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527" r:id="rId2"/>
    <p:sldId id="257" r:id="rId3"/>
    <p:sldId id="680" r:id="rId4"/>
    <p:sldId id="528" r:id="rId5"/>
    <p:sldId id="407" r:id="rId6"/>
    <p:sldId id="677" r:id="rId7"/>
    <p:sldId id="522" r:id="rId8"/>
    <p:sldId id="362" r:id="rId9"/>
    <p:sldId id="402" r:id="rId10"/>
    <p:sldId id="361" r:id="rId11"/>
    <p:sldId id="360" r:id="rId12"/>
    <p:sldId id="679" r:id="rId13"/>
    <p:sldId id="681" r:id="rId14"/>
    <p:sldId id="682" r:id="rId15"/>
    <p:sldId id="683" r:id="rId16"/>
    <p:sldId id="684" r:id="rId17"/>
    <p:sldId id="685" r:id="rId18"/>
    <p:sldId id="686" r:id="rId19"/>
    <p:sldId id="687" r:id="rId20"/>
    <p:sldId id="369" r:id="rId21"/>
    <p:sldId id="370" r:id="rId22"/>
    <p:sldId id="365" r:id="rId23"/>
    <p:sldId id="354" r:id="rId24"/>
    <p:sldId id="341"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4F51"/>
    <a:srgbClr val="92A70E"/>
    <a:srgbClr val="FF9AA2"/>
    <a:srgbClr val="0757B3"/>
    <a:srgbClr val="0C5DAC"/>
    <a:srgbClr val="404040"/>
    <a:srgbClr val="F2F2F2"/>
    <a:srgbClr val="2D2C2A"/>
    <a:srgbClr val="262626"/>
    <a:srgbClr val="C31F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127" autoAdjust="0"/>
  </p:normalViewPr>
  <p:slideViewPr>
    <p:cSldViewPr>
      <p:cViewPr varScale="1">
        <p:scale>
          <a:sx n="134" d="100"/>
          <a:sy n="134" d="100"/>
        </p:scale>
        <p:origin x="912"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29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A51FF1-2203-4A3D-8A41-83E0E47565C3}" type="datetimeFigureOut">
              <a:rPr lang="en-US" smtClean="0"/>
              <a:pPr/>
              <a:t>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59D740-AB2A-46BC-8DFE-34F7A1D8CCE6}" type="slidenum">
              <a:rPr lang="en-US" smtClean="0"/>
              <a:pPr/>
              <a:t>‹#›</a:t>
            </a:fld>
            <a:endParaRPr lang="en-US"/>
          </a:p>
        </p:txBody>
      </p:sp>
    </p:spTree>
    <p:extLst>
      <p:ext uri="{BB962C8B-B14F-4D97-AF65-F5344CB8AC3E}">
        <p14:creationId xmlns:p14="http://schemas.microsoft.com/office/powerpoint/2010/main" val="1311004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15977F-838F-43FE-A527-3D4E613814B3}" type="datetimeFigureOut">
              <a:rPr lang="en-US" smtClean="0"/>
              <a:pPr/>
              <a:t>2/3/2020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E1CC4-201A-46BA-B86F-94472CA7A166}" type="slidenum">
              <a:rPr lang="en-US" smtClean="0"/>
              <a:pPr/>
              <a:t>‹#›</a:t>
            </a:fld>
            <a:endParaRPr lang="en-US"/>
          </a:p>
        </p:txBody>
      </p:sp>
    </p:spTree>
    <p:extLst>
      <p:ext uri="{BB962C8B-B14F-4D97-AF65-F5344CB8AC3E}">
        <p14:creationId xmlns:p14="http://schemas.microsoft.com/office/powerpoint/2010/main" val="3927540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Portugal add</a:t>
            </a:r>
            <a:endParaRPr lang="en-GB" dirty="0"/>
          </a:p>
        </p:txBody>
      </p:sp>
      <p:sp>
        <p:nvSpPr>
          <p:cNvPr id="4" name="Slide Number Placeholder 3"/>
          <p:cNvSpPr>
            <a:spLocks noGrp="1"/>
          </p:cNvSpPr>
          <p:nvPr>
            <p:ph type="sldNum" sz="quarter" idx="5"/>
          </p:nvPr>
        </p:nvSpPr>
        <p:spPr/>
        <p:txBody>
          <a:bodyPr/>
          <a:lstStyle/>
          <a:p>
            <a:fld id="{D34E1CC4-201A-46BA-B86F-94472CA7A166}" type="slidenum">
              <a:rPr lang="en-US" smtClean="0"/>
              <a:pPr/>
              <a:t>5</a:t>
            </a:fld>
            <a:endParaRPr lang="en-US"/>
          </a:p>
        </p:txBody>
      </p:sp>
    </p:spTree>
    <p:extLst>
      <p:ext uri="{BB962C8B-B14F-4D97-AF65-F5344CB8AC3E}">
        <p14:creationId xmlns:p14="http://schemas.microsoft.com/office/powerpoint/2010/main" val="131732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4E1CC4-201A-46BA-B86F-94472CA7A166}" type="slidenum">
              <a:rPr lang="en-US" smtClean="0"/>
              <a:pPr/>
              <a:t>20</a:t>
            </a:fld>
            <a:endParaRPr lang="en-US"/>
          </a:p>
        </p:txBody>
      </p:sp>
    </p:spTree>
    <p:extLst>
      <p:ext uri="{BB962C8B-B14F-4D97-AF65-F5344CB8AC3E}">
        <p14:creationId xmlns:p14="http://schemas.microsoft.com/office/powerpoint/2010/main" val="428149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4E1CC4-201A-46BA-B86F-94472CA7A166}" type="slidenum">
              <a:rPr lang="en-US" smtClean="0"/>
              <a:pPr/>
              <a:t>22</a:t>
            </a:fld>
            <a:endParaRPr lang="en-US"/>
          </a:p>
        </p:txBody>
      </p:sp>
    </p:spTree>
    <p:extLst>
      <p:ext uri="{BB962C8B-B14F-4D97-AF65-F5344CB8AC3E}">
        <p14:creationId xmlns:p14="http://schemas.microsoft.com/office/powerpoint/2010/main" val="23734031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276E10E-AFC0-449A-B3CD-AF2DAE5F7F5B}"/>
              </a:ext>
            </a:extLst>
          </p:cNvPr>
          <p:cNvSpPr/>
          <p:nvPr userDrawn="1"/>
        </p:nvSpPr>
        <p:spPr bwMode="hidden">
          <a:xfrm>
            <a:off x="0" y="0"/>
            <a:ext cx="9144000" cy="51752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494" fontAlgn="auto">
              <a:spcBef>
                <a:spcPts val="0"/>
              </a:spcBef>
              <a:spcAft>
                <a:spcPts val="0"/>
              </a:spcAft>
              <a:defRPr/>
            </a:pPr>
            <a:endParaRPr lang="en-US" sz="1350" dirty="0"/>
          </a:p>
        </p:txBody>
      </p:sp>
      <p:sp>
        <p:nvSpPr>
          <p:cNvPr id="14" name="Title 13"/>
          <p:cNvSpPr>
            <a:spLocks noGrp="1"/>
          </p:cNvSpPr>
          <p:nvPr>
            <p:ph type="title" hasCustomPrompt="1"/>
          </p:nvPr>
        </p:nvSpPr>
        <p:spPr>
          <a:xfrm>
            <a:off x="914400" y="3318510"/>
            <a:ext cx="7315200" cy="548640"/>
          </a:xfrm>
          <a:prstGeom prst="rect">
            <a:avLst/>
          </a:prstGeom>
          <a:noFill/>
        </p:spPr>
        <p:txBody>
          <a:bodyPr anchor="ctr" anchorCtr="0"/>
          <a:lstStyle>
            <a:lvl1pPr algn="ctr">
              <a:defRPr sz="2200" b="0" spc="-80" baseline="0">
                <a:solidFill>
                  <a:schemeClr val="tx1">
                    <a:lumMod val="50000"/>
                    <a:lumOff val="50000"/>
                  </a:schemeClr>
                </a:solidFill>
                <a:latin typeface="Calibri" panose="020F0502020204030204" pitchFamily="34" charset="0"/>
                <a:cs typeface="Calibri" panose="020F0502020204030204" pitchFamily="34" charset="0"/>
              </a:defRPr>
            </a:lvl1pPr>
          </a:lstStyle>
          <a:p>
            <a:r>
              <a:rPr lang="en-US" dirty="0"/>
              <a:t>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4800" y="1208489"/>
            <a:ext cx="914400" cy="906714"/>
          </a:xfrm>
          <a:prstGeom prst="rect">
            <a:avLst/>
          </a:prstGeom>
        </p:spPr>
      </p:pic>
      <p:sp>
        <p:nvSpPr>
          <p:cNvPr id="10" name="TextBox 9"/>
          <p:cNvSpPr txBox="1"/>
          <p:nvPr userDrawn="1"/>
        </p:nvSpPr>
        <p:spPr>
          <a:xfrm>
            <a:off x="7010400" y="209550"/>
            <a:ext cx="1905000" cy="153888"/>
          </a:xfrm>
          <a:prstGeom prst="rect">
            <a:avLst/>
          </a:prstGeom>
          <a:noFill/>
        </p:spPr>
        <p:txBody>
          <a:bodyPr wrap="square" lIns="0" tIns="0" rIns="0" bIns="0" rtlCol="0">
            <a:spAutoFit/>
          </a:bodyPr>
          <a:lstStyle/>
          <a:p>
            <a:pPr algn="ctr"/>
            <a:r>
              <a:rPr lang="en-US" sz="1000" b="0" kern="900" spc="20" baseline="0" dirty="0">
                <a:solidFill>
                  <a:schemeClr val="tx1">
                    <a:lumMod val="65000"/>
                    <a:lumOff val="35000"/>
                  </a:schemeClr>
                </a:solidFill>
                <a:latin typeface="Calibri" panose="020F0502020204030204" pitchFamily="34" charset="0"/>
                <a:cs typeface="Calibri" panose="020F0502020204030204" pitchFamily="34" charset="0"/>
              </a:rPr>
              <a:t>www.merinoservices.com</a:t>
            </a:r>
          </a:p>
        </p:txBody>
      </p:sp>
      <p:sp>
        <p:nvSpPr>
          <p:cNvPr id="8" name="TextBox 7"/>
          <p:cNvSpPr txBox="1"/>
          <p:nvPr userDrawn="1"/>
        </p:nvSpPr>
        <p:spPr>
          <a:xfrm>
            <a:off x="4104000" y="2192388"/>
            <a:ext cx="936000" cy="153888"/>
          </a:xfrm>
          <a:prstGeom prst="rect">
            <a:avLst/>
          </a:prstGeom>
          <a:noFill/>
        </p:spPr>
        <p:txBody>
          <a:bodyPr wrap="square" lIns="0" tIns="0" rIns="0" bIns="0" rtlCol="0" anchor="ctr">
            <a:spAutoFit/>
          </a:bodyPr>
          <a:lstStyle/>
          <a:p>
            <a:pPr algn="ctr"/>
            <a:r>
              <a:rPr lang="en-US" sz="1000" b="0" spc="50" dirty="0">
                <a:solidFill>
                  <a:schemeClr val="tx1">
                    <a:lumMod val="65000"/>
                    <a:lumOff val="35000"/>
                  </a:schemeClr>
                </a:solidFill>
                <a:latin typeface="Calibri" panose="020F0502020204030204" pitchFamily="34" charset="0"/>
                <a:cs typeface="Calibri" panose="020F0502020204030204" pitchFamily="34" charset="0"/>
              </a:rPr>
              <a:t>IT’s Smart Move</a:t>
            </a:r>
          </a:p>
        </p:txBody>
      </p:sp>
      <p:cxnSp>
        <p:nvCxnSpPr>
          <p:cNvPr id="6" name="Straight Connector 5">
            <a:extLst>
              <a:ext uri="{FF2B5EF4-FFF2-40B4-BE49-F238E27FC236}">
                <a16:creationId xmlns:a16="http://schemas.microsoft.com/office/drawing/2014/main" id="{20BDF722-43B8-443E-B417-BC1058BB6286}"/>
              </a:ext>
            </a:extLst>
          </p:cNvPr>
          <p:cNvCxnSpPr/>
          <p:nvPr userDrawn="1"/>
        </p:nvCxnSpPr>
        <p:spPr>
          <a:xfrm>
            <a:off x="4076700" y="2190750"/>
            <a:ext cx="9906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bk object 16">
            <a:extLst>
              <a:ext uri="{FF2B5EF4-FFF2-40B4-BE49-F238E27FC236}">
                <a16:creationId xmlns:a16="http://schemas.microsoft.com/office/drawing/2014/main" id="{4D220F82-F9CB-494E-A2C2-EA18335F5B8A}"/>
              </a:ext>
            </a:extLst>
          </p:cNvPr>
          <p:cNvSpPr/>
          <p:nvPr userDrawn="1"/>
        </p:nvSpPr>
        <p:spPr>
          <a:xfrm>
            <a:off x="1" y="5059256"/>
            <a:ext cx="9148609" cy="85113"/>
          </a:xfrm>
          <a:custGeom>
            <a:avLst/>
            <a:gdLst/>
            <a:ahLst/>
            <a:cxnLst/>
            <a:rect l="l" t="t" r="r" b="b"/>
            <a:pathLst>
              <a:path w="7560309" h="88264">
                <a:moveTo>
                  <a:pt x="0" y="0"/>
                </a:moveTo>
                <a:lnTo>
                  <a:pt x="7560000" y="0"/>
                </a:lnTo>
                <a:lnTo>
                  <a:pt x="7560000" y="87990"/>
                </a:lnTo>
                <a:lnTo>
                  <a:pt x="0" y="87990"/>
                </a:lnTo>
                <a:lnTo>
                  <a:pt x="0" y="0"/>
                </a:lnTo>
                <a:close/>
              </a:path>
            </a:pathLst>
          </a:custGeom>
          <a:solidFill>
            <a:srgbClr val="C64F51"/>
          </a:solidFill>
        </p:spPr>
        <p:txBody>
          <a:bodyPr wrap="square" lIns="0" tIns="0" rIns="0" bIns="0" rtlCol="0"/>
          <a:lstStyle/>
          <a:p>
            <a:endParaRPr sz="1736"/>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ent with Chart">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4810"/>
            <a:ext cx="7848599" cy="360000"/>
          </a:xfrm>
          <a:prstGeom prst="rect">
            <a:avLst/>
          </a:prstGeom>
        </p:spPr>
        <p:txBody>
          <a:bodyPr wrap="square" anchor="ctr"/>
          <a:lstStyle>
            <a:lvl1pPr algn="l">
              <a:defRPr sz="2400" b="1" spc="-80" baseline="0">
                <a:solidFill>
                  <a:srgbClr val="0757B3"/>
                </a:solidFill>
                <a:latin typeface="Calibri" panose="020F0502020204030204" pitchFamily="34" charset="0"/>
                <a:cs typeface="Calibri" panose="020F0502020204030204" pitchFamily="34" charset="0"/>
              </a:defRPr>
            </a:lvl1pPr>
          </a:lstStyle>
          <a:p>
            <a:r>
              <a:rPr lang="en-US" dirty="0"/>
              <a:t>HEADING </a:t>
            </a:r>
          </a:p>
        </p:txBody>
      </p:sp>
      <p:sp>
        <p:nvSpPr>
          <p:cNvPr id="14" name="Text Placeholder 22"/>
          <p:cNvSpPr>
            <a:spLocks noGrp="1"/>
          </p:cNvSpPr>
          <p:nvPr>
            <p:ph type="body" sz="quarter" idx="12"/>
          </p:nvPr>
        </p:nvSpPr>
        <p:spPr>
          <a:xfrm>
            <a:off x="457200" y="918210"/>
            <a:ext cx="3200400" cy="3657600"/>
          </a:xfrm>
          <a:prstGeom prst="rect">
            <a:avLst/>
          </a:prstGeom>
        </p:spPr>
        <p:txBody>
          <a:bodyPr/>
          <a:lstStyle>
            <a:lvl1pPr marL="0" indent="0">
              <a:spcBef>
                <a:spcPts val="0"/>
              </a:spcBef>
              <a:buClr>
                <a:srgbClr val="0C5DAC"/>
              </a:buClr>
              <a:buNone/>
              <a:defRPr sz="1800">
                <a:solidFill>
                  <a:schemeClr val="tx1">
                    <a:lumMod val="85000"/>
                    <a:lumOff val="15000"/>
                  </a:schemeClr>
                </a:solidFill>
                <a:latin typeface="Calibri" panose="020F0502020204030204" pitchFamily="34" charset="0"/>
                <a:cs typeface="Calibri" panose="020F0502020204030204" pitchFamily="34" charset="0"/>
              </a:defRPr>
            </a:lvl1pPr>
            <a:lvl2pPr marL="457200" indent="-228600">
              <a:buClr>
                <a:srgbClr val="0C5DAC"/>
              </a:buClr>
              <a:buFont typeface="Arial" pitchFamily="34" charset="0"/>
              <a:buChar char="•"/>
              <a:defRPr sz="1600">
                <a:solidFill>
                  <a:schemeClr val="tx1">
                    <a:lumMod val="85000"/>
                    <a:lumOff val="15000"/>
                  </a:schemeClr>
                </a:solidFill>
              </a:defRPr>
            </a:lvl2pPr>
            <a:lvl3pPr marL="685800">
              <a:buFont typeface="Arial" pitchFamily="34" charset="0"/>
              <a:buChar char="•"/>
              <a:defRPr sz="1600">
                <a:solidFill>
                  <a:schemeClr val="tx1">
                    <a:lumMod val="85000"/>
                    <a:lumOff val="15000"/>
                  </a:schemeClr>
                </a:solidFill>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lvl="0"/>
            <a:r>
              <a:rPr lang="en-US" dirty="0"/>
              <a:t>Click to edit Master text style</a:t>
            </a:r>
          </a:p>
        </p:txBody>
      </p:sp>
      <p:sp>
        <p:nvSpPr>
          <p:cNvPr id="15" name="Chart Placeholder 14"/>
          <p:cNvSpPr>
            <a:spLocks noGrp="1"/>
          </p:cNvSpPr>
          <p:nvPr>
            <p:ph type="chart" sz="quarter" idx="13"/>
          </p:nvPr>
        </p:nvSpPr>
        <p:spPr>
          <a:xfrm>
            <a:off x="4038600" y="918210"/>
            <a:ext cx="4267200" cy="3657600"/>
          </a:xfrm>
          <a:prstGeom prst="rect">
            <a:avLst/>
          </a:prstGeom>
        </p:spPr>
        <p:txBody>
          <a:bodyPr/>
          <a:lstStyle>
            <a:lvl1pPr>
              <a:buNone/>
              <a:defRPr sz="1800">
                <a:latin typeface="Calibri" panose="020F0502020204030204" pitchFamily="34" charset="0"/>
                <a:cs typeface="Calibri" panose="020F0502020204030204" pitchFamily="34" charset="0"/>
              </a:defRPr>
            </a:lvl1pPr>
          </a:lstStyle>
          <a:p>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8200" y="136582"/>
            <a:ext cx="459241" cy="4572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Chart Placeholder 16"/>
          <p:cNvSpPr>
            <a:spLocks noGrp="1"/>
          </p:cNvSpPr>
          <p:nvPr>
            <p:ph type="chart" sz="quarter" idx="10"/>
          </p:nvPr>
        </p:nvSpPr>
        <p:spPr>
          <a:xfrm>
            <a:off x="457200" y="1070610"/>
            <a:ext cx="7848000" cy="3505200"/>
          </a:xfrm>
          <a:prstGeom prst="rect">
            <a:avLst/>
          </a:prstGeom>
        </p:spPr>
        <p:txBody>
          <a:bodyPr/>
          <a:lstStyle>
            <a:lvl1pPr>
              <a:buNone/>
              <a:defRPr sz="1800">
                <a:solidFill>
                  <a:schemeClr val="tx1">
                    <a:lumMod val="85000"/>
                    <a:lumOff val="15000"/>
                  </a:schemeClr>
                </a:solidFill>
                <a:latin typeface="Calibri" panose="020F0502020204030204" pitchFamily="34" charset="0"/>
                <a:cs typeface="Calibri" panose="020F0502020204030204" pitchFamily="34" charset="0"/>
              </a:defRPr>
            </a:lvl1pPr>
          </a:lstStyle>
          <a:p>
            <a:endParaRPr lang="en-US" dirty="0"/>
          </a:p>
        </p:txBody>
      </p:sp>
      <p:sp>
        <p:nvSpPr>
          <p:cNvPr id="9" name="Title 7"/>
          <p:cNvSpPr>
            <a:spLocks noGrp="1"/>
          </p:cNvSpPr>
          <p:nvPr>
            <p:ph type="title" hasCustomPrompt="1"/>
          </p:nvPr>
        </p:nvSpPr>
        <p:spPr>
          <a:xfrm>
            <a:off x="457198" y="384810"/>
            <a:ext cx="7848001" cy="360000"/>
          </a:xfrm>
          <a:prstGeom prst="rect">
            <a:avLst/>
          </a:prstGeom>
        </p:spPr>
        <p:txBody>
          <a:bodyPr anchor="ctr"/>
          <a:lstStyle>
            <a:lvl1pPr algn="l">
              <a:defRPr sz="2400" b="1" spc="-80" baseline="0">
                <a:solidFill>
                  <a:srgbClr val="0757B3"/>
                </a:solidFill>
                <a:latin typeface="Calibri" panose="020F0502020204030204" pitchFamily="34" charset="0"/>
                <a:cs typeface="Calibri" panose="020F0502020204030204" pitchFamily="34" charset="0"/>
              </a:defRPr>
            </a:lvl1pPr>
          </a:lstStyle>
          <a:p>
            <a:r>
              <a:rPr lang="en-US" dirty="0"/>
              <a:t>HEADING</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8200" y="136582"/>
            <a:ext cx="459241" cy="4572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Picture Placeholder 8"/>
          <p:cNvSpPr>
            <a:spLocks noGrp="1"/>
          </p:cNvSpPr>
          <p:nvPr>
            <p:ph type="pic" sz="quarter" idx="11"/>
          </p:nvPr>
        </p:nvSpPr>
        <p:spPr>
          <a:xfrm>
            <a:off x="3962400" y="1070610"/>
            <a:ext cx="4343400" cy="3124200"/>
          </a:xfrm>
          <a:prstGeom prst="rect">
            <a:avLst/>
          </a:prstGeom>
          <a:ln w="25400">
            <a:noFill/>
          </a:ln>
        </p:spPr>
        <p:txBody>
          <a:bodyPr/>
          <a:lstStyle>
            <a:lvl1pPr>
              <a:buNone/>
              <a:defRPr sz="1600">
                <a:latin typeface="Calibri" panose="020F0502020204030204" pitchFamily="34" charset="0"/>
                <a:cs typeface="Calibri" panose="020F0502020204030204" pitchFamily="34" charset="0"/>
              </a:defRPr>
            </a:lvl1pPr>
          </a:lstStyle>
          <a:p>
            <a:endParaRPr lang="en-US" dirty="0"/>
          </a:p>
        </p:txBody>
      </p:sp>
      <p:sp>
        <p:nvSpPr>
          <p:cNvPr id="14" name="Text Placeholder 13"/>
          <p:cNvSpPr>
            <a:spLocks noGrp="1"/>
          </p:cNvSpPr>
          <p:nvPr>
            <p:ph type="body" sz="quarter" idx="12"/>
          </p:nvPr>
        </p:nvSpPr>
        <p:spPr>
          <a:xfrm>
            <a:off x="457200" y="1070610"/>
            <a:ext cx="3276600" cy="3124200"/>
          </a:xfrm>
          <a:prstGeom prst="rect">
            <a:avLst/>
          </a:prstGeom>
        </p:spPr>
        <p:txBody>
          <a:bodyPr/>
          <a:lstStyle>
            <a:lvl1pPr marL="0" indent="0">
              <a:spcBef>
                <a:spcPts val="600"/>
              </a:spcBef>
              <a:buNone/>
              <a:defRPr sz="1600">
                <a:latin typeface="Calibri" panose="020F0502020204030204" pitchFamily="34" charset="0"/>
                <a:cs typeface="Calibri" panose="020F0502020204030204" pitchFamily="34" charset="0"/>
              </a:defRPr>
            </a:lvl1pPr>
            <a:lvl2pPr>
              <a:defRPr sz="1800"/>
            </a:lvl2pPr>
            <a:lvl3pPr>
              <a:defRPr sz="1800"/>
            </a:lvl3pPr>
            <a:lvl4pPr>
              <a:defRPr sz="1800"/>
            </a:lvl4pPr>
            <a:lvl5pPr>
              <a:defRPr sz="1800"/>
            </a:lvl5pPr>
          </a:lstStyle>
          <a:p>
            <a:pPr lvl="0"/>
            <a:endParaRPr lang="en-US" dirty="0"/>
          </a:p>
        </p:txBody>
      </p:sp>
      <p:sp>
        <p:nvSpPr>
          <p:cNvPr id="16" name="Title 14"/>
          <p:cNvSpPr>
            <a:spLocks noGrp="1"/>
          </p:cNvSpPr>
          <p:nvPr>
            <p:ph type="title" hasCustomPrompt="1"/>
          </p:nvPr>
        </p:nvSpPr>
        <p:spPr>
          <a:xfrm>
            <a:off x="457200" y="384810"/>
            <a:ext cx="7838020" cy="360000"/>
          </a:xfrm>
          <a:prstGeom prst="rect">
            <a:avLst/>
          </a:prstGeom>
        </p:spPr>
        <p:txBody>
          <a:bodyPr anchor="ctr"/>
          <a:lstStyle>
            <a:lvl1pPr algn="l">
              <a:defRPr sz="2400" b="1" spc="-80" baseline="0">
                <a:solidFill>
                  <a:srgbClr val="0757B3"/>
                </a:solidFill>
                <a:latin typeface="Calibri" panose="020F0502020204030204" pitchFamily="34" charset="0"/>
                <a:cs typeface="Calibri" panose="020F0502020204030204" pitchFamily="34" charset="0"/>
              </a:defRPr>
            </a:lvl1pPr>
          </a:lstStyle>
          <a:p>
            <a:r>
              <a:rPr lang="en-US" dirty="0"/>
              <a:t>HEADING</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8200" y="136582"/>
            <a:ext cx="459241" cy="4572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hart">
    <p:spTree>
      <p:nvGrpSpPr>
        <p:cNvPr id="1" name=""/>
        <p:cNvGrpSpPr/>
        <p:nvPr/>
      </p:nvGrpSpPr>
      <p:grpSpPr>
        <a:xfrm>
          <a:off x="0" y="0"/>
          <a:ext cx="0" cy="0"/>
          <a:chOff x="0" y="0"/>
          <a:chExt cx="0" cy="0"/>
        </a:xfrm>
      </p:grpSpPr>
      <p:sp>
        <p:nvSpPr>
          <p:cNvPr id="10" name="Picture Placeholder 8"/>
          <p:cNvSpPr>
            <a:spLocks noGrp="1"/>
          </p:cNvSpPr>
          <p:nvPr>
            <p:ph type="pic" sz="quarter" idx="11"/>
          </p:nvPr>
        </p:nvSpPr>
        <p:spPr>
          <a:xfrm>
            <a:off x="472440" y="1070610"/>
            <a:ext cx="7848000" cy="3733800"/>
          </a:xfrm>
          <a:prstGeom prst="rect">
            <a:avLst/>
          </a:prstGeom>
        </p:spPr>
        <p:txBody>
          <a:bodyPr/>
          <a:lstStyle>
            <a:lvl1pPr>
              <a:buNone/>
              <a:defRPr sz="1600">
                <a:latin typeface="Calibri" panose="020F0502020204030204" pitchFamily="34" charset="0"/>
                <a:cs typeface="Calibri" panose="020F0502020204030204" pitchFamily="34" charset="0"/>
              </a:defRPr>
            </a:lvl1pPr>
          </a:lstStyle>
          <a:p>
            <a:endParaRPr lang="en-US" dirty="0"/>
          </a:p>
        </p:txBody>
      </p:sp>
      <p:sp>
        <p:nvSpPr>
          <p:cNvPr id="11" name="Title 7"/>
          <p:cNvSpPr>
            <a:spLocks noGrp="1"/>
          </p:cNvSpPr>
          <p:nvPr>
            <p:ph type="title" hasCustomPrompt="1"/>
          </p:nvPr>
        </p:nvSpPr>
        <p:spPr>
          <a:xfrm>
            <a:off x="457200" y="384810"/>
            <a:ext cx="7848600" cy="360000"/>
          </a:xfrm>
          <a:prstGeom prst="rect">
            <a:avLst/>
          </a:prstGeom>
        </p:spPr>
        <p:txBody>
          <a:bodyPr anchor="ctr"/>
          <a:lstStyle>
            <a:lvl1pPr algn="l">
              <a:defRPr sz="2400" b="1" spc="-80" baseline="0">
                <a:solidFill>
                  <a:srgbClr val="0757B3"/>
                </a:solidFill>
                <a:latin typeface="Calibri" panose="020F0502020204030204" pitchFamily="34" charset="0"/>
                <a:cs typeface="Calibri" panose="020F0502020204030204" pitchFamily="34" charset="0"/>
              </a:defRPr>
            </a:lvl1pPr>
          </a:lstStyle>
          <a:p>
            <a:r>
              <a:rPr lang="en-US" dirty="0"/>
              <a:t>HEADING</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8200" y="136582"/>
            <a:ext cx="459241" cy="4572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17" name="Title 14"/>
          <p:cNvSpPr>
            <a:spLocks noGrp="1"/>
          </p:cNvSpPr>
          <p:nvPr>
            <p:ph type="title" hasCustomPrompt="1"/>
          </p:nvPr>
        </p:nvSpPr>
        <p:spPr>
          <a:xfrm>
            <a:off x="457200" y="384810"/>
            <a:ext cx="7848600" cy="360000"/>
          </a:xfrm>
          <a:prstGeom prst="rect">
            <a:avLst/>
          </a:prstGeom>
        </p:spPr>
        <p:txBody>
          <a:bodyPr anchor="ctr"/>
          <a:lstStyle>
            <a:lvl1pPr algn="l">
              <a:defRPr sz="2400" b="1" spc="-50" baseline="0">
                <a:solidFill>
                  <a:srgbClr val="0757B3"/>
                </a:solidFill>
                <a:latin typeface="Calibri" panose="020F0502020204030204" pitchFamily="34" charset="0"/>
                <a:cs typeface="Calibri" panose="020F0502020204030204" pitchFamily="34" charset="0"/>
              </a:defRPr>
            </a:lvl1pPr>
          </a:lstStyle>
          <a:p>
            <a:r>
              <a:rPr lang="en-US" dirty="0"/>
              <a:t>TESTIMONIALS</a:t>
            </a:r>
          </a:p>
        </p:txBody>
      </p:sp>
      <p:sp>
        <p:nvSpPr>
          <p:cNvPr id="3" name="Text Placeholder 2"/>
          <p:cNvSpPr>
            <a:spLocks noGrp="1"/>
          </p:cNvSpPr>
          <p:nvPr>
            <p:ph type="body" sz="quarter" idx="10"/>
          </p:nvPr>
        </p:nvSpPr>
        <p:spPr>
          <a:xfrm>
            <a:off x="457200" y="1375410"/>
            <a:ext cx="2133600" cy="1981200"/>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Edit Master text styles</a:t>
            </a:r>
            <a:endParaRPr lang="en-GB" dirty="0"/>
          </a:p>
        </p:txBody>
      </p:sp>
      <p:sp>
        <p:nvSpPr>
          <p:cNvPr id="9" name="Text Placeholder 2"/>
          <p:cNvSpPr>
            <a:spLocks noGrp="1"/>
          </p:cNvSpPr>
          <p:nvPr>
            <p:ph type="body" sz="quarter" idx="11"/>
          </p:nvPr>
        </p:nvSpPr>
        <p:spPr>
          <a:xfrm>
            <a:off x="3314700" y="1375410"/>
            <a:ext cx="2133600" cy="1981200"/>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Edit Master text styles</a:t>
            </a:r>
            <a:endParaRPr lang="en-GB" dirty="0"/>
          </a:p>
        </p:txBody>
      </p:sp>
      <p:sp>
        <p:nvSpPr>
          <p:cNvPr id="10" name="Text Placeholder 2"/>
          <p:cNvSpPr>
            <a:spLocks noGrp="1"/>
          </p:cNvSpPr>
          <p:nvPr>
            <p:ph type="body" sz="quarter" idx="12"/>
          </p:nvPr>
        </p:nvSpPr>
        <p:spPr>
          <a:xfrm>
            <a:off x="6172200" y="1375410"/>
            <a:ext cx="2133600" cy="1981200"/>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Edit Master text styles</a:t>
            </a:r>
            <a:endParaRPr lang="en-GB" dirty="0"/>
          </a:p>
        </p:txBody>
      </p:sp>
      <p:sp>
        <p:nvSpPr>
          <p:cNvPr id="7" name="Picture Placeholder 6"/>
          <p:cNvSpPr>
            <a:spLocks noGrp="1"/>
          </p:cNvSpPr>
          <p:nvPr>
            <p:ph type="pic" sz="quarter" idx="13"/>
          </p:nvPr>
        </p:nvSpPr>
        <p:spPr>
          <a:xfrm>
            <a:off x="457200" y="3699510"/>
            <a:ext cx="533400" cy="533400"/>
          </a:xfrm>
          <a:prstGeom prst="flowChartConnector">
            <a:avLst/>
          </a:prstGeom>
        </p:spPr>
        <p:txBody>
          <a:bodyPr/>
          <a:lstStyle>
            <a:lvl1pPr marL="0" indent="0">
              <a:buNone/>
              <a:defRPr sz="1000">
                <a:latin typeface="Calibri" panose="020F0502020204030204" pitchFamily="34" charset="0"/>
                <a:cs typeface="Calibri" panose="020F0502020204030204" pitchFamily="34" charset="0"/>
              </a:defRPr>
            </a:lvl1pPr>
          </a:lstStyle>
          <a:p>
            <a:endParaRPr lang="en-GB"/>
          </a:p>
        </p:txBody>
      </p:sp>
      <p:sp>
        <p:nvSpPr>
          <p:cNvPr id="13" name="Text Placeholder 12"/>
          <p:cNvSpPr>
            <a:spLocks noGrp="1"/>
          </p:cNvSpPr>
          <p:nvPr>
            <p:ph type="body" sz="quarter" idx="14"/>
          </p:nvPr>
        </p:nvSpPr>
        <p:spPr>
          <a:xfrm>
            <a:off x="1143000" y="3813810"/>
            <a:ext cx="1447800" cy="304800"/>
          </a:xfrm>
          <a:prstGeom prst="rect">
            <a:avLst/>
          </a:prstGeom>
        </p:spPr>
        <p:txBody>
          <a:bodyPr/>
          <a:lstStyle>
            <a:lvl1pPr marL="0" indent="0">
              <a:buNone/>
              <a:defRPr sz="900">
                <a:latin typeface="Calibri" panose="020F0502020204030204" pitchFamily="34" charset="0"/>
                <a:cs typeface="Calibri" panose="020F0502020204030204" pitchFamily="34" charset="0"/>
              </a:defRPr>
            </a:lvl1pPr>
            <a:lvl2pPr marL="457200" indent="0">
              <a:buNone/>
              <a:defRPr sz="600"/>
            </a:lvl2pPr>
            <a:lvl3pPr marL="914400" indent="0">
              <a:buNone/>
              <a:defRPr sz="500"/>
            </a:lvl3pPr>
            <a:lvl4pPr marL="1371600" indent="0">
              <a:buNone/>
              <a:defRPr sz="400"/>
            </a:lvl4pPr>
            <a:lvl5pPr marL="1828800" indent="0">
              <a:buNone/>
              <a:defRPr sz="400"/>
            </a:lvl5pPr>
          </a:lstStyle>
          <a:p>
            <a:pPr lvl="0"/>
            <a:r>
              <a:rPr lang="en-US" dirty="0"/>
              <a:t>Edit Master text styles</a:t>
            </a:r>
            <a:endParaRPr lang="en-GB" dirty="0"/>
          </a:p>
        </p:txBody>
      </p:sp>
      <p:sp>
        <p:nvSpPr>
          <p:cNvPr id="15" name="Picture Placeholder 6"/>
          <p:cNvSpPr>
            <a:spLocks noGrp="1"/>
          </p:cNvSpPr>
          <p:nvPr>
            <p:ph type="pic" sz="quarter" idx="15"/>
          </p:nvPr>
        </p:nvSpPr>
        <p:spPr>
          <a:xfrm>
            <a:off x="3276600" y="3699510"/>
            <a:ext cx="533400" cy="533400"/>
          </a:xfrm>
          <a:prstGeom prst="flowChartConnector">
            <a:avLst/>
          </a:prstGeom>
        </p:spPr>
        <p:txBody>
          <a:bodyPr/>
          <a:lstStyle>
            <a:lvl1pPr marL="0" indent="0">
              <a:buNone/>
              <a:defRPr sz="1000">
                <a:latin typeface="Calibri" panose="020F0502020204030204" pitchFamily="34" charset="0"/>
                <a:cs typeface="Calibri" panose="020F0502020204030204" pitchFamily="34" charset="0"/>
              </a:defRPr>
            </a:lvl1pPr>
          </a:lstStyle>
          <a:p>
            <a:endParaRPr lang="en-GB"/>
          </a:p>
        </p:txBody>
      </p:sp>
      <p:sp>
        <p:nvSpPr>
          <p:cNvPr id="16" name="Text Placeholder 12"/>
          <p:cNvSpPr>
            <a:spLocks noGrp="1"/>
          </p:cNvSpPr>
          <p:nvPr>
            <p:ph type="body" sz="quarter" idx="16"/>
          </p:nvPr>
        </p:nvSpPr>
        <p:spPr>
          <a:xfrm>
            <a:off x="3962400" y="3813810"/>
            <a:ext cx="1447800" cy="304800"/>
          </a:xfrm>
          <a:prstGeom prst="rect">
            <a:avLst/>
          </a:prstGeom>
        </p:spPr>
        <p:txBody>
          <a:bodyPr/>
          <a:lstStyle>
            <a:lvl1pPr marL="0" indent="0">
              <a:buNone/>
              <a:defRPr sz="900">
                <a:latin typeface="Calibri" panose="020F0502020204030204" pitchFamily="34" charset="0"/>
                <a:cs typeface="Calibri" panose="020F0502020204030204" pitchFamily="34" charset="0"/>
              </a:defRPr>
            </a:lvl1pPr>
            <a:lvl2pPr marL="457200" indent="0">
              <a:buNone/>
              <a:defRPr sz="600"/>
            </a:lvl2pPr>
            <a:lvl3pPr marL="914400" indent="0">
              <a:buNone/>
              <a:defRPr sz="500"/>
            </a:lvl3pPr>
            <a:lvl4pPr marL="1371600" indent="0">
              <a:buNone/>
              <a:defRPr sz="400"/>
            </a:lvl4pPr>
            <a:lvl5pPr marL="1828800" indent="0">
              <a:buNone/>
              <a:defRPr sz="400"/>
            </a:lvl5pPr>
          </a:lstStyle>
          <a:p>
            <a:pPr lvl="0"/>
            <a:r>
              <a:rPr lang="en-US" dirty="0"/>
              <a:t>Edit Master text styles</a:t>
            </a:r>
            <a:endParaRPr lang="en-GB" dirty="0"/>
          </a:p>
        </p:txBody>
      </p:sp>
      <p:sp>
        <p:nvSpPr>
          <p:cNvPr id="18" name="Picture Placeholder 6"/>
          <p:cNvSpPr>
            <a:spLocks noGrp="1"/>
          </p:cNvSpPr>
          <p:nvPr>
            <p:ph type="pic" sz="quarter" idx="17"/>
          </p:nvPr>
        </p:nvSpPr>
        <p:spPr>
          <a:xfrm>
            <a:off x="6172200" y="3699510"/>
            <a:ext cx="533400" cy="533400"/>
          </a:xfrm>
          <a:prstGeom prst="flowChartConnector">
            <a:avLst/>
          </a:prstGeom>
        </p:spPr>
        <p:txBody>
          <a:bodyPr/>
          <a:lstStyle>
            <a:lvl1pPr marL="0" indent="0">
              <a:buNone/>
              <a:defRPr sz="1000">
                <a:latin typeface="Calibri" panose="020F0502020204030204" pitchFamily="34" charset="0"/>
                <a:cs typeface="Calibri" panose="020F0502020204030204" pitchFamily="34" charset="0"/>
              </a:defRPr>
            </a:lvl1pPr>
          </a:lstStyle>
          <a:p>
            <a:endParaRPr lang="en-GB"/>
          </a:p>
        </p:txBody>
      </p:sp>
      <p:sp>
        <p:nvSpPr>
          <p:cNvPr id="19" name="Text Placeholder 12"/>
          <p:cNvSpPr>
            <a:spLocks noGrp="1"/>
          </p:cNvSpPr>
          <p:nvPr>
            <p:ph type="body" sz="quarter" idx="18"/>
          </p:nvPr>
        </p:nvSpPr>
        <p:spPr>
          <a:xfrm>
            <a:off x="6858000" y="3813810"/>
            <a:ext cx="1447800" cy="304800"/>
          </a:xfrm>
          <a:prstGeom prst="rect">
            <a:avLst/>
          </a:prstGeom>
        </p:spPr>
        <p:txBody>
          <a:bodyPr/>
          <a:lstStyle>
            <a:lvl1pPr marL="0" indent="0">
              <a:buNone/>
              <a:defRPr sz="900">
                <a:latin typeface="Calibri" panose="020F0502020204030204" pitchFamily="34" charset="0"/>
                <a:cs typeface="Calibri" panose="020F0502020204030204" pitchFamily="34" charset="0"/>
              </a:defRPr>
            </a:lvl1pPr>
            <a:lvl2pPr marL="457200" indent="0">
              <a:buNone/>
              <a:defRPr sz="600"/>
            </a:lvl2pPr>
            <a:lvl3pPr marL="914400" indent="0">
              <a:buNone/>
              <a:defRPr sz="500"/>
            </a:lvl3pPr>
            <a:lvl4pPr marL="1371600" indent="0">
              <a:buNone/>
              <a:defRPr sz="400"/>
            </a:lvl4pPr>
            <a:lvl5pPr marL="1828800" indent="0">
              <a:buNone/>
              <a:defRPr sz="400"/>
            </a:lvl5pPr>
          </a:lstStyle>
          <a:p>
            <a:pPr lvl="0"/>
            <a:r>
              <a:rPr lang="en-US" dirty="0"/>
              <a:t>Edit Master text styles</a:t>
            </a:r>
            <a:endParaRPr lang="en-GB" dirty="0"/>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8200" y="136582"/>
            <a:ext cx="459241" cy="4572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ing Only">
    <p:spTree>
      <p:nvGrpSpPr>
        <p:cNvPr id="1" name=""/>
        <p:cNvGrpSpPr/>
        <p:nvPr/>
      </p:nvGrpSpPr>
      <p:grpSpPr>
        <a:xfrm>
          <a:off x="0" y="0"/>
          <a:ext cx="0" cy="0"/>
          <a:chOff x="0" y="0"/>
          <a:chExt cx="0" cy="0"/>
        </a:xfrm>
      </p:grpSpPr>
      <p:sp>
        <p:nvSpPr>
          <p:cNvPr id="15" name="Title 11"/>
          <p:cNvSpPr>
            <a:spLocks noGrp="1"/>
          </p:cNvSpPr>
          <p:nvPr>
            <p:ph type="title" hasCustomPrompt="1"/>
          </p:nvPr>
        </p:nvSpPr>
        <p:spPr>
          <a:xfrm>
            <a:off x="455429" y="384810"/>
            <a:ext cx="7857992" cy="360000"/>
          </a:xfrm>
          <a:prstGeom prst="rect">
            <a:avLst/>
          </a:prstGeom>
        </p:spPr>
        <p:txBody>
          <a:bodyPr anchor="ctr"/>
          <a:lstStyle>
            <a:lvl1pPr algn="l">
              <a:defRPr sz="2400" b="1" spc="-50" baseline="0">
                <a:solidFill>
                  <a:srgbClr val="0757B3"/>
                </a:solidFill>
                <a:latin typeface="Calibri" panose="020F0502020204030204" pitchFamily="34" charset="0"/>
                <a:cs typeface="Calibri" panose="020F0502020204030204" pitchFamily="34" charset="0"/>
              </a:defRPr>
            </a:lvl1pPr>
          </a:lstStyle>
          <a:p>
            <a:r>
              <a:rPr lang="en-US" dirty="0"/>
              <a:t>CLIENTS</a:t>
            </a:r>
          </a:p>
        </p:txBody>
      </p:sp>
      <p:sp>
        <p:nvSpPr>
          <p:cNvPr id="17" name="Picture Placeholder 16"/>
          <p:cNvSpPr>
            <a:spLocks noGrp="1"/>
          </p:cNvSpPr>
          <p:nvPr>
            <p:ph type="pic" sz="quarter" idx="10"/>
          </p:nvPr>
        </p:nvSpPr>
        <p:spPr>
          <a:xfrm>
            <a:off x="1820693" y="1599247"/>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18" name="Picture Placeholder 16"/>
          <p:cNvSpPr>
            <a:spLocks noGrp="1"/>
          </p:cNvSpPr>
          <p:nvPr>
            <p:ph type="pic" sz="quarter" idx="11"/>
          </p:nvPr>
        </p:nvSpPr>
        <p:spPr>
          <a:xfrm>
            <a:off x="3182414" y="1599247"/>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19" name="Picture Placeholder 16"/>
          <p:cNvSpPr>
            <a:spLocks noGrp="1"/>
          </p:cNvSpPr>
          <p:nvPr>
            <p:ph type="pic" sz="quarter" idx="12"/>
          </p:nvPr>
        </p:nvSpPr>
        <p:spPr>
          <a:xfrm>
            <a:off x="4544135" y="1599247"/>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20" name="Picture Placeholder 16"/>
          <p:cNvSpPr>
            <a:spLocks noGrp="1"/>
          </p:cNvSpPr>
          <p:nvPr>
            <p:ph type="pic" sz="quarter" idx="13"/>
          </p:nvPr>
        </p:nvSpPr>
        <p:spPr>
          <a:xfrm>
            <a:off x="5905856" y="1599247"/>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cxnSp>
        <p:nvCxnSpPr>
          <p:cNvPr id="53" name="Straight Connector 52"/>
          <p:cNvCxnSpPr/>
          <p:nvPr userDrawn="1"/>
        </p:nvCxnSpPr>
        <p:spPr>
          <a:xfrm>
            <a:off x="457200" y="1480185"/>
            <a:ext cx="7924800" cy="0"/>
          </a:xfrm>
          <a:prstGeom prst="line">
            <a:avLst/>
          </a:prstGeom>
          <a:ln>
            <a:solidFill>
              <a:srgbClr val="0757B3"/>
            </a:solidFill>
          </a:ln>
        </p:spPr>
        <p:style>
          <a:lnRef idx="1">
            <a:schemeClr val="accent1"/>
          </a:lnRef>
          <a:fillRef idx="0">
            <a:schemeClr val="accent1"/>
          </a:fillRef>
          <a:effectRef idx="0">
            <a:schemeClr val="accent1"/>
          </a:effectRef>
          <a:fontRef idx="minor">
            <a:schemeClr val="tx1"/>
          </a:fontRef>
        </p:style>
      </p:cxnSp>
      <p:sp>
        <p:nvSpPr>
          <p:cNvPr id="64" name="Text Placeholder 63"/>
          <p:cNvSpPr>
            <a:spLocks noGrp="1"/>
          </p:cNvSpPr>
          <p:nvPr>
            <p:ph type="body" sz="quarter" idx="22" hasCustomPrompt="1"/>
          </p:nvPr>
        </p:nvSpPr>
        <p:spPr>
          <a:xfrm>
            <a:off x="457200" y="997072"/>
            <a:ext cx="2895600" cy="304800"/>
          </a:xfrm>
          <a:prstGeom prst="rect">
            <a:avLst/>
          </a:prstGeom>
        </p:spPr>
        <p:txBody>
          <a:bodyPr anchor="ctr"/>
          <a:lstStyle>
            <a:lvl1pPr>
              <a:buNone/>
              <a:defRPr sz="1600">
                <a:solidFill>
                  <a:schemeClr val="tx1">
                    <a:lumMod val="75000"/>
                    <a:lumOff val="25000"/>
                  </a:schemeClr>
                </a:solidFill>
                <a:latin typeface="Calibri" panose="020F0502020204030204" pitchFamily="34" charset="0"/>
                <a:cs typeface="Calibri" panose="020F0502020204030204" pitchFamily="34" charset="0"/>
              </a:defRPr>
            </a:lvl1pPr>
          </a:lstStyle>
          <a:p>
            <a:pPr lvl="0"/>
            <a:r>
              <a:rPr lang="en-US" dirty="0"/>
              <a:t>Industry</a:t>
            </a:r>
          </a:p>
        </p:txBody>
      </p:sp>
      <p:sp>
        <p:nvSpPr>
          <p:cNvPr id="65" name="Picture Placeholder 16"/>
          <p:cNvSpPr>
            <a:spLocks noGrp="1"/>
          </p:cNvSpPr>
          <p:nvPr>
            <p:ph type="pic" sz="quarter" idx="23"/>
          </p:nvPr>
        </p:nvSpPr>
        <p:spPr>
          <a:xfrm>
            <a:off x="7267575" y="1599247"/>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28" name="Picture Placeholder 16"/>
          <p:cNvSpPr>
            <a:spLocks noGrp="1"/>
          </p:cNvSpPr>
          <p:nvPr>
            <p:ph type="pic" sz="quarter" idx="24"/>
          </p:nvPr>
        </p:nvSpPr>
        <p:spPr>
          <a:xfrm>
            <a:off x="1820693" y="2439035"/>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29" name="Picture Placeholder 16"/>
          <p:cNvSpPr>
            <a:spLocks noGrp="1"/>
          </p:cNvSpPr>
          <p:nvPr>
            <p:ph type="pic" sz="quarter" idx="25"/>
          </p:nvPr>
        </p:nvSpPr>
        <p:spPr>
          <a:xfrm>
            <a:off x="3182414" y="2439035"/>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30" name="Picture Placeholder 16"/>
          <p:cNvSpPr>
            <a:spLocks noGrp="1"/>
          </p:cNvSpPr>
          <p:nvPr>
            <p:ph type="pic" sz="quarter" idx="26"/>
          </p:nvPr>
        </p:nvSpPr>
        <p:spPr>
          <a:xfrm>
            <a:off x="4544135" y="2439035"/>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31" name="Picture Placeholder 16"/>
          <p:cNvSpPr>
            <a:spLocks noGrp="1"/>
          </p:cNvSpPr>
          <p:nvPr>
            <p:ph type="pic" sz="quarter" idx="27"/>
          </p:nvPr>
        </p:nvSpPr>
        <p:spPr>
          <a:xfrm>
            <a:off x="5905856" y="2439035"/>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32" name="Picture Placeholder 16"/>
          <p:cNvSpPr>
            <a:spLocks noGrp="1"/>
          </p:cNvSpPr>
          <p:nvPr>
            <p:ph type="pic" sz="quarter" idx="28"/>
          </p:nvPr>
        </p:nvSpPr>
        <p:spPr>
          <a:xfrm>
            <a:off x="7267575" y="2439035"/>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33" name="Picture Placeholder 16"/>
          <p:cNvSpPr>
            <a:spLocks noGrp="1"/>
          </p:cNvSpPr>
          <p:nvPr>
            <p:ph type="pic" sz="quarter" idx="29"/>
          </p:nvPr>
        </p:nvSpPr>
        <p:spPr>
          <a:xfrm>
            <a:off x="1820693" y="3278823"/>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34" name="Picture Placeholder 16"/>
          <p:cNvSpPr>
            <a:spLocks noGrp="1"/>
          </p:cNvSpPr>
          <p:nvPr>
            <p:ph type="pic" sz="quarter" idx="30"/>
          </p:nvPr>
        </p:nvSpPr>
        <p:spPr>
          <a:xfrm>
            <a:off x="3182414" y="3278823"/>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35" name="Picture Placeholder 16"/>
          <p:cNvSpPr>
            <a:spLocks noGrp="1"/>
          </p:cNvSpPr>
          <p:nvPr>
            <p:ph type="pic" sz="quarter" idx="31"/>
          </p:nvPr>
        </p:nvSpPr>
        <p:spPr>
          <a:xfrm>
            <a:off x="4544135" y="3278823"/>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36" name="Picture Placeholder 16"/>
          <p:cNvSpPr>
            <a:spLocks noGrp="1"/>
          </p:cNvSpPr>
          <p:nvPr>
            <p:ph type="pic" sz="quarter" idx="32"/>
          </p:nvPr>
        </p:nvSpPr>
        <p:spPr>
          <a:xfrm>
            <a:off x="5905856" y="3278823"/>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37" name="Picture Placeholder 16"/>
          <p:cNvSpPr>
            <a:spLocks noGrp="1"/>
          </p:cNvSpPr>
          <p:nvPr>
            <p:ph type="pic" sz="quarter" idx="33"/>
          </p:nvPr>
        </p:nvSpPr>
        <p:spPr>
          <a:xfrm>
            <a:off x="7267575" y="3278823"/>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27" name="Picture Placeholder 16"/>
          <p:cNvSpPr>
            <a:spLocks noGrp="1"/>
          </p:cNvSpPr>
          <p:nvPr>
            <p:ph type="pic" sz="quarter" idx="34"/>
          </p:nvPr>
        </p:nvSpPr>
        <p:spPr>
          <a:xfrm>
            <a:off x="458972" y="1599247"/>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38" name="Picture Placeholder 16"/>
          <p:cNvSpPr>
            <a:spLocks noGrp="1"/>
          </p:cNvSpPr>
          <p:nvPr>
            <p:ph type="pic" sz="quarter" idx="35"/>
          </p:nvPr>
        </p:nvSpPr>
        <p:spPr>
          <a:xfrm>
            <a:off x="458972" y="2439035"/>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39" name="Picture Placeholder 16"/>
          <p:cNvSpPr>
            <a:spLocks noGrp="1"/>
          </p:cNvSpPr>
          <p:nvPr>
            <p:ph type="pic" sz="quarter" idx="36"/>
          </p:nvPr>
        </p:nvSpPr>
        <p:spPr>
          <a:xfrm>
            <a:off x="458972" y="3278823"/>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40" name="Picture Placeholder 16"/>
          <p:cNvSpPr>
            <a:spLocks noGrp="1"/>
          </p:cNvSpPr>
          <p:nvPr>
            <p:ph type="pic" sz="quarter" idx="37"/>
          </p:nvPr>
        </p:nvSpPr>
        <p:spPr>
          <a:xfrm>
            <a:off x="1820693" y="4118610"/>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41" name="Picture Placeholder 16"/>
          <p:cNvSpPr>
            <a:spLocks noGrp="1"/>
          </p:cNvSpPr>
          <p:nvPr>
            <p:ph type="pic" sz="quarter" idx="38"/>
          </p:nvPr>
        </p:nvSpPr>
        <p:spPr>
          <a:xfrm>
            <a:off x="3182414" y="4118610"/>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42" name="Picture Placeholder 16"/>
          <p:cNvSpPr>
            <a:spLocks noGrp="1"/>
          </p:cNvSpPr>
          <p:nvPr>
            <p:ph type="pic" sz="quarter" idx="39"/>
          </p:nvPr>
        </p:nvSpPr>
        <p:spPr>
          <a:xfrm>
            <a:off x="4544135" y="4118610"/>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43" name="Picture Placeholder 16"/>
          <p:cNvSpPr>
            <a:spLocks noGrp="1"/>
          </p:cNvSpPr>
          <p:nvPr>
            <p:ph type="pic" sz="quarter" idx="40"/>
          </p:nvPr>
        </p:nvSpPr>
        <p:spPr>
          <a:xfrm>
            <a:off x="5905856" y="4118610"/>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44" name="Picture Placeholder 16"/>
          <p:cNvSpPr>
            <a:spLocks noGrp="1"/>
          </p:cNvSpPr>
          <p:nvPr>
            <p:ph type="pic" sz="quarter" idx="41"/>
          </p:nvPr>
        </p:nvSpPr>
        <p:spPr>
          <a:xfrm>
            <a:off x="7267575" y="4118610"/>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45" name="Picture Placeholder 16"/>
          <p:cNvSpPr>
            <a:spLocks noGrp="1"/>
          </p:cNvSpPr>
          <p:nvPr>
            <p:ph type="pic" sz="quarter" idx="42"/>
          </p:nvPr>
        </p:nvSpPr>
        <p:spPr>
          <a:xfrm>
            <a:off x="458972" y="4118610"/>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8200" y="136582"/>
            <a:ext cx="459241" cy="4572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Heading Only">
    <p:spTree>
      <p:nvGrpSpPr>
        <p:cNvPr id="1" name=""/>
        <p:cNvGrpSpPr/>
        <p:nvPr/>
      </p:nvGrpSpPr>
      <p:grpSpPr>
        <a:xfrm>
          <a:off x="0" y="0"/>
          <a:ext cx="0" cy="0"/>
          <a:chOff x="0" y="0"/>
          <a:chExt cx="0" cy="0"/>
        </a:xfrm>
      </p:grpSpPr>
      <p:sp>
        <p:nvSpPr>
          <p:cNvPr id="15" name="Title 11"/>
          <p:cNvSpPr>
            <a:spLocks noGrp="1"/>
          </p:cNvSpPr>
          <p:nvPr>
            <p:ph type="title" hasCustomPrompt="1"/>
          </p:nvPr>
        </p:nvSpPr>
        <p:spPr>
          <a:xfrm>
            <a:off x="457200" y="384810"/>
            <a:ext cx="7848600" cy="360000"/>
          </a:xfrm>
          <a:prstGeom prst="rect">
            <a:avLst/>
          </a:prstGeom>
        </p:spPr>
        <p:txBody>
          <a:bodyPr anchor="ctr"/>
          <a:lstStyle>
            <a:lvl1pPr algn="l">
              <a:defRPr sz="2400" b="1" spc="-50" baseline="0">
                <a:solidFill>
                  <a:srgbClr val="0757B3"/>
                </a:solidFill>
                <a:latin typeface="Calibri" panose="020F0502020204030204" pitchFamily="34" charset="0"/>
                <a:cs typeface="Calibri" panose="020F0502020204030204" pitchFamily="34" charset="0"/>
              </a:defRPr>
            </a:lvl1pPr>
          </a:lstStyle>
          <a:p>
            <a:r>
              <a:rPr lang="en-US" dirty="0"/>
              <a:t>CLIENTS</a:t>
            </a:r>
          </a:p>
        </p:txBody>
      </p:sp>
      <p:sp>
        <p:nvSpPr>
          <p:cNvPr id="17" name="Picture Placeholder 16"/>
          <p:cNvSpPr>
            <a:spLocks noGrp="1"/>
          </p:cNvSpPr>
          <p:nvPr>
            <p:ph type="pic" sz="quarter" idx="10"/>
          </p:nvPr>
        </p:nvSpPr>
        <p:spPr>
          <a:xfrm>
            <a:off x="581025" y="1532572"/>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18" name="Picture Placeholder 16"/>
          <p:cNvSpPr>
            <a:spLocks noGrp="1"/>
          </p:cNvSpPr>
          <p:nvPr>
            <p:ph type="pic" sz="quarter" idx="11"/>
          </p:nvPr>
        </p:nvSpPr>
        <p:spPr>
          <a:xfrm>
            <a:off x="2074069" y="1532572"/>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19" name="Picture Placeholder 16"/>
          <p:cNvSpPr>
            <a:spLocks noGrp="1"/>
          </p:cNvSpPr>
          <p:nvPr>
            <p:ph type="pic" sz="quarter" idx="12"/>
          </p:nvPr>
        </p:nvSpPr>
        <p:spPr>
          <a:xfrm>
            <a:off x="3567113" y="1532572"/>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20" name="Picture Placeholder 16"/>
          <p:cNvSpPr>
            <a:spLocks noGrp="1"/>
          </p:cNvSpPr>
          <p:nvPr>
            <p:ph type="pic" sz="quarter" idx="13"/>
          </p:nvPr>
        </p:nvSpPr>
        <p:spPr>
          <a:xfrm>
            <a:off x="5060157" y="1532572"/>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64" name="Text Placeholder 63"/>
          <p:cNvSpPr>
            <a:spLocks noGrp="1"/>
          </p:cNvSpPr>
          <p:nvPr>
            <p:ph type="body" sz="quarter" idx="22" hasCustomPrompt="1"/>
          </p:nvPr>
        </p:nvSpPr>
        <p:spPr>
          <a:xfrm>
            <a:off x="457200" y="1080135"/>
            <a:ext cx="2895600" cy="230400"/>
          </a:xfrm>
          <a:prstGeom prst="rect">
            <a:avLst/>
          </a:prstGeom>
        </p:spPr>
        <p:txBody>
          <a:bodyPr anchor="ctr"/>
          <a:lstStyle>
            <a:lvl1pPr>
              <a:buNone/>
              <a:defRPr sz="1600">
                <a:solidFill>
                  <a:schemeClr val="tx1">
                    <a:lumMod val="75000"/>
                    <a:lumOff val="25000"/>
                  </a:schemeClr>
                </a:solidFill>
                <a:latin typeface="Calibri" panose="020F0502020204030204" pitchFamily="34" charset="0"/>
                <a:cs typeface="Calibri" panose="020F0502020204030204" pitchFamily="34" charset="0"/>
              </a:defRPr>
            </a:lvl1pPr>
          </a:lstStyle>
          <a:p>
            <a:pPr lvl="0"/>
            <a:r>
              <a:rPr lang="en-US" dirty="0"/>
              <a:t>Industry</a:t>
            </a:r>
          </a:p>
        </p:txBody>
      </p:sp>
      <p:sp>
        <p:nvSpPr>
          <p:cNvPr id="65" name="Picture Placeholder 16"/>
          <p:cNvSpPr>
            <a:spLocks noGrp="1"/>
          </p:cNvSpPr>
          <p:nvPr>
            <p:ph type="pic" sz="quarter" idx="23"/>
          </p:nvPr>
        </p:nvSpPr>
        <p:spPr>
          <a:xfrm>
            <a:off x="6553200" y="1532572"/>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43" name="Picture Placeholder 16"/>
          <p:cNvSpPr>
            <a:spLocks noGrp="1"/>
          </p:cNvSpPr>
          <p:nvPr>
            <p:ph type="pic" sz="quarter" idx="29"/>
          </p:nvPr>
        </p:nvSpPr>
        <p:spPr>
          <a:xfrm>
            <a:off x="581025" y="2666047"/>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44" name="Picture Placeholder 16"/>
          <p:cNvSpPr>
            <a:spLocks noGrp="1"/>
          </p:cNvSpPr>
          <p:nvPr>
            <p:ph type="pic" sz="quarter" idx="30"/>
          </p:nvPr>
        </p:nvSpPr>
        <p:spPr>
          <a:xfrm>
            <a:off x="2093119" y="2666047"/>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45" name="Picture Placeholder 16"/>
          <p:cNvSpPr>
            <a:spLocks noGrp="1"/>
          </p:cNvSpPr>
          <p:nvPr>
            <p:ph type="pic" sz="quarter" idx="31"/>
          </p:nvPr>
        </p:nvSpPr>
        <p:spPr>
          <a:xfrm>
            <a:off x="3605213" y="2666047"/>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46" name="Picture Placeholder 16"/>
          <p:cNvSpPr>
            <a:spLocks noGrp="1"/>
          </p:cNvSpPr>
          <p:nvPr>
            <p:ph type="pic" sz="quarter" idx="32"/>
          </p:nvPr>
        </p:nvSpPr>
        <p:spPr>
          <a:xfrm>
            <a:off x="5117307" y="2666047"/>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49" name="Picture Placeholder 16"/>
          <p:cNvSpPr>
            <a:spLocks noGrp="1"/>
          </p:cNvSpPr>
          <p:nvPr>
            <p:ph type="pic" sz="quarter" idx="34"/>
          </p:nvPr>
        </p:nvSpPr>
        <p:spPr>
          <a:xfrm>
            <a:off x="6629400" y="2666047"/>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66" name="Picture Placeholder 16"/>
          <p:cNvSpPr>
            <a:spLocks noGrp="1"/>
          </p:cNvSpPr>
          <p:nvPr>
            <p:ph type="pic" sz="quarter" idx="41"/>
          </p:nvPr>
        </p:nvSpPr>
        <p:spPr>
          <a:xfrm>
            <a:off x="581025" y="3789997"/>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67" name="Picture Placeholder 16"/>
          <p:cNvSpPr>
            <a:spLocks noGrp="1"/>
          </p:cNvSpPr>
          <p:nvPr>
            <p:ph type="pic" sz="quarter" idx="42"/>
          </p:nvPr>
        </p:nvSpPr>
        <p:spPr>
          <a:xfrm>
            <a:off x="2093119" y="3789997"/>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68" name="Picture Placeholder 16"/>
          <p:cNvSpPr>
            <a:spLocks noGrp="1"/>
          </p:cNvSpPr>
          <p:nvPr>
            <p:ph type="pic" sz="quarter" idx="43"/>
          </p:nvPr>
        </p:nvSpPr>
        <p:spPr>
          <a:xfrm>
            <a:off x="3605213" y="3789997"/>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69" name="Picture Placeholder 16"/>
          <p:cNvSpPr>
            <a:spLocks noGrp="1"/>
          </p:cNvSpPr>
          <p:nvPr>
            <p:ph type="pic" sz="quarter" idx="44"/>
          </p:nvPr>
        </p:nvSpPr>
        <p:spPr>
          <a:xfrm>
            <a:off x="5117307" y="3789997"/>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grpSp>
        <p:nvGrpSpPr>
          <p:cNvPr id="11" name="Group 10"/>
          <p:cNvGrpSpPr/>
          <p:nvPr userDrawn="1"/>
        </p:nvGrpSpPr>
        <p:grpSpPr>
          <a:xfrm>
            <a:off x="533400" y="1413510"/>
            <a:ext cx="7315200" cy="2259013"/>
            <a:chOff x="533400" y="1314450"/>
            <a:chExt cx="6400800" cy="2259013"/>
          </a:xfrm>
        </p:grpSpPr>
        <p:cxnSp>
          <p:nvCxnSpPr>
            <p:cNvPr id="53" name="Straight Connector 52"/>
            <p:cNvCxnSpPr/>
            <p:nvPr userDrawn="1"/>
          </p:nvCxnSpPr>
          <p:spPr>
            <a:xfrm>
              <a:off x="533400" y="1314450"/>
              <a:ext cx="6400800" cy="1588"/>
            </a:xfrm>
            <a:prstGeom prst="line">
              <a:avLst/>
            </a:prstGeom>
            <a:ln>
              <a:solidFill>
                <a:srgbClr val="0757B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33400" y="2447925"/>
              <a:ext cx="6400800" cy="1588"/>
            </a:xfrm>
            <a:prstGeom prst="line">
              <a:avLst/>
            </a:prstGeom>
            <a:ln>
              <a:solidFill>
                <a:srgbClr val="0757B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533400" y="3571875"/>
              <a:ext cx="6400800" cy="1588"/>
            </a:xfrm>
            <a:prstGeom prst="line">
              <a:avLst/>
            </a:prstGeom>
            <a:ln>
              <a:solidFill>
                <a:srgbClr val="0757B3"/>
              </a:solidFill>
            </a:ln>
          </p:spPr>
          <p:style>
            <a:lnRef idx="1">
              <a:schemeClr val="accent1"/>
            </a:lnRef>
            <a:fillRef idx="0">
              <a:schemeClr val="accent1"/>
            </a:fillRef>
            <a:effectRef idx="0">
              <a:schemeClr val="accent1"/>
            </a:effectRef>
            <a:fontRef idx="minor">
              <a:schemeClr val="tx1"/>
            </a:fontRef>
          </p:style>
        </p:cxnSp>
      </p:grpSp>
      <p:sp>
        <p:nvSpPr>
          <p:cNvPr id="71" name="Picture Placeholder 16"/>
          <p:cNvSpPr>
            <a:spLocks noGrp="1"/>
          </p:cNvSpPr>
          <p:nvPr>
            <p:ph type="pic" sz="quarter" idx="45"/>
          </p:nvPr>
        </p:nvSpPr>
        <p:spPr>
          <a:xfrm>
            <a:off x="6629399" y="3789997"/>
            <a:ext cx="1114425" cy="557213"/>
          </a:xfrm>
          <a:prstGeom prst="rect">
            <a:avLst/>
          </a:prstGeom>
          <a:ln>
            <a:solidFill>
              <a:schemeClr val="bg1">
                <a:lumMod val="50000"/>
              </a:schemeClr>
            </a:solidFill>
          </a:ln>
        </p:spPr>
        <p:txBody>
          <a:bodyPr/>
          <a:lstStyle>
            <a:lvl1pPr>
              <a:buNone/>
              <a:defRPr sz="1400">
                <a:latin typeface="Calibri" panose="020F0502020204030204" pitchFamily="34" charset="0"/>
                <a:cs typeface="Calibri" panose="020F0502020204030204" pitchFamily="34" charset="0"/>
              </a:defRPr>
            </a:lvl1pPr>
          </a:lstStyle>
          <a:p>
            <a:endParaRPr lang="en-US" dirty="0"/>
          </a:p>
        </p:txBody>
      </p:sp>
      <p:sp>
        <p:nvSpPr>
          <p:cNvPr id="74" name="Text Placeholder 73"/>
          <p:cNvSpPr>
            <a:spLocks noGrp="1"/>
          </p:cNvSpPr>
          <p:nvPr>
            <p:ph type="body" sz="quarter" idx="46" hasCustomPrompt="1"/>
          </p:nvPr>
        </p:nvSpPr>
        <p:spPr>
          <a:xfrm>
            <a:off x="533400" y="2232660"/>
            <a:ext cx="2895600" cy="228600"/>
          </a:xfrm>
          <a:prstGeom prst="rect">
            <a:avLst/>
          </a:prstGeom>
        </p:spPr>
        <p:txBody>
          <a:bodyPr anchor="ctr"/>
          <a:lstStyle>
            <a:lvl1pPr>
              <a:buNone/>
              <a:defRPr sz="1600">
                <a:solidFill>
                  <a:schemeClr val="tx1">
                    <a:lumMod val="75000"/>
                    <a:lumOff val="25000"/>
                  </a:schemeClr>
                </a:solidFill>
                <a:latin typeface="Calibri" panose="020F0502020204030204" pitchFamily="34" charset="0"/>
                <a:cs typeface="Calibri" panose="020F0502020204030204" pitchFamily="34" charset="0"/>
              </a:defRPr>
            </a:lvl1pPr>
          </a:lstStyle>
          <a:p>
            <a:pPr lvl="0"/>
            <a:r>
              <a:rPr lang="en-US" sz="1600" dirty="0"/>
              <a:t>Industry</a:t>
            </a:r>
          </a:p>
        </p:txBody>
      </p:sp>
      <p:sp>
        <p:nvSpPr>
          <p:cNvPr id="76" name="Text Placeholder 75"/>
          <p:cNvSpPr>
            <a:spLocks noGrp="1"/>
          </p:cNvSpPr>
          <p:nvPr>
            <p:ph type="body" sz="quarter" idx="47" hasCustomPrompt="1"/>
          </p:nvPr>
        </p:nvSpPr>
        <p:spPr>
          <a:xfrm>
            <a:off x="533400" y="3394710"/>
            <a:ext cx="2895600" cy="228600"/>
          </a:xfrm>
          <a:prstGeom prst="rect">
            <a:avLst/>
          </a:prstGeom>
        </p:spPr>
        <p:txBody>
          <a:bodyPr anchor="ctr"/>
          <a:lstStyle>
            <a:lvl1pPr>
              <a:buNone/>
              <a:defRPr sz="1600">
                <a:solidFill>
                  <a:schemeClr val="tx1">
                    <a:lumMod val="75000"/>
                    <a:lumOff val="25000"/>
                  </a:schemeClr>
                </a:solidFill>
                <a:latin typeface="Calibri" panose="020F0502020204030204" pitchFamily="34" charset="0"/>
                <a:cs typeface="Calibri" panose="020F0502020204030204" pitchFamily="34" charset="0"/>
              </a:defRPr>
            </a:lvl1pPr>
          </a:lstStyle>
          <a:p>
            <a:pPr lvl="0"/>
            <a:r>
              <a:rPr lang="en-US" dirty="0"/>
              <a:t>Industry</a:t>
            </a: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8200" y="136582"/>
            <a:ext cx="459241" cy="4572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Our Team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4810"/>
            <a:ext cx="7924800" cy="360000"/>
          </a:xfrm>
          <a:prstGeom prst="rect">
            <a:avLst/>
          </a:prstGeom>
        </p:spPr>
        <p:txBody>
          <a:bodyPr anchor="ctr"/>
          <a:lstStyle>
            <a:lvl1pPr algn="l">
              <a:defRPr sz="2400" b="1" cap="all" baseline="0">
                <a:solidFill>
                  <a:srgbClr val="0757B3"/>
                </a:solidFill>
                <a:latin typeface="Calibri" panose="020F0502020204030204" pitchFamily="34" charset="0"/>
                <a:cs typeface="Calibri" panose="020F0502020204030204" pitchFamily="34" charset="0"/>
              </a:defRPr>
            </a:lvl1pPr>
          </a:lstStyle>
          <a:p>
            <a:r>
              <a:rPr lang="en-GB" dirty="0"/>
              <a:t>Meet Our Team Page</a:t>
            </a:r>
          </a:p>
        </p:txBody>
      </p:sp>
      <p:sp>
        <p:nvSpPr>
          <p:cNvPr id="3" name="Picture Placeholder 9"/>
          <p:cNvSpPr>
            <a:spLocks noGrp="1"/>
          </p:cNvSpPr>
          <p:nvPr>
            <p:ph type="pic" sz="quarter" idx="11"/>
          </p:nvPr>
        </p:nvSpPr>
        <p:spPr>
          <a:xfrm>
            <a:off x="836170" y="1591678"/>
            <a:ext cx="895352" cy="895352"/>
          </a:xfrm>
          <a:prstGeom prst="ellipse">
            <a:avLst/>
          </a:prstGeom>
          <a:ln w="12700">
            <a:solidFill>
              <a:schemeClr val="bg1"/>
            </a:solidFill>
          </a:ln>
        </p:spPr>
        <p:txBody>
          <a:bodyPr/>
          <a:lstStyle>
            <a:lvl1pPr>
              <a:buClr>
                <a:srgbClr val="0757B3"/>
              </a:buClr>
              <a:defRPr sz="800">
                <a:solidFill>
                  <a:srgbClr val="0757B3"/>
                </a:solidFill>
                <a:latin typeface="Calibri" panose="020F0502020204030204" pitchFamily="34" charset="0"/>
                <a:cs typeface="Calibri" panose="020F0502020204030204" pitchFamily="34" charset="0"/>
              </a:defRPr>
            </a:lvl1pPr>
          </a:lstStyle>
          <a:p>
            <a:endParaRPr lang="en-US" dirty="0"/>
          </a:p>
        </p:txBody>
      </p:sp>
      <p:sp>
        <p:nvSpPr>
          <p:cNvPr id="4" name="Picture Placeholder 9"/>
          <p:cNvSpPr>
            <a:spLocks noGrp="1"/>
          </p:cNvSpPr>
          <p:nvPr>
            <p:ph type="pic" sz="quarter" idx="12"/>
          </p:nvPr>
        </p:nvSpPr>
        <p:spPr>
          <a:xfrm>
            <a:off x="2480030" y="1591678"/>
            <a:ext cx="895352" cy="895352"/>
          </a:xfrm>
          <a:prstGeom prst="ellipse">
            <a:avLst/>
          </a:prstGeom>
          <a:ln w="12700">
            <a:solidFill>
              <a:schemeClr val="bg1"/>
            </a:solidFill>
          </a:ln>
        </p:spPr>
        <p:txBody>
          <a:bodyPr/>
          <a:lstStyle>
            <a:lvl1pPr>
              <a:buClr>
                <a:srgbClr val="0757B3"/>
              </a:buClr>
              <a:defRPr sz="800">
                <a:solidFill>
                  <a:srgbClr val="0757B3"/>
                </a:solidFill>
                <a:latin typeface="Calibri" panose="020F0502020204030204" pitchFamily="34" charset="0"/>
                <a:cs typeface="Calibri" panose="020F0502020204030204" pitchFamily="34" charset="0"/>
              </a:defRPr>
            </a:lvl1pPr>
          </a:lstStyle>
          <a:p>
            <a:endParaRPr lang="en-US"/>
          </a:p>
        </p:txBody>
      </p:sp>
      <p:sp>
        <p:nvSpPr>
          <p:cNvPr id="5" name="Picture Placeholder 9"/>
          <p:cNvSpPr>
            <a:spLocks noGrp="1"/>
          </p:cNvSpPr>
          <p:nvPr>
            <p:ph type="pic" sz="quarter" idx="13"/>
          </p:nvPr>
        </p:nvSpPr>
        <p:spPr>
          <a:xfrm>
            <a:off x="4123890" y="1591678"/>
            <a:ext cx="895352" cy="895352"/>
          </a:xfrm>
          <a:prstGeom prst="ellipse">
            <a:avLst/>
          </a:prstGeom>
          <a:ln w="12700">
            <a:solidFill>
              <a:schemeClr val="bg1"/>
            </a:solidFill>
          </a:ln>
        </p:spPr>
        <p:txBody>
          <a:bodyPr/>
          <a:lstStyle>
            <a:lvl1pPr>
              <a:buClr>
                <a:srgbClr val="0757B3"/>
              </a:buClr>
              <a:defRPr sz="800">
                <a:solidFill>
                  <a:srgbClr val="0757B3"/>
                </a:solidFill>
                <a:latin typeface="Calibri" panose="020F0502020204030204" pitchFamily="34" charset="0"/>
                <a:cs typeface="Calibri" panose="020F0502020204030204" pitchFamily="34" charset="0"/>
              </a:defRPr>
            </a:lvl1pPr>
          </a:lstStyle>
          <a:p>
            <a:endParaRPr lang="en-US"/>
          </a:p>
        </p:txBody>
      </p:sp>
      <p:sp>
        <p:nvSpPr>
          <p:cNvPr id="6" name="Picture Placeholder 9"/>
          <p:cNvSpPr>
            <a:spLocks noGrp="1"/>
          </p:cNvSpPr>
          <p:nvPr>
            <p:ph type="pic" sz="quarter" idx="14"/>
          </p:nvPr>
        </p:nvSpPr>
        <p:spPr>
          <a:xfrm>
            <a:off x="5767750" y="1591678"/>
            <a:ext cx="895352" cy="895352"/>
          </a:xfrm>
          <a:prstGeom prst="ellipse">
            <a:avLst/>
          </a:prstGeom>
          <a:ln w="12700">
            <a:solidFill>
              <a:schemeClr val="bg1"/>
            </a:solidFill>
          </a:ln>
        </p:spPr>
        <p:txBody>
          <a:bodyPr/>
          <a:lstStyle>
            <a:lvl1pPr>
              <a:buClr>
                <a:srgbClr val="0757B3"/>
              </a:buClr>
              <a:defRPr sz="800">
                <a:solidFill>
                  <a:srgbClr val="0757B3"/>
                </a:solidFill>
                <a:latin typeface="Calibri" panose="020F0502020204030204" pitchFamily="34" charset="0"/>
                <a:cs typeface="Calibri" panose="020F0502020204030204" pitchFamily="34" charset="0"/>
              </a:defRPr>
            </a:lvl1pPr>
          </a:lstStyle>
          <a:p>
            <a:endParaRPr lang="en-US"/>
          </a:p>
        </p:txBody>
      </p:sp>
      <p:sp>
        <p:nvSpPr>
          <p:cNvPr id="7" name="Picture Placeholder 9"/>
          <p:cNvSpPr>
            <a:spLocks noGrp="1"/>
          </p:cNvSpPr>
          <p:nvPr>
            <p:ph type="pic" sz="quarter" idx="15"/>
          </p:nvPr>
        </p:nvSpPr>
        <p:spPr>
          <a:xfrm>
            <a:off x="7411611" y="1591678"/>
            <a:ext cx="895352" cy="895352"/>
          </a:xfrm>
          <a:prstGeom prst="ellipse">
            <a:avLst/>
          </a:prstGeom>
          <a:ln w="12700">
            <a:solidFill>
              <a:schemeClr val="bg1"/>
            </a:solidFill>
          </a:ln>
        </p:spPr>
        <p:txBody>
          <a:bodyPr/>
          <a:lstStyle>
            <a:lvl1pPr>
              <a:buClr>
                <a:srgbClr val="0757B3"/>
              </a:buClr>
              <a:defRPr sz="800">
                <a:solidFill>
                  <a:srgbClr val="0757B3"/>
                </a:solidFill>
                <a:latin typeface="Calibri" panose="020F0502020204030204" pitchFamily="34" charset="0"/>
                <a:cs typeface="Calibri" panose="020F0502020204030204" pitchFamily="34" charset="0"/>
              </a:defRPr>
            </a:lvl1pPr>
          </a:lstStyle>
          <a:p>
            <a:endParaRPr lang="en-US"/>
          </a:p>
        </p:txBody>
      </p:sp>
      <p:sp>
        <p:nvSpPr>
          <p:cNvPr id="8" name="Picture Placeholder 9"/>
          <p:cNvSpPr>
            <a:spLocks noGrp="1"/>
          </p:cNvSpPr>
          <p:nvPr>
            <p:ph type="pic" sz="quarter" idx="16"/>
          </p:nvPr>
        </p:nvSpPr>
        <p:spPr>
          <a:xfrm>
            <a:off x="836170" y="3090931"/>
            <a:ext cx="895352" cy="895352"/>
          </a:xfrm>
          <a:prstGeom prst="ellipse">
            <a:avLst/>
          </a:prstGeom>
          <a:ln w="12700">
            <a:solidFill>
              <a:schemeClr val="bg1"/>
            </a:solidFill>
          </a:ln>
        </p:spPr>
        <p:txBody>
          <a:bodyPr/>
          <a:lstStyle>
            <a:lvl1pPr>
              <a:buClr>
                <a:srgbClr val="0757B3"/>
              </a:buClr>
              <a:defRPr sz="800">
                <a:solidFill>
                  <a:srgbClr val="0757B3"/>
                </a:solidFill>
                <a:latin typeface="Calibri" panose="020F0502020204030204" pitchFamily="34" charset="0"/>
                <a:cs typeface="Calibri" panose="020F0502020204030204" pitchFamily="34" charset="0"/>
              </a:defRPr>
            </a:lvl1pPr>
          </a:lstStyle>
          <a:p>
            <a:endParaRPr lang="en-US" dirty="0"/>
          </a:p>
        </p:txBody>
      </p:sp>
      <p:sp>
        <p:nvSpPr>
          <p:cNvPr id="9" name="Picture Placeholder 9"/>
          <p:cNvSpPr>
            <a:spLocks noGrp="1"/>
          </p:cNvSpPr>
          <p:nvPr>
            <p:ph type="pic" sz="quarter" idx="17"/>
          </p:nvPr>
        </p:nvSpPr>
        <p:spPr>
          <a:xfrm>
            <a:off x="2480030" y="3090931"/>
            <a:ext cx="895352" cy="895352"/>
          </a:xfrm>
          <a:prstGeom prst="ellipse">
            <a:avLst/>
          </a:prstGeom>
          <a:ln w="12700">
            <a:solidFill>
              <a:schemeClr val="bg1"/>
            </a:solidFill>
          </a:ln>
        </p:spPr>
        <p:txBody>
          <a:bodyPr/>
          <a:lstStyle>
            <a:lvl1pPr>
              <a:buClr>
                <a:srgbClr val="0757B3"/>
              </a:buClr>
              <a:defRPr sz="800">
                <a:solidFill>
                  <a:srgbClr val="0757B3"/>
                </a:solidFill>
                <a:latin typeface="Calibri" panose="020F0502020204030204" pitchFamily="34" charset="0"/>
                <a:cs typeface="Calibri" panose="020F0502020204030204" pitchFamily="34" charset="0"/>
              </a:defRPr>
            </a:lvl1pPr>
          </a:lstStyle>
          <a:p>
            <a:endParaRPr lang="en-US"/>
          </a:p>
        </p:txBody>
      </p:sp>
      <p:sp>
        <p:nvSpPr>
          <p:cNvPr id="10" name="Picture Placeholder 9"/>
          <p:cNvSpPr>
            <a:spLocks noGrp="1"/>
          </p:cNvSpPr>
          <p:nvPr>
            <p:ph type="pic" sz="quarter" idx="18"/>
          </p:nvPr>
        </p:nvSpPr>
        <p:spPr>
          <a:xfrm>
            <a:off x="4123890" y="3090931"/>
            <a:ext cx="895352" cy="895352"/>
          </a:xfrm>
          <a:prstGeom prst="ellipse">
            <a:avLst/>
          </a:prstGeom>
          <a:ln w="12700">
            <a:solidFill>
              <a:schemeClr val="bg1"/>
            </a:solidFill>
          </a:ln>
        </p:spPr>
        <p:txBody>
          <a:bodyPr/>
          <a:lstStyle>
            <a:lvl1pPr>
              <a:buClr>
                <a:srgbClr val="0757B3"/>
              </a:buClr>
              <a:defRPr sz="800">
                <a:solidFill>
                  <a:srgbClr val="0757B3"/>
                </a:solidFill>
                <a:latin typeface="Calibri" panose="020F0502020204030204" pitchFamily="34" charset="0"/>
                <a:cs typeface="Calibri" panose="020F0502020204030204" pitchFamily="34" charset="0"/>
              </a:defRPr>
            </a:lvl1pPr>
          </a:lstStyle>
          <a:p>
            <a:endParaRPr lang="en-US"/>
          </a:p>
        </p:txBody>
      </p:sp>
      <p:sp>
        <p:nvSpPr>
          <p:cNvPr id="11" name="Picture Placeholder 9"/>
          <p:cNvSpPr>
            <a:spLocks noGrp="1"/>
          </p:cNvSpPr>
          <p:nvPr>
            <p:ph type="pic" sz="quarter" idx="19"/>
          </p:nvPr>
        </p:nvSpPr>
        <p:spPr>
          <a:xfrm>
            <a:off x="5767750" y="3090931"/>
            <a:ext cx="895352" cy="895352"/>
          </a:xfrm>
          <a:prstGeom prst="ellipse">
            <a:avLst/>
          </a:prstGeom>
          <a:ln w="12700">
            <a:solidFill>
              <a:schemeClr val="bg1"/>
            </a:solidFill>
          </a:ln>
        </p:spPr>
        <p:txBody>
          <a:bodyPr/>
          <a:lstStyle>
            <a:lvl1pPr>
              <a:buClr>
                <a:srgbClr val="0757B3"/>
              </a:buClr>
              <a:defRPr sz="800">
                <a:solidFill>
                  <a:srgbClr val="0757B3"/>
                </a:solidFill>
                <a:latin typeface="Calibri" panose="020F0502020204030204" pitchFamily="34" charset="0"/>
                <a:cs typeface="Calibri" panose="020F0502020204030204" pitchFamily="34" charset="0"/>
              </a:defRPr>
            </a:lvl1pPr>
          </a:lstStyle>
          <a:p>
            <a:endParaRPr lang="en-US"/>
          </a:p>
        </p:txBody>
      </p:sp>
      <p:sp>
        <p:nvSpPr>
          <p:cNvPr id="12" name="Picture Placeholder 9"/>
          <p:cNvSpPr>
            <a:spLocks noGrp="1"/>
          </p:cNvSpPr>
          <p:nvPr>
            <p:ph type="pic" sz="quarter" idx="20"/>
          </p:nvPr>
        </p:nvSpPr>
        <p:spPr>
          <a:xfrm>
            <a:off x="7411611" y="3090931"/>
            <a:ext cx="895352" cy="895352"/>
          </a:xfrm>
          <a:prstGeom prst="ellipse">
            <a:avLst/>
          </a:prstGeom>
          <a:ln w="12700">
            <a:solidFill>
              <a:schemeClr val="bg1"/>
            </a:solidFill>
          </a:ln>
        </p:spPr>
        <p:txBody>
          <a:bodyPr/>
          <a:lstStyle>
            <a:lvl1pPr>
              <a:buClr>
                <a:srgbClr val="0757B3"/>
              </a:buClr>
              <a:defRPr sz="800">
                <a:solidFill>
                  <a:srgbClr val="0757B3"/>
                </a:solidFill>
                <a:latin typeface="Calibri" panose="020F0502020204030204" pitchFamily="34" charset="0"/>
                <a:cs typeface="Calibri" panose="020F0502020204030204" pitchFamily="34" charset="0"/>
              </a:defRPr>
            </a:lvl1pPr>
          </a:lstStyle>
          <a:p>
            <a:endParaRPr 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8200" y="136582"/>
            <a:ext cx="459241" cy="457200"/>
          </a:xfrm>
          <a:prstGeom prst="rect">
            <a:avLst/>
          </a:prstGeom>
        </p:spPr>
      </p:pic>
    </p:spTree>
    <p:extLst>
      <p:ext uri="{BB962C8B-B14F-4D97-AF65-F5344CB8AC3E}">
        <p14:creationId xmlns:p14="http://schemas.microsoft.com/office/powerpoint/2010/main" val="5524907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Heading Only">
    <p:spTree>
      <p:nvGrpSpPr>
        <p:cNvPr id="1" name=""/>
        <p:cNvGrpSpPr/>
        <p:nvPr/>
      </p:nvGrpSpPr>
      <p:grpSpPr>
        <a:xfrm>
          <a:off x="0" y="0"/>
          <a:ext cx="0" cy="0"/>
          <a:chOff x="0" y="0"/>
          <a:chExt cx="0" cy="0"/>
        </a:xfrm>
      </p:grpSpPr>
      <p:sp>
        <p:nvSpPr>
          <p:cNvPr id="15" name="Title 11"/>
          <p:cNvSpPr>
            <a:spLocks noGrp="1"/>
          </p:cNvSpPr>
          <p:nvPr>
            <p:ph type="title" hasCustomPrompt="1"/>
          </p:nvPr>
        </p:nvSpPr>
        <p:spPr>
          <a:xfrm>
            <a:off x="457200" y="384810"/>
            <a:ext cx="8001000" cy="360000"/>
          </a:xfrm>
          <a:prstGeom prst="rect">
            <a:avLst/>
          </a:prstGeom>
        </p:spPr>
        <p:txBody>
          <a:bodyPr anchor="ctr"/>
          <a:lstStyle>
            <a:lvl1pPr algn="l">
              <a:defRPr sz="2400" b="1" spc="-80" baseline="0">
                <a:solidFill>
                  <a:srgbClr val="0757B3"/>
                </a:solidFill>
                <a:latin typeface="Calibri" panose="020F0502020204030204" pitchFamily="34" charset="0"/>
                <a:cs typeface="Calibri" panose="020F0502020204030204" pitchFamily="34" charset="0"/>
              </a:defRPr>
            </a:lvl1pPr>
          </a:lstStyle>
          <a:p>
            <a:r>
              <a:rPr lang="en-US" dirty="0"/>
              <a:t>HEADING</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8200" y="136582"/>
            <a:ext cx="459241" cy="45720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8200" y="136582"/>
            <a:ext cx="459241" cy="4572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4968000"/>
          </a:xfrm>
          <a:prstGeom prst="rect">
            <a:avLst/>
          </a:prstGeom>
        </p:spPr>
        <p:txBody>
          <a:bodyPr/>
          <a:lstStyle>
            <a:lvl1pPr>
              <a:defRPr sz="1600">
                <a:latin typeface="Calibri" panose="020F0502020204030204" pitchFamily="34" charset="0"/>
                <a:cs typeface="Calibri" panose="020F0502020204030204" pitchFamily="34" charset="0"/>
              </a:defRPr>
            </a:lvl1pPr>
          </a:lstStyle>
          <a:p>
            <a:endParaRPr lang="en-GB" dirty="0"/>
          </a:p>
        </p:txBody>
      </p:sp>
      <p:sp>
        <p:nvSpPr>
          <p:cNvPr id="16" name="Title 15"/>
          <p:cNvSpPr>
            <a:spLocks noGrp="1"/>
          </p:cNvSpPr>
          <p:nvPr>
            <p:ph type="title" hasCustomPrompt="1"/>
          </p:nvPr>
        </p:nvSpPr>
        <p:spPr>
          <a:xfrm>
            <a:off x="0" y="1494000"/>
            <a:ext cx="4572000" cy="1980000"/>
          </a:xfrm>
          <a:prstGeom prst="rect">
            <a:avLst/>
          </a:prstGeom>
          <a:solidFill>
            <a:schemeClr val="bg1">
              <a:lumMod val="65000"/>
              <a:alpha val="90000"/>
            </a:schemeClr>
          </a:solidFill>
        </p:spPr>
        <p:txBody>
          <a:bodyPr anchor="ctr" anchorCtr="0"/>
          <a:lstStyle>
            <a:lvl1pPr marL="180975" indent="0" algn="l">
              <a:defRPr sz="2400" spc="-80" baseline="0">
                <a:solidFill>
                  <a:schemeClr val="bg1"/>
                </a:solidFill>
                <a:latin typeface="Trebuchet MS" panose="020B0603020202020204" pitchFamily="34" charset="0"/>
              </a:defRPr>
            </a:lvl1pPr>
          </a:lstStyle>
          <a:p>
            <a:r>
              <a:rPr lang="en-US" dirty="0"/>
              <a:t>Subsection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Without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1925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P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a:defRPr sz="1600">
                <a:solidFill>
                  <a:srgbClr val="0757B3"/>
                </a:solidFill>
                <a:latin typeface="Calibri" panose="020F0502020204030204" pitchFamily="34" charset="0"/>
                <a:cs typeface="Calibri" panose="020F0502020204030204" pitchFamily="34" charset="0"/>
              </a:defRPr>
            </a:lvl1pPr>
          </a:lstStyle>
          <a:p>
            <a:endParaRPr lang="en-US" dirty="0"/>
          </a:p>
        </p:txBody>
      </p:sp>
    </p:spTree>
    <p:extLst>
      <p:ext uri="{BB962C8B-B14F-4D97-AF65-F5344CB8AC3E}">
        <p14:creationId xmlns:p14="http://schemas.microsoft.com/office/powerpoint/2010/main" val="3613812285"/>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cxnSp>
        <p:nvCxnSpPr>
          <p:cNvPr id="3" name="Straight Connector 2"/>
          <p:cNvCxnSpPr/>
          <p:nvPr userDrawn="1"/>
        </p:nvCxnSpPr>
        <p:spPr>
          <a:xfrm>
            <a:off x="3409950" y="733425"/>
            <a:ext cx="2038350" cy="0"/>
          </a:xfrm>
          <a:prstGeom prst="line">
            <a:avLst/>
          </a:prstGeom>
          <a:ln w="25400">
            <a:solidFill>
              <a:srgbClr val="92A70E"/>
            </a:solidFill>
          </a:ln>
        </p:spPr>
        <p:style>
          <a:lnRef idx="1">
            <a:schemeClr val="accent6"/>
          </a:lnRef>
          <a:fillRef idx="0">
            <a:schemeClr val="accent6"/>
          </a:fillRef>
          <a:effectRef idx="0">
            <a:schemeClr val="accent6"/>
          </a:effectRef>
          <a:fontRef idx="minor">
            <a:schemeClr val="tx1"/>
          </a:fontRef>
        </p:style>
      </p:cxnSp>
      <p:sp>
        <p:nvSpPr>
          <p:cNvPr id="4" name="Rectangle 3"/>
          <p:cNvSpPr/>
          <p:nvPr userDrawn="1"/>
        </p:nvSpPr>
        <p:spPr>
          <a:xfrm>
            <a:off x="2715370" y="800100"/>
            <a:ext cx="3713261" cy="584775"/>
          </a:xfrm>
          <a:prstGeom prst="rect">
            <a:avLst/>
          </a:prstGeom>
        </p:spPr>
        <p:txBody>
          <a:bodyPr wrap="none">
            <a:spAutoFit/>
          </a:bodyPr>
          <a:lstStyle/>
          <a:p>
            <a:pPr algn="ctr"/>
            <a:r>
              <a:rPr lang="en-GB" sz="3200" b="1" dirty="0">
                <a:solidFill>
                  <a:schemeClr val="tx1">
                    <a:lumMod val="75000"/>
                    <a:lumOff val="25000"/>
                  </a:schemeClr>
                </a:solidFill>
                <a:latin typeface="Calibri" panose="020F0502020204030204" pitchFamily="34" charset="0"/>
                <a:cs typeface="Calibri" panose="020F0502020204030204" pitchFamily="34" charset="0"/>
              </a:rPr>
              <a:t>WELCOME </a:t>
            </a:r>
            <a:r>
              <a:rPr lang="en-GB" sz="3200" b="1" dirty="0">
                <a:solidFill>
                  <a:srgbClr val="92A70E"/>
                </a:solidFill>
                <a:latin typeface="Calibri" panose="020F0502020204030204" pitchFamily="34" charset="0"/>
                <a:cs typeface="Calibri" panose="020F0502020204030204" pitchFamily="34" charset="0"/>
              </a:rPr>
              <a:t>MESSAGE</a:t>
            </a:r>
          </a:p>
        </p:txBody>
      </p:sp>
      <p:sp>
        <p:nvSpPr>
          <p:cNvPr id="6" name="Picture Placeholder 5"/>
          <p:cNvSpPr>
            <a:spLocks noGrp="1"/>
          </p:cNvSpPr>
          <p:nvPr>
            <p:ph type="pic" sz="quarter" idx="10"/>
          </p:nvPr>
        </p:nvSpPr>
        <p:spPr>
          <a:xfrm>
            <a:off x="4191000" y="1885950"/>
            <a:ext cx="762000" cy="762000"/>
          </a:xfrm>
          <a:prstGeom prst="flowChartConnector">
            <a:avLst/>
          </a:prstGeom>
        </p:spPr>
        <p:txBody>
          <a:bodyPr/>
          <a:lstStyle>
            <a:lvl1pPr marL="0" indent="0">
              <a:buNone/>
              <a:defRPr sz="900"/>
            </a:lvl1pPr>
          </a:lstStyle>
          <a:p>
            <a:endParaRPr lang="en-GB" dirty="0"/>
          </a:p>
        </p:txBody>
      </p:sp>
      <p:sp>
        <p:nvSpPr>
          <p:cNvPr id="8" name="Text Placeholder 7"/>
          <p:cNvSpPr>
            <a:spLocks noGrp="1"/>
          </p:cNvSpPr>
          <p:nvPr>
            <p:ph type="body" sz="quarter" idx="11"/>
          </p:nvPr>
        </p:nvSpPr>
        <p:spPr>
          <a:xfrm>
            <a:off x="2628900" y="2876550"/>
            <a:ext cx="3886200" cy="381000"/>
          </a:xfrm>
          <a:prstGeom prst="rect">
            <a:avLst/>
          </a:prstGeom>
        </p:spPr>
        <p:txBody>
          <a:bodyPr/>
          <a:lstStyle>
            <a:lvl1pPr marL="0" indent="0" algn="ctr">
              <a:buNone/>
              <a:defRPr sz="180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endParaRPr lang="en-GB" dirty="0"/>
          </a:p>
        </p:txBody>
      </p:sp>
    </p:spTree>
    <p:extLst>
      <p:ext uri="{BB962C8B-B14F-4D97-AF65-F5344CB8AC3E}">
        <p14:creationId xmlns:p14="http://schemas.microsoft.com/office/powerpoint/2010/main" val="6609749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1"/>
            <a:ext cx="9148609" cy="5144378"/>
          </a:xfrm>
          <a:custGeom>
            <a:avLst/>
            <a:gdLst/>
            <a:ahLst/>
            <a:cxnLst/>
            <a:rect l="l" t="t" r="r" b="b"/>
            <a:pathLst>
              <a:path w="7560309" h="5328285">
                <a:moveTo>
                  <a:pt x="0" y="0"/>
                </a:moveTo>
                <a:lnTo>
                  <a:pt x="7560000" y="0"/>
                </a:lnTo>
                <a:lnTo>
                  <a:pt x="7560000" y="5328000"/>
                </a:lnTo>
                <a:lnTo>
                  <a:pt x="0" y="5328000"/>
                </a:lnTo>
                <a:lnTo>
                  <a:pt x="0" y="0"/>
                </a:lnTo>
                <a:close/>
              </a:path>
            </a:pathLst>
          </a:custGeom>
          <a:solidFill>
            <a:srgbClr val="C64F51"/>
          </a:solidFill>
        </p:spPr>
        <p:txBody>
          <a:bodyPr wrap="square" lIns="0" tIns="0" rIns="0" bIns="0" rtlCol="0"/>
          <a:lstStyle/>
          <a:p>
            <a:endParaRPr sz="1736"/>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197597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5059256"/>
            <a:ext cx="9148609" cy="85113"/>
          </a:xfrm>
          <a:custGeom>
            <a:avLst/>
            <a:gdLst/>
            <a:ahLst/>
            <a:cxnLst/>
            <a:rect l="l" t="t" r="r" b="b"/>
            <a:pathLst>
              <a:path w="7560309" h="88264">
                <a:moveTo>
                  <a:pt x="0" y="0"/>
                </a:moveTo>
                <a:lnTo>
                  <a:pt x="7560000" y="0"/>
                </a:lnTo>
                <a:lnTo>
                  <a:pt x="7560000" y="87990"/>
                </a:lnTo>
                <a:lnTo>
                  <a:pt x="0" y="87990"/>
                </a:lnTo>
                <a:lnTo>
                  <a:pt x="0" y="0"/>
                </a:lnTo>
                <a:close/>
              </a:path>
            </a:pathLst>
          </a:custGeom>
          <a:solidFill>
            <a:srgbClr val="C64F51"/>
          </a:solidFill>
        </p:spPr>
        <p:txBody>
          <a:bodyPr wrap="square" lIns="0" tIns="0" rIns="0" bIns="0" rtlCol="0"/>
          <a:lstStyle/>
          <a:p>
            <a:endParaRPr sz="1736"/>
          </a:p>
        </p:txBody>
      </p:sp>
      <p:sp>
        <p:nvSpPr>
          <p:cNvPr id="2" name="Holder 2"/>
          <p:cNvSpPr>
            <a:spLocks noGrp="1"/>
          </p:cNvSpPr>
          <p:nvPr>
            <p:ph type="title"/>
          </p:nvPr>
        </p:nvSpPr>
        <p:spPr/>
        <p:txBody>
          <a:bodyPr lIns="0" tIns="0" rIns="0" bIns="0"/>
          <a:lstStyle>
            <a:lvl1pPr>
              <a:defRPr sz="1880" b="1" i="0">
                <a:solidFill>
                  <a:srgbClr val="2B2A29"/>
                </a:solidFill>
                <a:latin typeface="Proxima Nova Lt"/>
                <a:cs typeface="Proxima Nova L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7130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List Slide">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2950"/>
            <a:ext cx="7848000" cy="360000"/>
          </a:xfrm>
          <a:prstGeom prst="rect">
            <a:avLst/>
          </a:prstGeom>
        </p:spPr>
        <p:txBody>
          <a:bodyPr anchor="ctr"/>
          <a:lstStyle>
            <a:lvl1pPr algn="l">
              <a:defRPr sz="2400" b="1" spc="-80" baseline="0">
                <a:solidFill>
                  <a:srgbClr val="0757B3"/>
                </a:solidFill>
                <a:latin typeface="Calibri" panose="020F0502020204030204" pitchFamily="34" charset="0"/>
                <a:cs typeface="Calibri" panose="020F0502020204030204" pitchFamily="34" charset="0"/>
              </a:defRPr>
            </a:lvl1pPr>
          </a:lstStyle>
          <a:p>
            <a:r>
              <a:rPr lang="en-US" dirty="0"/>
              <a:t>HEADING </a:t>
            </a:r>
          </a:p>
        </p:txBody>
      </p:sp>
      <p:sp>
        <p:nvSpPr>
          <p:cNvPr id="23" name="Text Placeholder 22"/>
          <p:cNvSpPr>
            <a:spLocks noGrp="1"/>
          </p:cNvSpPr>
          <p:nvPr>
            <p:ph type="body" sz="quarter" idx="11"/>
          </p:nvPr>
        </p:nvSpPr>
        <p:spPr>
          <a:xfrm>
            <a:off x="457200" y="819150"/>
            <a:ext cx="7848000" cy="3886200"/>
          </a:xfrm>
          <a:prstGeom prst="rect">
            <a:avLst/>
          </a:prstGeom>
        </p:spPr>
        <p:txBody>
          <a:bodyPr/>
          <a:lstStyle>
            <a:lvl1pPr marL="228600" indent="-228600">
              <a:spcBef>
                <a:spcPts val="600"/>
              </a:spcBef>
              <a:buClr>
                <a:srgbClr val="0C5DAC"/>
              </a:buClr>
              <a:buSzPct val="100000"/>
              <a:buFont typeface="Arial" panose="020B0604020202020204" pitchFamily="34" charset="0"/>
              <a:buChar char="•"/>
              <a:defRPr sz="1800">
                <a:solidFill>
                  <a:schemeClr val="tx1">
                    <a:lumMod val="85000"/>
                    <a:lumOff val="15000"/>
                  </a:schemeClr>
                </a:solidFill>
                <a:latin typeface="Calibri" panose="020F0502020204030204" pitchFamily="34" charset="0"/>
                <a:cs typeface="Calibri" panose="020F0502020204030204" pitchFamily="34" charset="0"/>
              </a:defRPr>
            </a:lvl1pPr>
            <a:lvl2pPr marL="457200" indent="-228600">
              <a:spcBef>
                <a:spcPts val="600"/>
              </a:spcBef>
              <a:buClr>
                <a:srgbClr val="0C5DAC"/>
              </a:buClr>
              <a:buSzPct val="100000"/>
              <a:buFont typeface="Arial" panose="020B0604020202020204" pitchFamily="34" charset="0"/>
              <a:buChar char="•"/>
              <a:defRPr sz="1600">
                <a:solidFill>
                  <a:schemeClr val="tx1">
                    <a:lumMod val="85000"/>
                    <a:lumOff val="15000"/>
                  </a:schemeClr>
                </a:solidFill>
                <a:latin typeface="Calibri" panose="020F0502020204030204" pitchFamily="34" charset="0"/>
                <a:cs typeface="Calibri" panose="020F0502020204030204" pitchFamily="34" charset="0"/>
              </a:defRPr>
            </a:lvl2pPr>
            <a:lvl3pPr marL="685800" indent="-228600">
              <a:spcBef>
                <a:spcPts val="600"/>
              </a:spcBef>
              <a:buClr>
                <a:srgbClr val="0C5DAC"/>
              </a:buClr>
              <a:buSzPct val="100000"/>
              <a:buFont typeface="Arial" panose="020B0604020202020204" pitchFamily="34" charset="0"/>
              <a:buChar char="•"/>
              <a:defRPr sz="1400">
                <a:solidFill>
                  <a:schemeClr val="tx1">
                    <a:lumMod val="85000"/>
                    <a:lumOff val="15000"/>
                  </a:schemeClr>
                </a:solidFill>
                <a:latin typeface="Calibri" panose="020F0502020204030204" pitchFamily="34" charset="0"/>
                <a:cs typeface="Calibri" panose="020F0502020204030204" pitchFamily="34" charset="0"/>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8200" y="136582"/>
            <a:ext cx="459241" cy="4572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ullets List Slide">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4810"/>
            <a:ext cx="7848600" cy="360000"/>
          </a:xfrm>
          <a:prstGeom prst="rect">
            <a:avLst/>
          </a:prstGeom>
        </p:spPr>
        <p:txBody>
          <a:bodyPr anchor="ctr"/>
          <a:lstStyle>
            <a:lvl1pPr algn="l">
              <a:defRPr sz="2400" b="1" spc="-80" baseline="0">
                <a:solidFill>
                  <a:srgbClr val="0757B3"/>
                </a:solidFill>
                <a:latin typeface="Calibri" panose="020F0502020204030204" pitchFamily="34" charset="0"/>
                <a:cs typeface="Calibri" panose="020F0502020204030204" pitchFamily="34" charset="0"/>
              </a:defRPr>
            </a:lvl1pPr>
          </a:lstStyle>
          <a:p>
            <a:r>
              <a:rPr lang="en-US" dirty="0"/>
              <a:t>HEADING </a:t>
            </a:r>
          </a:p>
        </p:txBody>
      </p:sp>
      <p:sp>
        <p:nvSpPr>
          <p:cNvPr id="23" name="Text Placeholder 22"/>
          <p:cNvSpPr>
            <a:spLocks noGrp="1"/>
          </p:cNvSpPr>
          <p:nvPr>
            <p:ph type="body" sz="quarter" idx="11" hasCustomPrompt="1"/>
          </p:nvPr>
        </p:nvSpPr>
        <p:spPr>
          <a:xfrm>
            <a:off x="457200" y="918210"/>
            <a:ext cx="7848600" cy="304800"/>
          </a:xfrm>
          <a:prstGeom prst="rect">
            <a:avLst/>
          </a:prstGeom>
        </p:spPr>
        <p:txBody>
          <a:bodyPr anchor="ctr"/>
          <a:lstStyle>
            <a:lvl1pPr marL="228600" indent="-228600">
              <a:buClr>
                <a:srgbClr val="0C5DAC"/>
              </a:buClr>
              <a:defRPr sz="1600">
                <a:solidFill>
                  <a:schemeClr val="tx1">
                    <a:lumMod val="85000"/>
                    <a:lumOff val="15000"/>
                  </a:schemeClr>
                </a:solidFill>
              </a:defRPr>
            </a:lvl1pPr>
            <a:lvl2pPr marL="0" indent="0">
              <a:buClr>
                <a:srgbClr val="0C5DAC"/>
              </a:buClr>
              <a:buFont typeface="Arial" pitchFamily="34" charset="0"/>
              <a:buNone/>
              <a:defRPr sz="2000" baseline="0">
                <a:solidFill>
                  <a:schemeClr val="tx1">
                    <a:lumMod val="85000"/>
                    <a:lumOff val="15000"/>
                  </a:schemeClr>
                </a:solidFill>
                <a:latin typeface="Calibri" panose="020F0502020204030204" pitchFamily="34" charset="0"/>
                <a:cs typeface="Calibri" panose="020F0502020204030204" pitchFamily="34" charset="0"/>
              </a:defRPr>
            </a:lvl2pPr>
            <a:lvl3pPr marL="685800">
              <a:buFont typeface="Arial" pitchFamily="34" charset="0"/>
              <a:buChar char="•"/>
              <a:defRPr sz="1600">
                <a:solidFill>
                  <a:schemeClr val="tx1">
                    <a:lumMod val="85000"/>
                    <a:lumOff val="15000"/>
                  </a:schemeClr>
                </a:solidFill>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lvl="1"/>
            <a:r>
              <a:rPr lang="en-US" dirty="0"/>
              <a:t>Sub-Head</a:t>
            </a:r>
          </a:p>
        </p:txBody>
      </p:sp>
      <p:sp>
        <p:nvSpPr>
          <p:cNvPr id="7" name="Text Placeholder 22"/>
          <p:cNvSpPr>
            <a:spLocks noGrp="1"/>
          </p:cNvSpPr>
          <p:nvPr>
            <p:ph type="body" sz="quarter" idx="12"/>
          </p:nvPr>
        </p:nvSpPr>
        <p:spPr>
          <a:xfrm>
            <a:off x="457200" y="1375410"/>
            <a:ext cx="7848600" cy="2895600"/>
          </a:xfrm>
          <a:prstGeom prst="rect">
            <a:avLst/>
          </a:prstGeom>
        </p:spPr>
        <p:txBody>
          <a:bodyPr/>
          <a:lstStyle>
            <a:lvl1pPr marL="228600" indent="-228600">
              <a:spcBef>
                <a:spcPts val="600"/>
              </a:spcBef>
              <a:buClr>
                <a:srgbClr val="0C5DAC"/>
              </a:buClr>
              <a:buSzPct val="100000"/>
              <a:buFont typeface="Arial" panose="020B0604020202020204" pitchFamily="34" charset="0"/>
              <a:buChar char="•"/>
              <a:defRPr sz="1800">
                <a:solidFill>
                  <a:schemeClr val="tx1">
                    <a:lumMod val="85000"/>
                    <a:lumOff val="15000"/>
                  </a:schemeClr>
                </a:solidFill>
                <a:latin typeface="Calibri" panose="020F0502020204030204" pitchFamily="34" charset="0"/>
                <a:cs typeface="Calibri" panose="020F0502020204030204" pitchFamily="34" charset="0"/>
              </a:defRPr>
            </a:lvl1pPr>
            <a:lvl2pPr marL="457200" indent="-228600">
              <a:spcBef>
                <a:spcPts val="600"/>
              </a:spcBef>
              <a:buClr>
                <a:srgbClr val="0C5DAC"/>
              </a:buClr>
              <a:buSzPct val="100000"/>
              <a:buFont typeface="Arial" panose="020B0604020202020204" pitchFamily="34" charset="0"/>
              <a:buChar char="•"/>
              <a:defRPr sz="1600">
                <a:solidFill>
                  <a:schemeClr val="tx1">
                    <a:lumMod val="85000"/>
                    <a:lumOff val="15000"/>
                  </a:schemeClr>
                </a:solidFill>
                <a:latin typeface="Calibri" panose="020F0502020204030204" pitchFamily="34" charset="0"/>
                <a:cs typeface="Calibri" panose="020F0502020204030204" pitchFamily="34" charset="0"/>
              </a:defRPr>
            </a:lvl2pPr>
            <a:lvl3pPr marL="685800" indent="-228600">
              <a:spcBef>
                <a:spcPts val="600"/>
              </a:spcBef>
              <a:buClr>
                <a:srgbClr val="0C5DAC"/>
              </a:buClr>
              <a:buSzPct val="100000"/>
              <a:buFont typeface="Arial" panose="020B0604020202020204" pitchFamily="34" charset="0"/>
              <a:buChar char="•"/>
              <a:defRPr sz="1400">
                <a:solidFill>
                  <a:schemeClr val="tx1">
                    <a:lumMod val="85000"/>
                    <a:lumOff val="15000"/>
                  </a:schemeClr>
                </a:solidFill>
                <a:latin typeface="Calibri" panose="020F0502020204030204" pitchFamily="34" charset="0"/>
                <a:cs typeface="Calibri" panose="020F0502020204030204" pitchFamily="34" charset="0"/>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8200" y="136582"/>
            <a:ext cx="459241" cy="4572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Comparison Layout">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4810"/>
            <a:ext cx="7848600" cy="360000"/>
          </a:xfrm>
          <a:prstGeom prst="rect">
            <a:avLst/>
          </a:prstGeom>
        </p:spPr>
        <p:txBody>
          <a:bodyPr anchor="ctr"/>
          <a:lstStyle>
            <a:lvl1pPr algn="l">
              <a:defRPr sz="2400" b="1" spc="-80" baseline="0">
                <a:solidFill>
                  <a:srgbClr val="0757B3"/>
                </a:solidFill>
                <a:latin typeface="Calibri" panose="020F0502020204030204" pitchFamily="34" charset="0"/>
                <a:cs typeface="Calibri" panose="020F0502020204030204" pitchFamily="34" charset="0"/>
              </a:defRPr>
            </a:lvl1pPr>
          </a:lstStyle>
          <a:p>
            <a:r>
              <a:rPr lang="en-US" dirty="0"/>
              <a:t>HEADING </a:t>
            </a:r>
          </a:p>
        </p:txBody>
      </p:sp>
      <p:sp>
        <p:nvSpPr>
          <p:cNvPr id="14" name="Text Placeholder 22"/>
          <p:cNvSpPr>
            <a:spLocks noGrp="1"/>
          </p:cNvSpPr>
          <p:nvPr>
            <p:ph type="body" sz="quarter" idx="12" hasCustomPrompt="1"/>
          </p:nvPr>
        </p:nvSpPr>
        <p:spPr>
          <a:xfrm>
            <a:off x="457200" y="918210"/>
            <a:ext cx="3810000" cy="304800"/>
          </a:xfrm>
          <a:prstGeom prst="rect">
            <a:avLst/>
          </a:prstGeom>
        </p:spPr>
        <p:txBody>
          <a:bodyPr anchor="ctr"/>
          <a:lstStyle>
            <a:lvl1pPr marL="228600" indent="-228600">
              <a:buClr>
                <a:srgbClr val="0C5DAC"/>
              </a:buClr>
              <a:buNone/>
              <a:defRPr sz="2000">
                <a:solidFill>
                  <a:schemeClr val="tx1">
                    <a:lumMod val="85000"/>
                    <a:lumOff val="15000"/>
                  </a:schemeClr>
                </a:solidFill>
                <a:latin typeface="Calibri" panose="020F0502020204030204" pitchFamily="34" charset="0"/>
                <a:cs typeface="Calibri" panose="020F0502020204030204" pitchFamily="34" charset="0"/>
              </a:defRPr>
            </a:lvl1pPr>
            <a:lvl2pPr marL="457200" indent="-228600">
              <a:buClr>
                <a:srgbClr val="0C5DAC"/>
              </a:buClr>
              <a:buFont typeface="Arial" pitchFamily="34" charset="0"/>
              <a:buChar char="•"/>
              <a:defRPr sz="1800">
                <a:solidFill>
                  <a:schemeClr val="tx1">
                    <a:lumMod val="85000"/>
                    <a:lumOff val="15000"/>
                  </a:schemeClr>
                </a:solidFill>
              </a:defRPr>
            </a:lvl2pPr>
            <a:lvl3pPr marL="685800">
              <a:buFont typeface="Arial" pitchFamily="34" charset="0"/>
              <a:buChar char="•"/>
              <a:defRPr sz="1600">
                <a:solidFill>
                  <a:schemeClr val="tx1">
                    <a:lumMod val="85000"/>
                    <a:lumOff val="15000"/>
                  </a:schemeClr>
                </a:solidFill>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lvl="0"/>
            <a:r>
              <a:rPr lang="en-US" dirty="0"/>
              <a:t>Sub-Head</a:t>
            </a:r>
          </a:p>
        </p:txBody>
      </p:sp>
      <p:sp>
        <p:nvSpPr>
          <p:cNvPr id="16" name="Text Placeholder 22"/>
          <p:cNvSpPr>
            <a:spLocks noGrp="1"/>
          </p:cNvSpPr>
          <p:nvPr>
            <p:ph type="body" sz="quarter" idx="14"/>
          </p:nvPr>
        </p:nvSpPr>
        <p:spPr>
          <a:xfrm>
            <a:off x="457200" y="1375410"/>
            <a:ext cx="3810000" cy="3048000"/>
          </a:xfrm>
          <a:prstGeom prst="rect">
            <a:avLst/>
          </a:prstGeom>
        </p:spPr>
        <p:txBody>
          <a:bodyPr/>
          <a:lstStyle>
            <a:lvl1pPr marL="228600" indent="-228600">
              <a:spcBef>
                <a:spcPts val="600"/>
              </a:spcBef>
              <a:buClr>
                <a:srgbClr val="0C5DAC"/>
              </a:buClr>
              <a:buSzPct val="65000"/>
              <a:buFontTx/>
              <a:buBlip>
                <a:blip r:embed="rId2"/>
              </a:buBlip>
              <a:defRPr sz="1800">
                <a:solidFill>
                  <a:schemeClr val="tx1">
                    <a:lumMod val="85000"/>
                    <a:lumOff val="15000"/>
                  </a:schemeClr>
                </a:solidFill>
                <a:latin typeface="Calibri" panose="020F0502020204030204" pitchFamily="34" charset="0"/>
                <a:cs typeface="Calibri" panose="020F0502020204030204" pitchFamily="34" charset="0"/>
              </a:defRPr>
            </a:lvl1pPr>
            <a:lvl2pPr marL="457200" indent="-228600">
              <a:spcBef>
                <a:spcPts val="600"/>
              </a:spcBef>
              <a:buClr>
                <a:srgbClr val="0C5DAC"/>
              </a:buClr>
              <a:buSzPct val="65000"/>
              <a:buFontTx/>
              <a:buBlip>
                <a:blip r:embed="rId2"/>
              </a:buBlip>
              <a:defRPr sz="1600">
                <a:solidFill>
                  <a:schemeClr val="tx1">
                    <a:lumMod val="85000"/>
                    <a:lumOff val="15000"/>
                  </a:schemeClr>
                </a:solidFill>
                <a:latin typeface="Calibri" panose="020F0502020204030204" pitchFamily="34" charset="0"/>
                <a:cs typeface="Calibri" panose="020F0502020204030204" pitchFamily="34" charset="0"/>
              </a:defRPr>
            </a:lvl2pPr>
            <a:lvl3pPr marL="685800" indent="-228600">
              <a:spcBef>
                <a:spcPts val="600"/>
              </a:spcBef>
              <a:buSzPct val="65000"/>
              <a:buFontTx/>
              <a:buBlip>
                <a:blip r:embed="rId2"/>
              </a:buBlip>
              <a:defRPr sz="1400">
                <a:solidFill>
                  <a:schemeClr val="tx1">
                    <a:lumMod val="85000"/>
                    <a:lumOff val="15000"/>
                  </a:schemeClr>
                </a:solidFill>
                <a:latin typeface="Calibri" panose="020F0502020204030204" pitchFamily="34" charset="0"/>
                <a:cs typeface="Calibri" panose="020F0502020204030204" pitchFamily="34" charset="0"/>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17" name="Text Placeholder 22"/>
          <p:cNvSpPr>
            <a:spLocks noGrp="1"/>
          </p:cNvSpPr>
          <p:nvPr>
            <p:ph type="body" sz="quarter" idx="15"/>
          </p:nvPr>
        </p:nvSpPr>
        <p:spPr>
          <a:xfrm>
            <a:off x="4572000" y="1375410"/>
            <a:ext cx="3733800" cy="3048000"/>
          </a:xfrm>
          <a:prstGeom prst="rect">
            <a:avLst/>
          </a:prstGeom>
        </p:spPr>
        <p:txBody>
          <a:bodyPr/>
          <a:lstStyle>
            <a:lvl1pPr marL="228600" indent="-228600">
              <a:spcBef>
                <a:spcPts val="600"/>
              </a:spcBef>
              <a:buClr>
                <a:srgbClr val="0C5DAC"/>
              </a:buClr>
              <a:buSzPct val="65000"/>
              <a:buFontTx/>
              <a:buBlip>
                <a:blip r:embed="rId2"/>
              </a:buBlip>
              <a:defRPr sz="1800">
                <a:solidFill>
                  <a:schemeClr val="tx1">
                    <a:lumMod val="85000"/>
                    <a:lumOff val="15000"/>
                  </a:schemeClr>
                </a:solidFill>
                <a:latin typeface="Calibri" panose="020F0502020204030204" pitchFamily="34" charset="0"/>
                <a:cs typeface="Calibri" panose="020F0502020204030204" pitchFamily="34" charset="0"/>
              </a:defRPr>
            </a:lvl1pPr>
            <a:lvl2pPr marL="457200" indent="-228600">
              <a:spcBef>
                <a:spcPts val="600"/>
              </a:spcBef>
              <a:buClr>
                <a:srgbClr val="0C5DAC"/>
              </a:buClr>
              <a:buSzPct val="65000"/>
              <a:buFontTx/>
              <a:buBlip>
                <a:blip r:embed="rId2"/>
              </a:buBlip>
              <a:defRPr sz="1600">
                <a:solidFill>
                  <a:schemeClr val="tx1">
                    <a:lumMod val="85000"/>
                    <a:lumOff val="15000"/>
                  </a:schemeClr>
                </a:solidFill>
                <a:latin typeface="Calibri" panose="020F0502020204030204" pitchFamily="34" charset="0"/>
                <a:cs typeface="Calibri" panose="020F0502020204030204" pitchFamily="34" charset="0"/>
              </a:defRPr>
            </a:lvl2pPr>
            <a:lvl3pPr marL="685800" indent="-228600">
              <a:spcBef>
                <a:spcPts val="600"/>
              </a:spcBef>
              <a:buSzPct val="65000"/>
              <a:buFontTx/>
              <a:buBlip>
                <a:blip r:embed="rId2"/>
              </a:buBlip>
              <a:defRPr sz="1400">
                <a:solidFill>
                  <a:schemeClr val="tx1">
                    <a:lumMod val="85000"/>
                    <a:lumOff val="15000"/>
                  </a:schemeClr>
                </a:solidFill>
                <a:latin typeface="Calibri" panose="020F0502020204030204" pitchFamily="34" charset="0"/>
                <a:cs typeface="Calibri" panose="020F0502020204030204" pitchFamily="34" charset="0"/>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18" name="Text Placeholder 22"/>
          <p:cNvSpPr>
            <a:spLocks noGrp="1"/>
          </p:cNvSpPr>
          <p:nvPr>
            <p:ph type="body" sz="quarter" idx="16" hasCustomPrompt="1"/>
          </p:nvPr>
        </p:nvSpPr>
        <p:spPr>
          <a:xfrm>
            <a:off x="4572000" y="918210"/>
            <a:ext cx="3733800" cy="304800"/>
          </a:xfrm>
          <a:prstGeom prst="rect">
            <a:avLst/>
          </a:prstGeom>
        </p:spPr>
        <p:txBody>
          <a:bodyPr anchor="ctr"/>
          <a:lstStyle>
            <a:lvl1pPr marL="228600" marR="0" indent="-228600" algn="l" defTabSz="914400" rtl="0" eaLnBrk="1" fontAlgn="auto" latinLnBrk="0" hangingPunct="1">
              <a:lnSpc>
                <a:spcPct val="100000"/>
              </a:lnSpc>
              <a:spcBef>
                <a:spcPct val="20000"/>
              </a:spcBef>
              <a:spcAft>
                <a:spcPts val="0"/>
              </a:spcAft>
              <a:buClr>
                <a:srgbClr val="0C5DAC"/>
              </a:buClr>
              <a:buSzTx/>
              <a:buFont typeface="Arial" pitchFamily="34" charset="0"/>
              <a:buNone/>
              <a:tabLst/>
              <a:defRPr sz="2000">
                <a:solidFill>
                  <a:schemeClr val="tx1">
                    <a:lumMod val="85000"/>
                    <a:lumOff val="15000"/>
                  </a:schemeClr>
                </a:solidFill>
                <a:latin typeface="Calibri" panose="020F0502020204030204" pitchFamily="34" charset="0"/>
                <a:cs typeface="Calibri" panose="020F0502020204030204" pitchFamily="34" charset="0"/>
              </a:defRPr>
            </a:lvl1pPr>
            <a:lvl2pPr marL="457200" indent="-228600">
              <a:buClr>
                <a:srgbClr val="0C5DAC"/>
              </a:buClr>
              <a:buFont typeface="Arial" pitchFamily="34" charset="0"/>
              <a:buChar char="•"/>
              <a:defRPr sz="1800">
                <a:solidFill>
                  <a:schemeClr val="tx1">
                    <a:lumMod val="85000"/>
                    <a:lumOff val="15000"/>
                  </a:schemeClr>
                </a:solidFill>
              </a:defRPr>
            </a:lvl2pPr>
            <a:lvl3pPr marL="685800">
              <a:buFont typeface="Arial" pitchFamily="34" charset="0"/>
              <a:buChar char="•"/>
              <a:defRPr sz="1600">
                <a:solidFill>
                  <a:schemeClr val="tx1">
                    <a:lumMod val="85000"/>
                    <a:lumOff val="15000"/>
                  </a:schemeClr>
                </a:solidFill>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marL="228600" marR="0" lvl="0" indent="-228600" algn="l" defTabSz="914400" rtl="0" eaLnBrk="1" fontAlgn="auto" latinLnBrk="0" hangingPunct="1">
              <a:lnSpc>
                <a:spcPct val="100000"/>
              </a:lnSpc>
              <a:spcBef>
                <a:spcPct val="20000"/>
              </a:spcBef>
              <a:spcAft>
                <a:spcPts val="0"/>
              </a:spcAft>
              <a:buClr>
                <a:srgbClr val="0C5DAC"/>
              </a:buClr>
              <a:buSzTx/>
              <a:buFont typeface="Arial" pitchFamily="34" charset="0"/>
              <a:buNone/>
              <a:tabLst/>
              <a:defRPr/>
            </a:pPr>
            <a:r>
              <a:rPr lang="en-US" dirty="0"/>
              <a:t>Sub-Head</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5600" y="136582"/>
            <a:ext cx="459241" cy="4572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Content Layout">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4810"/>
            <a:ext cx="7848600" cy="360000"/>
          </a:xfrm>
          <a:prstGeom prst="rect">
            <a:avLst/>
          </a:prstGeom>
        </p:spPr>
        <p:txBody>
          <a:bodyPr anchor="ctr"/>
          <a:lstStyle>
            <a:lvl1pPr algn="l">
              <a:defRPr sz="2400" b="1" spc="-80" baseline="0">
                <a:solidFill>
                  <a:srgbClr val="0757B3"/>
                </a:solidFill>
                <a:latin typeface="Calibri" panose="020F0502020204030204" pitchFamily="34" charset="0"/>
                <a:cs typeface="Calibri" panose="020F0502020204030204" pitchFamily="34" charset="0"/>
              </a:defRPr>
            </a:lvl1pPr>
          </a:lstStyle>
          <a:p>
            <a:r>
              <a:rPr lang="en-US" dirty="0"/>
              <a:t>HEADING </a:t>
            </a:r>
          </a:p>
        </p:txBody>
      </p:sp>
      <p:sp>
        <p:nvSpPr>
          <p:cNvPr id="16" name="Text Placeholder 22"/>
          <p:cNvSpPr>
            <a:spLocks noGrp="1"/>
          </p:cNvSpPr>
          <p:nvPr>
            <p:ph type="body" sz="quarter" idx="14"/>
          </p:nvPr>
        </p:nvSpPr>
        <p:spPr>
          <a:xfrm>
            <a:off x="457200" y="918210"/>
            <a:ext cx="3657600" cy="3429000"/>
          </a:xfrm>
          <a:prstGeom prst="rect">
            <a:avLst/>
          </a:prstGeom>
        </p:spPr>
        <p:txBody>
          <a:bodyPr/>
          <a:lstStyle>
            <a:lvl1pPr marL="228600" indent="-228600">
              <a:spcBef>
                <a:spcPts val="600"/>
              </a:spcBef>
              <a:buClr>
                <a:srgbClr val="0C5DAC"/>
              </a:buClr>
              <a:buSzPct val="65000"/>
              <a:buFontTx/>
              <a:buBlip>
                <a:blip r:embed="rId2"/>
              </a:buBlip>
              <a:defRPr sz="1800">
                <a:solidFill>
                  <a:schemeClr val="tx1">
                    <a:lumMod val="85000"/>
                    <a:lumOff val="15000"/>
                  </a:schemeClr>
                </a:solidFill>
                <a:latin typeface="Calibri" panose="020F0502020204030204" pitchFamily="34" charset="0"/>
                <a:cs typeface="Calibri" panose="020F0502020204030204" pitchFamily="34" charset="0"/>
              </a:defRPr>
            </a:lvl1pPr>
            <a:lvl2pPr marL="457200" indent="-228600">
              <a:spcBef>
                <a:spcPts val="600"/>
              </a:spcBef>
              <a:buClr>
                <a:srgbClr val="0C5DAC"/>
              </a:buClr>
              <a:buSzPct val="65000"/>
              <a:buFontTx/>
              <a:buBlip>
                <a:blip r:embed="rId2"/>
              </a:buBlip>
              <a:defRPr sz="1600">
                <a:solidFill>
                  <a:schemeClr val="tx1">
                    <a:lumMod val="85000"/>
                    <a:lumOff val="15000"/>
                  </a:schemeClr>
                </a:solidFill>
                <a:latin typeface="Calibri" panose="020F0502020204030204" pitchFamily="34" charset="0"/>
                <a:cs typeface="Calibri" panose="020F0502020204030204" pitchFamily="34" charset="0"/>
              </a:defRPr>
            </a:lvl2pPr>
            <a:lvl3pPr marL="685800" indent="-228600">
              <a:spcBef>
                <a:spcPts val="600"/>
              </a:spcBef>
              <a:buSzPct val="65000"/>
              <a:buFontTx/>
              <a:buBlip>
                <a:blip r:embed="rId2"/>
              </a:buBlip>
              <a:defRPr sz="1400">
                <a:solidFill>
                  <a:schemeClr val="tx1">
                    <a:lumMod val="85000"/>
                    <a:lumOff val="15000"/>
                  </a:schemeClr>
                </a:solidFill>
                <a:latin typeface="Calibri" panose="020F0502020204030204" pitchFamily="34" charset="0"/>
                <a:cs typeface="Calibri" panose="020F0502020204030204" pitchFamily="34" charset="0"/>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15" name="Text Placeholder 22"/>
          <p:cNvSpPr>
            <a:spLocks noGrp="1"/>
          </p:cNvSpPr>
          <p:nvPr>
            <p:ph type="body" sz="quarter" idx="15"/>
          </p:nvPr>
        </p:nvSpPr>
        <p:spPr>
          <a:xfrm>
            <a:off x="4572000" y="918210"/>
            <a:ext cx="3733800" cy="3429000"/>
          </a:xfrm>
          <a:prstGeom prst="rect">
            <a:avLst/>
          </a:prstGeom>
        </p:spPr>
        <p:txBody>
          <a:bodyPr/>
          <a:lstStyle>
            <a:lvl1pPr marL="228600" indent="-228600">
              <a:spcBef>
                <a:spcPts val="600"/>
              </a:spcBef>
              <a:buClr>
                <a:srgbClr val="0C5DAC"/>
              </a:buClr>
              <a:buSzPct val="65000"/>
              <a:buFontTx/>
              <a:buBlip>
                <a:blip r:embed="rId2"/>
              </a:buBlip>
              <a:defRPr sz="1800">
                <a:solidFill>
                  <a:schemeClr val="tx1">
                    <a:lumMod val="85000"/>
                    <a:lumOff val="15000"/>
                  </a:schemeClr>
                </a:solidFill>
                <a:latin typeface="Calibri" panose="020F0502020204030204" pitchFamily="34" charset="0"/>
                <a:cs typeface="Calibri" panose="020F0502020204030204" pitchFamily="34" charset="0"/>
              </a:defRPr>
            </a:lvl1pPr>
            <a:lvl2pPr marL="457200" indent="-228600">
              <a:spcBef>
                <a:spcPts val="600"/>
              </a:spcBef>
              <a:buClr>
                <a:srgbClr val="0C5DAC"/>
              </a:buClr>
              <a:buSzPct val="65000"/>
              <a:buFontTx/>
              <a:buBlip>
                <a:blip r:embed="rId2"/>
              </a:buBlip>
              <a:defRPr sz="1600">
                <a:solidFill>
                  <a:schemeClr val="tx1">
                    <a:lumMod val="85000"/>
                    <a:lumOff val="15000"/>
                  </a:schemeClr>
                </a:solidFill>
                <a:latin typeface="Calibri" panose="020F0502020204030204" pitchFamily="34" charset="0"/>
                <a:cs typeface="Calibri" panose="020F0502020204030204" pitchFamily="34" charset="0"/>
              </a:defRPr>
            </a:lvl2pPr>
            <a:lvl3pPr marL="685800" indent="-228600">
              <a:spcBef>
                <a:spcPts val="600"/>
              </a:spcBef>
              <a:buSzPct val="65000"/>
              <a:buFontTx/>
              <a:buBlip>
                <a:blip r:embed="rId2"/>
              </a:buBlip>
              <a:defRPr sz="1400">
                <a:solidFill>
                  <a:schemeClr val="tx1">
                    <a:lumMod val="85000"/>
                    <a:lumOff val="15000"/>
                  </a:schemeClr>
                </a:solidFill>
                <a:latin typeface="Calibri" panose="020F0502020204030204" pitchFamily="34" charset="0"/>
                <a:cs typeface="Calibri" panose="020F0502020204030204" pitchFamily="34" charset="0"/>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58200" y="136582"/>
            <a:ext cx="459241" cy="4572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Content Layout">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4810"/>
            <a:ext cx="7848600" cy="360000"/>
          </a:xfrm>
          <a:prstGeom prst="rect">
            <a:avLst/>
          </a:prstGeom>
        </p:spPr>
        <p:txBody>
          <a:bodyPr anchor="ctr"/>
          <a:lstStyle>
            <a:lvl1pPr algn="l">
              <a:defRPr sz="2400" b="1" spc="-80" baseline="0">
                <a:solidFill>
                  <a:srgbClr val="0757B3"/>
                </a:solidFill>
                <a:latin typeface="Calibri" panose="020F0502020204030204" pitchFamily="34" charset="0"/>
                <a:cs typeface="Calibri" panose="020F0502020204030204" pitchFamily="34" charset="0"/>
              </a:defRPr>
            </a:lvl1pPr>
          </a:lstStyle>
          <a:p>
            <a:r>
              <a:rPr lang="en-US" dirty="0"/>
              <a:t>HEADING </a:t>
            </a:r>
          </a:p>
        </p:txBody>
      </p:sp>
      <p:sp>
        <p:nvSpPr>
          <p:cNvPr id="16" name="Text Placeholder 22"/>
          <p:cNvSpPr>
            <a:spLocks noGrp="1"/>
          </p:cNvSpPr>
          <p:nvPr>
            <p:ph type="body" sz="quarter" idx="14"/>
          </p:nvPr>
        </p:nvSpPr>
        <p:spPr>
          <a:xfrm>
            <a:off x="457200" y="918210"/>
            <a:ext cx="2286000" cy="3581400"/>
          </a:xfrm>
          <a:prstGeom prst="rect">
            <a:avLst/>
          </a:prstGeom>
        </p:spPr>
        <p:txBody>
          <a:bodyPr/>
          <a:lstStyle>
            <a:lvl1pPr marL="228600" indent="-228600">
              <a:spcBef>
                <a:spcPts val="600"/>
              </a:spcBef>
              <a:buClr>
                <a:srgbClr val="0C5DAC"/>
              </a:buClr>
              <a:buSzPct val="65000"/>
              <a:buFontTx/>
              <a:buBlip>
                <a:blip r:embed="rId2"/>
              </a:buBlip>
              <a:defRPr sz="1800">
                <a:solidFill>
                  <a:schemeClr val="tx1">
                    <a:lumMod val="85000"/>
                    <a:lumOff val="15000"/>
                  </a:schemeClr>
                </a:solidFill>
                <a:latin typeface="Calibri" panose="020F0502020204030204" pitchFamily="34" charset="0"/>
                <a:cs typeface="Calibri" panose="020F0502020204030204" pitchFamily="34" charset="0"/>
              </a:defRPr>
            </a:lvl1pPr>
            <a:lvl2pPr marL="457200" indent="-228600">
              <a:spcBef>
                <a:spcPts val="600"/>
              </a:spcBef>
              <a:buClr>
                <a:srgbClr val="0C5DAC"/>
              </a:buClr>
              <a:buSzPct val="65000"/>
              <a:buFontTx/>
              <a:buBlip>
                <a:blip r:embed="rId2"/>
              </a:buBlip>
              <a:defRPr sz="1600">
                <a:solidFill>
                  <a:schemeClr val="tx1">
                    <a:lumMod val="85000"/>
                    <a:lumOff val="15000"/>
                  </a:schemeClr>
                </a:solidFill>
                <a:latin typeface="Calibri" panose="020F0502020204030204" pitchFamily="34" charset="0"/>
                <a:cs typeface="Calibri" panose="020F0502020204030204" pitchFamily="34" charset="0"/>
              </a:defRPr>
            </a:lvl2pPr>
            <a:lvl3pPr marL="685800" indent="-228600">
              <a:spcBef>
                <a:spcPts val="600"/>
              </a:spcBef>
              <a:buSzPct val="65000"/>
              <a:buFontTx/>
              <a:buBlip>
                <a:blip r:embed="rId2"/>
              </a:buBlip>
              <a:defRPr sz="1400">
                <a:solidFill>
                  <a:schemeClr val="tx1">
                    <a:lumMod val="85000"/>
                    <a:lumOff val="15000"/>
                  </a:schemeClr>
                </a:solidFill>
                <a:latin typeface="Calibri" panose="020F0502020204030204" pitchFamily="34" charset="0"/>
                <a:cs typeface="Calibri" panose="020F0502020204030204" pitchFamily="34" charset="0"/>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18" name="Text Placeholder 22"/>
          <p:cNvSpPr>
            <a:spLocks noGrp="1"/>
          </p:cNvSpPr>
          <p:nvPr>
            <p:ph type="body" sz="quarter" idx="15"/>
          </p:nvPr>
        </p:nvSpPr>
        <p:spPr>
          <a:xfrm>
            <a:off x="3238500" y="918210"/>
            <a:ext cx="2286000" cy="3581400"/>
          </a:xfrm>
          <a:prstGeom prst="rect">
            <a:avLst/>
          </a:prstGeom>
        </p:spPr>
        <p:txBody>
          <a:bodyPr/>
          <a:lstStyle>
            <a:lvl1pPr marL="228600" indent="-228600">
              <a:spcBef>
                <a:spcPts val="600"/>
              </a:spcBef>
              <a:buClr>
                <a:srgbClr val="0C5DAC"/>
              </a:buClr>
              <a:buSzPct val="65000"/>
              <a:buFontTx/>
              <a:buBlip>
                <a:blip r:embed="rId2"/>
              </a:buBlip>
              <a:defRPr sz="1800">
                <a:solidFill>
                  <a:schemeClr val="tx1">
                    <a:lumMod val="85000"/>
                    <a:lumOff val="15000"/>
                  </a:schemeClr>
                </a:solidFill>
                <a:latin typeface="Calibri" panose="020F0502020204030204" pitchFamily="34" charset="0"/>
                <a:cs typeface="Calibri" panose="020F0502020204030204" pitchFamily="34" charset="0"/>
              </a:defRPr>
            </a:lvl1pPr>
            <a:lvl2pPr marL="457200" indent="-228600">
              <a:spcBef>
                <a:spcPts val="600"/>
              </a:spcBef>
              <a:buClr>
                <a:srgbClr val="0C5DAC"/>
              </a:buClr>
              <a:buSzPct val="65000"/>
              <a:buFontTx/>
              <a:buBlip>
                <a:blip r:embed="rId2"/>
              </a:buBlip>
              <a:defRPr sz="1600">
                <a:solidFill>
                  <a:schemeClr val="tx1">
                    <a:lumMod val="85000"/>
                    <a:lumOff val="15000"/>
                  </a:schemeClr>
                </a:solidFill>
                <a:latin typeface="Calibri" panose="020F0502020204030204" pitchFamily="34" charset="0"/>
                <a:cs typeface="Calibri" panose="020F0502020204030204" pitchFamily="34" charset="0"/>
              </a:defRPr>
            </a:lvl2pPr>
            <a:lvl3pPr marL="685800" indent="-228600">
              <a:spcBef>
                <a:spcPts val="600"/>
              </a:spcBef>
              <a:buSzPct val="65000"/>
              <a:buFontTx/>
              <a:buBlip>
                <a:blip r:embed="rId2"/>
              </a:buBlip>
              <a:defRPr sz="1400">
                <a:solidFill>
                  <a:schemeClr val="tx1">
                    <a:lumMod val="85000"/>
                    <a:lumOff val="15000"/>
                  </a:schemeClr>
                </a:solidFill>
                <a:latin typeface="Calibri" panose="020F0502020204030204" pitchFamily="34" charset="0"/>
                <a:cs typeface="Calibri" panose="020F0502020204030204" pitchFamily="34" charset="0"/>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19" name="Text Placeholder 22"/>
          <p:cNvSpPr>
            <a:spLocks noGrp="1"/>
          </p:cNvSpPr>
          <p:nvPr>
            <p:ph type="body" sz="quarter" idx="16"/>
          </p:nvPr>
        </p:nvSpPr>
        <p:spPr>
          <a:xfrm>
            <a:off x="6019800" y="918210"/>
            <a:ext cx="2286000" cy="3581400"/>
          </a:xfrm>
          <a:prstGeom prst="rect">
            <a:avLst/>
          </a:prstGeom>
        </p:spPr>
        <p:txBody>
          <a:bodyPr/>
          <a:lstStyle>
            <a:lvl1pPr marL="228600" indent="-228600">
              <a:spcBef>
                <a:spcPts val="600"/>
              </a:spcBef>
              <a:buClr>
                <a:srgbClr val="0C5DAC"/>
              </a:buClr>
              <a:buSzPct val="65000"/>
              <a:buFontTx/>
              <a:buBlip>
                <a:blip r:embed="rId2"/>
              </a:buBlip>
              <a:defRPr sz="1800">
                <a:solidFill>
                  <a:schemeClr val="tx1">
                    <a:lumMod val="85000"/>
                    <a:lumOff val="15000"/>
                  </a:schemeClr>
                </a:solidFill>
                <a:latin typeface="Calibri" panose="020F0502020204030204" pitchFamily="34" charset="0"/>
                <a:cs typeface="Calibri" panose="020F0502020204030204" pitchFamily="34" charset="0"/>
              </a:defRPr>
            </a:lvl1pPr>
            <a:lvl2pPr marL="457200" indent="-228600">
              <a:spcBef>
                <a:spcPts val="600"/>
              </a:spcBef>
              <a:buClr>
                <a:srgbClr val="0C5DAC"/>
              </a:buClr>
              <a:buSzPct val="65000"/>
              <a:buFontTx/>
              <a:buBlip>
                <a:blip r:embed="rId2"/>
              </a:buBlip>
              <a:defRPr sz="1600">
                <a:solidFill>
                  <a:schemeClr val="tx1">
                    <a:lumMod val="85000"/>
                    <a:lumOff val="15000"/>
                  </a:schemeClr>
                </a:solidFill>
                <a:latin typeface="Calibri" panose="020F0502020204030204" pitchFamily="34" charset="0"/>
                <a:cs typeface="Calibri" panose="020F0502020204030204" pitchFamily="34" charset="0"/>
              </a:defRPr>
            </a:lvl2pPr>
            <a:lvl3pPr marL="685800" indent="-228600">
              <a:spcBef>
                <a:spcPts val="600"/>
              </a:spcBef>
              <a:buSzPct val="65000"/>
              <a:buFontTx/>
              <a:buBlip>
                <a:blip r:embed="rId2"/>
              </a:buBlip>
              <a:defRPr sz="1400">
                <a:solidFill>
                  <a:schemeClr val="tx1">
                    <a:lumMod val="85000"/>
                    <a:lumOff val="15000"/>
                  </a:schemeClr>
                </a:solidFill>
                <a:latin typeface="Calibri" panose="020F0502020204030204" pitchFamily="34" charset="0"/>
                <a:cs typeface="Calibri" panose="020F0502020204030204" pitchFamily="34" charset="0"/>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58200" y="136582"/>
            <a:ext cx="459241" cy="4572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Comparision Layout">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4810"/>
            <a:ext cx="7840978" cy="360000"/>
          </a:xfrm>
          <a:prstGeom prst="rect">
            <a:avLst/>
          </a:prstGeom>
        </p:spPr>
        <p:txBody>
          <a:bodyPr anchor="ctr"/>
          <a:lstStyle>
            <a:lvl1pPr algn="l">
              <a:defRPr sz="2400" b="1" spc="-80" baseline="0">
                <a:solidFill>
                  <a:srgbClr val="0757B3"/>
                </a:solidFill>
                <a:latin typeface="Calibri" panose="020F0502020204030204" pitchFamily="34" charset="0"/>
                <a:cs typeface="Calibri" panose="020F0502020204030204" pitchFamily="34" charset="0"/>
              </a:defRPr>
            </a:lvl1pPr>
          </a:lstStyle>
          <a:p>
            <a:r>
              <a:rPr lang="en-US" dirty="0"/>
              <a:t>HEADING </a:t>
            </a:r>
          </a:p>
        </p:txBody>
      </p:sp>
      <p:sp>
        <p:nvSpPr>
          <p:cNvPr id="16" name="Text Placeholder 22"/>
          <p:cNvSpPr>
            <a:spLocks noGrp="1"/>
          </p:cNvSpPr>
          <p:nvPr>
            <p:ph type="body" sz="quarter" idx="14"/>
          </p:nvPr>
        </p:nvSpPr>
        <p:spPr>
          <a:xfrm>
            <a:off x="457200" y="1375410"/>
            <a:ext cx="2293620" cy="3200400"/>
          </a:xfrm>
          <a:prstGeom prst="rect">
            <a:avLst/>
          </a:prstGeom>
        </p:spPr>
        <p:txBody>
          <a:bodyPr/>
          <a:lstStyle>
            <a:lvl1pPr marL="228600" indent="-228600">
              <a:spcBef>
                <a:spcPts val="600"/>
              </a:spcBef>
              <a:buClr>
                <a:srgbClr val="0C5DAC"/>
              </a:buClr>
              <a:buSzPct val="65000"/>
              <a:buFontTx/>
              <a:buBlip>
                <a:blip r:embed="rId2"/>
              </a:buBlip>
              <a:defRPr sz="1800">
                <a:solidFill>
                  <a:schemeClr val="tx1">
                    <a:lumMod val="85000"/>
                    <a:lumOff val="15000"/>
                  </a:schemeClr>
                </a:solidFill>
                <a:latin typeface="Calibri" panose="020F0502020204030204" pitchFamily="34" charset="0"/>
                <a:cs typeface="Calibri" panose="020F0502020204030204" pitchFamily="34" charset="0"/>
              </a:defRPr>
            </a:lvl1pPr>
            <a:lvl2pPr marL="457200" indent="-228600">
              <a:spcBef>
                <a:spcPts val="600"/>
              </a:spcBef>
              <a:buClr>
                <a:srgbClr val="0C5DAC"/>
              </a:buClr>
              <a:buSzPct val="65000"/>
              <a:buFontTx/>
              <a:buBlip>
                <a:blip r:embed="rId2"/>
              </a:buBlip>
              <a:defRPr sz="1600">
                <a:solidFill>
                  <a:schemeClr val="tx1">
                    <a:lumMod val="85000"/>
                    <a:lumOff val="15000"/>
                  </a:schemeClr>
                </a:solidFill>
                <a:latin typeface="Calibri" panose="020F0502020204030204" pitchFamily="34" charset="0"/>
                <a:cs typeface="Calibri" panose="020F0502020204030204" pitchFamily="34" charset="0"/>
              </a:defRPr>
            </a:lvl2pPr>
            <a:lvl3pPr marL="685800" indent="-228600">
              <a:spcBef>
                <a:spcPts val="600"/>
              </a:spcBef>
              <a:buSzPct val="65000"/>
              <a:buFontTx/>
              <a:buBlip>
                <a:blip r:embed="rId2"/>
              </a:buBlip>
              <a:defRPr sz="1400">
                <a:solidFill>
                  <a:schemeClr val="tx1">
                    <a:lumMod val="85000"/>
                    <a:lumOff val="15000"/>
                  </a:schemeClr>
                </a:solidFill>
                <a:latin typeface="Calibri" panose="020F0502020204030204" pitchFamily="34" charset="0"/>
                <a:cs typeface="Calibri" panose="020F0502020204030204" pitchFamily="34" charset="0"/>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18" name="Text Placeholder 22"/>
          <p:cNvSpPr>
            <a:spLocks noGrp="1"/>
          </p:cNvSpPr>
          <p:nvPr>
            <p:ph type="body" sz="quarter" idx="15"/>
          </p:nvPr>
        </p:nvSpPr>
        <p:spPr>
          <a:xfrm>
            <a:off x="3242310" y="1375410"/>
            <a:ext cx="2285999" cy="3200400"/>
          </a:xfrm>
          <a:prstGeom prst="rect">
            <a:avLst/>
          </a:prstGeom>
        </p:spPr>
        <p:txBody>
          <a:bodyPr/>
          <a:lstStyle>
            <a:lvl1pPr marL="228600" indent="-228600">
              <a:spcBef>
                <a:spcPts val="600"/>
              </a:spcBef>
              <a:buClr>
                <a:srgbClr val="0C5DAC"/>
              </a:buClr>
              <a:buSzPct val="65000"/>
              <a:buFontTx/>
              <a:buBlip>
                <a:blip r:embed="rId2"/>
              </a:buBlip>
              <a:defRPr sz="1800">
                <a:solidFill>
                  <a:schemeClr val="tx1">
                    <a:lumMod val="85000"/>
                    <a:lumOff val="15000"/>
                  </a:schemeClr>
                </a:solidFill>
                <a:latin typeface="Calibri" panose="020F0502020204030204" pitchFamily="34" charset="0"/>
                <a:cs typeface="Calibri" panose="020F0502020204030204" pitchFamily="34" charset="0"/>
              </a:defRPr>
            </a:lvl1pPr>
            <a:lvl2pPr marL="457200" indent="-228600">
              <a:spcBef>
                <a:spcPts val="600"/>
              </a:spcBef>
              <a:buClr>
                <a:srgbClr val="0C5DAC"/>
              </a:buClr>
              <a:buSzPct val="65000"/>
              <a:buFontTx/>
              <a:buBlip>
                <a:blip r:embed="rId2"/>
              </a:buBlip>
              <a:defRPr sz="1600">
                <a:solidFill>
                  <a:schemeClr val="tx1">
                    <a:lumMod val="85000"/>
                    <a:lumOff val="15000"/>
                  </a:schemeClr>
                </a:solidFill>
                <a:latin typeface="Calibri" panose="020F0502020204030204" pitchFamily="34" charset="0"/>
                <a:cs typeface="Calibri" panose="020F0502020204030204" pitchFamily="34" charset="0"/>
              </a:defRPr>
            </a:lvl2pPr>
            <a:lvl3pPr marL="685800" indent="-228600">
              <a:spcBef>
                <a:spcPts val="600"/>
              </a:spcBef>
              <a:buSzPct val="65000"/>
              <a:buFontTx/>
              <a:buBlip>
                <a:blip r:embed="rId2"/>
              </a:buBlip>
              <a:defRPr sz="1400">
                <a:solidFill>
                  <a:schemeClr val="tx1">
                    <a:lumMod val="85000"/>
                    <a:lumOff val="15000"/>
                  </a:schemeClr>
                </a:solidFill>
                <a:latin typeface="Calibri" panose="020F0502020204030204" pitchFamily="34" charset="0"/>
                <a:cs typeface="Calibri" panose="020F0502020204030204" pitchFamily="34" charset="0"/>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19" name="Text Placeholder 22"/>
          <p:cNvSpPr>
            <a:spLocks noGrp="1"/>
          </p:cNvSpPr>
          <p:nvPr>
            <p:ph type="body" sz="quarter" idx="16"/>
          </p:nvPr>
        </p:nvSpPr>
        <p:spPr>
          <a:xfrm>
            <a:off x="6019800" y="1375410"/>
            <a:ext cx="2278379" cy="3200400"/>
          </a:xfrm>
          <a:prstGeom prst="rect">
            <a:avLst/>
          </a:prstGeom>
        </p:spPr>
        <p:txBody>
          <a:bodyPr/>
          <a:lstStyle>
            <a:lvl1pPr marL="228600" indent="-228600">
              <a:spcBef>
                <a:spcPts val="600"/>
              </a:spcBef>
              <a:buClr>
                <a:srgbClr val="0C5DAC"/>
              </a:buClr>
              <a:buSzPct val="65000"/>
              <a:buFontTx/>
              <a:buBlip>
                <a:blip r:embed="rId2"/>
              </a:buBlip>
              <a:defRPr sz="1800">
                <a:solidFill>
                  <a:schemeClr val="tx1">
                    <a:lumMod val="85000"/>
                    <a:lumOff val="15000"/>
                  </a:schemeClr>
                </a:solidFill>
                <a:latin typeface="Calibri" panose="020F0502020204030204" pitchFamily="34" charset="0"/>
                <a:cs typeface="Calibri" panose="020F0502020204030204" pitchFamily="34" charset="0"/>
              </a:defRPr>
            </a:lvl1pPr>
            <a:lvl2pPr marL="457200" indent="-228600">
              <a:spcBef>
                <a:spcPts val="600"/>
              </a:spcBef>
              <a:buClr>
                <a:srgbClr val="0C5DAC"/>
              </a:buClr>
              <a:buSzPct val="65000"/>
              <a:buFontTx/>
              <a:buBlip>
                <a:blip r:embed="rId2"/>
              </a:buBlip>
              <a:defRPr sz="1600">
                <a:solidFill>
                  <a:schemeClr val="tx1">
                    <a:lumMod val="85000"/>
                    <a:lumOff val="15000"/>
                  </a:schemeClr>
                </a:solidFill>
                <a:latin typeface="Calibri" panose="020F0502020204030204" pitchFamily="34" charset="0"/>
                <a:cs typeface="Calibri" panose="020F0502020204030204" pitchFamily="34" charset="0"/>
              </a:defRPr>
            </a:lvl2pPr>
            <a:lvl3pPr marL="685800" indent="-228600">
              <a:spcBef>
                <a:spcPts val="600"/>
              </a:spcBef>
              <a:buSzPct val="65000"/>
              <a:buFontTx/>
              <a:buBlip>
                <a:blip r:embed="rId2"/>
              </a:buBlip>
              <a:defRPr sz="1400">
                <a:solidFill>
                  <a:schemeClr val="tx1">
                    <a:lumMod val="85000"/>
                    <a:lumOff val="15000"/>
                  </a:schemeClr>
                </a:solidFill>
                <a:latin typeface="Calibri" panose="020F0502020204030204" pitchFamily="34" charset="0"/>
                <a:cs typeface="Calibri" panose="020F0502020204030204" pitchFamily="34" charset="0"/>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22"/>
          <p:cNvSpPr>
            <a:spLocks noGrp="1"/>
          </p:cNvSpPr>
          <p:nvPr>
            <p:ph type="body" sz="quarter" idx="17" hasCustomPrompt="1"/>
          </p:nvPr>
        </p:nvSpPr>
        <p:spPr>
          <a:xfrm>
            <a:off x="457200" y="918210"/>
            <a:ext cx="2293620" cy="304800"/>
          </a:xfrm>
          <a:prstGeom prst="rect">
            <a:avLst/>
          </a:prstGeom>
        </p:spPr>
        <p:txBody>
          <a:bodyPr anchor="ctr"/>
          <a:lstStyle>
            <a:lvl1pPr marL="228600" indent="-228600">
              <a:buClr>
                <a:srgbClr val="0C5DAC"/>
              </a:buClr>
              <a:buNone/>
              <a:defRPr sz="2000">
                <a:solidFill>
                  <a:schemeClr val="tx1">
                    <a:lumMod val="85000"/>
                    <a:lumOff val="15000"/>
                  </a:schemeClr>
                </a:solidFill>
                <a:latin typeface="Calibri" panose="020F0502020204030204" pitchFamily="34" charset="0"/>
                <a:cs typeface="Calibri" panose="020F0502020204030204" pitchFamily="34" charset="0"/>
              </a:defRPr>
            </a:lvl1pPr>
            <a:lvl2pPr marL="457200" indent="-228600">
              <a:buClr>
                <a:srgbClr val="0C5DAC"/>
              </a:buClr>
              <a:buFont typeface="Arial" pitchFamily="34" charset="0"/>
              <a:buChar char="•"/>
              <a:defRPr sz="1800">
                <a:solidFill>
                  <a:schemeClr val="tx1">
                    <a:lumMod val="85000"/>
                    <a:lumOff val="15000"/>
                  </a:schemeClr>
                </a:solidFill>
              </a:defRPr>
            </a:lvl2pPr>
            <a:lvl3pPr marL="685800">
              <a:buFont typeface="Arial" pitchFamily="34" charset="0"/>
              <a:buChar char="•"/>
              <a:defRPr sz="1600">
                <a:solidFill>
                  <a:schemeClr val="tx1">
                    <a:lumMod val="85000"/>
                    <a:lumOff val="15000"/>
                  </a:schemeClr>
                </a:solidFill>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lvl="0"/>
            <a:r>
              <a:rPr lang="en-US" dirty="0"/>
              <a:t>Sub-Head</a:t>
            </a:r>
          </a:p>
        </p:txBody>
      </p:sp>
      <p:sp>
        <p:nvSpPr>
          <p:cNvPr id="17" name="Text Placeholder 22"/>
          <p:cNvSpPr>
            <a:spLocks noGrp="1"/>
          </p:cNvSpPr>
          <p:nvPr>
            <p:ph type="body" sz="quarter" idx="18" hasCustomPrompt="1"/>
          </p:nvPr>
        </p:nvSpPr>
        <p:spPr>
          <a:xfrm>
            <a:off x="3242310" y="918210"/>
            <a:ext cx="2285999" cy="304800"/>
          </a:xfrm>
          <a:prstGeom prst="rect">
            <a:avLst/>
          </a:prstGeom>
        </p:spPr>
        <p:txBody>
          <a:bodyPr anchor="ctr"/>
          <a:lstStyle>
            <a:lvl1pPr marL="228600" indent="-228600">
              <a:buClr>
                <a:srgbClr val="0C5DAC"/>
              </a:buClr>
              <a:buNone/>
              <a:defRPr sz="2000">
                <a:solidFill>
                  <a:schemeClr val="tx1">
                    <a:lumMod val="85000"/>
                    <a:lumOff val="15000"/>
                  </a:schemeClr>
                </a:solidFill>
                <a:latin typeface="Calibri" panose="020F0502020204030204" pitchFamily="34" charset="0"/>
                <a:cs typeface="Calibri" panose="020F0502020204030204" pitchFamily="34" charset="0"/>
              </a:defRPr>
            </a:lvl1pPr>
            <a:lvl2pPr marL="457200" indent="-228600">
              <a:buClr>
                <a:srgbClr val="0C5DAC"/>
              </a:buClr>
              <a:buFont typeface="Arial" pitchFamily="34" charset="0"/>
              <a:buChar char="•"/>
              <a:defRPr sz="1800">
                <a:solidFill>
                  <a:schemeClr val="tx1">
                    <a:lumMod val="85000"/>
                    <a:lumOff val="15000"/>
                  </a:schemeClr>
                </a:solidFill>
              </a:defRPr>
            </a:lvl2pPr>
            <a:lvl3pPr marL="685800">
              <a:buFont typeface="Arial" pitchFamily="34" charset="0"/>
              <a:buChar char="•"/>
              <a:defRPr sz="1600">
                <a:solidFill>
                  <a:schemeClr val="tx1">
                    <a:lumMod val="85000"/>
                    <a:lumOff val="15000"/>
                  </a:schemeClr>
                </a:solidFill>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lvl="0"/>
            <a:r>
              <a:rPr lang="en-US" dirty="0"/>
              <a:t>Sub-Head</a:t>
            </a:r>
          </a:p>
        </p:txBody>
      </p:sp>
      <p:sp>
        <p:nvSpPr>
          <p:cNvPr id="20" name="Text Placeholder 22"/>
          <p:cNvSpPr>
            <a:spLocks noGrp="1"/>
          </p:cNvSpPr>
          <p:nvPr>
            <p:ph type="body" sz="quarter" idx="19" hasCustomPrompt="1"/>
          </p:nvPr>
        </p:nvSpPr>
        <p:spPr>
          <a:xfrm>
            <a:off x="6019800" y="918210"/>
            <a:ext cx="2278379" cy="304800"/>
          </a:xfrm>
          <a:prstGeom prst="rect">
            <a:avLst/>
          </a:prstGeom>
        </p:spPr>
        <p:txBody>
          <a:bodyPr anchor="ctr"/>
          <a:lstStyle>
            <a:lvl1pPr marL="228600" indent="-228600">
              <a:buClr>
                <a:srgbClr val="0C5DAC"/>
              </a:buClr>
              <a:buNone/>
              <a:defRPr sz="2000">
                <a:solidFill>
                  <a:schemeClr val="tx1">
                    <a:lumMod val="85000"/>
                    <a:lumOff val="15000"/>
                  </a:schemeClr>
                </a:solidFill>
                <a:latin typeface="Calibri" panose="020F0502020204030204" pitchFamily="34" charset="0"/>
                <a:cs typeface="Calibri" panose="020F0502020204030204" pitchFamily="34" charset="0"/>
              </a:defRPr>
            </a:lvl1pPr>
            <a:lvl2pPr marL="457200" indent="-228600">
              <a:buClr>
                <a:srgbClr val="0C5DAC"/>
              </a:buClr>
              <a:buFont typeface="Arial" pitchFamily="34" charset="0"/>
              <a:buChar char="•"/>
              <a:defRPr sz="1800">
                <a:solidFill>
                  <a:schemeClr val="tx1">
                    <a:lumMod val="85000"/>
                    <a:lumOff val="15000"/>
                  </a:schemeClr>
                </a:solidFill>
              </a:defRPr>
            </a:lvl2pPr>
            <a:lvl3pPr marL="685800">
              <a:buFont typeface="Arial" pitchFamily="34" charset="0"/>
              <a:buChar char="•"/>
              <a:defRPr sz="1600">
                <a:solidFill>
                  <a:schemeClr val="tx1">
                    <a:lumMod val="85000"/>
                    <a:lumOff val="15000"/>
                  </a:schemeClr>
                </a:solidFill>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lvl="0"/>
            <a:r>
              <a:rPr lang="en-US" dirty="0"/>
              <a:t>Sub-Head</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58200" y="136582"/>
            <a:ext cx="459241" cy="4572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ent with Small Image">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4810"/>
            <a:ext cx="7848600" cy="360000"/>
          </a:xfrm>
          <a:prstGeom prst="rect">
            <a:avLst/>
          </a:prstGeom>
        </p:spPr>
        <p:txBody>
          <a:bodyPr anchor="ctr"/>
          <a:lstStyle>
            <a:lvl1pPr algn="l">
              <a:defRPr sz="2400" b="1" spc="-80" baseline="0">
                <a:solidFill>
                  <a:srgbClr val="0757B3"/>
                </a:solidFill>
                <a:latin typeface="Calibri" panose="020F0502020204030204" pitchFamily="34" charset="0"/>
                <a:cs typeface="Calibri" panose="020F0502020204030204" pitchFamily="34" charset="0"/>
              </a:defRPr>
            </a:lvl1pPr>
          </a:lstStyle>
          <a:p>
            <a:r>
              <a:rPr lang="en-US" dirty="0"/>
              <a:t>HEADING </a:t>
            </a:r>
          </a:p>
        </p:txBody>
      </p:sp>
      <p:sp>
        <p:nvSpPr>
          <p:cNvPr id="9" name="Picture Placeholder 8"/>
          <p:cNvSpPr>
            <a:spLocks noGrp="1"/>
          </p:cNvSpPr>
          <p:nvPr>
            <p:ph type="pic" sz="quarter" idx="11"/>
          </p:nvPr>
        </p:nvSpPr>
        <p:spPr>
          <a:xfrm>
            <a:off x="4800600" y="918210"/>
            <a:ext cx="3505200" cy="3505200"/>
          </a:xfrm>
          <a:prstGeom prst="rect">
            <a:avLst/>
          </a:prstGeom>
        </p:spPr>
        <p:txBody>
          <a:bodyPr/>
          <a:lstStyle>
            <a:lvl1pPr>
              <a:buNone/>
              <a:defRPr sz="2000">
                <a:latin typeface="Calibri" panose="020F0502020204030204" pitchFamily="34" charset="0"/>
                <a:cs typeface="Calibri" panose="020F0502020204030204" pitchFamily="34" charset="0"/>
              </a:defRPr>
            </a:lvl1pPr>
          </a:lstStyle>
          <a:p>
            <a:endParaRPr lang="en-US" dirty="0"/>
          </a:p>
        </p:txBody>
      </p:sp>
      <p:sp>
        <p:nvSpPr>
          <p:cNvPr id="14" name="Text Placeholder 22"/>
          <p:cNvSpPr>
            <a:spLocks noGrp="1"/>
          </p:cNvSpPr>
          <p:nvPr>
            <p:ph type="body" sz="quarter" idx="12"/>
          </p:nvPr>
        </p:nvSpPr>
        <p:spPr>
          <a:xfrm>
            <a:off x="457200" y="918210"/>
            <a:ext cx="4114800" cy="3496000"/>
          </a:xfrm>
          <a:prstGeom prst="rect">
            <a:avLst/>
          </a:prstGeom>
        </p:spPr>
        <p:txBody>
          <a:bodyPr/>
          <a:lstStyle>
            <a:lvl1pPr marL="228600" indent="-228600">
              <a:spcBef>
                <a:spcPts val="600"/>
              </a:spcBef>
              <a:buClr>
                <a:srgbClr val="0C5DAC"/>
              </a:buClr>
              <a:buSzPct val="65000"/>
              <a:buFontTx/>
              <a:buBlip>
                <a:blip r:embed="rId2"/>
              </a:buBlip>
              <a:defRPr sz="1800">
                <a:solidFill>
                  <a:schemeClr val="tx1">
                    <a:lumMod val="85000"/>
                    <a:lumOff val="15000"/>
                  </a:schemeClr>
                </a:solidFill>
                <a:latin typeface="Calibri" panose="020F0502020204030204" pitchFamily="34" charset="0"/>
                <a:cs typeface="Calibri" panose="020F0502020204030204" pitchFamily="34" charset="0"/>
              </a:defRPr>
            </a:lvl1pPr>
            <a:lvl2pPr marL="457200" indent="-228600">
              <a:spcBef>
                <a:spcPts val="600"/>
              </a:spcBef>
              <a:buClr>
                <a:srgbClr val="0C5DAC"/>
              </a:buClr>
              <a:buSzPct val="65000"/>
              <a:buFontTx/>
              <a:buBlip>
                <a:blip r:embed="rId2"/>
              </a:buBlip>
              <a:defRPr sz="1600">
                <a:solidFill>
                  <a:schemeClr val="tx1">
                    <a:lumMod val="85000"/>
                    <a:lumOff val="15000"/>
                  </a:schemeClr>
                </a:solidFill>
                <a:latin typeface="Calibri" panose="020F0502020204030204" pitchFamily="34" charset="0"/>
                <a:cs typeface="Calibri" panose="020F0502020204030204" pitchFamily="34" charset="0"/>
              </a:defRPr>
            </a:lvl2pPr>
            <a:lvl3pPr marL="685800" indent="-228600">
              <a:spcBef>
                <a:spcPts val="600"/>
              </a:spcBef>
              <a:buSzPct val="65000"/>
              <a:buFontTx/>
              <a:buBlip>
                <a:blip r:embed="rId2"/>
              </a:buBlip>
              <a:defRPr sz="1400">
                <a:solidFill>
                  <a:schemeClr val="tx1">
                    <a:lumMod val="85000"/>
                    <a:lumOff val="15000"/>
                  </a:schemeClr>
                </a:solidFill>
                <a:latin typeface="Calibri" panose="020F0502020204030204" pitchFamily="34" charset="0"/>
                <a:cs typeface="Calibri" panose="020F0502020204030204" pitchFamily="34" charset="0"/>
              </a:defRPr>
            </a:lvl3pPr>
            <a:lvl4pPr>
              <a:defRPr>
                <a:solidFill>
                  <a:schemeClr val="tx1">
                    <a:lumMod val="85000"/>
                    <a:lumOff val="15000"/>
                  </a:schemeClr>
                </a:solidFill>
              </a:defRPr>
            </a:lvl4pPr>
            <a:lvl5pPr>
              <a:buNone/>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58200" y="136582"/>
            <a:ext cx="459241" cy="4572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bk object 16">
            <a:extLst>
              <a:ext uri="{FF2B5EF4-FFF2-40B4-BE49-F238E27FC236}">
                <a16:creationId xmlns:a16="http://schemas.microsoft.com/office/drawing/2014/main" id="{774B9340-7FC7-462A-9EEF-906C5762F51A}"/>
              </a:ext>
            </a:extLst>
          </p:cNvPr>
          <p:cNvSpPr/>
          <p:nvPr userDrawn="1"/>
        </p:nvSpPr>
        <p:spPr>
          <a:xfrm>
            <a:off x="1" y="5059256"/>
            <a:ext cx="9148609" cy="85113"/>
          </a:xfrm>
          <a:custGeom>
            <a:avLst/>
            <a:gdLst/>
            <a:ahLst/>
            <a:cxnLst/>
            <a:rect l="l" t="t" r="r" b="b"/>
            <a:pathLst>
              <a:path w="7560309" h="88264">
                <a:moveTo>
                  <a:pt x="0" y="0"/>
                </a:moveTo>
                <a:lnTo>
                  <a:pt x="7560000" y="0"/>
                </a:lnTo>
                <a:lnTo>
                  <a:pt x="7560000" y="87990"/>
                </a:lnTo>
                <a:lnTo>
                  <a:pt x="0" y="87990"/>
                </a:lnTo>
                <a:lnTo>
                  <a:pt x="0" y="0"/>
                </a:lnTo>
                <a:close/>
              </a:path>
            </a:pathLst>
          </a:custGeom>
          <a:solidFill>
            <a:srgbClr val="C64F51"/>
          </a:solidFill>
        </p:spPr>
        <p:txBody>
          <a:bodyPr wrap="square" lIns="0" tIns="0" rIns="0" bIns="0" rtlCol="0"/>
          <a:lstStyle/>
          <a:p>
            <a:endParaRPr sz="1736"/>
          </a:p>
        </p:txBody>
      </p:sp>
    </p:spTree>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78" r:id="rId4"/>
    <p:sldLayoutId id="2147483663" r:id="rId5"/>
    <p:sldLayoutId id="2147483668" r:id="rId6"/>
    <p:sldLayoutId id="2147483670" r:id="rId7"/>
    <p:sldLayoutId id="2147483671" r:id="rId8"/>
    <p:sldLayoutId id="2147483667" r:id="rId9"/>
    <p:sldLayoutId id="2147483669" r:id="rId10"/>
    <p:sldLayoutId id="2147483666" r:id="rId11"/>
    <p:sldLayoutId id="2147483673" r:id="rId12"/>
    <p:sldLayoutId id="2147483674" r:id="rId13"/>
    <p:sldLayoutId id="2147483665" r:id="rId14"/>
    <p:sldLayoutId id="2147483675" r:id="rId15"/>
    <p:sldLayoutId id="2147483680" r:id="rId16"/>
    <p:sldLayoutId id="2147483686" r:id="rId17"/>
    <p:sldLayoutId id="2147483679" r:id="rId18"/>
    <p:sldLayoutId id="2147483676" r:id="rId19"/>
    <p:sldLayoutId id="2147483684" r:id="rId20"/>
    <p:sldLayoutId id="2147483683" r:id="rId21"/>
    <p:sldLayoutId id="2147483685" r:id="rId22"/>
    <p:sldLayoutId id="2147483687" r:id="rId23"/>
    <p:sldLayoutId id="2147483688" r:id="rId2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8.xml"/><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8.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8.xml"/><Relationship Id="rId6" Type="http://schemas.openxmlformats.org/officeDocument/2006/relationships/image" Target="../media/image55.png"/><Relationship Id="rId5" Type="http://schemas.openxmlformats.org/officeDocument/2006/relationships/image" Target="../media/image41.png"/><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8.xml"/><Relationship Id="rId5" Type="http://schemas.openxmlformats.org/officeDocument/2006/relationships/image" Target="../media/image59.png"/><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24.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7827" y="3501617"/>
            <a:ext cx="1468347" cy="279490"/>
          </a:xfrm>
          <a:prstGeom prst="rect">
            <a:avLst/>
          </a:prstGeom>
        </p:spPr>
        <p:txBody>
          <a:bodyPr vert="horz" wrap="square" lIns="0" tIns="12246" rIns="0" bIns="0" rtlCol="0">
            <a:spAutoFit/>
          </a:bodyPr>
          <a:lstStyle/>
          <a:p>
            <a:pPr marL="12247" algn="ctr">
              <a:spcBef>
                <a:spcPts val="96"/>
              </a:spcBef>
            </a:pPr>
            <a:r>
              <a:rPr sz="1736" dirty="0">
                <a:solidFill>
                  <a:srgbClr val="FFFFFF"/>
                </a:solidFill>
                <a:latin typeface="Garamond" panose="02020404030301010803" pitchFamily="18" charset="0"/>
                <a:cs typeface="Proxima Nova Lt"/>
              </a:rPr>
              <a:t>Expect</a:t>
            </a:r>
            <a:r>
              <a:rPr sz="1736" spc="-82" dirty="0">
                <a:solidFill>
                  <a:srgbClr val="FFFFFF"/>
                </a:solidFill>
                <a:latin typeface="Garamond" panose="02020404030301010803" pitchFamily="18" charset="0"/>
                <a:cs typeface="Proxima Nova Lt"/>
              </a:rPr>
              <a:t> </a:t>
            </a:r>
            <a:r>
              <a:rPr sz="1736" dirty="0">
                <a:solidFill>
                  <a:srgbClr val="FFFFFF"/>
                </a:solidFill>
                <a:latin typeface="Garamond" panose="02020404030301010803" pitchFamily="18" charset="0"/>
                <a:cs typeface="Proxima Nova Lt"/>
              </a:rPr>
              <a:t>Beyond</a:t>
            </a:r>
            <a:endParaRPr sz="1736">
              <a:latin typeface="Garamond" panose="02020404030301010803" pitchFamily="18" charset="0"/>
              <a:cs typeface="Proxima Nova Lt"/>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7103" y="2090949"/>
            <a:ext cx="969794" cy="9616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8" b="48"/>
          <a:stretch>
            <a:fillRect/>
          </a:stretch>
        </p:blipFill>
        <p:spPr>
          <a:xfrm>
            <a:off x="0" y="0"/>
            <a:ext cx="9144000" cy="5065200"/>
          </a:xfrm>
        </p:spPr>
      </p:pic>
      <p:sp>
        <p:nvSpPr>
          <p:cNvPr id="3" name="Title 2"/>
          <p:cNvSpPr>
            <a:spLocks noGrp="1"/>
          </p:cNvSpPr>
          <p:nvPr>
            <p:ph type="title"/>
          </p:nvPr>
        </p:nvSpPr>
        <p:spPr/>
        <p:txBody>
          <a:bodyPr anchor="t"/>
          <a:lstStyle/>
          <a:p>
            <a:pPr algn="l"/>
            <a:br>
              <a:rPr lang="en-GB" dirty="0"/>
            </a:br>
            <a:r>
              <a:rPr lang="en-GB" dirty="0"/>
              <a:t> </a:t>
            </a:r>
            <a:br>
              <a:rPr lang="en-GB" dirty="0"/>
            </a:br>
            <a:r>
              <a:rPr lang="en-US" b="1" cap="all" spc="50" dirty="0"/>
              <a:t>industries Focus</a:t>
            </a:r>
            <a:br>
              <a:rPr lang="en-GB" dirty="0"/>
            </a:br>
            <a:endParaRPr lang="en-GB" b="1" dirty="0"/>
          </a:p>
        </p:txBody>
      </p:sp>
    </p:spTree>
    <p:extLst>
      <p:ext uri="{BB962C8B-B14F-4D97-AF65-F5344CB8AC3E}">
        <p14:creationId xmlns:p14="http://schemas.microsoft.com/office/powerpoint/2010/main" val="1585741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INDUSTRIES FOCUS</a:t>
            </a:r>
          </a:p>
        </p:txBody>
      </p:sp>
      <p:sp>
        <p:nvSpPr>
          <p:cNvPr id="4" name="Rectangle 3"/>
          <p:cNvSpPr/>
          <p:nvPr/>
        </p:nvSpPr>
        <p:spPr>
          <a:xfrm>
            <a:off x="7461718" y="2617017"/>
            <a:ext cx="1404000" cy="55889"/>
          </a:xfrm>
          <a:prstGeom prst="rect">
            <a:avLst/>
          </a:prstGeom>
          <a:solidFill>
            <a:srgbClr val="116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5" name="Rectangle 4"/>
          <p:cNvSpPr/>
          <p:nvPr/>
        </p:nvSpPr>
        <p:spPr>
          <a:xfrm>
            <a:off x="4653718" y="2617017"/>
            <a:ext cx="1404000" cy="55889"/>
          </a:xfrm>
          <a:prstGeom prst="rect">
            <a:avLst/>
          </a:prstGeom>
          <a:solidFill>
            <a:srgbClr val="116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6" name="Rectangle 5"/>
          <p:cNvSpPr/>
          <p:nvPr/>
        </p:nvSpPr>
        <p:spPr>
          <a:xfrm>
            <a:off x="3258292" y="2617017"/>
            <a:ext cx="1404000" cy="55889"/>
          </a:xfrm>
          <a:prstGeom prst="rect">
            <a:avLst/>
          </a:prstGeom>
          <a:solidFill>
            <a:srgbClr val="92A7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 name="Rectangle 6"/>
          <p:cNvSpPr/>
          <p:nvPr/>
        </p:nvSpPr>
        <p:spPr>
          <a:xfrm>
            <a:off x="458866" y="2617017"/>
            <a:ext cx="1404000" cy="55889"/>
          </a:xfrm>
          <a:prstGeom prst="rect">
            <a:avLst/>
          </a:prstGeom>
          <a:solidFill>
            <a:srgbClr val="92A7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 name="Rectangle 7"/>
          <p:cNvSpPr/>
          <p:nvPr/>
        </p:nvSpPr>
        <p:spPr>
          <a:xfrm>
            <a:off x="1862866" y="2617017"/>
            <a:ext cx="1404000" cy="55889"/>
          </a:xfrm>
          <a:prstGeom prst="rect">
            <a:avLst/>
          </a:prstGeom>
          <a:solidFill>
            <a:srgbClr val="116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9" name="Rectangle 8"/>
          <p:cNvSpPr/>
          <p:nvPr/>
        </p:nvSpPr>
        <p:spPr>
          <a:xfrm>
            <a:off x="6057718" y="2617017"/>
            <a:ext cx="1404000" cy="55889"/>
          </a:xfrm>
          <a:prstGeom prst="rect">
            <a:avLst/>
          </a:prstGeom>
          <a:solidFill>
            <a:srgbClr val="92A7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grpSp>
        <p:nvGrpSpPr>
          <p:cNvPr id="3" name="Group 2"/>
          <p:cNvGrpSpPr/>
          <p:nvPr/>
        </p:nvGrpSpPr>
        <p:grpSpPr>
          <a:xfrm>
            <a:off x="545449" y="1783827"/>
            <a:ext cx="1230835" cy="1712185"/>
            <a:chOff x="545449" y="1783827"/>
            <a:chExt cx="1230835" cy="1712185"/>
          </a:xfrm>
        </p:grpSpPr>
        <p:grpSp>
          <p:nvGrpSpPr>
            <p:cNvPr id="10" name="Group 9"/>
            <p:cNvGrpSpPr/>
            <p:nvPr/>
          </p:nvGrpSpPr>
          <p:grpSpPr>
            <a:xfrm>
              <a:off x="545449" y="2609242"/>
              <a:ext cx="1230835" cy="886770"/>
              <a:chOff x="567533" y="2879942"/>
              <a:chExt cx="1230835" cy="886770"/>
            </a:xfrm>
          </p:grpSpPr>
          <p:sp>
            <p:nvSpPr>
              <p:cNvPr id="11" name="Oval 10"/>
              <p:cNvSpPr/>
              <p:nvPr/>
            </p:nvSpPr>
            <p:spPr>
              <a:xfrm>
                <a:off x="693087" y="2879942"/>
                <a:ext cx="71438" cy="71438"/>
              </a:xfrm>
              <a:prstGeom prst="ellipse">
                <a:avLst/>
              </a:prstGeom>
              <a:solidFill>
                <a:srgbClr val="92A70E"/>
              </a:solidFill>
              <a:ln>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p:cNvCxnSpPr/>
              <p:nvPr/>
            </p:nvCxnSpPr>
            <p:spPr>
              <a:xfrm>
                <a:off x="726465" y="2963285"/>
                <a:ext cx="0" cy="194415"/>
              </a:xfrm>
              <a:prstGeom prst="line">
                <a:avLst/>
              </a:prstGeom>
              <a:ln>
                <a:solidFill>
                  <a:srgbClr val="92A70E"/>
                </a:solidFill>
                <a:prstDash val="sysDash"/>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67533" y="3174693"/>
                <a:ext cx="1230835" cy="592019"/>
                <a:chOff x="584202" y="3150883"/>
                <a:chExt cx="1230835" cy="592019"/>
              </a:xfrm>
            </p:grpSpPr>
            <p:grpSp>
              <p:nvGrpSpPr>
                <p:cNvPr id="14" name="Group 13"/>
                <p:cNvGrpSpPr/>
                <p:nvPr/>
              </p:nvGrpSpPr>
              <p:grpSpPr>
                <a:xfrm>
                  <a:off x="584202" y="3238902"/>
                  <a:ext cx="1230835" cy="504000"/>
                  <a:chOff x="575950" y="3669740"/>
                  <a:chExt cx="1230835" cy="504000"/>
                </a:xfrm>
              </p:grpSpPr>
              <p:grpSp>
                <p:nvGrpSpPr>
                  <p:cNvPr id="16" name="Group 15"/>
                  <p:cNvGrpSpPr/>
                  <p:nvPr/>
                </p:nvGrpSpPr>
                <p:grpSpPr>
                  <a:xfrm>
                    <a:off x="575950" y="3669740"/>
                    <a:ext cx="1230835" cy="504000"/>
                    <a:chOff x="583007" y="2193432"/>
                    <a:chExt cx="1230835" cy="504000"/>
                  </a:xfrm>
                </p:grpSpPr>
                <p:sp>
                  <p:nvSpPr>
                    <p:cNvPr id="18" name="Rectangle 17"/>
                    <p:cNvSpPr/>
                    <p:nvPr/>
                  </p:nvSpPr>
                  <p:spPr>
                    <a:xfrm>
                      <a:off x="583007" y="2193432"/>
                      <a:ext cx="900000" cy="504000"/>
                    </a:xfrm>
                    <a:prstGeom prst="rect">
                      <a:avLst/>
                    </a:prstGeom>
                    <a:solidFill>
                      <a:srgbClr val="92A70E"/>
                    </a:solidFill>
                    <a:ln>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Proxi nova"/>
                        </a:rPr>
                        <a:t>Textile</a:t>
                      </a:r>
                    </a:p>
                  </p:txBody>
                </p:sp>
                <p:sp>
                  <p:nvSpPr>
                    <p:cNvPr id="19" name="Oval 18"/>
                    <p:cNvSpPr/>
                    <p:nvPr/>
                  </p:nvSpPr>
                  <p:spPr>
                    <a:xfrm>
                      <a:off x="1410642" y="2231927"/>
                      <a:ext cx="403200" cy="403200"/>
                    </a:xfrm>
                    <a:prstGeom prst="ellipse">
                      <a:avLst/>
                    </a:prstGeom>
                    <a:solidFill>
                      <a:schemeClr val="bg1">
                        <a:lumMod val="95000"/>
                      </a:schemeClr>
                    </a:solidFill>
                    <a:ln w="19050">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269" y="3759276"/>
                    <a:ext cx="305271" cy="301118"/>
                  </a:xfrm>
                  <a:prstGeom prst="rect">
                    <a:avLst/>
                  </a:prstGeom>
                </p:spPr>
              </p:pic>
            </p:grpSp>
            <p:sp>
              <p:nvSpPr>
                <p:cNvPr id="15" name="Isosceles Triangle 14"/>
                <p:cNvSpPr/>
                <p:nvPr/>
              </p:nvSpPr>
              <p:spPr>
                <a:xfrm>
                  <a:off x="700579" y="3150883"/>
                  <a:ext cx="82996" cy="87423"/>
                </a:xfrm>
                <a:prstGeom prst="triangle">
                  <a:avLst/>
                </a:prstGeom>
                <a:solidFill>
                  <a:srgbClr val="92A70E"/>
                </a:solidFill>
                <a:ln>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0" name="Group 19"/>
            <p:cNvGrpSpPr/>
            <p:nvPr/>
          </p:nvGrpSpPr>
          <p:grpSpPr>
            <a:xfrm>
              <a:off x="545504" y="1783827"/>
              <a:ext cx="1230724" cy="896853"/>
              <a:chOff x="530945" y="2054527"/>
              <a:chExt cx="1230724" cy="896853"/>
            </a:xfrm>
          </p:grpSpPr>
          <p:grpSp>
            <p:nvGrpSpPr>
              <p:cNvPr id="21" name="Group 20"/>
              <p:cNvGrpSpPr/>
              <p:nvPr/>
            </p:nvGrpSpPr>
            <p:grpSpPr>
              <a:xfrm>
                <a:off x="530945" y="2054527"/>
                <a:ext cx="1230724" cy="896853"/>
                <a:chOff x="530945" y="2054527"/>
                <a:chExt cx="1230724" cy="896853"/>
              </a:xfrm>
            </p:grpSpPr>
            <p:sp>
              <p:nvSpPr>
                <p:cNvPr id="23" name="Oval 22"/>
                <p:cNvSpPr/>
                <p:nvPr/>
              </p:nvSpPr>
              <p:spPr>
                <a:xfrm>
                  <a:off x="1563463" y="2879942"/>
                  <a:ext cx="71438" cy="71438"/>
                </a:xfrm>
                <a:prstGeom prst="ellipse">
                  <a:avLst/>
                </a:prstGeom>
                <a:solidFill>
                  <a:srgbClr val="92A70E"/>
                </a:solidFill>
                <a:ln>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p:cNvCxnSpPr/>
                <p:nvPr/>
              </p:nvCxnSpPr>
              <p:spPr>
                <a:xfrm>
                  <a:off x="1603375" y="2673882"/>
                  <a:ext cx="0" cy="194415"/>
                </a:xfrm>
                <a:prstGeom prst="line">
                  <a:avLst/>
                </a:prstGeom>
                <a:ln>
                  <a:solidFill>
                    <a:srgbClr val="92A70E"/>
                  </a:solidFill>
                  <a:prstDash val="sysDash"/>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30945" y="2054527"/>
                  <a:ext cx="1230724" cy="601207"/>
                  <a:chOff x="543645" y="2181527"/>
                  <a:chExt cx="1230724" cy="601207"/>
                </a:xfrm>
              </p:grpSpPr>
              <p:grpSp>
                <p:nvGrpSpPr>
                  <p:cNvPr id="26" name="Group 25"/>
                  <p:cNvGrpSpPr/>
                  <p:nvPr/>
                </p:nvGrpSpPr>
                <p:grpSpPr>
                  <a:xfrm>
                    <a:off x="543645" y="2181527"/>
                    <a:ext cx="1230724" cy="504000"/>
                    <a:chOff x="252283" y="2181527"/>
                    <a:chExt cx="1230724" cy="504000"/>
                  </a:xfrm>
                </p:grpSpPr>
                <p:sp>
                  <p:nvSpPr>
                    <p:cNvPr id="28" name="Rectangle 27"/>
                    <p:cNvSpPr/>
                    <p:nvPr/>
                  </p:nvSpPr>
                  <p:spPr>
                    <a:xfrm>
                      <a:off x="583007" y="2181527"/>
                      <a:ext cx="900000" cy="504000"/>
                    </a:xfrm>
                    <a:prstGeom prst="rect">
                      <a:avLst/>
                    </a:prstGeom>
                    <a:solidFill>
                      <a:srgbClr val="92A70E"/>
                    </a:solidFill>
                    <a:ln>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Proxi nova"/>
                        </a:rPr>
                        <a:t>Automotive</a:t>
                      </a:r>
                    </a:p>
                  </p:txBody>
                </p:sp>
                <p:sp>
                  <p:nvSpPr>
                    <p:cNvPr id="29" name="Oval 28"/>
                    <p:cNvSpPr/>
                    <p:nvPr/>
                  </p:nvSpPr>
                  <p:spPr>
                    <a:xfrm>
                      <a:off x="252283" y="2235103"/>
                      <a:ext cx="402152" cy="402152"/>
                    </a:xfrm>
                    <a:prstGeom prst="ellipse">
                      <a:avLst/>
                    </a:prstGeom>
                    <a:solidFill>
                      <a:schemeClr val="bg1">
                        <a:lumMod val="95000"/>
                      </a:schemeClr>
                    </a:solidFill>
                    <a:ln w="19050">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Isosceles Triangle 26"/>
                  <p:cNvSpPr/>
                  <p:nvPr/>
                </p:nvSpPr>
                <p:spPr>
                  <a:xfrm rot="10800000">
                    <a:off x="1573783" y="2695311"/>
                    <a:ext cx="82996" cy="87423"/>
                  </a:xfrm>
                  <a:prstGeom prst="triangle">
                    <a:avLst/>
                  </a:prstGeom>
                  <a:solidFill>
                    <a:srgbClr val="92A70E"/>
                  </a:solidFill>
                  <a:ln>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057" y="2230271"/>
                <a:ext cx="297522" cy="152511"/>
              </a:xfrm>
              <a:prstGeom prst="rect">
                <a:avLst/>
              </a:prstGeom>
            </p:spPr>
          </p:pic>
        </p:grpSp>
      </p:grpSp>
      <p:grpSp>
        <p:nvGrpSpPr>
          <p:cNvPr id="126" name="Group 125"/>
          <p:cNvGrpSpPr/>
          <p:nvPr/>
        </p:nvGrpSpPr>
        <p:grpSpPr>
          <a:xfrm>
            <a:off x="3344874" y="1783827"/>
            <a:ext cx="1230835" cy="1712185"/>
            <a:chOff x="3344874" y="1783827"/>
            <a:chExt cx="1230835" cy="1712185"/>
          </a:xfrm>
        </p:grpSpPr>
        <p:grpSp>
          <p:nvGrpSpPr>
            <p:cNvPr id="39" name="Group 38"/>
            <p:cNvGrpSpPr/>
            <p:nvPr/>
          </p:nvGrpSpPr>
          <p:grpSpPr>
            <a:xfrm>
              <a:off x="3344929" y="1783827"/>
              <a:ext cx="1230724" cy="896853"/>
              <a:chOff x="3344929" y="2054527"/>
              <a:chExt cx="1230724" cy="896853"/>
            </a:xfrm>
          </p:grpSpPr>
          <p:grpSp>
            <p:nvGrpSpPr>
              <p:cNvPr id="40" name="Group 39"/>
              <p:cNvGrpSpPr/>
              <p:nvPr/>
            </p:nvGrpSpPr>
            <p:grpSpPr>
              <a:xfrm>
                <a:off x="3344929" y="2054527"/>
                <a:ext cx="1230724" cy="896853"/>
                <a:chOff x="530945" y="2054527"/>
                <a:chExt cx="1230724" cy="896853"/>
              </a:xfrm>
            </p:grpSpPr>
            <p:sp>
              <p:nvSpPr>
                <p:cNvPr id="42" name="Oval 41"/>
                <p:cNvSpPr/>
                <p:nvPr/>
              </p:nvSpPr>
              <p:spPr>
                <a:xfrm>
                  <a:off x="1563463" y="2879942"/>
                  <a:ext cx="71438" cy="71438"/>
                </a:xfrm>
                <a:prstGeom prst="ellipse">
                  <a:avLst/>
                </a:prstGeom>
                <a:solidFill>
                  <a:srgbClr val="92A70E"/>
                </a:solidFill>
                <a:ln>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Connector 42"/>
                <p:cNvCxnSpPr/>
                <p:nvPr/>
              </p:nvCxnSpPr>
              <p:spPr>
                <a:xfrm>
                  <a:off x="1603375" y="2673882"/>
                  <a:ext cx="0" cy="194415"/>
                </a:xfrm>
                <a:prstGeom prst="line">
                  <a:avLst/>
                </a:prstGeom>
                <a:ln>
                  <a:solidFill>
                    <a:srgbClr val="92A70E"/>
                  </a:solidFill>
                  <a:prstDash val="sysDash"/>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530945" y="2054527"/>
                  <a:ext cx="1230724" cy="601207"/>
                  <a:chOff x="543645" y="2181527"/>
                  <a:chExt cx="1230724" cy="601207"/>
                </a:xfrm>
              </p:grpSpPr>
              <p:grpSp>
                <p:nvGrpSpPr>
                  <p:cNvPr id="45" name="Group 44"/>
                  <p:cNvGrpSpPr/>
                  <p:nvPr/>
                </p:nvGrpSpPr>
                <p:grpSpPr>
                  <a:xfrm>
                    <a:off x="543645" y="2181527"/>
                    <a:ext cx="1230724" cy="504000"/>
                    <a:chOff x="252283" y="2181527"/>
                    <a:chExt cx="1230724" cy="504000"/>
                  </a:xfrm>
                </p:grpSpPr>
                <p:sp>
                  <p:nvSpPr>
                    <p:cNvPr id="47" name="Rectangle 46"/>
                    <p:cNvSpPr/>
                    <p:nvPr/>
                  </p:nvSpPr>
                  <p:spPr>
                    <a:xfrm>
                      <a:off x="583007" y="2181527"/>
                      <a:ext cx="900000" cy="504000"/>
                    </a:xfrm>
                    <a:prstGeom prst="rect">
                      <a:avLst/>
                    </a:prstGeom>
                    <a:solidFill>
                      <a:srgbClr val="92A70E"/>
                    </a:solidFill>
                    <a:ln>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Proxi nova"/>
                        </a:rPr>
                        <a:t>High-tech Electronics</a:t>
                      </a:r>
                    </a:p>
                  </p:txBody>
                </p:sp>
                <p:sp>
                  <p:nvSpPr>
                    <p:cNvPr id="48" name="Oval 47"/>
                    <p:cNvSpPr/>
                    <p:nvPr/>
                  </p:nvSpPr>
                  <p:spPr>
                    <a:xfrm>
                      <a:off x="252283" y="2235103"/>
                      <a:ext cx="402152" cy="402152"/>
                    </a:xfrm>
                    <a:prstGeom prst="ellipse">
                      <a:avLst/>
                    </a:prstGeom>
                    <a:solidFill>
                      <a:schemeClr val="bg1">
                        <a:lumMod val="95000"/>
                      </a:schemeClr>
                    </a:solidFill>
                    <a:ln w="19050">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6" name="Isosceles Triangle 45"/>
                  <p:cNvSpPr/>
                  <p:nvPr/>
                </p:nvSpPr>
                <p:spPr>
                  <a:xfrm rot="10800000">
                    <a:off x="1573783" y="2695311"/>
                    <a:ext cx="82996" cy="87423"/>
                  </a:xfrm>
                  <a:prstGeom prst="triangle">
                    <a:avLst/>
                  </a:prstGeom>
                  <a:solidFill>
                    <a:srgbClr val="92A70E"/>
                  </a:solidFill>
                  <a:ln>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49576" y="2225018"/>
                <a:ext cx="184580" cy="184578"/>
              </a:xfrm>
              <a:prstGeom prst="rect">
                <a:avLst/>
              </a:prstGeom>
            </p:spPr>
          </p:pic>
        </p:grpSp>
        <p:grpSp>
          <p:nvGrpSpPr>
            <p:cNvPr id="59" name="Group 58"/>
            <p:cNvGrpSpPr/>
            <p:nvPr/>
          </p:nvGrpSpPr>
          <p:grpSpPr>
            <a:xfrm>
              <a:off x="3344874" y="2609242"/>
              <a:ext cx="1230835" cy="886770"/>
              <a:chOff x="3344874" y="2879942"/>
              <a:chExt cx="1230835" cy="886770"/>
            </a:xfrm>
          </p:grpSpPr>
          <p:grpSp>
            <p:nvGrpSpPr>
              <p:cNvPr id="60" name="Group 59"/>
              <p:cNvGrpSpPr/>
              <p:nvPr/>
            </p:nvGrpSpPr>
            <p:grpSpPr>
              <a:xfrm>
                <a:off x="3344874" y="2879942"/>
                <a:ext cx="1230835" cy="886770"/>
                <a:chOff x="567533" y="2879942"/>
                <a:chExt cx="1230835" cy="886770"/>
              </a:xfrm>
            </p:grpSpPr>
            <p:sp>
              <p:nvSpPr>
                <p:cNvPr id="62" name="Oval 61"/>
                <p:cNvSpPr/>
                <p:nvPr/>
              </p:nvSpPr>
              <p:spPr>
                <a:xfrm>
                  <a:off x="693087" y="2879942"/>
                  <a:ext cx="71438" cy="71438"/>
                </a:xfrm>
                <a:prstGeom prst="ellipse">
                  <a:avLst/>
                </a:prstGeom>
                <a:solidFill>
                  <a:srgbClr val="92A70E"/>
                </a:solidFill>
                <a:ln>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3" name="Straight Connector 62"/>
                <p:cNvCxnSpPr/>
                <p:nvPr/>
              </p:nvCxnSpPr>
              <p:spPr>
                <a:xfrm>
                  <a:off x="726465" y="2963285"/>
                  <a:ext cx="0" cy="194415"/>
                </a:xfrm>
                <a:prstGeom prst="line">
                  <a:avLst/>
                </a:prstGeom>
                <a:ln>
                  <a:solidFill>
                    <a:srgbClr val="92A70E"/>
                  </a:solidFill>
                  <a:prstDash val="sysDash"/>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7533" y="3174693"/>
                  <a:ext cx="1230835" cy="592019"/>
                  <a:chOff x="584202" y="3150883"/>
                  <a:chExt cx="1230835" cy="592019"/>
                </a:xfrm>
              </p:grpSpPr>
              <p:grpSp>
                <p:nvGrpSpPr>
                  <p:cNvPr id="65" name="Group 64"/>
                  <p:cNvGrpSpPr/>
                  <p:nvPr/>
                </p:nvGrpSpPr>
                <p:grpSpPr>
                  <a:xfrm>
                    <a:off x="584202" y="3238902"/>
                    <a:ext cx="1230835" cy="504000"/>
                    <a:chOff x="583007" y="2193432"/>
                    <a:chExt cx="1230835" cy="504000"/>
                  </a:xfrm>
                </p:grpSpPr>
                <p:sp>
                  <p:nvSpPr>
                    <p:cNvPr id="67" name="Rectangle 66"/>
                    <p:cNvSpPr/>
                    <p:nvPr/>
                  </p:nvSpPr>
                  <p:spPr>
                    <a:xfrm>
                      <a:off x="583007" y="2193432"/>
                      <a:ext cx="900000" cy="504000"/>
                    </a:xfrm>
                    <a:prstGeom prst="rect">
                      <a:avLst/>
                    </a:prstGeom>
                    <a:solidFill>
                      <a:srgbClr val="C64F51"/>
                    </a:solidFill>
                    <a:ln>
                      <a:solidFill>
                        <a:srgbClr val="C64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Proxi nova"/>
                        </a:rPr>
                        <a:t>Aerospace &amp; Defense</a:t>
                      </a:r>
                    </a:p>
                  </p:txBody>
                </p:sp>
                <p:sp>
                  <p:nvSpPr>
                    <p:cNvPr id="68" name="Oval 67"/>
                    <p:cNvSpPr/>
                    <p:nvPr/>
                  </p:nvSpPr>
                  <p:spPr>
                    <a:xfrm>
                      <a:off x="1410642" y="2231927"/>
                      <a:ext cx="403200" cy="403200"/>
                    </a:xfrm>
                    <a:prstGeom prst="ellipse">
                      <a:avLst/>
                    </a:prstGeom>
                    <a:solidFill>
                      <a:schemeClr val="bg1">
                        <a:lumMod val="95000"/>
                      </a:schemeClr>
                    </a:solidFill>
                    <a:ln w="19050">
                      <a:solidFill>
                        <a:srgbClr val="C64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6" name="Isosceles Triangle 65"/>
                  <p:cNvSpPr/>
                  <p:nvPr/>
                </p:nvSpPr>
                <p:spPr>
                  <a:xfrm>
                    <a:off x="700579" y="3150883"/>
                    <a:ext cx="82996" cy="87423"/>
                  </a:xfrm>
                  <a:prstGeom prst="triangle">
                    <a:avLst/>
                  </a:prstGeom>
                  <a:solidFill>
                    <a:srgbClr val="C64F51"/>
                  </a:solidFill>
                  <a:ln>
                    <a:solidFill>
                      <a:srgbClr val="C64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08833" y="3419476"/>
                <a:ext cx="305273" cy="204882"/>
              </a:xfrm>
              <a:prstGeom prst="rect">
                <a:avLst/>
              </a:prstGeom>
            </p:spPr>
          </p:pic>
        </p:grpSp>
      </p:grpSp>
      <p:grpSp>
        <p:nvGrpSpPr>
          <p:cNvPr id="128" name="Group 127"/>
          <p:cNvGrpSpPr/>
          <p:nvPr/>
        </p:nvGrpSpPr>
        <p:grpSpPr>
          <a:xfrm>
            <a:off x="6147886" y="1783827"/>
            <a:ext cx="1230835" cy="1712185"/>
            <a:chOff x="6147886" y="1783827"/>
            <a:chExt cx="1230835" cy="1712185"/>
          </a:xfrm>
        </p:grpSpPr>
        <p:grpSp>
          <p:nvGrpSpPr>
            <p:cNvPr id="49" name="Group 48"/>
            <p:cNvGrpSpPr/>
            <p:nvPr/>
          </p:nvGrpSpPr>
          <p:grpSpPr>
            <a:xfrm>
              <a:off x="6147941" y="1783827"/>
              <a:ext cx="1230724" cy="896853"/>
              <a:chOff x="6147941" y="2054527"/>
              <a:chExt cx="1230724" cy="896853"/>
            </a:xfrm>
          </p:grpSpPr>
          <p:grpSp>
            <p:nvGrpSpPr>
              <p:cNvPr id="50" name="Group 49"/>
              <p:cNvGrpSpPr/>
              <p:nvPr/>
            </p:nvGrpSpPr>
            <p:grpSpPr>
              <a:xfrm>
                <a:off x="6147941" y="2054527"/>
                <a:ext cx="1230724" cy="896853"/>
                <a:chOff x="530945" y="2054527"/>
                <a:chExt cx="1230724" cy="896853"/>
              </a:xfrm>
            </p:grpSpPr>
            <p:sp>
              <p:nvSpPr>
                <p:cNvPr id="52" name="Oval 51"/>
                <p:cNvSpPr/>
                <p:nvPr/>
              </p:nvSpPr>
              <p:spPr>
                <a:xfrm>
                  <a:off x="1563463" y="2879942"/>
                  <a:ext cx="71438" cy="71438"/>
                </a:xfrm>
                <a:prstGeom prst="ellipse">
                  <a:avLst/>
                </a:prstGeom>
                <a:solidFill>
                  <a:srgbClr val="92A70E"/>
                </a:solidFill>
                <a:ln>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3" name="Straight Connector 52"/>
                <p:cNvCxnSpPr/>
                <p:nvPr/>
              </p:nvCxnSpPr>
              <p:spPr>
                <a:xfrm>
                  <a:off x="1603375" y="2673882"/>
                  <a:ext cx="0" cy="194415"/>
                </a:xfrm>
                <a:prstGeom prst="line">
                  <a:avLst/>
                </a:prstGeom>
                <a:ln>
                  <a:solidFill>
                    <a:srgbClr val="92A70E"/>
                  </a:solidFill>
                  <a:prstDash val="sysDash"/>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530945" y="2054527"/>
                  <a:ext cx="1230724" cy="601207"/>
                  <a:chOff x="543645" y="2181527"/>
                  <a:chExt cx="1230724" cy="601207"/>
                </a:xfrm>
              </p:grpSpPr>
              <p:grpSp>
                <p:nvGrpSpPr>
                  <p:cNvPr id="55" name="Group 54"/>
                  <p:cNvGrpSpPr/>
                  <p:nvPr/>
                </p:nvGrpSpPr>
                <p:grpSpPr>
                  <a:xfrm>
                    <a:off x="543645" y="2181527"/>
                    <a:ext cx="1230724" cy="504000"/>
                    <a:chOff x="252283" y="2181527"/>
                    <a:chExt cx="1230724" cy="504000"/>
                  </a:xfrm>
                </p:grpSpPr>
                <p:sp>
                  <p:nvSpPr>
                    <p:cNvPr id="57" name="Rectangle 56"/>
                    <p:cNvSpPr/>
                    <p:nvPr/>
                  </p:nvSpPr>
                  <p:spPr>
                    <a:xfrm>
                      <a:off x="583007" y="2181527"/>
                      <a:ext cx="900000" cy="504000"/>
                    </a:xfrm>
                    <a:prstGeom prst="rect">
                      <a:avLst/>
                    </a:prstGeom>
                    <a:solidFill>
                      <a:srgbClr val="92A70E"/>
                    </a:solidFill>
                    <a:ln>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Proxi nova"/>
                        </a:rPr>
                        <a:t>Food &amp; Beverages</a:t>
                      </a:r>
                    </a:p>
                  </p:txBody>
                </p:sp>
                <p:sp>
                  <p:nvSpPr>
                    <p:cNvPr id="58" name="Oval 57"/>
                    <p:cNvSpPr/>
                    <p:nvPr/>
                  </p:nvSpPr>
                  <p:spPr>
                    <a:xfrm>
                      <a:off x="252283" y="2235103"/>
                      <a:ext cx="402152" cy="402152"/>
                    </a:xfrm>
                    <a:prstGeom prst="ellipse">
                      <a:avLst/>
                    </a:prstGeom>
                    <a:solidFill>
                      <a:schemeClr val="bg1">
                        <a:lumMod val="95000"/>
                      </a:schemeClr>
                    </a:solidFill>
                    <a:ln w="19050">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6" name="Isosceles Triangle 55"/>
                  <p:cNvSpPr/>
                  <p:nvPr/>
                </p:nvSpPr>
                <p:spPr>
                  <a:xfrm rot="10800000">
                    <a:off x="1573783" y="2695311"/>
                    <a:ext cx="82996" cy="87423"/>
                  </a:xfrm>
                  <a:prstGeom prst="triangle">
                    <a:avLst/>
                  </a:prstGeom>
                  <a:solidFill>
                    <a:srgbClr val="92A70E"/>
                  </a:solidFill>
                  <a:ln>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pic>
            <p:nvPicPr>
              <p:cNvPr id="51" name="Picture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52889" y="2169345"/>
                <a:ext cx="219963" cy="274362"/>
              </a:xfrm>
              <a:prstGeom prst="rect">
                <a:avLst/>
              </a:prstGeom>
            </p:spPr>
          </p:pic>
        </p:grpSp>
        <p:grpSp>
          <p:nvGrpSpPr>
            <p:cNvPr id="69" name="Group 68"/>
            <p:cNvGrpSpPr/>
            <p:nvPr/>
          </p:nvGrpSpPr>
          <p:grpSpPr>
            <a:xfrm>
              <a:off x="6147886" y="2609242"/>
              <a:ext cx="1230835" cy="886770"/>
              <a:chOff x="6147886" y="2879942"/>
              <a:chExt cx="1230835" cy="886770"/>
            </a:xfrm>
          </p:grpSpPr>
          <p:grpSp>
            <p:nvGrpSpPr>
              <p:cNvPr id="70" name="Group 69"/>
              <p:cNvGrpSpPr/>
              <p:nvPr/>
            </p:nvGrpSpPr>
            <p:grpSpPr>
              <a:xfrm>
                <a:off x="6147886" y="2879942"/>
                <a:ext cx="1230835" cy="886770"/>
                <a:chOff x="567533" y="2879942"/>
                <a:chExt cx="1230835" cy="886770"/>
              </a:xfrm>
            </p:grpSpPr>
            <p:sp>
              <p:nvSpPr>
                <p:cNvPr id="72" name="Oval 71"/>
                <p:cNvSpPr/>
                <p:nvPr/>
              </p:nvSpPr>
              <p:spPr>
                <a:xfrm>
                  <a:off x="693087" y="2879942"/>
                  <a:ext cx="71438" cy="71438"/>
                </a:xfrm>
                <a:prstGeom prst="ellipse">
                  <a:avLst/>
                </a:prstGeom>
                <a:solidFill>
                  <a:srgbClr val="92A70E"/>
                </a:solidFill>
                <a:ln>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3" name="Straight Connector 72"/>
                <p:cNvCxnSpPr/>
                <p:nvPr/>
              </p:nvCxnSpPr>
              <p:spPr>
                <a:xfrm>
                  <a:off x="726465" y="2963285"/>
                  <a:ext cx="0" cy="194415"/>
                </a:xfrm>
                <a:prstGeom prst="line">
                  <a:avLst/>
                </a:prstGeom>
                <a:ln>
                  <a:solidFill>
                    <a:srgbClr val="92A70E"/>
                  </a:solidFill>
                  <a:prstDash val="sysDash"/>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567533" y="3174693"/>
                  <a:ext cx="1230835" cy="592019"/>
                  <a:chOff x="584202" y="3150883"/>
                  <a:chExt cx="1230835" cy="592019"/>
                </a:xfrm>
              </p:grpSpPr>
              <p:grpSp>
                <p:nvGrpSpPr>
                  <p:cNvPr id="75" name="Group 74"/>
                  <p:cNvGrpSpPr/>
                  <p:nvPr/>
                </p:nvGrpSpPr>
                <p:grpSpPr>
                  <a:xfrm>
                    <a:off x="584202" y="3238902"/>
                    <a:ext cx="1230835" cy="504000"/>
                    <a:chOff x="583007" y="2193432"/>
                    <a:chExt cx="1230835" cy="504000"/>
                  </a:xfrm>
                </p:grpSpPr>
                <p:sp>
                  <p:nvSpPr>
                    <p:cNvPr id="77" name="Rectangle 76"/>
                    <p:cNvSpPr/>
                    <p:nvPr/>
                  </p:nvSpPr>
                  <p:spPr>
                    <a:xfrm>
                      <a:off x="583007" y="2193432"/>
                      <a:ext cx="900000" cy="504000"/>
                    </a:xfrm>
                    <a:prstGeom prst="rect">
                      <a:avLst/>
                    </a:prstGeom>
                    <a:solidFill>
                      <a:srgbClr val="92A70E"/>
                    </a:solidFill>
                    <a:ln>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Proxi nova"/>
                        </a:rPr>
                        <a:t>Distribution &amp; Retail</a:t>
                      </a:r>
                    </a:p>
                  </p:txBody>
                </p:sp>
                <p:sp>
                  <p:nvSpPr>
                    <p:cNvPr id="78" name="Oval 77"/>
                    <p:cNvSpPr/>
                    <p:nvPr/>
                  </p:nvSpPr>
                  <p:spPr>
                    <a:xfrm>
                      <a:off x="1410642" y="2231927"/>
                      <a:ext cx="403200" cy="403200"/>
                    </a:xfrm>
                    <a:prstGeom prst="ellipse">
                      <a:avLst/>
                    </a:prstGeom>
                    <a:solidFill>
                      <a:schemeClr val="bg1">
                        <a:lumMod val="95000"/>
                      </a:schemeClr>
                    </a:solidFill>
                    <a:ln w="19050">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6" name="Isosceles Triangle 75"/>
                  <p:cNvSpPr/>
                  <p:nvPr/>
                </p:nvSpPr>
                <p:spPr>
                  <a:xfrm>
                    <a:off x="700579" y="3150883"/>
                    <a:ext cx="82996" cy="87423"/>
                  </a:xfrm>
                  <a:prstGeom prst="triangle">
                    <a:avLst/>
                  </a:prstGeom>
                  <a:solidFill>
                    <a:srgbClr val="92A70E"/>
                  </a:solidFill>
                  <a:ln>
                    <a:solidFill>
                      <a:srgbClr val="92A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pic>
            <p:nvPicPr>
              <p:cNvPr id="71" name="Picture 7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4115" y="3400484"/>
                <a:ext cx="284678" cy="240542"/>
              </a:xfrm>
              <a:prstGeom prst="rect">
                <a:avLst/>
              </a:prstGeom>
            </p:spPr>
          </p:pic>
        </p:grpSp>
      </p:grpSp>
      <p:grpSp>
        <p:nvGrpSpPr>
          <p:cNvPr id="129" name="Group 128"/>
          <p:cNvGrpSpPr/>
          <p:nvPr/>
        </p:nvGrpSpPr>
        <p:grpSpPr>
          <a:xfrm>
            <a:off x="7548300" y="1276350"/>
            <a:ext cx="1317417" cy="2790537"/>
            <a:chOff x="7548300" y="1276350"/>
            <a:chExt cx="1317417" cy="2790537"/>
          </a:xfrm>
        </p:grpSpPr>
        <p:grpSp>
          <p:nvGrpSpPr>
            <p:cNvPr id="88" name="Group 87"/>
            <p:cNvGrpSpPr/>
            <p:nvPr/>
          </p:nvGrpSpPr>
          <p:grpSpPr>
            <a:xfrm>
              <a:off x="7548300" y="2616421"/>
              <a:ext cx="1230835" cy="1450466"/>
              <a:chOff x="7548300" y="2887121"/>
              <a:chExt cx="1230835" cy="1450466"/>
            </a:xfrm>
          </p:grpSpPr>
          <p:grpSp>
            <p:nvGrpSpPr>
              <p:cNvPr id="89" name="Group 88"/>
              <p:cNvGrpSpPr/>
              <p:nvPr/>
            </p:nvGrpSpPr>
            <p:grpSpPr>
              <a:xfrm>
                <a:off x="7548300" y="2887121"/>
                <a:ext cx="1230835" cy="1450466"/>
                <a:chOff x="7548300" y="2887121"/>
                <a:chExt cx="1230835" cy="1450466"/>
              </a:xfrm>
            </p:grpSpPr>
            <p:grpSp>
              <p:nvGrpSpPr>
                <p:cNvPr id="91" name="Group 90"/>
                <p:cNvGrpSpPr/>
                <p:nvPr/>
              </p:nvGrpSpPr>
              <p:grpSpPr>
                <a:xfrm>
                  <a:off x="7548300" y="3833587"/>
                  <a:ext cx="1230835" cy="504000"/>
                  <a:chOff x="583007" y="2193432"/>
                  <a:chExt cx="1230835" cy="504000"/>
                </a:xfrm>
              </p:grpSpPr>
              <p:sp>
                <p:nvSpPr>
                  <p:cNvPr id="95" name="Rectangle 94"/>
                  <p:cNvSpPr/>
                  <p:nvPr/>
                </p:nvSpPr>
                <p:spPr>
                  <a:xfrm>
                    <a:off x="583007" y="2193432"/>
                    <a:ext cx="900000" cy="504000"/>
                  </a:xfrm>
                  <a:prstGeom prst="rect">
                    <a:avLst/>
                  </a:prstGeom>
                  <a:solidFill>
                    <a:srgbClr val="1165B8"/>
                  </a:solidFill>
                  <a:ln>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Proxi nova"/>
                      </a:rPr>
                      <a:t>Wire &amp; Cable</a:t>
                    </a:r>
                  </a:p>
                </p:txBody>
              </p:sp>
              <p:sp>
                <p:nvSpPr>
                  <p:cNvPr id="96" name="Oval 95"/>
                  <p:cNvSpPr/>
                  <p:nvPr/>
                </p:nvSpPr>
                <p:spPr>
                  <a:xfrm>
                    <a:off x="1410642" y="2231927"/>
                    <a:ext cx="403200" cy="403200"/>
                  </a:xfrm>
                  <a:prstGeom prst="ellipse">
                    <a:avLst/>
                  </a:prstGeom>
                  <a:solidFill>
                    <a:schemeClr val="bg1">
                      <a:lumMod val="95000"/>
                    </a:schemeClr>
                  </a:solidFill>
                  <a:ln w="19050">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92" name="Picture 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18287" y="3992908"/>
                  <a:ext cx="293913" cy="172214"/>
                </a:xfrm>
                <a:prstGeom prst="rect">
                  <a:avLst/>
                </a:prstGeom>
              </p:spPr>
            </p:pic>
            <p:sp>
              <p:nvSpPr>
                <p:cNvPr id="93" name="Oval 92"/>
                <p:cNvSpPr/>
                <p:nvPr/>
              </p:nvSpPr>
              <p:spPr>
                <a:xfrm>
                  <a:off x="7682684" y="2887121"/>
                  <a:ext cx="71438" cy="71438"/>
                </a:xfrm>
                <a:prstGeom prst="ellipse">
                  <a:avLst/>
                </a:prstGeom>
                <a:solidFill>
                  <a:srgbClr val="1165B8"/>
                </a:solidFill>
                <a:ln>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4" name="Straight Connector 93"/>
                <p:cNvCxnSpPr/>
                <p:nvPr/>
              </p:nvCxnSpPr>
              <p:spPr>
                <a:xfrm>
                  <a:off x="7716062" y="2981326"/>
                  <a:ext cx="0" cy="735344"/>
                </a:xfrm>
                <a:prstGeom prst="line">
                  <a:avLst/>
                </a:prstGeom>
                <a:ln>
                  <a:solidFill>
                    <a:srgbClr val="1165B8"/>
                  </a:solidFill>
                  <a:prstDash val="sysDash"/>
                </a:ln>
              </p:spPr>
              <p:style>
                <a:lnRef idx="1">
                  <a:schemeClr val="accent1"/>
                </a:lnRef>
                <a:fillRef idx="0">
                  <a:schemeClr val="accent1"/>
                </a:fillRef>
                <a:effectRef idx="0">
                  <a:schemeClr val="accent1"/>
                </a:effectRef>
                <a:fontRef idx="minor">
                  <a:schemeClr val="tx1"/>
                </a:fontRef>
              </p:style>
            </p:cxnSp>
          </p:grpSp>
          <p:sp>
            <p:nvSpPr>
              <p:cNvPr id="90" name="Isosceles Triangle 89"/>
              <p:cNvSpPr/>
              <p:nvPr/>
            </p:nvSpPr>
            <p:spPr>
              <a:xfrm>
                <a:off x="7673507" y="3745568"/>
                <a:ext cx="82996" cy="87423"/>
              </a:xfrm>
              <a:prstGeom prst="triangle">
                <a:avLst/>
              </a:prstGeom>
              <a:solidFill>
                <a:srgbClr val="1165B8"/>
              </a:solidFill>
              <a:ln>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7" name="Group 96"/>
            <p:cNvGrpSpPr/>
            <p:nvPr/>
          </p:nvGrpSpPr>
          <p:grpSpPr>
            <a:xfrm>
              <a:off x="7548355" y="1276350"/>
              <a:ext cx="1317362" cy="1404330"/>
              <a:chOff x="7548355" y="1547050"/>
              <a:chExt cx="1317362" cy="1404330"/>
            </a:xfrm>
          </p:grpSpPr>
          <p:grpSp>
            <p:nvGrpSpPr>
              <p:cNvPr id="98" name="Group 97"/>
              <p:cNvGrpSpPr/>
              <p:nvPr/>
            </p:nvGrpSpPr>
            <p:grpSpPr>
              <a:xfrm>
                <a:off x="7548355" y="1547050"/>
                <a:ext cx="1317362" cy="504000"/>
                <a:chOff x="7548355" y="1547050"/>
                <a:chExt cx="1317362" cy="504000"/>
              </a:xfrm>
            </p:grpSpPr>
            <p:grpSp>
              <p:nvGrpSpPr>
                <p:cNvPr id="102" name="Group 101"/>
                <p:cNvGrpSpPr/>
                <p:nvPr/>
              </p:nvGrpSpPr>
              <p:grpSpPr>
                <a:xfrm>
                  <a:off x="7548355" y="1547050"/>
                  <a:ext cx="1317362" cy="504000"/>
                  <a:chOff x="252283" y="2181527"/>
                  <a:chExt cx="1317362" cy="504000"/>
                </a:xfrm>
              </p:grpSpPr>
              <p:sp>
                <p:nvSpPr>
                  <p:cNvPr id="104" name="Rectangle 103"/>
                  <p:cNvSpPr/>
                  <p:nvPr/>
                </p:nvSpPr>
                <p:spPr>
                  <a:xfrm>
                    <a:off x="583006" y="2181527"/>
                    <a:ext cx="986639" cy="504000"/>
                  </a:xfrm>
                  <a:prstGeom prst="rect">
                    <a:avLst/>
                  </a:prstGeom>
                  <a:solidFill>
                    <a:srgbClr val="1165B8"/>
                  </a:solidFill>
                  <a:ln>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Proxi nova"/>
                      </a:rPr>
                      <a:t>Milling</a:t>
                    </a:r>
                  </a:p>
                  <a:p>
                    <a:pPr algn="ctr"/>
                    <a:r>
                      <a:rPr lang="en-US" sz="1000" b="1" dirty="0">
                        <a:latin typeface="Proxi nova"/>
                      </a:rPr>
                      <a:t>(Metal, Paper &amp; Plastic)</a:t>
                    </a:r>
                  </a:p>
                </p:txBody>
              </p:sp>
              <p:sp>
                <p:nvSpPr>
                  <p:cNvPr id="105" name="Oval 104"/>
                  <p:cNvSpPr/>
                  <p:nvPr/>
                </p:nvSpPr>
                <p:spPr>
                  <a:xfrm>
                    <a:off x="252283" y="2235103"/>
                    <a:ext cx="402152" cy="402152"/>
                  </a:xfrm>
                  <a:prstGeom prst="ellipse">
                    <a:avLst/>
                  </a:prstGeom>
                  <a:solidFill>
                    <a:schemeClr val="bg1">
                      <a:lumMod val="95000"/>
                    </a:schemeClr>
                  </a:solidFill>
                  <a:ln w="19050">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03" name="Picture 10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27531" y="1625991"/>
                  <a:ext cx="234402" cy="324913"/>
                </a:xfrm>
                <a:prstGeom prst="rect">
                  <a:avLst/>
                </a:prstGeom>
              </p:spPr>
            </p:pic>
          </p:grpSp>
          <p:sp>
            <p:nvSpPr>
              <p:cNvPr id="99" name="Oval 98"/>
              <p:cNvSpPr/>
              <p:nvPr/>
            </p:nvSpPr>
            <p:spPr>
              <a:xfrm>
                <a:off x="8593101" y="2879942"/>
                <a:ext cx="71438" cy="71438"/>
              </a:xfrm>
              <a:prstGeom prst="ellipse">
                <a:avLst/>
              </a:prstGeom>
              <a:solidFill>
                <a:srgbClr val="1165B8"/>
              </a:solidFill>
              <a:ln>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0" name="Straight Connector 99"/>
              <p:cNvCxnSpPr/>
              <p:nvPr/>
            </p:nvCxnSpPr>
            <p:spPr>
              <a:xfrm>
                <a:off x="8628820" y="2168786"/>
                <a:ext cx="0" cy="683951"/>
              </a:xfrm>
              <a:prstGeom prst="line">
                <a:avLst/>
              </a:prstGeom>
              <a:solidFill>
                <a:srgbClr val="1165B8"/>
              </a:solidFill>
              <a:ln>
                <a:solidFill>
                  <a:srgbClr val="1165B8"/>
                </a:solidFill>
                <a:prstDash val="sysDash"/>
              </a:ln>
            </p:spPr>
            <p:style>
              <a:lnRef idx="1">
                <a:schemeClr val="accent1"/>
              </a:lnRef>
              <a:fillRef idx="0">
                <a:schemeClr val="accent1"/>
              </a:fillRef>
              <a:effectRef idx="0">
                <a:schemeClr val="accent1"/>
              </a:effectRef>
              <a:fontRef idx="minor">
                <a:schemeClr val="tx1"/>
              </a:fontRef>
            </p:style>
          </p:cxnSp>
          <p:sp>
            <p:nvSpPr>
              <p:cNvPr id="101" name="Isosceles Triangle 100"/>
              <p:cNvSpPr/>
              <p:nvPr/>
            </p:nvSpPr>
            <p:spPr>
              <a:xfrm rot="10800000">
                <a:off x="8587323" y="2060834"/>
                <a:ext cx="82996" cy="87423"/>
              </a:xfrm>
              <a:prstGeom prst="triangle">
                <a:avLst/>
              </a:prstGeom>
              <a:solidFill>
                <a:srgbClr val="1165B8"/>
              </a:solidFill>
              <a:ln>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125" name="Group 124"/>
          <p:cNvGrpSpPr/>
          <p:nvPr/>
        </p:nvGrpSpPr>
        <p:grpSpPr>
          <a:xfrm>
            <a:off x="1949448" y="1276350"/>
            <a:ext cx="1230835" cy="2790537"/>
            <a:chOff x="1949448" y="1276350"/>
            <a:chExt cx="1230835" cy="2790537"/>
          </a:xfrm>
        </p:grpSpPr>
        <p:grpSp>
          <p:nvGrpSpPr>
            <p:cNvPr id="30" name="Group 29"/>
            <p:cNvGrpSpPr/>
            <p:nvPr/>
          </p:nvGrpSpPr>
          <p:grpSpPr>
            <a:xfrm>
              <a:off x="1949448" y="2616421"/>
              <a:ext cx="1230835" cy="1450466"/>
              <a:chOff x="1949448" y="2887121"/>
              <a:chExt cx="1230835" cy="1450466"/>
            </a:xfrm>
          </p:grpSpPr>
          <p:grpSp>
            <p:nvGrpSpPr>
              <p:cNvPr id="31" name="Group 30"/>
              <p:cNvGrpSpPr/>
              <p:nvPr/>
            </p:nvGrpSpPr>
            <p:grpSpPr>
              <a:xfrm>
                <a:off x="1949448" y="2887121"/>
                <a:ext cx="1230835" cy="1450466"/>
                <a:chOff x="1949448" y="2887121"/>
                <a:chExt cx="1230835" cy="1450466"/>
              </a:xfrm>
            </p:grpSpPr>
            <p:grpSp>
              <p:nvGrpSpPr>
                <p:cNvPr id="33" name="Group 32"/>
                <p:cNvGrpSpPr/>
                <p:nvPr/>
              </p:nvGrpSpPr>
              <p:grpSpPr>
                <a:xfrm>
                  <a:off x="1949448" y="3833587"/>
                  <a:ext cx="1230835" cy="504000"/>
                  <a:chOff x="583007" y="2193432"/>
                  <a:chExt cx="1230835" cy="504000"/>
                </a:xfrm>
              </p:grpSpPr>
              <p:sp>
                <p:nvSpPr>
                  <p:cNvPr id="37" name="Rectangle 36"/>
                  <p:cNvSpPr/>
                  <p:nvPr/>
                </p:nvSpPr>
                <p:spPr>
                  <a:xfrm>
                    <a:off x="583007" y="2193432"/>
                    <a:ext cx="900000" cy="504000"/>
                  </a:xfrm>
                  <a:prstGeom prst="rect">
                    <a:avLst/>
                  </a:prstGeom>
                  <a:solidFill>
                    <a:srgbClr val="1165B8"/>
                  </a:solidFill>
                  <a:ln>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Proxi nova"/>
                      </a:rPr>
                      <a:t>Energy &amp; Power</a:t>
                    </a:r>
                  </a:p>
                </p:txBody>
              </p:sp>
              <p:sp>
                <p:nvSpPr>
                  <p:cNvPr id="38" name="Oval 37"/>
                  <p:cNvSpPr/>
                  <p:nvPr/>
                </p:nvSpPr>
                <p:spPr>
                  <a:xfrm>
                    <a:off x="1410642" y="2231927"/>
                    <a:ext cx="403200" cy="403200"/>
                  </a:xfrm>
                  <a:prstGeom prst="ellipse">
                    <a:avLst/>
                  </a:prstGeom>
                  <a:solidFill>
                    <a:schemeClr val="bg1">
                      <a:lumMod val="95000"/>
                    </a:schemeClr>
                  </a:solidFill>
                  <a:ln w="19050">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4" name="Oval 33"/>
                <p:cNvSpPr/>
                <p:nvPr/>
              </p:nvSpPr>
              <p:spPr>
                <a:xfrm>
                  <a:off x="2075002" y="2887121"/>
                  <a:ext cx="71438" cy="71438"/>
                </a:xfrm>
                <a:prstGeom prst="ellipse">
                  <a:avLst/>
                </a:prstGeom>
                <a:solidFill>
                  <a:srgbClr val="1165B8"/>
                </a:solidFill>
                <a:ln>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35" name="Straight Connector 34"/>
                <p:cNvCxnSpPr/>
                <p:nvPr/>
              </p:nvCxnSpPr>
              <p:spPr>
                <a:xfrm>
                  <a:off x="2108380" y="2981326"/>
                  <a:ext cx="0" cy="735344"/>
                </a:xfrm>
                <a:prstGeom prst="line">
                  <a:avLst/>
                </a:prstGeom>
                <a:ln>
                  <a:solidFill>
                    <a:srgbClr val="1165B8"/>
                  </a:solidFill>
                  <a:prstDash val="sysDash"/>
                </a:ln>
              </p:spPr>
              <p:style>
                <a:lnRef idx="1">
                  <a:schemeClr val="accent1"/>
                </a:lnRef>
                <a:fillRef idx="0">
                  <a:schemeClr val="accent1"/>
                </a:fillRef>
                <a:effectRef idx="0">
                  <a:schemeClr val="accent1"/>
                </a:effectRef>
                <a:fontRef idx="minor">
                  <a:schemeClr val="tx1"/>
                </a:fontRef>
              </p:style>
            </p:cxnSp>
            <p:sp>
              <p:nvSpPr>
                <p:cNvPr id="36" name="Isosceles Triangle 35"/>
                <p:cNvSpPr/>
                <p:nvPr/>
              </p:nvSpPr>
              <p:spPr>
                <a:xfrm>
                  <a:off x="2065825" y="3745568"/>
                  <a:ext cx="82996" cy="87423"/>
                </a:xfrm>
                <a:prstGeom prst="triangle">
                  <a:avLst/>
                </a:prstGeom>
                <a:solidFill>
                  <a:srgbClr val="1165B8"/>
                </a:solidFill>
                <a:ln>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grpSp>
          <p:pic>
            <p:nvPicPr>
              <p:cNvPr id="32" name="Picture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76037" y="3917950"/>
                <a:ext cx="195504" cy="271123"/>
              </a:xfrm>
              <a:prstGeom prst="rect">
                <a:avLst/>
              </a:prstGeom>
            </p:spPr>
          </p:pic>
        </p:grpSp>
        <p:grpSp>
          <p:nvGrpSpPr>
            <p:cNvPr id="106" name="Group 105"/>
            <p:cNvGrpSpPr/>
            <p:nvPr/>
          </p:nvGrpSpPr>
          <p:grpSpPr>
            <a:xfrm>
              <a:off x="1949504" y="1276350"/>
              <a:ext cx="1230724" cy="1404330"/>
              <a:chOff x="1949504" y="1547050"/>
              <a:chExt cx="1230724" cy="1404330"/>
            </a:xfrm>
          </p:grpSpPr>
          <p:grpSp>
            <p:nvGrpSpPr>
              <p:cNvPr id="107" name="Group 106"/>
              <p:cNvGrpSpPr/>
              <p:nvPr/>
            </p:nvGrpSpPr>
            <p:grpSpPr>
              <a:xfrm>
                <a:off x="1949504" y="1547050"/>
                <a:ext cx="1230724" cy="1404330"/>
                <a:chOff x="1949504" y="1547050"/>
                <a:chExt cx="1230724" cy="1404330"/>
              </a:xfrm>
            </p:grpSpPr>
            <p:sp>
              <p:nvSpPr>
                <p:cNvPr id="109" name="Isosceles Triangle 108"/>
                <p:cNvSpPr/>
                <p:nvPr/>
              </p:nvSpPr>
              <p:spPr>
                <a:xfrm rot="10800000">
                  <a:off x="2979641" y="2060834"/>
                  <a:ext cx="82996" cy="87423"/>
                </a:xfrm>
                <a:prstGeom prst="triangle">
                  <a:avLst/>
                </a:prstGeom>
                <a:solidFill>
                  <a:srgbClr val="1165B8"/>
                </a:solidFill>
                <a:ln>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grpSp>
              <p:nvGrpSpPr>
                <p:cNvPr id="110" name="Group 109"/>
                <p:cNvGrpSpPr/>
                <p:nvPr/>
              </p:nvGrpSpPr>
              <p:grpSpPr>
                <a:xfrm>
                  <a:off x="1949504" y="1547050"/>
                  <a:ext cx="1230724" cy="1404330"/>
                  <a:chOff x="1949504" y="1547050"/>
                  <a:chExt cx="1230724" cy="1404330"/>
                </a:xfrm>
              </p:grpSpPr>
              <p:sp>
                <p:nvSpPr>
                  <p:cNvPr id="111" name="Oval 110"/>
                  <p:cNvSpPr/>
                  <p:nvPr/>
                </p:nvSpPr>
                <p:spPr>
                  <a:xfrm>
                    <a:off x="2985419" y="2879942"/>
                    <a:ext cx="71438" cy="71438"/>
                  </a:xfrm>
                  <a:prstGeom prst="ellipse">
                    <a:avLst/>
                  </a:prstGeom>
                  <a:solidFill>
                    <a:srgbClr val="1165B8"/>
                  </a:solidFill>
                  <a:ln>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12" name="Straight Connector 111"/>
                  <p:cNvCxnSpPr/>
                  <p:nvPr/>
                </p:nvCxnSpPr>
                <p:spPr>
                  <a:xfrm>
                    <a:off x="3021138" y="2168786"/>
                    <a:ext cx="0" cy="683951"/>
                  </a:xfrm>
                  <a:prstGeom prst="line">
                    <a:avLst/>
                  </a:prstGeom>
                  <a:solidFill>
                    <a:srgbClr val="1165B8"/>
                  </a:solidFill>
                  <a:ln>
                    <a:solidFill>
                      <a:srgbClr val="1165B8"/>
                    </a:solidFill>
                    <a:prstDash val="sysDash"/>
                  </a:ln>
                </p:spPr>
                <p:style>
                  <a:lnRef idx="1">
                    <a:schemeClr val="accent1"/>
                  </a:lnRef>
                  <a:fillRef idx="0">
                    <a:schemeClr val="accent1"/>
                  </a:fillRef>
                  <a:effectRef idx="0">
                    <a:schemeClr val="accent1"/>
                  </a:effectRef>
                  <a:fontRef idx="minor">
                    <a:schemeClr val="tx1"/>
                  </a:fontRef>
                </p:style>
              </p:cxnSp>
              <p:grpSp>
                <p:nvGrpSpPr>
                  <p:cNvPr id="113" name="Group 112"/>
                  <p:cNvGrpSpPr/>
                  <p:nvPr/>
                </p:nvGrpSpPr>
                <p:grpSpPr>
                  <a:xfrm>
                    <a:off x="1949504" y="1547050"/>
                    <a:ext cx="1230724" cy="504000"/>
                    <a:chOff x="252283" y="2181527"/>
                    <a:chExt cx="1230724" cy="504000"/>
                  </a:xfrm>
                </p:grpSpPr>
                <p:sp>
                  <p:nvSpPr>
                    <p:cNvPr id="114" name="Rectangle 113"/>
                    <p:cNvSpPr/>
                    <p:nvPr/>
                  </p:nvSpPr>
                  <p:spPr>
                    <a:xfrm>
                      <a:off x="583007" y="2181527"/>
                      <a:ext cx="900000" cy="504000"/>
                    </a:xfrm>
                    <a:prstGeom prst="rect">
                      <a:avLst/>
                    </a:prstGeom>
                    <a:solidFill>
                      <a:srgbClr val="1165B8"/>
                    </a:solidFill>
                    <a:ln>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Proxi nova"/>
                        </a:rPr>
                        <a:t>Equipment </a:t>
                      </a:r>
                      <a:br>
                        <a:rPr lang="en-US" sz="1000" b="1" dirty="0">
                          <a:latin typeface="Proxi nova"/>
                        </a:rPr>
                      </a:br>
                      <a:r>
                        <a:rPr lang="en-US" sz="1000" b="1" dirty="0">
                          <a:latin typeface="Proxi nova"/>
                        </a:rPr>
                        <a:t>&amp; Machinery</a:t>
                      </a:r>
                    </a:p>
                  </p:txBody>
                </p:sp>
                <p:sp>
                  <p:nvSpPr>
                    <p:cNvPr id="115" name="Oval 114"/>
                    <p:cNvSpPr/>
                    <p:nvPr/>
                  </p:nvSpPr>
                  <p:spPr>
                    <a:xfrm>
                      <a:off x="252283" y="2235103"/>
                      <a:ext cx="402152" cy="402152"/>
                    </a:xfrm>
                    <a:prstGeom prst="ellipse">
                      <a:avLst/>
                    </a:prstGeom>
                    <a:solidFill>
                      <a:schemeClr val="bg1">
                        <a:lumMod val="95000"/>
                      </a:schemeClr>
                    </a:solidFill>
                    <a:ln w="19050">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pic>
            <p:nvPicPr>
              <p:cNvPr id="108" name="Picture 10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67468" y="1710126"/>
                <a:ext cx="198535" cy="191766"/>
              </a:xfrm>
              <a:prstGeom prst="rect">
                <a:avLst/>
              </a:prstGeom>
            </p:spPr>
          </p:pic>
        </p:grpSp>
      </p:grpSp>
      <p:grpSp>
        <p:nvGrpSpPr>
          <p:cNvPr id="127" name="Group 126"/>
          <p:cNvGrpSpPr/>
          <p:nvPr/>
        </p:nvGrpSpPr>
        <p:grpSpPr>
          <a:xfrm>
            <a:off x="4740301" y="1276350"/>
            <a:ext cx="1395479" cy="2790537"/>
            <a:chOff x="4740301" y="1276350"/>
            <a:chExt cx="1395479" cy="2790537"/>
          </a:xfrm>
        </p:grpSpPr>
        <p:grpSp>
          <p:nvGrpSpPr>
            <p:cNvPr id="79" name="Group 78"/>
            <p:cNvGrpSpPr/>
            <p:nvPr/>
          </p:nvGrpSpPr>
          <p:grpSpPr>
            <a:xfrm>
              <a:off x="4740301" y="2616421"/>
              <a:ext cx="1230835" cy="1450466"/>
              <a:chOff x="4740301" y="2887121"/>
              <a:chExt cx="1230835" cy="1450466"/>
            </a:xfrm>
          </p:grpSpPr>
          <p:grpSp>
            <p:nvGrpSpPr>
              <p:cNvPr id="80" name="Group 79"/>
              <p:cNvGrpSpPr/>
              <p:nvPr/>
            </p:nvGrpSpPr>
            <p:grpSpPr>
              <a:xfrm>
                <a:off x="4740301" y="2887121"/>
                <a:ext cx="1230835" cy="1450466"/>
                <a:chOff x="4740301" y="2887121"/>
                <a:chExt cx="1230835" cy="1450466"/>
              </a:xfrm>
            </p:grpSpPr>
            <p:grpSp>
              <p:nvGrpSpPr>
                <p:cNvPr id="82" name="Group 81"/>
                <p:cNvGrpSpPr/>
                <p:nvPr/>
              </p:nvGrpSpPr>
              <p:grpSpPr>
                <a:xfrm>
                  <a:off x="4740301" y="3833587"/>
                  <a:ext cx="1230835" cy="504000"/>
                  <a:chOff x="583007" y="2193432"/>
                  <a:chExt cx="1230835" cy="504000"/>
                </a:xfrm>
              </p:grpSpPr>
              <p:sp>
                <p:nvSpPr>
                  <p:cNvPr id="86" name="Rectangle 85"/>
                  <p:cNvSpPr/>
                  <p:nvPr/>
                </p:nvSpPr>
                <p:spPr>
                  <a:xfrm>
                    <a:off x="583007" y="2193432"/>
                    <a:ext cx="900000" cy="504000"/>
                  </a:xfrm>
                  <a:prstGeom prst="rect">
                    <a:avLst/>
                  </a:prstGeom>
                  <a:solidFill>
                    <a:srgbClr val="1165B8"/>
                  </a:solidFill>
                  <a:ln>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Proxi nova"/>
                      </a:rPr>
                      <a:t>Ship Building</a:t>
                    </a:r>
                  </a:p>
                </p:txBody>
              </p:sp>
              <p:sp>
                <p:nvSpPr>
                  <p:cNvPr id="87" name="Oval 86"/>
                  <p:cNvSpPr/>
                  <p:nvPr/>
                </p:nvSpPr>
                <p:spPr>
                  <a:xfrm>
                    <a:off x="1410642" y="2231927"/>
                    <a:ext cx="403200" cy="403200"/>
                  </a:xfrm>
                  <a:prstGeom prst="ellipse">
                    <a:avLst/>
                  </a:prstGeom>
                  <a:solidFill>
                    <a:schemeClr val="bg1">
                      <a:lumMod val="95000"/>
                    </a:schemeClr>
                  </a:solidFill>
                  <a:ln w="19050">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83" name="Picture 8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40301" y="3936206"/>
                  <a:ext cx="283465" cy="275591"/>
                </a:xfrm>
                <a:prstGeom prst="rect">
                  <a:avLst/>
                </a:prstGeom>
              </p:spPr>
            </p:pic>
            <p:sp>
              <p:nvSpPr>
                <p:cNvPr id="84" name="Oval 83"/>
                <p:cNvSpPr/>
                <p:nvPr/>
              </p:nvSpPr>
              <p:spPr>
                <a:xfrm>
                  <a:off x="4856499" y="2887121"/>
                  <a:ext cx="71438" cy="71438"/>
                </a:xfrm>
                <a:prstGeom prst="ellipse">
                  <a:avLst/>
                </a:prstGeom>
                <a:solidFill>
                  <a:srgbClr val="1165B8"/>
                </a:solidFill>
                <a:ln>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5" name="Straight Connector 84"/>
                <p:cNvCxnSpPr/>
                <p:nvPr/>
              </p:nvCxnSpPr>
              <p:spPr>
                <a:xfrm>
                  <a:off x="4889877" y="2981326"/>
                  <a:ext cx="0" cy="735344"/>
                </a:xfrm>
                <a:prstGeom prst="line">
                  <a:avLst/>
                </a:prstGeom>
                <a:ln>
                  <a:solidFill>
                    <a:srgbClr val="1165B8"/>
                  </a:solidFill>
                  <a:prstDash val="sysDash"/>
                </a:ln>
              </p:spPr>
              <p:style>
                <a:lnRef idx="1">
                  <a:schemeClr val="accent1"/>
                </a:lnRef>
                <a:fillRef idx="0">
                  <a:schemeClr val="accent1"/>
                </a:fillRef>
                <a:effectRef idx="0">
                  <a:schemeClr val="accent1"/>
                </a:effectRef>
                <a:fontRef idx="minor">
                  <a:schemeClr val="tx1"/>
                </a:fontRef>
              </p:style>
            </p:cxnSp>
          </p:grpSp>
          <p:sp>
            <p:nvSpPr>
              <p:cNvPr id="81" name="Isosceles Triangle 80"/>
              <p:cNvSpPr/>
              <p:nvPr/>
            </p:nvSpPr>
            <p:spPr>
              <a:xfrm>
                <a:off x="4847322" y="3745568"/>
                <a:ext cx="82996" cy="87423"/>
              </a:xfrm>
              <a:prstGeom prst="triangle">
                <a:avLst/>
              </a:prstGeom>
              <a:solidFill>
                <a:srgbClr val="1165B8"/>
              </a:solidFill>
              <a:ln>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6" name="Group 115"/>
            <p:cNvGrpSpPr/>
            <p:nvPr/>
          </p:nvGrpSpPr>
          <p:grpSpPr>
            <a:xfrm>
              <a:off x="4740356" y="1276350"/>
              <a:ext cx="1395424" cy="1404330"/>
              <a:chOff x="4740356" y="1547050"/>
              <a:chExt cx="1395424" cy="1404330"/>
            </a:xfrm>
          </p:grpSpPr>
          <p:grpSp>
            <p:nvGrpSpPr>
              <p:cNvPr id="117" name="Group 116"/>
              <p:cNvGrpSpPr/>
              <p:nvPr/>
            </p:nvGrpSpPr>
            <p:grpSpPr>
              <a:xfrm>
                <a:off x="4740356" y="1547050"/>
                <a:ext cx="1395424" cy="1404330"/>
                <a:chOff x="4740356" y="1547050"/>
                <a:chExt cx="1395424" cy="1404330"/>
              </a:xfrm>
            </p:grpSpPr>
            <p:grpSp>
              <p:nvGrpSpPr>
                <p:cNvPr id="119" name="Group 118"/>
                <p:cNvGrpSpPr/>
                <p:nvPr/>
              </p:nvGrpSpPr>
              <p:grpSpPr>
                <a:xfrm>
                  <a:off x="4740356" y="1547050"/>
                  <a:ext cx="1395424" cy="504000"/>
                  <a:chOff x="252283" y="2181527"/>
                  <a:chExt cx="1395424" cy="504000"/>
                </a:xfrm>
              </p:grpSpPr>
              <p:sp>
                <p:nvSpPr>
                  <p:cNvPr id="123" name="Rectangle 122"/>
                  <p:cNvSpPr/>
                  <p:nvPr/>
                </p:nvSpPr>
                <p:spPr>
                  <a:xfrm>
                    <a:off x="583006" y="2181527"/>
                    <a:ext cx="1064701" cy="504000"/>
                  </a:xfrm>
                  <a:prstGeom prst="rect">
                    <a:avLst/>
                  </a:prstGeom>
                  <a:solidFill>
                    <a:srgbClr val="1165B8"/>
                  </a:solidFill>
                  <a:ln>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Proxi nova"/>
                      </a:rPr>
                      <a:t>Discrete Manufacturing</a:t>
                    </a:r>
                  </a:p>
                </p:txBody>
              </p:sp>
              <p:sp>
                <p:nvSpPr>
                  <p:cNvPr id="124" name="Oval 123"/>
                  <p:cNvSpPr/>
                  <p:nvPr/>
                </p:nvSpPr>
                <p:spPr>
                  <a:xfrm>
                    <a:off x="252283" y="2235103"/>
                    <a:ext cx="402152" cy="402152"/>
                  </a:xfrm>
                  <a:prstGeom prst="ellipse">
                    <a:avLst/>
                  </a:prstGeom>
                  <a:solidFill>
                    <a:schemeClr val="bg1">
                      <a:lumMod val="95000"/>
                    </a:schemeClr>
                  </a:solidFill>
                  <a:ln w="19050">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0" name="Oval 119"/>
                <p:cNvSpPr/>
                <p:nvPr/>
              </p:nvSpPr>
              <p:spPr>
                <a:xfrm>
                  <a:off x="5766916" y="2879942"/>
                  <a:ext cx="71438" cy="71438"/>
                </a:xfrm>
                <a:prstGeom prst="ellipse">
                  <a:avLst/>
                </a:prstGeom>
                <a:solidFill>
                  <a:srgbClr val="1165B8"/>
                </a:solidFill>
                <a:ln>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1" name="Straight Connector 120"/>
                <p:cNvCxnSpPr/>
                <p:nvPr/>
              </p:nvCxnSpPr>
              <p:spPr>
                <a:xfrm>
                  <a:off x="5802635" y="2168786"/>
                  <a:ext cx="0" cy="683951"/>
                </a:xfrm>
                <a:prstGeom prst="line">
                  <a:avLst/>
                </a:prstGeom>
                <a:solidFill>
                  <a:srgbClr val="1165B8"/>
                </a:solidFill>
                <a:ln>
                  <a:solidFill>
                    <a:srgbClr val="1165B8"/>
                  </a:solidFill>
                  <a:prstDash val="sysDash"/>
                </a:ln>
              </p:spPr>
              <p:style>
                <a:lnRef idx="1">
                  <a:schemeClr val="accent1"/>
                </a:lnRef>
                <a:fillRef idx="0">
                  <a:schemeClr val="accent1"/>
                </a:fillRef>
                <a:effectRef idx="0">
                  <a:schemeClr val="accent1"/>
                </a:effectRef>
                <a:fontRef idx="minor">
                  <a:schemeClr val="tx1"/>
                </a:fontRef>
              </p:style>
            </p:cxnSp>
            <p:sp>
              <p:nvSpPr>
                <p:cNvPr id="122" name="Isosceles Triangle 121"/>
                <p:cNvSpPr/>
                <p:nvPr/>
              </p:nvSpPr>
              <p:spPr>
                <a:xfrm rot="10800000">
                  <a:off x="5761138" y="2060834"/>
                  <a:ext cx="82996" cy="87423"/>
                </a:xfrm>
                <a:prstGeom prst="triangle">
                  <a:avLst/>
                </a:prstGeom>
                <a:solidFill>
                  <a:srgbClr val="1165B8"/>
                </a:solidFill>
                <a:ln>
                  <a:solidFill>
                    <a:srgbClr val="1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18" name="Picture 11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792621" y="1679321"/>
                <a:ext cx="297622" cy="248018"/>
              </a:xfrm>
              <a:prstGeom prst="rect">
                <a:avLst/>
              </a:prstGeom>
            </p:spPr>
          </p:pic>
        </p:grpSp>
      </p:grpSp>
    </p:spTree>
    <p:extLst>
      <p:ext uri="{BB962C8B-B14F-4D97-AF65-F5344CB8AC3E}">
        <p14:creationId xmlns:p14="http://schemas.microsoft.com/office/powerpoint/2010/main" val="227584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Horizontal)">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16" presetClass="entr" presetSubtype="42" fill="hold" nodeType="afterEffect">
                                  <p:stCondLst>
                                    <p:cond delay="0"/>
                                  </p:stCondLst>
                                  <p:childTnLst>
                                    <p:set>
                                      <p:cBhvr>
                                        <p:cTn id="18" dur="1" fill="hold">
                                          <p:stCondLst>
                                            <p:cond delay="0"/>
                                          </p:stCondLst>
                                        </p:cTn>
                                        <p:tgtEl>
                                          <p:spTgt spid="125"/>
                                        </p:tgtEl>
                                        <p:attrNameLst>
                                          <p:attrName>style.visibility</p:attrName>
                                        </p:attrNameLst>
                                      </p:cBhvr>
                                      <p:to>
                                        <p:strVal val="visible"/>
                                      </p:to>
                                    </p:set>
                                    <p:animEffect transition="in" filter="barn(outHorizontal)">
                                      <p:cBhvr>
                                        <p:cTn id="19" dur="500"/>
                                        <p:tgtEl>
                                          <p:spTgt spid="12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500"/>
                            </p:stCondLst>
                            <p:childTnLst>
                              <p:par>
                                <p:cTn id="25" presetID="16" presetClass="entr" presetSubtype="42" fill="hold" nodeType="afterEffect">
                                  <p:stCondLst>
                                    <p:cond delay="0"/>
                                  </p:stCondLst>
                                  <p:childTnLst>
                                    <p:set>
                                      <p:cBhvr>
                                        <p:cTn id="26" dur="1" fill="hold">
                                          <p:stCondLst>
                                            <p:cond delay="0"/>
                                          </p:stCondLst>
                                        </p:cTn>
                                        <p:tgtEl>
                                          <p:spTgt spid="126"/>
                                        </p:tgtEl>
                                        <p:attrNameLst>
                                          <p:attrName>style.visibility</p:attrName>
                                        </p:attrNameLst>
                                      </p:cBhvr>
                                      <p:to>
                                        <p:strVal val="visible"/>
                                      </p:to>
                                    </p:set>
                                    <p:animEffect transition="in" filter="barn(outHorizontal)">
                                      <p:cBhvr>
                                        <p:cTn id="27" dur="500"/>
                                        <p:tgtEl>
                                          <p:spTgt spid="12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500"/>
                            </p:stCondLst>
                            <p:childTnLst>
                              <p:par>
                                <p:cTn id="33" presetID="16" presetClass="entr" presetSubtype="42" fill="hold" nodeType="afterEffect">
                                  <p:stCondLst>
                                    <p:cond delay="0"/>
                                  </p:stCondLst>
                                  <p:childTnLst>
                                    <p:set>
                                      <p:cBhvr>
                                        <p:cTn id="34" dur="1" fill="hold">
                                          <p:stCondLst>
                                            <p:cond delay="0"/>
                                          </p:stCondLst>
                                        </p:cTn>
                                        <p:tgtEl>
                                          <p:spTgt spid="127"/>
                                        </p:tgtEl>
                                        <p:attrNameLst>
                                          <p:attrName>style.visibility</p:attrName>
                                        </p:attrNameLst>
                                      </p:cBhvr>
                                      <p:to>
                                        <p:strVal val="visible"/>
                                      </p:to>
                                    </p:set>
                                    <p:animEffect transition="in" filter="barn(outHorizontal)">
                                      <p:cBhvr>
                                        <p:cTn id="35" dur="500"/>
                                        <p:tgtEl>
                                          <p:spTgt spid="12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p:stCondLst>
                              <p:cond delay="4500"/>
                            </p:stCondLst>
                            <p:childTnLst>
                              <p:par>
                                <p:cTn id="41" presetID="16" presetClass="entr" presetSubtype="42" fill="hold" nodeType="afterEffect">
                                  <p:stCondLst>
                                    <p:cond delay="0"/>
                                  </p:stCondLst>
                                  <p:childTnLst>
                                    <p:set>
                                      <p:cBhvr>
                                        <p:cTn id="42" dur="1" fill="hold">
                                          <p:stCondLst>
                                            <p:cond delay="0"/>
                                          </p:stCondLst>
                                        </p:cTn>
                                        <p:tgtEl>
                                          <p:spTgt spid="128"/>
                                        </p:tgtEl>
                                        <p:attrNameLst>
                                          <p:attrName>style.visibility</p:attrName>
                                        </p:attrNameLst>
                                      </p:cBhvr>
                                      <p:to>
                                        <p:strVal val="visible"/>
                                      </p:to>
                                    </p:set>
                                    <p:animEffect transition="in" filter="barn(outHorizontal)">
                                      <p:cBhvr>
                                        <p:cTn id="43" dur="500"/>
                                        <p:tgtEl>
                                          <p:spTgt spid="128"/>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par>
                          <p:cTn id="48" fill="hold">
                            <p:stCondLst>
                              <p:cond delay="5500"/>
                            </p:stCondLst>
                            <p:childTnLst>
                              <p:par>
                                <p:cTn id="49" presetID="16" presetClass="entr" presetSubtype="42" fill="hold" nodeType="afterEffect">
                                  <p:stCondLst>
                                    <p:cond delay="0"/>
                                  </p:stCondLst>
                                  <p:childTnLst>
                                    <p:set>
                                      <p:cBhvr>
                                        <p:cTn id="50" dur="1" fill="hold">
                                          <p:stCondLst>
                                            <p:cond delay="0"/>
                                          </p:stCondLst>
                                        </p:cTn>
                                        <p:tgtEl>
                                          <p:spTgt spid="129"/>
                                        </p:tgtEl>
                                        <p:attrNameLst>
                                          <p:attrName>style.visibility</p:attrName>
                                        </p:attrNameLst>
                                      </p:cBhvr>
                                      <p:to>
                                        <p:strVal val="visible"/>
                                      </p:to>
                                    </p:set>
                                    <p:animEffect transition="in" filter="barn(outHorizontal)">
                                      <p:cBhvr>
                                        <p:cTn id="51"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05459D4-9848-4948-8093-876A32A81A9E}"/>
              </a:ext>
            </a:extLst>
          </p:cNvPr>
          <p:cNvSpPr/>
          <p:nvPr/>
        </p:nvSpPr>
        <p:spPr>
          <a:xfrm>
            <a:off x="0" y="0"/>
            <a:ext cx="9144000" cy="5076000"/>
          </a:xfrm>
          <a:prstGeom prst="rect">
            <a:avLst/>
          </a:prstGeom>
          <a:solidFill>
            <a:srgbClr val="2A48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198" tIns="21599" rIns="43198" bIns="21599" numCol="1" spcCol="0" rtlCol="0" fromWordArt="0" anchor="ctr" anchorCtr="0" forceAA="0" compatLnSpc="1">
            <a:prstTxWarp prst="textNoShape">
              <a:avLst/>
            </a:prstTxWarp>
            <a:noAutofit/>
          </a:bodyPr>
          <a:lstStyle/>
          <a:p>
            <a:pPr algn="ctr"/>
            <a:endParaRPr lang="en-US" sz="676" dirty="0"/>
          </a:p>
        </p:txBody>
      </p:sp>
      <p:pic>
        <p:nvPicPr>
          <p:cNvPr id="32" name="Picture 31" descr="aerospace.png">
            <a:extLst>
              <a:ext uri="{FF2B5EF4-FFF2-40B4-BE49-F238E27FC236}">
                <a16:creationId xmlns:a16="http://schemas.microsoft.com/office/drawing/2014/main" id="{A2F157B9-9B09-464E-B704-7EFCF82484B6}"/>
              </a:ext>
            </a:extLst>
          </p:cNvPr>
          <p:cNvPicPr>
            <a:picLocks noChangeAspect="1"/>
          </p:cNvPicPr>
          <p:nvPr/>
        </p:nvPicPr>
        <p:blipFill>
          <a:blip r:embed="rId2" cstate="print">
            <a:alphaModFix amt="52000"/>
            <a:extLst>
              <a:ext uri="{28A0092B-C50C-407E-A947-70E740481C1C}">
                <a14:useLocalDpi xmlns:a14="http://schemas.microsoft.com/office/drawing/2010/main" val="0"/>
              </a:ext>
            </a:extLst>
          </a:blip>
          <a:stretch>
            <a:fillRect/>
          </a:stretch>
        </p:blipFill>
        <p:spPr>
          <a:xfrm>
            <a:off x="6889423" y="1978123"/>
            <a:ext cx="2241293" cy="3097878"/>
          </a:xfrm>
          <a:prstGeom prst="rect">
            <a:avLst/>
          </a:prstGeom>
        </p:spPr>
      </p:pic>
      <p:pic>
        <p:nvPicPr>
          <p:cNvPr id="33" name="Picture 32" descr="aerospace.png">
            <a:extLst>
              <a:ext uri="{FF2B5EF4-FFF2-40B4-BE49-F238E27FC236}">
                <a16:creationId xmlns:a16="http://schemas.microsoft.com/office/drawing/2014/main" id="{D94C9CF2-74E9-4613-8328-1A6907A1F19D}"/>
              </a:ext>
            </a:extLst>
          </p:cNvPr>
          <p:cNvPicPr>
            <a:picLocks noChangeAspect="1"/>
          </p:cNvPicPr>
          <p:nvPr/>
        </p:nvPicPr>
        <p:blipFill rotWithShape="1">
          <a:blip r:embed="rId2" cstate="print">
            <a:alphaModFix amt="52000"/>
            <a:extLst>
              <a:ext uri="{28A0092B-C50C-407E-A947-70E740481C1C}">
                <a14:useLocalDpi xmlns:a14="http://schemas.microsoft.com/office/drawing/2010/main" val="0"/>
              </a:ext>
            </a:extLst>
          </a:blip>
          <a:srcRect t="37542"/>
          <a:stretch/>
        </p:blipFill>
        <p:spPr>
          <a:xfrm>
            <a:off x="6890272" y="1"/>
            <a:ext cx="2228327" cy="1923677"/>
          </a:xfrm>
          <a:prstGeom prst="rect">
            <a:avLst/>
          </a:prstGeom>
        </p:spPr>
      </p:pic>
      <p:sp>
        <p:nvSpPr>
          <p:cNvPr id="34" name="TextBox 33">
            <a:extLst>
              <a:ext uri="{FF2B5EF4-FFF2-40B4-BE49-F238E27FC236}">
                <a16:creationId xmlns:a16="http://schemas.microsoft.com/office/drawing/2014/main" id="{A63F0678-54B7-47CF-A327-4C5C25E2EACC}"/>
              </a:ext>
            </a:extLst>
          </p:cNvPr>
          <p:cNvSpPr txBox="1"/>
          <p:nvPr/>
        </p:nvSpPr>
        <p:spPr>
          <a:xfrm>
            <a:off x="7492584" y="1614659"/>
            <a:ext cx="1259930" cy="790216"/>
          </a:xfrm>
          <a:prstGeom prst="rect">
            <a:avLst/>
          </a:prstGeom>
          <a:noFill/>
        </p:spPr>
        <p:txBody>
          <a:bodyPr wrap="square" rtlCol="0">
            <a:spAutoFit/>
          </a:bodyPr>
          <a:lstStyle/>
          <a:p>
            <a:pPr algn="ctr"/>
            <a:r>
              <a:rPr lang="en-US" sz="4535" b="1" dirty="0">
                <a:solidFill>
                  <a:schemeClr val="bg1"/>
                </a:solidFill>
                <a:latin typeface="Calibri" panose="020F0502020204030204" pitchFamily="34" charset="0"/>
                <a:cs typeface="Calibri" panose="020F0502020204030204" pitchFamily="34" charset="0"/>
              </a:rPr>
              <a:t>4B</a:t>
            </a:r>
          </a:p>
        </p:txBody>
      </p:sp>
      <p:sp>
        <p:nvSpPr>
          <p:cNvPr id="35" name="TextBox 34">
            <a:extLst>
              <a:ext uri="{FF2B5EF4-FFF2-40B4-BE49-F238E27FC236}">
                <a16:creationId xmlns:a16="http://schemas.microsoft.com/office/drawing/2014/main" id="{9B1CCC5D-B628-4764-9AFB-C2D5E23236DC}"/>
              </a:ext>
            </a:extLst>
          </p:cNvPr>
          <p:cNvSpPr txBox="1"/>
          <p:nvPr/>
        </p:nvSpPr>
        <p:spPr>
          <a:xfrm flipH="1">
            <a:off x="7230098" y="2246960"/>
            <a:ext cx="1775152" cy="1255728"/>
          </a:xfrm>
          <a:prstGeom prst="rect">
            <a:avLst/>
          </a:prstGeom>
          <a:noFill/>
        </p:spPr>
        <p:txBody>
          <a:bodyPr wrap="square" rtlCol="0">
            <a:spAutoFit/>
          </a:bodyPr>
          <a:lstStyle/>
          <a:p>
            <a:pPr algn="ctr"/>
            <a:r>
              <a:rPr lang="en-US" sz="1890" dirty="0">
                <a:solidFill>
                  <a:srgbClr val="FFFFFF"/>
                </a:solidFill>
                <a:latin typeface="Calibri" panose="020F0502020204030204" pitchFamily="34" charset="0"/>
                <a:cs typeface="Calibri" panose="020F0502020204030204" pitchFamily="34" charset="0"/>
              </a:rPr>
              <a:t>Passengers moved each year on planes built using Infor</a:t>
            </a:r>
          </a:p>
        </p:txBody>
      </p:sp>
      <p:sp>
        <p:nvSpPr>
          <p:cNvPr id="36" name="TextBox 35">
            <a:extLst>
              <a:ext uri="{FF2B5EF4-FFF2-40B4-BE49-F238E27FC236}">
                <a16:creationId xmlns:a16="http://schemas.microsoft.com/office/drawing/2014/main" id="{D88A4E3A-9475-4C75-873D-8B2447903D3E}"/>
              </a:ext>
            </a:extLst>
          </p:cNvPr>
          <p:cNvSpPr txBox="1"/>
          <p:nvPr/>
        </p:nvSpPr>
        <p:spPr>
          <a:xfrm>
            <a:off x="1050256" y="1589658"/>
            <a:ext cx="1147578" cy="673902"/>
          </a:xfrm>
          <a:prstGeom prst="rect">
            <a:avLst/>
          </a:prstGeom>
          <a:noFill/>
        </p:spPr>
        <p:txBody>
          <a:bodyPr wrap="square" rtlCol="0">
            <a:spAutoFit/>
          </a:bodyPr>
          <a:lstStyle/>
          <a:p>
            <a:pPr algn="ctr"/>
            <a:r>
              <a:rPr lang="en-US" sz="3779" b="1" dirty="0">
                <a:solidFill>
                  <a:schemeClr val="bg1"/>
                </a:solidFill>
                <a:latin typeface="Calibri" panose="020F0502020204030204" pitchFamily="34" charset="0"/>
                <a:cs typeface="Calibri" panose="020F0502020204030204" pitchFamily="34" charset="0"/>
              </a:rPr>
              <a:t>800 </a:t>
            </a:r>
          </a:p>
        </p:txBody>
      </p:sp>
      <p:sp>
        <p:nvSpPr>
          <p:cNvPr id="37" name="Rectangle 36">
            <a:extLst>
              <a:ext uri="{FF2B5EF4-FFF2-40B4-BE49-F238E27FC236}">
                <a16:creationId xmlns:a16="http://schemas.microsoft.com/office/drawing/2014/main" id="{89E74B0D-2935-4F8F-910B-0C7C506DCFE5}"/>
              </a:ext>
            </a:extLst>
          </p:cNvPr>
          <p:cNvSpPr/>
          <p:nvPr/>
        </p:nvSpPr>
        <p:spPr>
          <a:xfrm>
            <a:off x="881961" y="2130346"/>
            <a:ext cx="1484168" cy="441403"/>
          </a:xfrm>
          <a:prstGeom prst="rect">
            <a:avLst/>
          </a:prstGeom>
        </p:spPr>
        <p:txBody>
          <a:bodyPr wrap="square">
            <a:spAutoFit/>
          </a:bodyPr>
          <a:lstStyle/>
          <a:p>
            <a:pPr algn="ctr"/>
            <a:r>
              <a:rPr lang="en-US" sz="1134" dirty="0">
                <a:solidFill>
                  <a:schemeClr val="bg1"/>
                </a:solidFill>
                <a:latin typeface="Calibri" panose="020F0502020204030204" pitchFamily="34" charset="0"/>
                <a:cs typeface="Calibri" panose="020F0502020204030204" pitchFamily="34" charset="0"/>
              </a:rPr>
              <a:t>Aerospace &amp; </a:t>
            </a:r>
          </a:p>
          <a:p>
            <a:pPr algn="ctr"/>
            <a:r>
              <a:rPr lang="en-US" sz="1134" dirty="0">
                <a:solidFill>
                  <a:schemeClr val="bg1"/>
                </a:solidFill>
                <a:latin typeface="Calibri" panose="020F0502020204030204" pitchFamily="34" charset="0"/>
                <a:cs typeface="Calibri" panose="020F0502020204030204" pitchFamily="34" charset="0"/>
              </a:rPr>
              <a:t>defense </a:t>
            </a:r>
            <a:r>
              <a:rPr lang="en-US" sz="1134" dirty="0">
                <a:solidFill>
                  <a:srgbClr val="FFFFFF"/>
                </a:solidFill>
                <a:latin typeface="Calibri" panose="020F0502020204030204" pitchFamily="34" charset="0"/>
                <a:cs typeface="Calibri" panose="020F0502020204030204" pitchFamily="34" charset="0"/>
              </a:rPr>
              <a:t>customers </a:t>
            </a:r>
          </a:p>
        </p:txBody>
      </p:sp>
      <p:sp>
        <p:nvSpPr>
          <p:cNvPr id="38" name="TextBox 37">
            <a:extLst>
              <a:ext uri="{FF2B5EF4-FFF2-40B4-BE49-F238E27FC236}">
                <a16:creationId xmlns:a16="http://schemas.microsoft.com/office/drawing/2014/main" id="{DB4F430B-ADAA-48F7-9071-F1A2EA0A8317}"/>
              </a:ext>
            </a:extLst>
          </p:cNvPr>
          <p:cNvSpPr txBox="1"/>
          <p:nvPr/>
        </p:nvSpPr>
        <p:spPr>
          <a:xfrm>
            <a:off x="645659" y="278379"/>
            <a:ext cx="3960855" cy="528478"/>
          </a:xfrm>
          <a:prstGeom prst="rect">
            <a:avLst/>
          </a:prstGeom>
          <a:noFill/>
        </p:spPr>
        <p:txBody>
          <a:bodyPr wrap="square" rtlCol="0" anchor="ctr">
            <a:spAutoFit/>
          </a:bodyPr>
          <a:lstStyle/>
          <a:p>
            <a:r>
              <a:rPr lang="en-US" sz="2834" b="1" dirty="0">
                <a:solidFill>
                  <a:srgbClr val="FFFFFF"/>
                </a:solidFill>
                <a:latin typeface="Calibri" panose="020F0502020204030204" pitchFamily="34" charset="0"/>
                <a:cs typeface="Calibri" panose="020F0502020204030204" pitchFamily="34" charset="0"/>
              </a:rPr>
              <a:t>Did you know?</a:t>
            </a:r>
            <a:endParaRPr lang="en-US" sz="2834" dirty="0">
              <a:solidFill>
                <a:srgbClr val="FFFFFF"/>
              </a:solidFill>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DC5383BB-6DFB-42B3-B828-E9381F39431F}"/>
              </a:ext>
            </a:extLst>
          </p:cNvPr>
          <p:cNvSpPr txBox="1"/>
          <p:nvPr/>
        </p:nvSpPr>
        <p:spPr>
          <a:xfrm>
            <a:off x="4186580" y="1589660"/>
            <a:ext cx="1381532" cy="673902"/>
          </a:xfrm>
          <a:prstGeom prst="rect">
            <a:avLst/>
          </a:prstGeom>
          <a:noFill/>
        </p:spPr>
        <p:txBody>
          <a:bodyPr wrap="square" rtlCol="0">
            <a:spAutoFit/>
          </a:bodyPr>
          <a:lstStyle/>
          <a:p>
            <a:pPr algn="ctr"/>
            <a:r>
              <a:rPr lang="en-US" sz="3779" b="1" dirty="0">
                <a:solidFill>
                  <a:schemeClr val="bg1"/>
                </a:solidFill>
                <a:latin typeface="Calibri" panose="020F0502020204030204" pitchFamily="34" charset="0"/>
                <a:cs typeface="Calibri" panose="020F0502020204030204" pitchFamily="34" charset="0"/>
              </a:rPr>
              <a:t>25</a:t>
            </a:r>
          </a:p>
        </p:txBody>
      </p:sp>
      <p:sp>
        <p:nvSpPr>
          <p:cNvPr id="40" name="TextBox 39">
            <a:extLst>
              <a:ext uri="{FF2B5EF4-FFF2-40B4-BE49-F238E27FC236}">
                <a16:creationId xmlns:a16="http://schemas.microsoft.com/office/drawing/2014/main" id="{F46969CC-A087-42DF-9A4F-FAC5C7204957}"/>
              </a:ext>
            </a:extLst>
          </p:cNvPr>
          <p:cNvSpPr txBox="1"/>
          <p:nvPr/>
        </p:nvSpPr>
        <p:spPr>
          <a:xfrm flipH="1">
            <a:off x="4200750" y="2130347"/>
            <a:ext cx="1379362" cy="441403"/>
          </a:xfrm>
          <a:prstGeom prst="rect">
            <a:avLst/>
          </a:prstGeom>
          <a:noFill/>
        </p:spPr>
        <p:txBody>
          <a:bodyPr wrap="square" rtlCol="0">
            <a:spAutoFit/>
          </a:bodyPr>
          <a:lstStyle/>
          <a:p>
            <a:pPr algn="ctr"/>
            <a:r>
              <a:rPr lang="en-US" sz="1134" dirty="0">
                <a:solidFill>
                  <a:srgbClr val="FFFFFF"/>
                </a:solidFill>
                <a:latin typeface="Calibri" panose="020F0502020204030204" pitchFamily="34" charset="0"/>
                <a:cs typeface="Calibri" panose="020F0502020204030204" pitchFamily="34" charset="0"/>
              </a:rPr>
              <a:t>Years of experience in A&amp;D</a:t>
            </a:r>
          </a:p>
        </p:txBody>
      </p:sp>
      <p:sp>
        <p:nvSpPr>
          <p:cNvPr id="41" name="TextBox 40">
            <a:extLst>
              <a:ext uri="{FF2B5EF4-FFF2-40B4-BE49-F238E27FC236}">
                <a16:creationId xmlns:a16="http://schemas.microsoft.com/office/drawing/2014/main" id="{BB3C8CF9-97C6-43C7-8C48-86126693A3E1}"/>
              </a:ext>
            </a:extLst>
          </p:cNvPr>
          <p:cNvSpPr txBox="1"/>
          <p:nvPr/>
        </p:nvSpPr>
        <p:spPr>
          <a:xfrm>
            <a:off x="579403" y="3548526"/>
            <a:ext cx="2508182" cy="673902"/>
          </a:xfrm>
          <a:prstGeom prst="rect">
            <a:avLst/>
          </a:prstGeom>
          <a:noFill/>
        </p:spPr>
        <p:txBody>
          <a:bodyPr wrap="square" rtlCol="0">
            <a:spAutoFit/>
          </a:bodyPr>
          <a:lstStyle/>
          <a:p>
            <a:pPr algn="ctr"/>
            <a:r>
              <a:rPr lang="en-US" sz="3779" b="1" dirty="0">
                <a:solidFill>
                  <a:schemeClr val="bg1"/>
                </a:solidFill>
                <a:latin typeface="Calibri" panose="020F0502020204030204" pitchFamily="34" charset="0"/>
                <a:cs typeface="Calibri" panose="020F0502020204030204" pitchFamily="34" charset="0"/>
              </a:rPr>
              <a:t>19 </a:t>
            </a:r>
            <a:r>
              <a:rPr lang="en-US" sz="2834" b="1" dirty="0">
                <a:solidFill>
                  <a:schemeClr val="bg1"/>
                </a:solidFill>
                <a:latin typeface="Calibri" panose="020F0502020204030204" pitchFamily="34" charset="0"/>
                <a:cs typeface="Calibri" panose="020F0502020204030204" pitchFamily="34" charset="0"/>
              </a:rPr>
              <a:t>of top</a:t>
            </a:r>
            <a:r>
              <a:rPr lang="en-US" sz="3779" b="1" dirty="0">
                <a:solidFill>
                  <a:schemeClr val="bg1"/>
                </a:solidFill>
                <a:latin typeface="Calibri" panose="020F0502020204030204" pitchFamily="34" charset="0"/>
                <a:cs typeface="Calibri" panose="020F0502020204030204" pitchFamily="34" charset="0"/>
              </a:rPr>
              <a:t> 20 </a:t>
            </a:r>
          </a:p>
        </p:txBody>
      </p:sp>
      <p:sp>
        <p:nvSpPr>
          <p:cNvPr id="42" name="TextBox 41">
            <a:extLst>
              <a:ext uri="{FF2B5EF4-FFF2-40B4-BE49-F238E27FC236}">
                <a16:creationId xmlns:a16="http://schemas.microsoft.com/office/drawing/2014/main" id="{2536098D-1617-4471-B8A2-8FED7F2EE85E}"/>
              </a:ext>
            </a:extLst>
          </p:cNvPr>
          <p:cNvSpPr txBox="1"/>
          <p:nvPr/>
        </p:nvSpPr>
        <p:spPr>
          <a:xfrm>
            <a:off x="705735" y="4085941"/>
            <a:ext cx="2255518" cy="266868"/>
          </a:xfrm>
          <a:prstGeom prst="rect">
            <a:avLst/>
          </a:prstGeom>
          <a:noFill/>
        </p:spPr>
        <p:txBody>
          <a:bodyPr wrap="square" rtlCol="0" anchor="ctr">
            <a:spAutoFit/>
          </a:bodyPr>
          <a:lstStyle/>
          <a:p>
            <a:pPr algn="ctr"/>
            <a:r>
              <a:rPr lang="en-US" sz="1134" dirty="0">
                <a:solidFill>
                  <a:schemeClr val="bg1"/>
                </a:solidFill>
                <a:latin typeface="Calibri" panose="020F0502020204030204" pitchFamily="34" charset="0"/>
                <a:cs typeface="Calibri" panose="020F0502020204030204" pitchFamily="34" charset="0"/>
              </a:rPr>
              <a:t>A&amp;D companies use Infor</a:t>
            </a:r>
          </a:p>
        </p:txBody>
      </p:sp>
      <p:sp>
        <p:nvSpPr>
          <p:cNvPr id="43" name="TextBox 42">
            <a:extLst>
              <a:ext uri="{FF2B5EF4-FFF2-40B4-BE49-F238E27FC236}">
                <a16:creationId xmlns:a16="http://schemas.microsoft.com/office/drawing/2014/main" id="{73D31DBC-76B8-49DE-8B99-0685E4D61B39}"/>
              </a:ext>
            </a:extLst>
          </p:cNvPr>
          <p:cNvSpPr txBox="1"/>
          <p:nvPr/>
        </p:nvSpPr>
        <p:spPr>
          <a:xfrm>
            <a:off x="3776948" y="3418572"/>
            <a:ext cx="1776652" cy="673902"/>
          </a:xfrm>
          <a:prstGeom prst="rect">
            <a:avLst/>
          </a:prstGeom>
          <a:noFill/>
        </p:spPr>
        <p:txBody>
          <a:bodyPr wrap="square" rtlCol="0">
            <a:spAutoFit/>
          </a:bodyPr>
          <a:lstStyle/>
          <a:p>
            <a:pPr algn="r"/>
            <a:r>
              <a:rPr lang="en-US" sz="3779" b="1" dirty="0">
                <a:solidFill>
                  <a:schemeClr val="bg1"/>
                </a:solidFill>
                <a:latin typeface="Calibri" panose="020F0502020204030204" pitchFamily="34" charset="0"/>
                <a:cs typeface="Calibri" panose="020F0502020204030204" pitchFamily="34" charset="0"/>
              </a:rPr>
              <a:t>15,000</a:t>
            </a:r>
          </a:p>
        </p:txBody>
      </p:sp>
      <p:sp>
        <p:nvSpPr>
          <p:cNvPr id="44" name="TextBox 43">
            <a:extLst>
              <a:ext uri="{FF2B5EF4-FFF2-40B4-BE49-F238E27FC236}">
                <a16:creationId xmlns:a16="http://schemas.microsoft.com/office/drawing/2014/main" id="{6FD0DDAF-D96B-4A90-A7C9-E009E2A79012}"/>
              </a:ext>
            </a:extLst>
          </p:cNvPr>
          <p:cNvSpPr txBox="1"/>
          <p:nvPr/>
        </p:nvSpPr>
        <p:spPr>
          <a:xfrm flipH="1">
            <a:off x="3108648" y="3980372"/>
            <a:ext cx="2444952" cy="615938"/>
          </a:xfrm>
          <a:prstGeom prst="rect">
            <a:avLst/>
          </a:prstGeom>
          <a:noFill/>
        </p:spPr>
        <p:txBody>
          <a:bodyPr wrap="square" rtlCol="0">
            <a:spAutoFit/>
          </a:bodyPr>
          <a:lstStyle/>
          <a:p>
            <a:pPr algn="r"/>
            <a:r>
              <a:rPr lang="en-US" sz="1134" dirty="0">
                <a:solidFill>
                  <a:schemeClr val="bg1"/>
                </a:solidFill>
                <a:latin typeface="Calibri" panose="020F0502020204030204" pitchFamily="34" charset="0"/>
                <a:cs typeface="Calibri" panose="020F0502020204030204" pitchFamily="34" charset="0"/>
              </a:rPr>
              <a:t>Users at Boeing since 1995. </a:t>
            </a:r>
            <a:br>
              <a:rPr lang="en-US" sz="1134" dirty="0">
                <a:solidFill>
                  <a:schemeClr val="bg1"/>
                </a:solidFill>
                <a:latin typeface="Calibri" panose="020F0502020204030204" pitchFamily="34" charset="0"/>
                <a:cs typeface="Calibri" panose="020F0502020204030204" pitchFamily="34" charset="0"/>
              </a:rPr>
            </a:br>
            <a:r>
              <a:rPr lang="en-US" sz="1134" dirty="0">
                <a:solidFill>
                  <a:schemeClr val="bg1"/>
                </a:solidFill>
                <a:latin typeface="Calibri" panose="020F0502020204030204" pitchFamily="34" charset="0"/>
                <a:cs typeface="Calibri" panose="020F0502020204030204" pitchFamily="34" charset="0"/>
              </a:rPr>
              <a:t>Largest ERP implementation </a:t>
            </a:r>
            <a:br>
              <a:rPr lang="en-US" sz="1134" dirty="0">
                <a:solidFill>
                  <a:schemeClr val="bg1"/>
                </a:solidFill>
                <a:latin typeface="Calibri" panose="020F0502020204030204" pitchFamily="34" charset="0"/>
                <a:cs typeface="Calibri" panose="020F0502020204030204" pitchFamily="34" charset="0"/>
              </a:rPr>
            </a:br>
            <a:r>
              <a:rPr lang="en-US" sz="1134" dirty="0">
                <a:solidFill>
                  <a:schemeClr val="bg1"/>
                </a:solidFill>
                <a:latin typeface="Calibri" panose="020F0502020204030204" pitchFamily="34" charset="0"/>
                <a:cs typeface="Calibri" panose="020F0502020204030204" pitchFamily="34" charset="0"/>
              </a:rPr>
              <a:t>in the world. </a:t>
            </a:r>
          </a:p>
        </p:txBody>
      </p:sp>
      <p:pic>
        <p:nvPicPr>
          <p:cNvPr id="45" name="Picture 44" descr="blueman.png">
            <a:extLst>
              <a:ext uri="{FF2B5EF4-FFF2-40B4-BE49-F238E27FC236}">
                <a16:creationId xmlns:a16="http://schemas.microsoft.com/office/drawing/2014/main" id="{F5483CDA-5479-4A05-AC60-3FEB57365E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3600" y="1011217"/>
            <a:ext cx="574552" cy="620944"/>
          </a:xfrm>
          <a:prstGeom prst="rect">
            <a:avLst/>
          </a:prstGeom>
        </p:spPr>
      </p:pic>
      <p:pic>
        <p:nvPicPr>
          <p:cNvPr id="46" name="Picture 45" descr="clock.png">
            <a:extLst>
              <a:ext uri="{FF2B5EF4-FFF2-40B4-BE49-F238E27FC236}">
                <a16:creationId xmlns:a16="http://schemas.microsoft.com/office/drawing/2014/main" id="{26C6272C-EEBD-4BA0-B734-B60F155B21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9168" y="797480"/>
            <a:ext cx="835623" cy="835623"/>
          </a:xfrm>
          <a:prstGeom prst="rect">
            <a:avLst/>
          </a:prstGeom>
        </p:spPr>
      </p:pic>
      <p:pic>
        <p:nvPicPr>
          <p:cNvPr id="47" name="Picture 46" descr="flight.png">
            <a:extLst>
              <a:ext uri="{FF2B5EF4-FFF2-40B4-BE49-F238E27FC236}">
                <a16:creationId xmlns:a16="http://schemas.microsoft.com/office/drawing/2014/main" id="{172BF209-9A3A-4943-A07F-617A0AD82A6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1589" y="2939524"/>
            <a:ext cx="1358925" cy="500047"/>
          </a:xfrm>
          <a:prstGeom prst="rect">
            <a:avLst/>
          </a:prstGeom>
        </p:spPr>
      </p:pic>
      <p:sp>
        <p:nvSpPr>
          <p:cNvPr id="48" name="TextBox 47">
            <a:extLst>
              <a:ext uri="{FF2B5EF4-FFF2-40B4-BE49-F238E27FC236}">
                <a16:creationId xmlns:a16="http://schemas.microsoft.com/office/drawing/2014/main" id="{0C42B08E-9D40-452B-8FC2-41B5A65C5167}"/>
              </a:ext>
            </a:extLst>
          </p:cNvPr>
          <p:cNvSpPr txBox="1"/>
          <p:nvPr/>
        </p:nvSpPr>
        <p:spPr>
          <a:xfrm>
            <a:off x="2751606" y="1579142"/>
            <a:ext cx="1022509" cy="673902"/>
          </a:xfrm>
          <a:prstGeom prst="rect">
            <a:avLst/>
          </a:prstGeom>
          <a:noFill/>
        </p:spPr>
        <p:txBody>
          <a:bodyPr wrap="square" rtlCol="0">
            <a:spAutoFit/>
          </a:bodyPr>
          <a:lstStyle/>
          <a:p>
            <a:pPr algn="ctr"/>
            <a:r>
              <a:rPr lang="en-US" sz="3779" b="1" dirty="0">
                <a:solidFill>
                  <a:schemeClr val="bg1"/>
                </a:solidFill>
                <a:latin typeface="Calibri" panose="020F0502020204030204" pitchFamily="34" charset="0"/>
                <a:cs typeface="Calibri" panose="020F0502020204030204" pitchFamily="34" charset="0"/>
              </a:rPr>
              <a:t>100</a:t>
            </a:r>
          </a:p>
        </p:txBody>
      </p:sp>
      <p:sp>
        <p:nvSpPr>
          <p:cNvPr id="49" name="TextBox 48">
            <a:extLst>
              <a:ext uri="{FF2B5EF4-FFF2-40B4-BE49-F238E27FC236}">
                <a16:creationId xmlns:a16="http://schemas.microsoft.com/office/drawing/2014/main" id="{3281428C-7FBA-4181-9E83-D623731B8270}"/>
              </a:ext>
            </a:extLst>
          </p:cNvPr>
          <p:cNvSpPr txBox="1"/>
          <p:nvPr/>
        </p:nvSpPr>
        <p:spPr>
          <a:xfrm flipH="1">
            <a:off x="2861418" y="2132515"/>
            <a:ext cx="802886" cy="266868"/>
          </a:xfrm>
          <a:prstGeom prst="rect">
            <a:avLst/>
          </a:prstGeom>
          <a:noFill/>
        </p:spPr>
        <p:txBody>
          <a:bodyPr wrap="square" rtlCol="0">
            <a:spAutoFit/>
          </a:bodyPr>
          <a:lstStyle/>
          <a:p>
            <a:pPr algn="ctr"/>
            <a:r>
              <a:rPr lang="en-US" sz="1134" dirty="0">
                <a:solidFill>
                  <a:srgbClr val="FFFFFF"/>
                </a:solidFill>
                <a:latin typeface="Calibri" panose="020F0502020204030204" pitchFamily="34" charset="0"/>
                <a:cs typeface="Calibri" panose="020F0502020204030204" pitchFamily="34" charset="0"/>
              </a:rPr>
              <a:t>Countries</a:t>
            </a:r>
          </a:p>
        </p:txBody>
      </p:sp>
      <p:pic>
        <p:nvPicPr>
          <p:cNvPr id="55" name="Picture 54" descr="blueglobe.png">
            <a:extLst>
              <a:ext uri="{FF2B5EF4-FFF2-40B4-BE49-F238E27FC236}">
                <a16:creationId xmlns:a16="http://schemas.microsoft.com/office/drawing/2014/main" id="{4DE3CE8D-4C44-451B-837F-727108ED932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01423" y="987219"/>
            <a:ext cx="624296" cy="610466"/>
          </a:xfrm>
          <a:prstGeom prst="rect">
            <a:avLst/>
          </a:prstGeom>
        </p:spPr>
      </p:pic>
      <p:pic>
        <p:nvPicPr>
          <p:cNvPr id="56" name="Picture 55" descr="Aerospace &amp; Defense.png">
            <a:extLst>
              <a:ext uri="{FF2B5EF4-FFF2-40B4-BE49-F238E27FC236}">
                <a16:creationId xmlns:a16="http://schemas.microsoft.com/office/drawing/2014/main" id="{77D6B356-EC0C-41F5-BC42-9A36892B18E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48610" y="2868840"/>
            <a:ext cx="766023" cy="765180"/>
          </a:xfrm>
          <a:prstGeom prst="rect">
            <a:avLst/>
          </a:prstGeom>
        </p:spPr>
      </p:pic>
      <p:pic>
        <p:nvPicPr>
          <p:cNvPr id="57" name="Picture 56" descr="Aerospace &amp; Defense.png">
            <a:extLst>
              <a:ext uri="{FF2B5EF4-FFF2-40B4-BE49-F238E27FC236}">
                <a16:creationId xmlns:a16="http://schemas.microsoft.com/office/drawing/2014/main" id="{7B0C07EE-D70C-4EA3-8500-89126A473E0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84668" y="2658770"/>
            <a:ext cx="976325" cy="975250"/>
          </a:xfrm>
          <a:prstGeom prst="rect">
            <a:avLst/>
          </a:prstGeom>
        </p:spPr>
      </p:pic>
      <p:pic>
        <p:nvPicPr>
          <p:cNvPr id="58" name="Picture 57" descr="Aerospace &amp; Defense.png">
            <a:extLst>
              <a:ext uri="{FF2B5EF4-FFF2-40B4-BE49-F238E27FC236}">
                <a16:creationId xmlns:a16="http://schemas.microsoft.com/office/drawing/2014/main" id="{605EC222-06C1-470E-A507-C4F17853C7A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6031" y="3067151"/>
            <a:ext cx="567493" cy="566868"/>
          </a:xfrm>
          <a:prstGeom prst="rect">
            <a:avLst/>
          </a:prstGeom>
        </p:spPr>
      </p:pic>
    </p:spTree>
    <p:extLst>
      <p:ext uri="{BB962C8B-B14F-4D97-AF65-F5344CB8AC3E}">
        <p14:creationId xmlns:p14="http://schemas.microsoft.com/office/powerpoint/2010/main" val="738981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EC5BD4-6FA5-4512-B2F9-4E7B4DC1CF46}"/>
              </a:ext>
            </a:extLst>
          </p:cNvPr>
          <p:cNvSpPr>
            <a:spLocks noGrp="1"/>
          </p:cNvSpPr>
          <p:nvPr>
            <p:ph type="title"/>
          </p:nvPr>
        </p:nvSpPr>
        <p:spPr/>
        <p:txBody>
          <a:bodyPr/>
          <a:lstStyle/>
          <a:p>
            <a:r>
              <a:rPr lang="en-GB" dirty="0"/>
              <a:t>Business challenges we see</a:t>
            </a:r>
          </a:p>
        </p:txBody>
      </p:sp>
      <p:sp>
        <p:nvSpPr>
          <p:cNvPr id="5" name="Text Placeholder 29">
            <a:extLst>
              <a:ext uri="{FF2B5EF4-FFF2-40B4-BE49-F238E27FC236}">
                <a16:creationId xmlns:a16="http://schemas.microsoft.com/office/drawing/2014/main" id="{9BCA7E1C-7349-4F06-BC80-2AB1C7FFEB8B}"/>
              </a:ext>
            </a:extLst>
          </p:cNvPr>
          <p:cNvSpPr txBox="1">
            <a:spLocks/>
          </p:cNvSpPr>
          <p:nvPr/>
        </p:nvSpPr>
        <p:spPr>
          <a:xfrm>
            <a:off x="1056203" y="1989975"/>
            <a:ext cx="1493234"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dirty="0">
                <a:latin typeface="Calibri" panose="020F0502020204030204" pitchFamily="34" charset="0"/>
                <a:cs typeface="Calibri" panose="020F0502020204030204" pitchFamily="34" charset="0"/>
              </a:rPr>
              <a:t>Complex Supply Chains</a:t>
            </a:r>
          </a:p>
        </p:txBody>
      </p:sp>
      <p:sp>
        <p:nvSpPr>
          <p:cNvPr id="6" name="Text Placeholder 30">
            <a:extLst>
              <a:ext uri="{FF2B5EF4-FFF2-40B4-BE49-F238E27FC236}">
                <a16:creationId xmlns:a16="http://schemas.microsoft.com/office/drawing/2014/main" id="{A6B05E68-EE0F-4B7F-84FC-43DD49C63D78}"/>
              </a:ext>
            </a:extLst>
          </p:cNvPr>
          <p:cNvSpPr txBox="1">
            <a:spLocks/>
          </p:cNvSpPr>
          <p:nvPr/>
        </p:nvSpPr>
        <p:spPr>
          <a:xfrm>
            <a:off x="2905533" y="2020838"/>
            <a:ext cx="1556806" cy="68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a:latin typeface="Calibri" panose="020F0502020204030204" pitchFamily="34" charset="0"/>
                <a:cs typeface="Calibri" panose="020F0502020204030204" pitchFamily="34" charset="0"/>
              </a:rPr>
              <a:t>Configuration Management</a:t>
            </a:r>
          </a:p>
        </p:txBody>
      </p:sp>
      <p:sp>
        <p:nvSpPr>
          <p:cNvPr id="7" name="Text Placeholder 31">
            <a:extLst>
              <a:ext uri="{FF2B5EF4-FFF2-40B4-BE49-F238E27FC236}">
                <a16:creationId xmlns:a16="http://schemas.microsoft.com/office/drawing/2014/main" id="{3EA1B21A-BAC4-41F4-85C5-5BED12C33926}"/>
              </a:ext>
            </a:extLst>
          </p:cNvPr>
          <p:cNvSpPr txBox="1">
            <a:spLocks/>
          </p:cNvSpPr>
          <p:nvPr/>
        </p:nvSpPr>
        <p:spPr>
          <a:xfrm>
            <a:off x="4713796" y="2035250"/>
            <a:ext cx="1493234" cy="609600"/>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latin typeface="Calibri" panose="020F0502020204030204" pitchFamily="34" charset="0"/>
                <a:cs typeface="Calibri" panose="020F0502020204030204" pitchFamily="34" charset="0"/>
              </a:rPr>
              <a:t>Industry Compliance</a:t>
            </a:r>
          </a:p>
        </p:txBody>
      </p:sp>
      <p:sp>
        <p:nvSpPr>
          <p:cNvPr id="8" name="Text Placeholder 32">
            <a:extLst>
              <a:ext uri="{FF2B5EF4-FFF2-40B4-BE49-F238E27FC236}">
                <a16:creationId xmlns:a16="http://schemas.microsoft.com/office/drawing/2014/main" id="{C89E8EE3-A12D-4BBE-B691-ECC55D926AF9}"/>
              </a:ext>
            </a:extLst>
          </p:cNvPr>
          <p:cNvSpPr txBox="1">
            <a:spLocks/>
          </p:cNvSpPr>
          <p:nvPr/>
        </p:nvSpPr>
        <p:spPr>
          <a:xfrm>
            <a:off x="6675100" y="2173238"/>
            <a:ext cx="1257434" cy="381000"/>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latin typeface="Calibri" panose="020F0502020204030204" pitchFamily="34" charset="0"/>
                <a:cs typeface="Calibri" panose="020F0502020204030204" pitchFamily="34" charset="0"/>
              </a:rPr>
              <a:t>Cost of IT</a:t>
            </a:r>
          </a:p>
        </p:txBody>
      </p:sp>
      <p:sp>
        <p:nvSpPr>
          <p:cNvPr id="9" name="TextBox 8">
            <a:extLst>
              <a:ext uri="{FF2B5EF4-FFF2-40B4-BE49-F238E27FC236}">
                <a16:creationId xmlns:a16="http://schemas.microsoft.com/office/drawing/2014/main" id="{5BBF754F-4C0E-48FE-9D36-008ABE587D48}"/>
              </a:ext>
            </a:extLst>
          </p:cNvPr>
          <p:cNvSpPr txBox="1"/>
          <p:nvPr/>
        </p:nvSpPr>
        <p:spPr>
          <a:xfrm>
            <a:off x="1121181" y="3435848"/>
            <a:ext cx="1363278" cy="369332"/>
          </a:xfrm>
          <a:prstGeom prst="rect">
            <a:avLst/>
          </a:prstGeom>
          <a:noFill/>
        </p:spPr>
        <p:txBody>
          <a:bodyPr wrap="square" lIns="0" tIns="0" rIns="0" bIns="0" rtlCol="0" anchor="t">
            <a:spAutoFit/>
          </a:bodyPr>
          <a:lstStyle/>
          <a:p>
            <a:pPr algn="ctr"/>
            <a:r>
              <a:rPr lang="en-GB" sz="1200" b="1" dirty="0">
                <a:solidFill>
                  <a:srgbClr val="0070C0"/>
                </a:solidFill>
                <a:latin typeface="Calibri" panose="020F0502020204030204" pitchFamily="34" charset="0"/>
                <a:cs typeface="Calibri" panose="020F0502020204030204" pitchFamily="34" charset="0"/>
              </a:rPr>
              <a:t>Comprise majority of product cost</a:t>
            </a:r>
          </a:p>
        </p:txBody>
      </p:sp>
      <p:sp>
        <p:nvSpPr>
          <p:cNvPr id="10" name="TextBox 9">
            <a:extLst>
              <a:ext uri="{FF2B5EF4-FFF2-40B4-BE49-F238E27FC236}">
                <a16:creationId xmlns:a16="http://schemas.microsoft.com/office/drawing/2014/main" id="{B2B425C7-F011-4003-AC11-CBBBCAD8DDFA}"/>
              </a:ext>
            </a:extLst>
          </p:cNvPr>
          <p:cNvSpPr txBox="1"/>
          <p:nvPr/>
        </p:nvSpPr>
        <p:spPr>
          <a:xfrm>
            <a:off x="2801633" y="3435848"/>
            <a:ext cx="1660706" cy="369332"/>
          </a:xfrm>
          <a:prstGeom prst="rect">
            <a:avLst/>
          </a:prstGeom>
          <a:noFill/>
        </p:spPr>
        <p:txBody>
          <a:bodyPr wrap="square" lIns="0" tIns="0" rIns="0" bIns="0" rtlCol="0" anchor="t">
            <a:spAutoFit/>
          </a:bodyPr>
          <a:lstStyle/>
          <a:p>
            <a:pPr algn="ctr"/>
            <a:r>
              <a:rPr lang="en-GB" sz="1200" b="1" dirty="0">
                <a:solidFill>
                  <a:srgbClr val="0070C0"/>
                </a:solidFill>
                <a:latin typeface="Calibri" panose="020F0502020204030204" pitchFamily="34" charset="0"/>
                <a:cs typeface="Calibri" panose="020F0502020204030204" pitchFamily="34" charset="0"/>
              </a:rPr>
              <a:t>Many unique, non-  interchangeable items</a:t>
            </a:r>
          </a:p>
        </p:txBody>
      </p:sp>
      <p:sp>
        <p:nvSpPr>
          <p:cNvPr id="11" name="TextBox 10">
            <a:extLst>
              <a:ext uri="{FF2B5EF4-FFF2-40B4-BE49-F238E27FC236}">
                <a16:creationId xmlns:a16="http://schemas.microsoft.com/office/drawing/2014/main" id="{1A60BA2D-3CD0-422C-81D3-EA6E2A359357}"/>
              </a:ext>
            </a:extLst>
          </p:cNvPr>
          <p:cNvSpPr txBox="1"/>
          <p:nvPr/>
        </p:nvSpPr>
        <p:spPr>
          <a:xfrm>
            <a:off x="4528695" y="3435846"/>
            <a:ext cx="1832538" cy="369332"/>
          </a:xfrm>
          <a:prstGeom prst="rect">
            <a:avLst/>
          </a:prstGeom>
          <a:noFill/>
        </p:spPr>
        <p:txBody>
          <a:bodyPr wrap="square" lIns="0" tIns="0" rIns="0" bIns="0" rtlCol="0" anchor="t">
            <a:spAutoFit/>
          </a:bodyPr>
          <a:lstStyle/>
          <a:p>
            <a:pPr algn="ctr"/>
            <a:r>
              <a:rPr lang="en-GB" sz="1200" b="1" dirty="0">
                <a:solidFill>
                  <a:srgbClr val="0070C0"/>
                </a:solidFill>
                <a:latin typeface="Calibri" panose="020F0502020204030204" pitchFamily="34" charset="0"/>
                <a:cs typeface="Calibri" panose="020F0502020204030204" pitchFamily="34" charset="0"/>
              </a:rPr>
              <a:t>Extensive oversight </a:t>
            </a:r>
            <a:br>
              <a:rPr lang="en-GB" sz="1200" b="1" dirty="0">
                <a:solidFill>
                  <a:srgbClr val="0070C0"/>
                </a:solidFill>
                <a:latin typeface="Calibri" panose="020F0502020204030204" pitchFamily="34" charset="0"/>
                <a:cs typeface="Calibri" panose="020F0502020204030204" pitchFamily="34" charset="0"/>
              </a:rPr>
            </a:br>
            <a:r>
              <a:rPr lang="en-GB" sz="1200" b="1" dirty="0">
                <a:solidFill>
                  <a:srgbClr val="0070C0"/>
                </a:solidFill>
                <a:latin typeface="Calibri" panose="020F0502020204030204" pitchFamily="34" charset="0"/>
                <a:cs typeface="Calibri" panose="020F0502020204030204" pitchFamily="34" charset="0"/>
              </a:rPr>
              <a:t>(FAA, DCAA, </a:t>
            </a:r>
            <a:r>
              <a:rPr lang="en-GB" sz="1200" b="1" dirty="0" err="1">
                <a:solidFill>
                  <a:srgbClr val="0070C0"/>
                </a:solidFill>
                <a:latin typeface="Calibri" panose="020F0502020204030204" pitchFamily="34" charset="0"/>
                <a:cs typeface="Calibri" panose="020F0502020204030204" pitchFamily="34" charset="0"/>
              </a:rPr>
              <a:t>DoD</a:t>
            </a:r>
            <a:r>
              <a:rPr lang="en-GB" sz="1200" b="1" dirty="0">
                <a:solidFill>
                  <a:srgbClr val="0070C0"/>
                </a:solidFill>
                <a:latin typeface="Calibri" panose="020F0502020204030204" pitchFamily="34" charset="0"/>
                <a:cs typeface="Calibri" panose="020F0502020204030204" pitchFamily="34" charset="0"/>
              </a:rPr>
              <a:t>/MoD)</a:t>
            </a:r>
          </a:p>
        </p:txBody>
      </p:sp>
      <p:sp>
        <p:nvSpPr>
          <p:cNvPr id="12" name="TextBox 11">
            <a:extLst>
              <a:ext uri="{FF2B5EF4-FFF2-40B4-BE49-F238E27FC236}">
                <a16:creationId xmlns:a16="http://schemas.microsoft.com/office/drawing/2014/main" id="{A6841A5F-CAFA-41D0-A0F7-E71D54FD6ACC}"/>
              </a:ext>
            </a:extLst>
          </p:cNvPr>
          <p:cNvSpPr txBox="1"/>
          <p:nvPr/>
        </p:nvSpPr>
        <p:spPr>
          <a:xfrm>
            <a:off x="6445836" y="3435846"/>
            <a:ext cx="1715298" cy="369332"/>
          </a:xfrm>
          <a:prstGeom prst="rect">
            <a:avLst/>
          </a:prstGeom>
          <a:noFill/>
        </p:spPr>
        <p:txBody>
          <a:bodyPr wrap="square" lIns="0" tIns="0" rIns="0" bIns="0" rtlCol="0" anchor="t">
            <a:spAutoFit/>
          </a:bodyPr>
          <a:lstStyle/>
          <a:p>
            <a:pPr algn="ctr"/>
            <a:r>
              <a:rPr lang="en-GB" sz="1200" b="1" dirty="0">
                <a:solidFill>
                  <a:srgbClr val="0070C0"/>
                </a:solidFill>
                <a:latin typeface="Calibri" panose="020F0502020204030204" pitchFamily="34" charset="0"/>
                <a:cs typeface="Calibri" panose="020F0502020204030204" pitchFamily="34" charset="0"/>
              </a:rPr>
              <a:t>Disparate systems,</a:t>
            </a:r>
            <a:br>
              <a:rPr lang="en-GB" sz="1200" b="1" dirty="0">
                <a:solidFill>
                  <a:srgbClr val="0070C0"/>
                </a:solidFill>
                <a:latin typeface="Calibri" panose="020F0502020204030204" pitchFamily="34" charset="0"/>
                <a:cs typeface="Calibri" panose="020F0502020204030204" pitchFamily="34" charset="0"/>
              </a:rPr>
            </a:br>
            <a:r>
              <a:rPr lang="en-GB" sz="1200" b="1" dirty="0">
                <a:solidFill>
                  <a:srgbClr val="0070C0"/>
                </a:solidFill>
                <a:latin typeface="Calibri" panose="020F0502020204030204" pitchFamily="34" charset="0"/>
                <a:cs typeface="Calibri" panose="020F0502020204030204" pitchFamily="34" charset="0"/>
              </a:rPr>
              <a:t>laborious processes </a:t>
            </a:r>
          </a:p>
        </p:txBody>
      </p:sp>
      <p:sp>
        <p:nvSpPr>
          <p:cNvPr id="13" name="Oval 12">
            <a:extLst>
              <a:ext uri="{FF2B5EF4-FFF2-40B4-BE49-F238E27FC236}">
                <a16:creationId xmlns:a16="http://schemas.microsoft.com/office/drawing/2014/main" id="{FF3173C4-33F9-4326-B026-E4DB650F9D1A}"/>
              </a:ext>
            </a:extLst>
          </p:cNvPr>
          <p:cNvSpPr/>
          <p:nvPr/>
        </p:nvSpPr>
        <p:spPr>
          <a:xfrm>
            <a:off x="998334" y="1563638"/>
            <a:ext cx="1618531" cy="160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4" name="Oval 13">
            <a:extLst>
              <a:ext uri="{FF2B5EF4-FFF2-40B4-BE49-F238E27FC236}">
                <a16:creationId xmlns:a16="http://schemas.microsoft.com/office/drawing/2014/main" id="{51459B0D-915C-4ADA-9491-B0D5ADB95C31}"/>
              </a:ext>
            </a:extLst>
          </p:cNvPr>
          <p:cNvSpPr/>
          <p:nvPr/>
        </p:nvSpPr>
        <p:spPr>
          <a:xfrm>
            <a:off x="2843808" y="1563638"/>
            <a:ext cx="1618531" cy="160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5" name="Oval 14">
            <a:extLst>
              <a:ext uri="{FF2B5EF4-FFF2-40B4-BE49-F238E27FC236}">
                <a16:creationId xmlns:a16="http://schemas.microsoft.com/office/drawing/2014/main" id="{0E2273BB-0353-4C71-8F8B-33475E6BCD82}"/>
              </a:ext>
            </a:extLst>
          </p:cNvPr>
          <p:cNvSpPr/>
          <p:nvPr/>
        </p:nvSpPr>
        <p:spPr>
          <a:xfrm>
            <a:off x="4655177" y="1563638"/>
            <a:ext cx="1618531" cy="160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6" name="Oval 15">
            <a:extLst>
              <a:ext uri="{FF2B5EF4-FFF2-40B4-BE49-F238E27FC236}">
                <a16:creationId xmlns:a16="http://schemas.microsoft.com/office/drawing/2014/main" id="{B936C30D-326D-4C97-AED9-465645856750}"/>
              </a:ext>
            </a:extLst>
          </p:cNvPr>
          <p:cNvSpPr/>
          <p:nvPr/>
        </p:nvSpPr>
        <p:spPr>
          <a:xfrm>
            <a:off x="6493775" y="1563638"/>
            <a:ext cx="1618531" cy="160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522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B64B-1839-4A31-B8CF-69A7B05F4E7F}"/>
              </a:ext>
            </a:extLst>
          </p:cNvPr>
          <p:cNvSpPr>
            <a:spLocks noGrp="1"/>
          </p:cNvSpPr>
          <p:nvPr>
            <p:ph type="title"/>
          </p:nvPr>
        </p:nvSpPr>
        <p:spPr/>
        <p:txBody>
          <a:bodyPr/>
          <a:lstStyle/>
          <a:p>
            <a:r>
              <a:rPr lang="en-GB" dirty="0"/>
              <a:t>Improve on-time delivery</a:t>
            </a:r>
          </a:p>
        </p:txBody>
      </p:sp>
      <p:grpSp>
        <p:nvGrpSpPr>
          <p:cNvPr id="3" name="Group 2">
            <a:extLst>
              <a:ext uri="{FF2B5EF4-FFF2-40B4-BE49-F238E27FC236}">
                <a16:creationId xmlns:a16="http://schemas.microsoft.com/office/drawing/2014/main" id="{D856F890-C21A-4ADF-BA53-D34802BAD1F0}"/>
              </a:ext>
            </a:extLst>
          </p:cNvPr>
          <p:cNvGrpSpPr/>
          <p:nvPr/>
        </p:nvGrpSpPr>
        <p:grpSpPr>
          <a:xfrm>
            <a:off x="5678788" y="2001797"/>
            <a:ext cx="2061564" cy="1595210"/>
            <a:chOff x="11601450" y="3314699"/>
            <a:chExt cx="3982336" cy="3657600"/>
          </a:xfrm>
        </p:grpSpPr>
        <p:sp>
          <p:nvSpPr>
            <p:cNvPr id="4" name="Rounded Rectangle 4">
              <a:extLst>
                <a:ext uri="{FF2B5EF4-FFF2-40B4-BE49-F238E27FC236}">
                  <a16:creationId xmlns:a16="http://schemas.microsoft.com/office/drawing/2014/main" id="{7CC24E3B-D9E0-4224-8E55-F5BEF265D8E8}"/>
                </a:ext>
              </a:extLst>
            </p:cNvPr>
            <p:cNvSpPr/>
            <p:nvPr/>
          </p:nvSpPr>
          <p:spPr>
            <a:xfrm>
              <a:off x="11601450" y="3314699"/>
              <a:ext cx="3982336" cy="3657600"/>
            </a:xfrm>
            <a:prstGeom prst="roundRect">
              <a:avLst>
                <a:gd name="adj" fmla="val 645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GB" sz="619">
                <a:latin typeface="Calibri" panose="020F0502020204030204" pitchFamily="34" charset="0"/>
                <a:cs typeface="Calibri" panose="020F0502020204030204" pitchFamily="34" charset="0"/>
              </a:endParaRPr>
            </a:p>
          </p:txBody>
        </p:sp>
        <p:sp>
          <p:nvSpPr>
            <p:cNvPr id="5" name="Content Placeholder 40">
              <a:extLst>
                <a:ext uri="{FF2B5EF4-FFF2-40B4-BE49-F238E27FC236}">
                  <a16:creationId xmlns:a16="http://schemas.microsoft.com/office/drawing/2014/main" id="{80039A37-A113-4959-8A8F-4C85FE5ABFDA}"/>
                </a:ext>
              </a:extLst>
            </p:cNvPr>
            <p:cNvSpPr txBox="1">
              <a:spLocks/>
            </p:cNvSpPr>
            <p:nvPr/>
          </p:nvSpPr>
          <p:spPr>
            <a:xfrm>
              <a:off x="11767769" y="3454722"/>
              <a:ext cx="3785192" cy="2547413"/>
            </a:xfrm>
            <a:prstGeom prst="rect">
              <a:avLst/>
            </a:prstGeom>
          </p:spPr>
          <p:txBody>
            <a:bodyPr vert="horz" lIns="0" tIns="31653" rIns="0" bIns="31653" rtlCol="0">
              <a:noAutofit/>
            </a:bodyPr>
            <a:lstStyle>
              <a:lvl1pPr marL="287338" marR="0" indent="-287338" algn="l" defTabSz="1451519" rtl="0" eaLnBrk="1" fontAlgn="auto" latinLnBrk="0" hangingPunct="1">
                <a:lnSpc>
                  <a:spcPct val="120000"/>
                </a:lnSpc>
                <a:spcBef>
                  <a:spcPts val="600"/>
                </a:spcBef>
                <a:spcAft>
                  <a:spcPts val="600"/>
                </a:spcAft>
                <a:buClrTx/>
                <a:buSzTx/>
                <a:buFont typeface="Arial" pitchFamily="34" charset="0"/>
                <a:buChar char="•"/>
                <a:tabLst/>
                <a:defRPr sz="2400" kern="1200" spc="-50" baseline="0">
                  <a:solidFill>
                    <a:schemeClr val="tx1"/>
                  </a:solidFill>
                  <a:latin typeface="+mn-lt"/>
                  <a:ea typeface="Tahoma" pitchFamily="34" charset="0"/>
                  <a:cs typeface="Tahoma" pitchFamily="34" charset="0"/>
                </a:defRPr>
              </a:lvl1pPr>
              <a:lvl2pPr marL="804863" marR="0" indent="-349250" algn="l" defTabSz="1451519" rtl="0" eaLnBrk="1" fontAlgn="auto" latinLnBrk="0" hangingPunct="1">
                <a:lnSpc>
                  <a:spcPct val="120000"/>
                </a:lnSpc>
                <a:spcBef>
                  <a:spcPts val="600"/>
                </a:spcBef>
                <a:spcAft>
                  <a:spcPts val="600"/>
                </a:spcAft>
                <a:buClrTx/>
                <a:buSzTx/>
                <a:buFont typeface="Arial" pitchFamily="34" charset="0"/>
                <a:buChar char="•"/>
                <a:tabLst/>
                <a:defRPr sz="2000" kern="1200" spc="-50" baseline="0">
                  <a:solidFill>
                    <a:schemeClr val="tx1"/>
                  </a:solidFill>
                  <a:latin typeface="+mn-lt"/>
                  <a:ea typeface="Tahoma" pitchFamily="34" charset="0"/>
                  <a:cs typeface="Tahoma" pitchFamily="34" charset="0"/>
                </a:defRPr>
              </a:lvl2pPr>
              <a:lvl3pPr marL="1255713" marR="0" indent="-239713" algn="l" defTabSz="1451519" rtl="0" eaLnBrk="1" fontAlgn="auto" latinLnBrk="0" hangingPunct="1">
                <a:lnSpc>
                  <a:spcPct val="120000"/>
                </a:lnSpc>
                <a:spcBef>
                  <a:spcPts val="600"/>
                </a:spcBef>
                <a:spcAft>
                  <a:spcPts val="600"/>
                </a:spcAft>
                <a:buClrTx/>
                <a:buSzTx/>
                <a:buFont typeface="Arial" pitchFamily="34" charset="0"/>
                <a:buChar char="•"/>
                <a:tabLst/>
                <a:defRPr sz="1800" kern="1200" spc="-50" baseline="0">
                  <a:solidFill>
                    <a:schemeClr val="tx1"/>
                  </a:solidFill>
                  <a:latin typeface="+mn-lt"/>
                  <a:ea typeface="Tahoma" pitchFamily="34" charset="0"/>
                  <a:cs typeface="Tahoma" pitchFamily="34" charset="0"/>
                </a:defRPr>
              </a:lvl3pPr>
              <a:lvl4pPr marL="1774825" marR="0" indent="-301625" algn="l" defTabSz="1451519" rtl="0" eaLnBrk="1" fontAlgn="auto" latinLnBrk="0" hangingPunct="1">
                <a:lnSpc>
                  <a:spcPct val="120000"/>
                </a:lnSpc>
                <a:spcBef>
                  <a:spcPts val="600"/>
                </a:spcBef>
                <a:spcAft>
                  <a:spcPts val="600"/>
                </a:spcAft>
                <a:buClrTx/>
                <a:buSzTx/>
                <a:buFont typeface="Arial" pitchFamily="34" charset="0"/>
                <a:buChar char="•"/>
                <a:tabLst/>
                <a:defRPr sz="1400" kern="1200" spc="-50" baseline="0">
                  <a:solidFill>
                    <a:schemeClr val="tx1"/>
                  </a:solidFill>
                  <a:latin typeface="+mn-lt"/>
                  <a:ea typeface="Tahoma" pitchFamily="34" charset="0"/>
                  <a:cs typeface="Tahoma" pitchFamily="34" charset="0"/>
                </a:defRPr>
              </a:lvl4pPr>
              <a:lvl5pPr marL="2170113" marR="0" indent="-225425" algn="l" defTabSz="1451519" rtl="0" eaLnBrk="1" fontAlgn="auto" latinLnBrk="0" hangingPunct="1">
                <a:lnSpc>
                  <a:spcPct val="120000"/>
                </a:lnSpc>
                <a:spcBef>
                  <a:spcPts val="600"/>
                </a:spcBef>
                <a:spcAft>
                  <a:spcPts val="600"/>
                </a:spcAft>
                <a:buClrTx/>
                <a:buSzTx/>
                <a:buFont typeface="Arial" pitchFamily="34" charset="0"/>
                <a:buChar char="•"/>
                <a:tabLst/>
                <a:defRPr sz="1200" kern="1200" spc="-50" baseline="0">
                  <a:solidFill>
                    <a:schemeClr val="tx1"/>
                  </a:solidFill>
                  <a:latin typeface="+mn-lt"/>
                  <a:ea typeface="Tahoma" pitchFamily="34" charset="0"/>
                  <a:cs typeface="Tahoma" pitchFamily="34" charset="0"/>
                </a:defRPr>
              </a:lvl5pPr>
              <a:lvl6pPr marL="3991676"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17435"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43195"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168954"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0" indent="0">
                <a:spcBef>
                  <a:spcPts val="0"/>
                </a:spcBef>
                <a:spcAft>
                  <a:spcPts val="0"/>
                </a:spcAft>
                <a:buNone/>
              </a:pPr>
              <a:r>
                <a:rPr lang="en-US" sz="1221" b="1" dirty="0">
                  <a:solidFill>
                    <a:srgbClr val="2A4896"/>
                  </a:solidFill>
                  <a:latin typeface="Calibri" panose="020F0502020204030204" pitchFamily="34" charset="0"/>
                  <a:cs typeface="Calibri" panose="020F0502020204030204" pitchFamily="34" charset="0"/>
                </a:rPr>
                <a:t>Differentiator</a:t>
              </a:r>
              <a:endParaRPr lang="en-US" sz="1221" dirty="0">
                <a:latin typeface="Calibri" panose="020F0502020204030204" pitchFamily="34" charset="0"/>
                <a:cs typeface="Calibri" panose="020F0502020204030204" pitchFamily="34" charset="0"/>
              </a:endParaRPr>
            </a:p>
            <a:p>
              <a:pPr>
                <a:spcBef>
                  <a:spcPts val="0"/>
                </a:spcBef>
                <a:spcAft>
                  <a:spcPts val="0"/>
                </a:spcAft>
                <a:buClr>
                  <a:srgbClr val="0C5DAC"/>
                </a:buClr>
              </a:pPr>
              <a:r>
                <a:rPr lang="en-US" sz="1047" dirty="0">
                  <a:latin typeface="Calibri" panose="020F0502020204030204" pitchFamily="34" charset="0"/>
                  <a:cs typeface="Calibri" panose="020F0502020204030204" pitchFamily="34" charset="0"/>
                </a:rPr>
                <a:t>Co-mingled Project / Cost Pegging</a:t>
              </a:r>
            </a:p>
            <a:p>
              <a:pPr>
                <a:spcBef>
                  <a:spcPts val="0"/>
                </a:spcBef>
                <a:spcAft>
                  <a:spcPts val="0"/>
                </a:spcAft>
                <a:buClr>
                  <a:srgbClr val="0C5DAC"/>
                </a:buClr>
              </a:pPr>
              <a:r>
                <a:rPr lang="en-US" sz="1047" dirty="0">
                  <a:latin typeface="Calibri" panose="020F0502020204030204" pitchFamily="34" charset="0"/>
                  <a:cs typeface="Calibri" panose="020F0502020204030204" pitchFamily="34" charset="0"/>
                </a:rPr>
                <a:t>Amalgamation of demand </a:t>
              </a:r>
            </a:p>
            <a:p>
              <a:pPr>
                <a:spcBef>
                  <a:spcPts val="0"/>
                </a:spcBef>
                <a:spcAft>
                  <a:spcPts val="0"/>
                </a:spcAft>
                <a:buClr>
                  <a:srgbClr val="0C5DAC"/>
                </a:buClr>
              </a:pPr>
              <a:r>
                <a:rPr lang="en-US" sz="1047" dirty="0">
                  <a:latin typeface="Calibri" panose="020F0502020204030204" pitchFamily="34" charset="0"/>
                  <a:cs typeface="Calibri" panose="020F0502020204030204" pitchFamily="34" charset="0"/>
                </a:rPr>
                <a:t>Contract </a:t>
              </a:r>
              <a:r>
                <a:rPr lang="en-US" sz="1047" dirty="0" err="1">
                  <a:latin typeface="Calibri" panose="020F0502020204030204" pitchFamily="34" charset="0"/>
                  <a:cs typeface="Calibri" panose="020F0502020204030204" pitchFamily="34" charset="0"/>
                </a:rPr>
                <a:t>Flowdown</a:t>
              </a:r>
              <a:endParaRPr lang="en-US" sz="1047" dirty="0">
                <a:latin typeface="Calibri" panose="020F0502020204030204" pitchFamily="34" charset="0"/>
                <a:cs typeface="Calibri" panose="020F0502020204030204" pitchFamily="34" charset="0"/>
              </a:endParaRPr>
            </a:p>
            <a:p>
              <a:pPr>
                <a:spcBef>
                  <a:spcPts val="0"/>
                </a:spcBef>
                <a:spcAft>
                  <a:spcPts val="0"/>
                </a:spcAft>
                <a:buClr>
                  <a:srgbClr val="0C5DAC"/>
                </a:buClr>
              </a:pPr>
              <a:r>
                <a:rPr lang="en-US" sz="1047" dirty="0">
                  <a:latin typeface="Calibri" panose="020F0502020204030204" pitchFamily="34" charset="0"/>
                  <a:cs typeface="Calibri" panose="020F0502020204030204" pitchFamily="34" charset="0"/>
                </a:rPr>
                <a:t>Planning Simulation</a:t>
              </a:r>
            </a:p>
          </p:txBody>
        </p:sp>
      </p:grpSp>
      <p:sp>
        <p:nvSpPr>
          <p:cNvPr id="6" name="Rounded Rectangle 8">
            <a:extLst>
              <a:ext uri="{FF2B5EF4-FFF2-40B4-BE49-F238E27FC236}">
                <a16:creationId xmlns:a16="http://schemas.microsoft.com/office/drawing/2014/main" id="{A89D9750-6E84-4A43-ADB7-71EDFE3557E6}"/>
              </a:ext>
            </a:extLst>
          </p:cNvPr>
          <p:cNvSpPr/>
          <p:nvPr/>
        </p:nvSpPr>
        <p:spPr>
          <a:xfrm>
            <a:off x="967543" y="3859974"/>
            <a:ext cx="4511454" cy="469986"/>
          </a:xfrm>
          <a:prstGeom prst="roundRect">
            <a:avLst>
              <a:gd name="adj" fmla="val 9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marL="80229" indent="-80229" algn="ctr"/>
            <a:r>
              <a:rPr lang="en-US" altLang="ko-KR" sz="1100" i="1" dirty="0">
                <a:solidFill>
                  <a:srgbClr val="000000"/>
                </a:solidFill>
                <a:latin typeface="Calibri" panose="020F0502020204030204" pitchFamily="34" charset="0"/>
                <a:cs typeface="Calibri" panose="020F0502020204030204" pitchFamily="34" charset="0"/>
              </a:rPr>
              <a:t>“We have improved on-time delivery to 94 percent—with that number still rising—and our return rate has declined by over 85 percent.”</a:t>
            </a:r>
          </a:p>
        </p:txBody>
      </p:sp>
      <p:cxnSp>
        <p:nvCxnSpPr>
          <p:cNvPr id="7" name="Straight Connector 6">
            <a:extLst>
              <a:ext uri="{FF2B5EF4-FFF2-40B4-BE49-F238E27FC236}">
                <a16:creationId xmlns:a16="http://schemas.microsoft.com/office/drawing/2014/main" id="{A584DD10-3422-4670-B03D-F24103F734B9}"/>
              </a:ext>
            </a:extLst>
          </p:cNvPr>
          <p:cNvCxnSpPr/>
          <p:nvPr/>
        </p:nvCxnSpPr>
        <p:spPr>
          <a:xfrm flipV="1">
            <a:off x="4519089" y="2415010"/>
            <a:ext cx="423111" cy="263630"/>
          </a:xfrm>
          <a:prstGeom prst="line">
            <a:avLst/>
          </a:prstGeom>
          <a:solidFill>
            <a:srgbClr val="C00000"/>
          </a:solidFill>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AE5DA57-3CFF-482B-887F-3DF756CE0717}"/>
              </a:ext>
            </a:extLst>
          </p:cNvPr>
          <p:cNvCxnSpPr/>
          <p:nvPr/>
        </p:nvCxnSpPr>
        <p:spPr>
          <a:xfrm>
            <a:off x="4519090" y="2678639"/>
            <a:ext cx="413405" cy="53553"/>
          </a:xfrm>
          <a:prstGeom prst="line">
            <a:avLst/>
          </a:prstGeom>
          <a:solidFill>
            <a:srgbClr val="C00000"/>
          </a:solidFill>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14157F3-917C-4357-8F74-EA1E28567CD1}"/>
              </a:ext>
            </a:extLst>
          </p:cNvPr>
          <p:cNvCxnSpPr/>
          <p:nvPr/>
        </p:nvCxnSpPr>
        <p:spPr>
          <a:xfrm flipV="1">
            <a:off x="4521305" y="2995943"/>
            <a:ext cx="420896" cy="0"/>
          </a:xfrm>
          <a:prstGeom prst="line">
            <a:avLst/>
          </a:prstGeom>
          <a:solidFill>
            <a:srgbClr val="C00000"/>
          </a:solidFill>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881DAE-12C6-4B33-AD5E-3CC94D9B4655}"/>
              </a:ext>
            </a:extLst>
          </p:cNvPr>
          <p:cNvCxnSpPr/>
          <p:nvPr/>
        </p:nvCxnSpPr>
        <p:spPr>
          <a:xfrm>
            <a:off x="4406388" y="3455502"/>
            <a:ext cx="519578" cy="68221"/>
          </a:xfrm>
          <a:prstGeom prst="line">
            <a:avLst/>
          </a:prstGeom>
          <a:solidFill>
            <a:srgbClr val="C00000"/>
          </a:solidFill>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66BAE8-C8B1-4FB8-A935-C0790F330A55}"/>
              </a:ext>
            </a:extLst>
          </p:cNvPr>
          <p:cNvCxnSpPr/>
          <p:nvPr/>
        </p:nvCxnSpPr>
        <p:spPr>
          <a:xfrm>
            <a:off x="4521306" y="3232125"/>
            <a:ext cx="435970" cy="28287"/>
          </a:xfrm>
          <a:prstGeom prst="line">
            <a:avLst/>
          </a:prstGeom>
          <a:solidFill>
            <a:srgbClr val="C00000"/>
          </a:solidFill>
          <a:ln w="12700">
            <a:solidFill>
              <a:srgbClr val="92D050"/>
            </a:solidFill>
          </a:ln>
        </p:spPr>
        <p:style>
          <a:lnRef idx="1">
            <a:schemeClr val="accent1"/>
          </a:lnRef>
          <a:fillRef idx="0">
            <a:schemeClr val="accent1"/>
          </a:fillRef>
          <a:effectRef idx="0">
            <a:schemeClr val="accent1"/>
          </a:effectRef>
          <a:fontRef idx="minor">
            <a:schemeClr val="tx1"/>
          </a:fontRef>
        </p:style>
      </p:cxnSp>
      <p:pic>
        <p:nvPicPr>
          <p:cNvPr id="12" name="Picture 2">
            <a:extLst>
              <a:ext uri="{FF2B5EF4-FFF2-40B4-BE49-F238E27FC236}">
                <a16:creationId xmlns:a16="http://schemas.microsoft.com/office/drawing/2014/main" id="{C5462271-9FB2-4898-A0E1-36CE9C9CB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927" y="2418887"/>
            <a:ext cx="286115" cy="232576"/>
          </a:xfrm>
          <a:prstGeom prst="rect">
            <a:avLst/>
          </a:prstGeom>
          <a:solidFill>
            <a:srgbClr val="C00000"/>
          </a:solidFill>
          <a:ln>
            <a:noFill/>
          </a:ln>
          <a:extLst>
            <a:ext uri="{91240B29-F687-4F45-9708-019B960494DF}">
              <a14:hiddenLine xmlns:a14="http://schemas.microsoft.com/office/drawing/2010/main" w="9525">
                <a:solidFill>
                  <a:schemeClr val="tx1"/>
                </a:solidFill>
                <a:miter lim="800000"/>
                <a:headEnd/>
                <a:tailEnd/>
              </a14:hiddenLine>
            </a:ext>
          </a:extLst>
        </p:spPr>
      </p:pic>
      <p:grpSp>
        <p:nvGrpSpPr>
          <p:cNvPr id="13" name="Group 12">
            <a:extLst>
              <a:ext uri="{FF2B5EF4-FFF2-40B4-BE49-F238E27FC236}">
                <a16:creationId xmlns:a16="http://schemas.microsoft.com/office/drawing/2014/main" id="{91D9731B-0C30-4738-A2E1-45EEA3ADCEB6}"/>
              </a:ext>
            </a:extLst>
          </p:cNvPr>
          <p:cNvGrpSpPr/>
          <p:nvPr/>
        </p:nvGrpSpPr>
        <p:grpSpPr>
          <a:xfrm>
            <a:off x="907149" y="1996950"/>
            <a:ext cx="4575743" cy="1593691"/>
            <a:chOff x="1251281" y="3191581"/>
            <a:chExt cx="10491553" cy="3177679"/>
          </a:xfrm>
        </p:grpSpPr>
        <p:sp>
          <p:nvSpPr>
            <p:cNvPr id="14" name="Rounded Rectangle 17">
              <a:extLst>
                <a:ext uri="{FF2B5EF4-FFF2-40B4-BE49-F238E27FC236}">
                  <a16:creationId xmlns:a16="http://schemas.microsoft.com/office/drawing/2014/main" id="{83DB72FA-7FA7-426E-8BB4-839209417DF4}"/>
                </a:ext>
              </a:extLst>
            </p:cNvPr>
            <p:cNvSpPr/>
            <p:nvPr/>
          </p:nvSpPr>
          <p:spPr>
            <a:xfrm>
              <a:off x="1251281" y="3191581"/>
              <a:ext cx="3219796" cy="3177679"/>
            </a:xfrm>
            <a:prstGeom prst="roundRect">
              <a:avLst>
                <a:gd name="adj" fmla="val 1075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US" sz="619">
                <a:latin typeface="Calibri" panose="020F0502020204030204" pitchFamily="34" charset="0"/>
                <a:cs typeface="Calibri" panose="020F0502020204030204" pitchFamily="34" charset="0"/>
              </a:endParaRPr>
            </a:p>
          </p:txBody>
        </p:sp>
        <p:sp>
          <p:nvSpPr>
            <p:cNvPr id="15" name="Rounded Rectangle 18">
              <a:extLst>
                <a:ext uri="{FF2B5EF4-FFF2-40B4-BE49-F238E27FC236}">
                  <a16:creationId xmlns:a16="http://schemas.microsoft.com/office/drawing/2014/main" id="{15FC335B-80C7-4A4B-AFE9-A54DBE3A73A0}"/>
                </a:ext>
              </a:extLst>
            </p:cNvPr>
            <p:cNvSpPr/>
            <p:nvPr/>
          </p:nvSpPr>
          <p:spPr>
            <a:xfrm>
              <a:off x="4868104" y="3191581"/>
              <a:ext cx="3219796" cy="3177679"/>
            </a:xfrm>
            <a:prstGeom prst="roundRect">
              <a:avLst>
                <a:gd name="adj" fmla="val 11934"/>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US" sz="619">
                <a:latin typeface="Calibri" panose="020F0502020204030204" pitchFamily="34" charset="0"/>
                <a:cs typeface="Calibri" panose="020F0502020204030204" pitchFamily="34" charset="0"/>
              </a:endParaRPr>
            </a:p>
          </p:txBody>
        </p:sp>
        <p:sp>
          <p:nvSpPr>
            <p:cNvPr id="16" name="Rounded Rectangle 19">
              <a:extLst>
                <a:ext uri="{FF2B5EF4-FFF2-40B4-BE49-F238E27FC236}">
                  <a16:creationId xmlns:a16="http://schemas.microsoft.com/office/drawing/2014/main" id="{45FFC412-C487-4C26-8C3B-3F9ECC66580A}"/>
                </a:ext>
              </a:extLst>
            </p:cNvPr>
            <p:cNvSpPr/>
            <p:nvPr/>
          </p:nvSpPr>
          <p:spPr>
            <a:xfrm>
              <a:off x="8523038" y="3191581"/>
              <a:ext cx="3219796" cy="3177679"/>
            </a:xfrm>
            <a:prstGeom prst="roundRect">
              <a:avLst>
                <a:gd name="adj" fmla="val 1075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US" sz="619">
                <a:latin typeface="Calibri" panose="020F0502020204030204" pitchFamily="34" charset="0"/>
                <a:cs typeface="Calibri" panose="020F0502020204030204" pitchFamily="34" charset="0"/>
              </a:endParaRPr>
            </a:p>
          </p:txBody>
        </p:sp>
      </p:grpSp>
      <p:sp>
        <p:nvSpPr>
          <p:cNvPr id="17" name="TextBox 16">
            <a:extLst>
              <a:ext uri="{FF2B5EF4-FFF2-40B4-BE49-F238E27FC236}">
                <a16:creationId xmlns:a16="http://schemas.microsoft.com/office/drawing/2014/main" id="{A45969E6-F444-4329-8B5A-4DEBA8130994}"/>
              </a:ext>
            </a:extLst>
          </p:cNvPr>
          <p:cNvSpPr txBox="1"/>
          <p:nvPr/>
        </p:nvSpPr>
        <p:spPr>
          <a:xfrm>
            <a:off x="1311284" y="2082801"/>
            <a:ext cx="595996" cy="187872"/>
          </a:xfrm>
          <a:prstGeom prst="rect">
            <a:avLst/>
          </a:prstGeom>
          <a:noFill/>
        </p:spPr>
        <p:txBody>
          <a:bodyPr wrap="none" lIns="0" tIns="0" rIns="0" bIns="0" rtlCol="0" anchor="t">
            <a:spAutoFit/>
          </a:bodyPr>
          <a:lstStyle/>
          <a:p>
            <a:pPr algn="ctr"/>
            <a:r>
              <a:rPr lang="en-GB" sz="1221" b="1" dirty="0">
                <a:solidFill>
                  <a:schemeClr val="bg1"/>
                </a:solidFill>
                <a:latin typeface="Calibri" panose="020F0502020204030204" pitchFamily="34" charset="0"/>
                <a:cs typeface="Calibri" panose="020F0502020204030204" pitchFamily="34" charset="0"/>
              </a:rPr>
              <a:t>Suppliers</a:t>
            </a:r>
          </a:p>
        </p:txBody>
      </p:sp>
      <p:sp>
        <p:nvSpPr>
          <p:cNvPr id="18" name="TextBox 17">
            <a:extLst>
              <a:ext uri="{FF2B5EF4-FFF2-40B4-BE49-F238E27FC236}">
                <a16:creationId xmlns:a16="http://schemas.microsoft.com/office/drawing/2014/main" id="{A8CAD696-94C3-4800-B594-B56CF70EE3C3}"/>
              </a:ext>
            </a:extLst>
          </p:cNvPr>
          <p:cNvSpPr txBox="1"/>
          <p:nvPr/>
        </p:nvSpPr>
        <p:spPr>
          <a:xfrm>
            <a:off x="2720288" y="2049567"/>
            <a:ext cx="959301" cy="563616"/>
          </a:xfrm>
          <a:prstGeom prst="rect">
            <a:avLst/>
          </a:prstGeom>
          <a:noFill/>
        </p:spPr>
        <p:txBody>
          <a:bodyPr wrap="none" lIns="0" tIns="0" rIns="0" bIns="0" rtlCol="0" anchor="t">
            <a:spAutoFit/>
          </a:bodyPr>
          <a:lstStyle/>
          <a:p>
            <a:pPr lvl="0" algn="ctr"/>
            <a:r>
              <a:rPr lang="en-US" sz="1221" b="1" dirty="0">
                <a:solidFill>
                  <a:schemeClr val="bg1"/>
                </a:solidFill>
                <a:latin typeface="Calibri" panose="020F0502020204030204" pitchFamily="34" charset="0"/>
                <a:cs typeface="Calibri" panose="020F0502020204030204" pitchFamily="34" charset="0"/>
              </a:rPr>
              <a:t>Assembly and </a:t>
            </a:r>
            <a:br>
              <a:rPr lang="en-US" sz="1221" b="1" dirty="0">
                <a:solidFill>
                  <a:schemeClr val="bg1"/>
                </a:solidFill>
                <a:latin typeface="Calibri" panose="020F0502020204030204" pitchFamily="34" charset="0"/>
                <a:cs typeface="Calibri" panose="020F0502020204030204" pitchFamily="34" charset="0"/>
              </a:rPr>
            </a:br>
            <a:r>
              <a:rPr lang="en-US" sz="1221" b="1" dirty="0">
                <a:solidFill>
                  <a:schemeClr val="bg1"/>
                </a:solidFill>
                <a:latin typeface="Calibri" panose="020F0502020204030204" pitchFamily="34" charset="0"/>
                <a:cs typeface="Calibri" panose="020F0502020204030204" pitchFamily="34" charset="0"/>
              </a:rPr>
              <a:t>Manufacturing</a:t>
            </a:r>
          </a:p>
          <a:p>
            <a:pPr algn="ctr"/>
            <a:endParaRPr lang="en-GB" sz="1221" b="1" dirty="0">
              <a:solidFill>
                <a:schemeClr val="bg1"/>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54225FDE-A56D-4100-B7F8-AB739AFEDEC4}"/>
              </a:ext>
            </a:extLst>
          </p:cNvPr>
          <p:cNvSpPr txBox="1"/>
          <p:nvPr/>
        </p:nvSpPr>
        <p:spPr>
          <a:xfrm>
            <a:off x="4408984" y="2049567"/>
            <a:ext cx="626710" cy="187872"/>
          </a:xfrm>
          <a:prstGeom prst="rect">
            <a:avLst/>
          </a:prstGeom>
          <a:noFill/>
        </p:spPr>
        <p:txBody>
          <a:bodyPr wrap="none" lIns="0" tIns="0" rIns="0" bIns="0" rtlCol="0" anchor="t">
            <a:spAutoFit/>
          </a:bodyPr>
          <a:lstStyle/>
          <a:p>
            <a:pPr algn="ctr"/>
            <a:r>
              <a:rPr lang="en-GB" sz="1221" b="1" dirty="0">
                <a:solidFill>
                  <a:schemeClr val="bg1"/>
                </a:solidFill>
                <a:latin typeface="Calibri" panose="020F0502020204030204" pitchFamily="34" charset="0"/>
                <a:cs typeface="Calibri" panose="020F0502020204030204" pitchFamily="34" charset="0"/>
              </a:rPr>
              <a:t>Customer</a:t>
            </a:r>
          </a:p>
        </p:txBody>
      </p:sp>
      <p:sp>
        <p:nvSpPr>
          <p:cNvPr id="20" name="Right Arrow 23">
            <a:extLst>
              <a:ext uri="{FF2B5EF4-FFF2-40B4-BE49-F238E27FC236}">
                <a16:creationId xmlns:a16="http://schemas.microsoft.com/office/drawing/2014/main" id="{11E64816-8418-4708-A7E3-301D782A5B88}"/>
              </a:ext>
            </a:extLst>
          </p:cNvPr>
          <p:cNvSpPr/>
          <p:nvPr/>
        </p:nvSpPr>
        <p:spPr>
          <a:xfrm>
            <a:off x="3634924" y="2505840"/>
            <a:ext cx="764372" cy="928890"/>
          </a:xfrm>
          <a:prstGeom prst="rightArrow">
            <a:avLst>
              <a:gd name="adj1" fmla="val 50000"/>
              <a:gd name="adj2" fmla="val 42507"/>
            </a:avLst>
          </a:prstGeom>
          <a:solidFill>
            <a:srgbClr val="909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GB" sz="619">
              <a:latin typeface="Calibri" panose="020F0502020204030204" pitchFamily="34" charset="0"/>
              <a:cs typeface="Calibri" panose="020F0502020204030204" pitchFamily="34" charset="0"/>
            </a:endParaRPr>
          </a:p>
        </p:txBody>
      </p:sp>
      <p:pic>
        <p:nvPicPr>
          <p:cNvPr id="21" name="Picture 5" descr="Distribution4_rev_300px.png">
            <a:extLst>
              <a:ext uri="{FF2B5EF4-FFF2-40B4-BE49-F238E27FC236}">
                <a16:creationId xmlns:a16="http://schemas.microsoft.com/office/drawing/2014/main" id="{6EE6E7A8-3BA0-4C11-9DBB-8D9A14407F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8119" y="2915720"/>
            <a:ext cx="629726" cy="64878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Distribution6_rev_300px.png">
            <a:extLst>
              <a:ext uri="{FF2B5EF4-FFF2-40B4-BE49-F238E27FC236}">
                <a16:creationId xmlns:a16="http://schemas.microsoft.com/office/drawing/2014/main" id="{F3CAAFBA-3D8C-486B-BD73-64D8EFE641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352463" y="2371635"/>
            <a:ext cx="510851" cy="51085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wilbe01\Documents\6. Marketing\Images &amp; Logos\auto\plant-warehouse-whiteicons-768x768.png">
            <a:extLst>
              <a:ext uri="{FF2B5EF4-FFF2-40B4-BE49-F238E27FC236}">
                <a16:creationId xmlns:a16="http://schemas.microsoft.com/office/drawing/2014/main" id="{C6EE6431-23EE-40A0-9A92-6CB0F8282FF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2380" y="2588923"/>
            <a:ext cx="681288" cy="681288"/>
          </a:xfrm>
          <a:prstGeom prst="rect">
            <a:avLst/>
          </a:prstGeom>
          <a:noFill/>
          <a:extLst>
            <a:ext uri="{909E8E84-426E-40DD-AFC4-6F175D3DCCD1}">
              <a14:hiddenFill xmlns:a14="http://schemas.microsoft.com/office/drawing/2010/main">
                <a:solidFill>
                  <a:srgbClr val="FFFFFF"/>
                </a:solidFill>
              </a14:hiddenFill>
            </a:ext>
          </a:extLst>
        </p:spPr>
      </p:pic>
      <p:sp>
        <p:nvSpPr>
          <p:cNvPr id="24" name="Right Arrow 27">
            <a:extLst>
              <a:ext uri="{FF2B5EF4-FFF2-40B4-BE49-F238E27FC236}">
                <a16:creationId xmlns:a16="http://schemas.microsoft.com/office/drawing/2014/main" id="{4222F665-DDEE-4A29-9DD5-ED9B44D6EE1D}"/>
              </a:ext>
            </a:extLst>
          </p:cNvPr>
          <p:cNvSpPr/>
          <p:nvPr/>
        </p:nvSpPr>
        <p:spPr>
          <a:xfrm>
            <a:off x="2041146" y="2489223"/>
            <a:ext cx="764372" cy="928890"/>
          </a:xfrm>
          <a:prstGeom prst="rightArrow">
            <a:avLst>
              <a:gd name="adj1" fmla="val 50000"/>
              <a:gd name="adj2" fmla="val 42507"/>
            </a:avLst>
          </a:prstGeom>
          <a:solidFill>
            <a:srgbClr val="909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GB" sz="619">
              <a:latin typeface="Calibri" panose="020F0502020204030204" pitchFamily="34" charset="0"/>
              <a:cs typeface="Calibri" panose="020F0502020204030204" pitchFamily="34" charset="0"/>
            </a:endParaRPr>
          </a:p>
        </p:txBody>
      </p:sp>
      <p:grpSp>
        <p:nvGrpSpPr>
          <p:cNvPr id="25" name="Group 24">
            <a:extLst>
              <a:ext uri="{FF2B5EF4-FFF2-40B4-BE49-F238E27FC236}">
                <a16:creationId xmlns:a16="http://schemas.microsoft.com/office/drawing/2014/main" id="{23339303-3ED3-4B46-8BDD-925AA27E843F}"/>
              </a:ext>
            </a:extLst>
          </p:cNvPr>
          <p:cNvGrpSpPr/>
          <p:nvPr/>
        </p:nvGrpSpPr>
        <p:grpSpPr>
          <a:xfrm>
            <a:off x="2807753" y="2771207"/>
            <a:ext cx="702619" cy="338775"/>
            <a:chOff x="3818533" y="4740250"/>
            <a:chExt cx="1855605" cy="914400"/>
          </a:xfrm>
        </p:grpSpPr>
        <p:grpSp>
          <p:nvGrpSpPr>
            <p:cNvPr id="26" name="Group 25">
              <a:extLst>
                <a:ext uri="{FF2B5EF4-FFF2-40B4-BE49-F238E27FC236}">
                  <a16:creationId xmlns:a16="http://schemas.microsoft.com/office/drawing/2014/main" id="{D8A1C6DE-89C9-41DA-A292-8DA60F2EFEFF}"/>
                </a:ext>
              </a:extLst>
            </p:cNvPr>
            <p:cNvGrpSpPr/>
            <p:nvPr/>
          </p:nvGrpSpPr>
          <p:grpSpPr>
            <a:xfrm>
              <a:off x="3818533" y="5193792"/>
              <a:ext cx="1733703" cy="460858"/>
              <a:chOff x="3796588" y="5193792"/>
              <a:chExt cx="1784909" cy="460858"/>
            </a:xfrm>
          </p:grpSpPr>
          <p:sp>
            <p:nvSpPr>
              <p:cNvPr id="32" name="Freeform 30">
                <a:extLst>
                  <a:ext uri="{FF2B5EF4-FFF2-40B4-BE49-F238E27FC236}">
                    <a16:creationId xmlns:a16="http://schemas.microsoft.com/office/drawing/2014/main" id="{A4E9F978-FB31-4EEF-9DC0-32ECF4C1B9DD}"/>
                  </a:ext>
                </a:extLst>
              </p:cNvPr>
              <p:cNvSpPr>
                <a:spLocks/>
              </p:cNvSpPr>
              <p:nvPr/>
            </p:nvSpPr>
            <p:spPr bwMode="auto">
              <a:xfrm>
                <a:off x="3924798" y="5266821"/>
                <a:ext cx="318648" cy="318646"/>
              </a:xfrm>
              <a:custGeom>
                <a:avLst/>
                <a:gdLst>
                  <a:gd name="T0" fmla="*/ 143 w 143"/>
                  <a:gd name="T1" fmla="*/ 83 h 143"/>
                  <a:gd name="T2" fmla="*/ 143 w 143"/>
                  <a:gd name="T3" fmla="*/ 61 h 143"/>
                  <a:gd name="T4" fmla="*/ 130 w 143"/>
                  <a:gd name="T5" fmla="*/ 61 h 143"/>
                  <a:gd name="T6" fmla="*/ 129 w 143"/>
                  <a:gd name="T7" fmla="*/ 54 h 143"/>
                  <a:gd name="T8" fmla="*/ 127 w 143"/>
                  <a:gd name="T9" fmla="*/ 49 h 143"/>
                  <a:gd name="T10" fmla="*/ 123 w 143"/>
                  <a:gd name="T11" fmla="*/ 43 h 143"/>
                  <a:gd name="T12" fmla="*/ 121 w 143"/>
                  <a:gd name="T13" fmla="*/ 38 h 143"/>
                  <a:gd name="T14" fmla="*/ 129 w 143"/>
                  <a:gd name="T15" fmla="*/ 29 h 143"/>
                  <a:gd name="T16" fmla="*/ 114 w 143"/>
                  <a:gd name="T17" fmla="*/ 15 h 143"/>
                  <a:gd name="T18" fmla="*/ 105 w 143"/>
                  <a:gd name="T19" fmla="*/ 24 h 143"/>
                  <a:gd name="T20" fmla="*/ 100 w 143"/>
                  <a:gd name="T21" fmla="*/ 20 h 143"/>
                  <a:gd name="T22" fmla="*/ 95 w 143"/>
                  <a:gd name="T23" fmla="*/ 16 h 143"/>
                  <a:gd name="T24" fmla="*/ 89 w 143"/>
                  <a:gd name="T25" fmla="*/ 15 h 143"/>
                  <a:gd name="T26" fmla="*/ 82 w 143"/>
                  <a:gd name="T27" fmla="*/ 13 h 143"/>
                  <a:gd name="T28" fmla="*/ 82 w 143"/>
                  <a:gd name="T29" fmla="*/ 0 h 143"/>
                  <a:gd name="T30" fmla="*/ 61 w 143"/>
                  <a:gd name="T31" fmla="*/ 0 h 143"/>
                  <a:gd name="T32" fmla="*/ 61 w 143"/>
                  <a:gd name="T33" fmla="*/ 13 h 143"/>
                  <a:gd name="T34" fmla="*/ 53 w 143"/>
                  <a:gd name="T35" fmla="*/ 15 h 143"/>
                  <a:gd name="T36" fmla="*/ 48 w 143"/>
                  <a:gd name="T37" fmla="*/ 16 h 143"/>
                  <a:gd name="T38" fmla="*/ 41 w 143"/>
                  <a:gd name="T39" fmla="*/ 20 h 143"/>
                  <a:gd name="T40" fmla="*/ 36 w 143"/>
                  <a:gd name="T41" fmla="*/ 24 h 143"/>
                  <a:gd name="T42" fmla="*/ 28 w 143"/>
                  <a:gd name="T43" fmla="*/ 15 h 143"/>
                  <a:gd name="T44" fmla="*/ 12 w 143"/>
                  <a:gd name="T45" fmla="*/ 29 h 143"/>
                  <a:gd name="T46" fmla="*/ 21 w 143"/>
                  <a:gd name="T47" fmla="*/ 38 h 143"/>
                  <a:gd name="T48" fmla="*/ 18 w 143"/>
                  <a:gd name="T49" fmla="*/ 43 h 143"/>
                  <a:gd name="T50" fmla="*/ 14 w 143"/>
                  <a:gd name="T51" fmla="*/ 49 h 143"/>
                  <a:gd name="T52" fmla="*/ 12 w 143"/>
                  <a:gd name="T53" fmla="*/ 54 h 143"/>
                  <a:gd name="T54" fmla="*/ 11 w 143"/>
                  <a:gd name="T55" fmla="*/ 61 h 143"/>
                  <a:gd name="T56" fmla="*/ 0 w 143"/>
                  <a:gd name="T57" fmla="*/ 61 h 143"/>
                  <a:gd name="T58" fmla="*/ 0 w 143"/>
                  <a:gd name="T59" fmla="*/ 83 h 143"/>
                  <a:gd name="T60" fmla="*/ 11 w 143"/>
                  <a:gd name="T61" fmla="*/ 83 h 143"/>
                  <a:gd name="T62" fmla="*/ 12 w 143"/>
                  <a:gd name="T63" fmla="*/ 90 h 143"/>
                  <a:gd name="T64" fmla="*/ 14 w 143"/>
                  <a:gd name="T65" fmla="*/ 95 h 143"/>
                  <a:gd name="T66" fmla="*/ 18 w 143"/>
                  <a:gd name="T67" fmla="*/ 102 h 143"/>
                  <a:gd name="T68" fmla="*/ 21 w 143"/>
                  <a:gd name="T69" fmla="*/ 108 h 143"/>
                  <a:gd name="T70" fmla="*/ 12 w 143"/>
                  <a:gd name="T71" fmla="*/ 115 h 143"/>
                  <a:gd name="T72" fmla="*/ 28 w 143"/>
                  <a:gd name="T73" fmla="*/ 131 h 143"/>
                  <a:gd name="T74" fmla="*/ 36 w 143"/>
                  <a:gd name="T75" fmla="*/ 122 h 143"/>
                  <a:gd name="T76" fmla="*/ 41 w 143"/>
                  <a:gd name="T77" fmla="*/ 126 h 143"/>
                  <a:gd name="T78" fmla="*/ 48 w 143"/>
                  <a:gd name="T79" fmla="*/ 129 h 143"/>
                  <a:gd name="T80" fmla="*/ 53 w 143"/>
                  <a:gd name="T81" fmla="*/ 131 h 143"/>
                  <a:gd name="T82" fmla="*/ 61 w 143"/>
                  <a:gd name="T83" fmla="*/ 133 h 143"/>
                  <a:gd name="T84" fmla="*/ 61 w 143"/>
                  <a:gd name="T85" fmla="*/ 143 h 143"/>
                  <a:gd name="T86" fmla="*/ 82 w 143"/>
                  <a:gd name="T87" fmla="*/ 143 h 143"/>
                  <a:gd name="T88" fmla="*/ 82 w 143"/>
                  <a:gd name="T89" fmla="*/ 133 h 143"/>
                  <a:gd name="T90" fmla="*/ 89 w 143"/>
                  <a:gd name="T91" fmla="*/ 131 h 143"/>
                  <a:gd name="T92" fmla="*/ 95 w 143"/>
                  <a:gd name="T93" fmla="*/ 129 h 143"/>
                  <a:gd name="T94" fmla="*/ 100 w 143"/>
                  <a:gd name="T95" fmla="*/ 126 h 143"/>
                  <a:gd name="T96" fmla="*/ 105 w 143"/>
                  <a:gd name="T97" fmla="*/ 122 h 143"/>
                  <a:gd name="T98" fmla="*/ 114 w 143"/>
                  <a:gd name="T99" fmla="*/ 131 h 143"/>
                  <a:gd name="T100" fmla="*/ 129 w 143"/>
                  <a:gd name="T101" fmla="*/ 115 h 143"/>
                  <a:gd name="T102" fmla="*/ 121 w 143"/>
                  <a:gd name="T103" fmla="*/ 108 h 143"/>
                  <a:gd name="T104" fmla="*/ 123 w 143"/>
                  <a:gd name="T105" fmla="*/ 102 h 143"/>
                  <a:gd name="T106" fmla="*/ 127 w 143"/>
                  <a:gd name="T107" fmla="*/ 95 h 143"/>
                  <a:gd name="T108" fmla="*/ 129 w 143"/>
                  <a:gd name="T109" fmla="*/ 90 h 143"/>
                  <a:gd name="T110" fmla="*/ 130 w 143"/>
                  <a:gd name="T111" fmla="*/ 83 h 143"/>
                  <a:gd name="T112" fmla="*/ 143 w 143"/>
                  <a:gd name="T113" fmla="*/ 8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3" h="143">
                    <a:moveTo>
                      <a:pt x="143" y="83"/>
                    </a:moveTo>
                    <a:lnTo>
                      <a:pt x="143" y="61"/>
                    </a:lnTo>
                    <a:lnTo>
                      <a:pt x="130" y="61"/>
                    </a:lnTo>
                    <a:lnTo>
                      <a:pt x="129" y="54"/>
                    </a:lnTo>
                    <a:lnTo>
                      <a:pt x="127" y="49"/>
                    </a:lnTo>
                    <a:lnTo>
                      <a:pt x="123" y="43"/>
                    </a:lnTo>
                    <a:lnTo>
                      <a:pt x="121" y="38"/>
                    </a:lnTo>
                    <a:lnTo>
                      <a:pt x="129" y="29"/>
                    </a:lnTo>
                    <a:lnTo>
                      <a:pt x="114" y="15"/>
                    </a:lnTo>
                    <a:lnTo>
                      <a:pt x="105" y="24"/>
                    </a:lnTo>
                    <a:lnTo>
                      <a:pt x="100" y="20"/>
                    </a:lnTo>
                    <a:lnTo>
                      <a:pt x="95" y="16"/>
                    </a:lnTo>
                    <a:lnTo>
                      <a:pt x="89" y="15"/>
                    </a:lnTo>
                    <a:lnTo>
                      <a:pt x="82" y="13"/>
                    </a:lnTo>
                    <a:lnTo>
                      <a:pt x="82" y="0"/>
                    </a:lnTo>
                    <a:lnTo>
                      <a:pt x="61" y="0"/>
                    </a:lnTo>
                    <a:lnTo>
                      <a:pt x="61" y="13"/>
                    </a:lnTo>
                    <a:lnTo>
                      <a:pt x="53" y="15"/>
                    </a:lnTo>
                    <a:lnTo>
                      <a:pt x="48" y="16"/>
                    </a:lnTo>
                    <a:lnTo>
                      <a:pt x="41" y="20"/>
                    </a:lnTo>
                    <a:lnTo>
                      <a:pt x="36" y="24"/>
                    </a:lnTo>
                    <a:lnTo>
                      <a:pt x="28" y="15"/>
                    </a:lnTo>
                    <a:lnTo>
                      <a:pt x="12" y="29"/>
                    </a:lnTo>
                    <a:lnTo>
                      <a:pt x="21" y="38"/>
                    </a:lnTo>
                    <a:lnTo>
                      <a:pt x="18" y="43"/>
                    </a:lnTo>
                    <a:lnTo>
                      <a:pt x="14" y="49"/>
                    </a:lnTo>
                    <a:lnTo>
                      <a:pt x="12" y="54"/>
                    </a:lnTo>
                    <a:lnTo>
                      <a:pt x="11" y="61"/>
                    </a:lnTo>
                    <a:lnTo>
                      <a:pt x="0" y="61"/>
                    </a:lnTo>
                    <a:lnTo>
                      <a:pt x="0" y="83"/>
                    </a:lnTo>
                    <a:lnTo>
                      <a:pt x="11" y="83"/>
                    </a:lnTo>
                    <a:lnTo>
                      <a:pt x="12" y="90"/>
                    </a:lnTo>
                    <a:lnTo>
                      <a:pt x="14" y="95"/>
                    </a:lnTo>
                    <a:lnTo>
                      <a:pt x="18" y="102"/>
                    </a:lnTo>
                    <a:lnTo>
                      <a:pt x="21" y="108"/>
                    </a:lnTo>
                    <a:lnTo>
                      <a:pt x="12" y="115"/>
                    </a:lnTo>
                    <a:lnTo>
                      <a:pt x="28" y="131"/>
                    </a:lnTo>
                    <a:lnTo>
                      <a:pt x="36" y="122"/>
                    </a:lnTo>
                    <a:lnTo>
                      <a:pt x="41" y="126"/>
                    </a:lnTo>
                    <a:lnTo>
                      <a:pt x="48" y="129"/>
                    </a:lnTo>
                    <a:lnTo>
                      <a:pt x="53" y="131"/>
                    </a:lnTo>
                    <a:lnTo>
                      <a:pt x="61" y="133"/>
                    </a:lnTo>
                    <a:lnTo>
                      <a:pt x="61" y="143"/>
                    </a:lnTo>
                    <a:lnTo>
                      <a:pt x="82" y="143"/>
                    </a:lnTo>
                    <a:lnTo>
                      <a:pt x="82" y="133"/>
                    </a:lnTo>
                    <a:lnTo>
                      <a:pt x="89" y="131"/>
                    </a:lnTo>
                    <a:lnTo>
                      <a:pt x="95" y="129"/>
                    </a:lnTo>
                    <a:lnTo>
                      <a:pt x="100" y="126"/>
                    </a:lnTo>
                    <a:lnTo>
                      <a:pt x="105" y="122"/>
                    </a:lnTo>
                    <a:lnTo>
                      <a:pt x="114" y="131"/>
                    </a:lnTo>
                    <a:lnTo>
                      <a:pt x="129" y="115"/>
                    </a:lnTo>
                    <a:lnTo>
                      <a:pt x="121" y="108"/>
                    </a:lnTo>
                    <a:lnTo>
                      <a:pt x="123" y="102"/>
                    </a:lnTo>
                    <a:lnTo>
                      <a:pt x="127" y="95"/>
                    </a:lnTo>
                    <a:lnTo>
                      <a:pt x="129" y="90"/>
                    </a:lnTo>
                    <a:lnTo>
                      <a:pt x="130" y="83"/>
                    </a:lnTo>
                    <a:lnTo>
                      <a:pt x="143" y="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9881" tIns="19940" rIns="39881" bIns="19940" numCol="1" anchor="t" anchorCtr="0" compatLnSpc="1">
                <a:prstTxWarp prst="textNoShape">
                  <a:avLst/>
                </a:prstTxWarp>
              </a:bodyPr>
              <a:lstStyle/>
              <a:p>
                <a:endParaRPr lang="en-US" sz="619">
                  <a:latin typeface="Calibri" panose="020F0502020204030204" pitchFamily="34" charset="0"/>
                  <a:cs typeface="Calibri" panose="020F0502020204030204" pitchFamily="34" charset="0"/>
                </a:endParaRPr>
              </a:p>
            </p:txBody>
          </p:sp>
          <p:sp>
            <p:nvSpPr>
              <p:cNvPr id="33" name="Freeform 32">
                <a:extLst>
                  <a:ext uri="{FF2B5EF4-FFF2-40B4-BE49-F238E27FC236}">
                    <a16:creationId xmlns:a16="http://schemas.microsoft.com/office/drawing/2014/main" id="{A89E689B-8048-4787-92D8-FA5B1BC875CE}"/>
                  </a:ext>
                </a:extLst>
              </p:cNvPr>
              <p:cNvSpPr>
                <a:spLocks/>
              </p:cNvSpPr>
              <p:nvPr/>
            </p:nvSpPr>
            <p:spPr bwMode="auto">
              <a:xfrm>
                <a:off x="4323743" y="5266821"/>
                <a:ext cx="320876" cy="318647"/>
              </a:xfrm>
              <a:custGeom>
                <a:avLst/>
                <a:gdLst>
                  <a:gd name="T0" fmla="*/ 144 w 144"/>
                  <a:gd name="T1" fmla="*/ 83 h 143"/>
                  <a:gd name="T2" fmla="*/ 144 w 144"/>
                  <a:gd name="T3" fmla="*/ 61 h 143"/>
                  <a:gd name="T4" fmla="*/ 131 w 144"/>
                  <a:gd name="T5" fmla="*/ 61 h 143"/>
                  <a:gd name="T6" fmla="*/ 129 w 144"/>
                  <a:gd name="T7" fmla="*/ 54 h 143"/>
                  <a:gd name="T8" fmla="*/ 127 w 144"/>
                  <a:gd name="T9" fmla="*/ 49 h 143"/>
                  <a:gd name="T10" fmla="*/ 126 w 144"/>
                  <a:gd name="T11" fmla="*/ 43 h 143"/>
                  <a:gd name="T12" fmla="*/ 122 w 144"/>
                  <a:gd name="T13" fmla="*/ 38 h 143"/>
                  <a:gd name="T14" fmla="*/ 129 w 144"/>
                  <a:gd name="T15" fmla="*/ 29 h 143"/>
                  <a:gd name="T16" fmla="*/ 115 w 144"/>
                  <a:gd name="T17" fmla="*/ 15 h 143"/>
                  <a:gd name="T18" fmla="*/ 106 w 144"/>
                  <a:gd name="T19" fmla="*/ 24 h 143"/>
                  <a:gd name="T20" fmla="*/ 101 w 144"/>
                  <a:gd name="T21" fmla="*/ 20 h 143"/>
                  <a:gd name="T22" fmla="*/ 95 w 144"/>
                  <a:gd name="T23" fmla="*/ 16 h 143"/>
                  <a:gd name="T24" fmla="*/ 90 w 144"/>
                  <a:gd name="T25" fmla="*/ 15 h 143"/>
                  <a:gd name="T26" fmla="*/ 83 w 144"/>
                  <a:gd name="T27" fmla="*/ 13 h 143"/>
                  <a:gd name="T28" fmla="*/ 83 w 144"/>
                  <a:gd name="T29" fmla="*/ 0 h 143"/>
                  <a:gd name="T30" fmla="*/ 61 w 144"/>
                  <a:gd name="T31" fmla="*/ 0 h 143"/>
                  <a:gd name="T32" fmla="*/ 61 w 144"/>
                  <a:gd name="T33" fmla="*/ 13 h 143"/>
                  <a:gd name="T34" fmla="*/ 54 w 144"/>
                  <a:gd name="T35" fmla="*/ 15 h 143"/>
                  <a:gd name="T36" fmla="*/ 49 w 144"/>
                  <a:gd name="T37" fmla="*/ 16 h 143"/>
                  <a:gd name="T38" fmla="*/ 43 w 144"/>
                  <a:gd name="T39" fmla="*/ 20 h 143"/>
                  <a:gd name="T40" fmla="*/ 38 w 144"/>
                  <a:gd name="T41" fmla="*/ 24 h 143"/>
                  <a:gd name="T42" fmla="*/ 29 w 144"/>
                  <a:gd name="T43" fmla="*/ 15 h 143"/>
                  <a:gd name="T44" fmla="*/ 13 w 144"/>
                  <a:gd name="T45" fmla="*/ 29 h 143"/>
                  <a:gd name="T46" fmla="*/ 22 w 144"/>
                  <a:gd name="T47" fmla="*/ 38 h 143"/>
                  <a:gd name="T48" fmla="*/ 18 w 144"/>
                  <a:gd name="T49" fmla="*/ 43 h 143"/>
                  <a:gd name="T50" fmla="*/ 15 w 144"/>
                  <a:gd name="T51" fmla="*/ 49 h 143"/>
                  <a:gd name="T52" fmla="*/ 13 w 144"/>
                  <a:gd name="T53" fmla="*/ 54 h 143"/>
                  <a:gd name="T54" fmla="*/ 13 w 144"/>
                  <a:gd name="T55" fmla="*/ 61 h 143"/>
                  <a:gd name="T56" fmla="*/ 0 w 144"/>
                  <a:gd name="T57" fmla="*/ 61 h 143"/>
                  <a:gd name="T58" fmla="*/ 0 w 144"/>
                  <a:gd name="T59" fmla="*/ 83 h 143"/>
                  <a:gd name="T60" fmla="*/ 13 w 144"/>
                  <a:gd name="T61" fmla="*/ 83 h 143"/>
                  <a:gd name="T62" fmla="*/ 13 w 144"/>
                  <a:gd name="T63" fmla="*/ 90 h 143"/>
                  <a:gd name="T64" fmla="*/ 15 w 144"/>
                  <a:gd name="T65" fmla="*/ 95 h 143"/>
                  <a:gd name="T66" fmla="*/ 18 w 144"/>
                  <a:gd name="T67" fmla="*/ 102 h 143"/>
                  <a:gd name="T68" fmla="*/ 22 w 144"/>
                  <a:gd name="T69" fmla="*/ 108 h 143"/>
                  <a:gd name="T70" fmla="*/ 13 w 144"/>
                  <a:gd name="T71" fmla="*/ 115 h 143"/>
                  <a:gd name="T72" fmla="*/ 29 w 144"/>
                  <a:gd name="T73" fmla="*/ 131 h 143"/>
                  <a:gd name="T74" fmla="*/ 38 w 144"/>
                  <a:gd name="T75" fmla="*/ 122 h 143"/>
                  <a:gd name="T76" fmla="*/ 43 w 144"/>
                  <a:gd name="T77" fmla="*/ 126 h 143"/>
                  <a:gd name="T78" fmla="*/ 49 w 144"/>
                  <a:gd name="T79" fmla="*/ 129 h 143"/>
                  <a:gd name="T80" fmla="*/ 54 w 144"/>
                  <a:gd name="T81" fmla="*/ 131 h 143"/>
                  <a:gd name="T82" fmla="*/ 61 w 144"/>
                  <a:gd name="T83" fmla="*/ 133 h 143"/>
                  <a:gd name="T84" fmla="*/ 61 w 144"/>
                  <a:gd name="T85" fmla="*/ 143 h 143"/>
                  <a:gd name="T86" fmla="*/ 83 w 144"/>
                  <a:gd name="T87" fmla="*/ 143 h 143"/>
                  <a:gd name="T88" fmla="*/ 83 w 144"/>
                  <a:gd name="T89" fmla="*/ 133 h 143"/>
                  <a:gd name="T90" fmla="*/ 90 w 144"/>
                  <a:gd name="T91" fmla="*/ 131 h 143"/>
                  <a:gd name="T92" fmla="*/ 95 w 144"/>
                  <a:gd name="T93" fmla="*/ 129 h 143"/>
                  <a:gd name="T94" fmla="*/ 101 w 144"/>
                  <a:gd name="T95" fmla="*/ 126 h 143"/>
                  <a:gd name="T96" fmla="*/ 106 w 144"/>
                  <a:gd name="T97" fmla="*/ 122 h 143"/>
                  <a:gd name="T98" fmla="*/ 115 w 144"/>
                  <a:gd name="T99" fmla="*/ 131 h 143"/>
                  <a:gd name="T100" fmla="*/ 129 w 144"/>
                  <a:gd name="T101" fmla="*/ 115 h 143"/>
                  <a:gd name="T102" fmla="*/ 122 w 144"/>
                  <a:gd name="T103" fmla="*/ 108 h 143"/>
                  <a:gd name="T104" fmla="*/ 126 w 144"/>
                  <a:gd name="T105" fmla="*/ 102 h 143"/>
                  <a:gd name="T106" fmla="*/ 127 w 144"/>
                  <a:gd name="T107" fmla="*/ 95 h 143"/>
                  <a:gd name="T108" fmla="*/ 129 w 144"/>
                  <a:gd name="T109" fmla="*/ 90 h 143"/>
                  <a:gd name="T110" fmla="*/ 131 w 144"/>
                  <a:gd name="T111" fmla="*/ 83 h 143"/>
                  <a:gd name="T112" fmla="*/ 144 w 144"/>
                  <a:gd name="T113" fmla="*/ 8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43">
                    <a:moveTo>
                      <a:pt x="144" y="83"/>
                    </a:moveTo>
                    <a:lnTo>
                      <a:pt x="144" y="61"/>
                    </a:lnTo>
                    <a:lnTo>
                      <a:pt x="131" y="61"/>
                    </a:lnTo>
                    <a:lnTo>
                      <a:pt x="129" y="54"/>
                    </a:lnTo>
                    <a:lnTo>
                      <a:pt x="127" y="49"/>
                    </a:lnTo>
                    <a:lnTo>
                      <a:pt x="126" y="43"/>
                    </a:lnTo>
                    <a:lnTo>
                      <a:pt x="122" y="38"/>
                    </a:lnTo>
                    <a:lnTo>
                      <a:pt x="129" y="29"/>
                    </a:lnTo>
                    <a:lnTo>
                      <a:pt x="115" y="15"/>
                    </a:lnTo>
                    <a:lnTo>
                      <a:pt x="106" y="24"/>
                    </a:lnTo>
                    <a:lnTo>
                      <a:pt x="101" y="20"/>
                    </a:lnTo>
                    <a:lnTo>
                      <a:pt x="95" y="16"/>
                    </a:lnTo>
                    <a:lnTo>
                      <a:pt x="90" y="15"/>
                    </a:lnTo>
                    <a:lnTo>
                      <a:pt x="83" y="13"/>
                    </a:lnTo>
                    <a:lnTo>
                      <a:pt x="83" y="0"/>
                    </a:lnTo>
                    <a:lnTo>
                      <a:pt x="61" y="0"/>
                    </a:lnTo>
                    <a:lnTo>
                      <a:pt x="61" y="13"/>
                    </a:lnTo>
                    <a:lnTo>
                      <a:pt x="54" y="15"/>
                    </a:lnTo>
                    <a:lnTo>
                      <a:pt x="49" y="16"/>
                    </a:lnTo>
                    <a:lnTo>
                      <a:pt x="43" y="20"/>
                    </a:lnTo>
                    <a:lnTo>
                      <a:pt x="38" y="24"/>
                    </a:lnTo>
                    <a:lnTo>
                      <a:pt x="29" y="15"/>
                    </a:lnTo>
                    <a:lnTo>
                      <a:pt x="13" y="29"/>
                    </a:lnTo>
                    <a:lnTo>
                      <a:pt x="22" y="38"/>
                    </a:lnTo>
                    <a:lnTo>
                      <a:pt x="18" y="43"/>
                    </a:lnTo>
                    <a:lnTo>
                      <a:pt x="15" y="49"/>
                    </a:lnTo>
                    <a:lnTo>
                      <a:pt x="13" y="54"/>
                    </a:lnTo>
                    <a:lnTo>
                      <a:pt x="13" y="61"/>
                    </a:lnTo>
                    <a:lnTo>
                      <a:pt x="0" y="61"/>
                    </a:lnTo>
                    <a:lnTo>
                      <a:pt x="0" y="83"/>
                    </a:lnTo>
                    <a:lnTo>
                      <a:pt x="13" y="83"/>
                    </a:lnTo>
                    <a:lnTo>
                      <a:pt x="13" y="90"/>
                    </a:lnTo>
                    <a:lnTo>
                      <a:pt x="15" y="95"/>
                    </a:lnTo>
                    <a:lnTo>
                      <a:pt x="18" y="102"/>
                    </a:lnTo>
                    <a:lnTo>
                      <a:pt x="22" y="108"/>
                    </a:lnTo>
                    <a:lnTo>
                      <a:pt x="13" y="115"/>
                    </a:lnTo>
                    <a:lnTo>
                      <a:pt x="29" y="131"/>
                    </a:lnTo>
                    <a:lnTo>
                      <a:pt x="38" y="122"/>
                    </a:lnTo>
                    <a:lnTo>
                      <a:pt x="43" y="126"/>
                    </a:lnTo>
                    <a:lnTo>
                      <a:pt x="49" y="129"/>
                    </a:lnTo>
                    <a:lnTo>
                      <a:pt x="54" y="131"/>
                    </a:lnTo>
                    <a:lnTo>
                      <a:pt x="61" y="133"/>
                    </a:lnTo>
                    <a:lnTo>
                      <a:pt x="61" y="143"/>
                    </a:lnTo>
                    <a:lnTo>
                      <a:pt x="83" y="143"/>
                    </a:lnTo>
                    <a:lnTo>
                      <a:pt x="83" y="133"/>
                    </a:lnTo>
                    <a:lnTo>
                      <a:pt x="90" y="131"/>
                    </a:lnTo>
                    <a:lnTo>
                      <a:pt x="95" y="129"/>
                    </a:lnTo>
                    <a:lnTo>
                      <a:pt x="101" y="126"/>
                    </a:lnTo>
                    <a:lnTo>
                      <a:pt x="106" y="122"/>
                    </a:lnTo>
                    <a:lnTo>
                      <a:pt x="115" y="131"/>
                    </a:lnTo>
                    <a:lnTo>
                      <a:pt x="129" y="115"/>
                    </a:lnTo>
                    <a:lnTo>
                      <a:pt x="122" y="108"/>
                    </a:lnTo>
                    <a:lnTo>
                      <a:pt x="126" y="102"/>
                    </a:lnTo>
                    <a:lnTo>
                      <a:pt x="127" y="95"/>
                    </a:lnTo>
                    <a:lnTo>
                      <a:pt x="129" y="90"/>
                    </a:lnTo>
                    <a:lnTo>
                      <a:pt x="131" y="83"/>
                    </a:lnTo>
                    <a:lnTo>
                      <a:pt x="144" y="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9881" tIns="19940" rIns="39881" bIns="19940" numCol="1" anchor="t" anchorCtr="0" compatLnSpc="1">
                <a:prstTxWarp prst="textNoShape">
                  <a:avLst/>
                </a:prstTxWarp>
              </a:bodyPr>
              <a:lstStyle/>
              <a:p>
                <a:endParaRPr lang="en-US" sz="619">
                  <a:latin typeface="Calibri" panose="020F0502020204030204" pitchFamily="34" charset="0"/>
                  <a:cs typeface="Calibri" panose="020F0502020204030204" pitchFamily="34" charset="0"/>
                </a:endParaRPr>
              </a:p>
            </p:txBody>
          </p:sp>
          <p:sp>
            <p:nvSpPr>
              <p:cNvPr id="34" name="Freeform 34">
                <a:extLst>
                  <a:ext uri="{FF2B5EF4-FFF2-40B4-BE49-F238E27FC236}">
                    <a16:creationId xmlns:a16="http://schemas.microsoft.com/office/drawing/2014/main" id="{8437F33B-366B-4E8D-B541-AF81F5FF8C2D}"/>
                  </a:ext>
                </a:extLst>
              </p:cNvPr>
              <p:cNvSpPr>
                <a:spLocks/>
              </p:cNvSpPr>
              <p:nvPr/>
            </p:nvSpPr>
            <p:spPr bwMode="auto">
              <a:xfrm>
                <a:off x="4724916" y="5266821"/>
                <a:ext cx="318648" cy="318646"/>
              </a:xfrm>
              <a:custGeom>
                <a:avLst/>
                <a:gdLst>
                  <a:gd name="T0" fmla="*/ 143 w 143"/>
                  <a:gd name="T1" fmla="*/ 83 h 143"/>
                  <a:gd name="T2" fmla="*/ 143 w 143"/>
                  <a:gd name="T3" fmla="*/ 61 h 143"/>
                  <a:gd name="T4" fmla="*/ 133 w 143"/>
                  <a:gd name="T5" fmla="*/ 61 h 143"/>
                  <a:gd name="T6" fmla="*/ 131 w 143"/>
                  <a:gd name="T7" fmla="*/ 54 h 143"/>
                  <a:gd name="T8" fmla="*/ 129 w 143"/>
                  <a:gd name="T9" fmla="*/ 49 h 143"/>
                  <a:gd name="T10" fmla="*/ 125 w 143"/>
                  <a:gd name="T11" fmla="*/ 43 h 143"/>
                  <a:gd name="T12" fmla="*/ 122 w 143"/>
                  <a:gd name="T13" fmla="*/ 38 h 143"/>
                  <a:gd name="T14" fmla="*/ 131 w 143"/>
                  <a:gd name="T15" fmla="*/ 29 h 143"/>
                  <a:gd name="T16" fmla="*/ 115 w 143"/>
                  <a:gd name="T17" fmla="*/ 15 h 143"/>
                  <a:gd name="T18" fmla="*/ 107 w 143"/>
                  <a:gd name="T19" fmla="*/ 24 h 143"/>
                  <a:gd name="T20" fmla="*/ 102 w 143"/>
                  <a:gd name="T21" fmla="*/ 20 h 143"/>
                  <a:gd name="T22" fmla="*/ 95 w 143"/>
                  <a:gd name="T23" fmla="*/ 16 h 143"/>
                  <a:gd name="T24" fmla="*/ 90 w 143"/>
                  <a:gd name="T25" fmla="*/ 15 h 143"/>
                  <a:gd name="T26" fmla="*/ 82 w 143"/>
                  <a:gd name="T27" fmla="*/ 13 h 143"/>
                  <a:gd name="T28" fmla="*/ 82 w 143"/>
                  <a:gd name="T29" fmla="*/ 0 h 143"/>
                  <a:gd name="T30" fmla="*/ 61 w 143"/>
                  <a:gd name="T31" fmla="*/ 0 h 143"/>
                  <a:gd name="T32" fmla="*/ 61 w 143"/>
                  <a:gd name="T33" fmla="*/ 13 h 143"/>
                  <a:gd name="T34" fmla="*/ 54 w 143"/>
                  <a:gd name="T35" fmla="*/ 15 h 143"/>
                  <a:gd name="T36" fmla="*/ 48 w 143"/>
                  <a:gd name="T37" fmla="*/ 16 h 143"/>
                  <a:gd name="T38" fmla="*/ 43 w 143"/>
                  <a:gd name="T39" fmla="*/ 20 h 143"/>
                  <a:gd name="T40" fmla="*/ 38 w 143"/>
                  <a:gd name="T41" fmla="*/ 24 h 143"/>
                  <a:gd name="T42" fmla="*/ 29 w 143"/>
                  <a:gd name="T43" fmla="*/ 15 h 143"/>
                  <a:gd name="T44" fmla="*/ 14 w 143"/>
                  <a:gd name="T45" fmla="*/ 29 h 143"/>
                  <a:gd name="T46" fmla="*/ 22 w 143"/>
                  <a:gd name="T47" fmla="*/ 38 h 143"/>
                  <a:gd name="T48" fmla="*/ 20 w 143"/>
                  <a:gd name="T49" fmla="*/ 43 h 143"/>
                  <a:gd name="T50" fmla="*/ 16 w 143"/>
                  <a:gd name="T51" fmla="*/ 49 h 143"/>
                  <a:gd name="T52" fmla="*/ 14 w 143"/>
                  <a:gd name="T53" fmla="*/ 54 h 143"/>
                  <a:gd name="T54" fmla="*/ 13 w 143"/>
                  <a:gd name="T55" fmla="*/ 61 h 143"/>
                  <a:gd name="T56" fmla="*/ 0 w 143"/>
                  <a:gd name="T57" fmla="*/ 61 h 143"/>
                  <a:gd name="T58" fmla="*/ 0 w 143"/>
                  <a:gd name="T59" fmla="*/ 83 h 143"/>
                  <a:gd name="T60" fmla="*/ 13 w 143"/>
                  <a:gd name="T61" fmla="*/ 83 h 143"/>
                  <a:gd name="T62" fmla="*/ 14 w 143"/>
                  <a:gd name="T63" fmla="*/ 90 h 143"/>
                  <a:gd name="T64" fmla="*/ 16 w 143"/>
                  <a:gd name="T65" fmla="*/ 95 h 143"/>
                  <a:gd name="T66" fmla="*/ 20 w 143"/>
                  <a:gd name="T67" fmla="*/ 102 h 143"/>
                  <a:gd name="T68" fmla="*/ 22 w 143"/>
                  <a:gd name="T69" fmla="*/ 108 h 143"/>
                  <a:gd name="T70" fmla="*/ 14 w 143"/>
                  <a:gd name="T71" fmla="*/ 115 h 143"/>
                  <a:gd name="T72" fmla="*/ 29 w 143"/>
                  <a:gd name="T73" fmla="*/ 131 h 143"/>
                  <a:gd name="T74" fmla="*/ 38 w 143"/>
                  <a:gd name="T75" fmla="*/ 122 h 143"/>
                  <a:gd name="T76" fmla="*/ 43 w 143"/>
                  <a:gd name="T77" fmla="*/ 126 h 143"/>
                  <a:gd name="T78" fmla="*/ 48 w 143"/>
                  <a:gd name="T79" fmla="*/ 129 h 143"/>
                  <a:gd name="T80" fmla="*/ 54 w 143"/>
                  <a:gd name="T81" fmla="*/ 131 h 143"/>
                  <a:gd name="T82" fmla="*/ 61 w 143"/>
                  <a:gd name="T83" fmla="*/ 133 h 143"/>
                  <a:gd name="T84" fmla="*/ 61 w 143"/>
                  <a:gd name="T85" fmla="*/ 143 h 143"/>
                  <a:gd name="T86" fmla="*/ 82 w 143"/>
                  <a:gd name="T87" fmla="*/ 143 h 143"/>
                  <a:gd name="T88" fmla="*/ 82 w 143"/>
                  <a:gd name="T89" fmla="*/ 133 h 143"/>
                  <a:gd name="T90" fmla="*/ 90 w 143"/>
                  <a:gd name="T91" fmla="*/ 131 h 143"/>
                  <a:gd name="T92" fmla="*/ 95 w 143"/>
                  <a:gd name="T93" fmla="*/ 129 h 143"/>
                  <a:gd name="T94" fmla="*/ 102 w 143"/>
                  <a:gd name="T95" fmla="*/ 126 h 143"/>
                  <a:gd name="T96" fmla="*/ 107 w 143"/>
                  <a:gd name="T97" fmla="*/ 122 h 143"/>
                  <a:gd name="T98" fmla="*/ 115 w 143"/>
                  <a:gd name="T99" fmla="*/ 131 h 143"/>
                  <a:gd name="T100" fmla="*/ 131 w 143"/>
                  <a:gd name="T101" fmla="*/ 115 h 143"/>
                  <a:gd name="T102" fmla="*/ 122 w 143"/>
                  <a:gd name="T103" fmla="*/ 108 h 143"/>
                  <a:gd name="T104" fmla="*/ 125 w 143"/>
                  <a:gd name="T105" fmla="*/ 102 h 143"/>
                  <a:gd name="T106" fmla="*/ 129 w 143"/>
                  <a:gd name="T107" fmla="*/ 95 h 143"/>
                  <a:gd name="T108" fmla="*/ 131 w 143"/>
                  <a:gd name="T109" fmla="*/ 90 h 143"/>
                  <a:gd name="T110" fmla="*/ 133 w 143"/>
                  <a:gd name="T111" fmla="*/ 83 h 143"/>
                  <a:gd name="T112" fmla="*/ 143 w 143"/>
                  <a:gd name="T113" fmla="*/ 8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3" h="143">
                    <a:moveTo>
                      <a:pt x="143" y="83"/>
                    </a:moveTo>
                    <a:lnTo>
                      <a:pt x="143" y="61"/>
                    </a:lnTo>
                    <a:lnTo>
                      <a:pt x="133" y="61"/>
                    </a:lnTo>
                    <a:lnTo>
                      <a:pt x="131" y="54"/>
                    </a:lnTo>
                    <a:lnTo>
                      <a:pt x="129" y="49"/>
                    </a:lnTo>
                    <a:lnTo>
                      <a:pt x="125" y="43"/>
                    </a:lnTo>
                    <a:lnTo>
                      <a:pt x="122" y="38"/>
                    </a:lnTo>
                    <a:lnTo>
                      <a:pt x="131" y="29"/>
                    </a:lnTo>
                    <a:lnTo>
                      <a:pt x="115" y="15"/>
                    </a:lnTo>
                    <a:lnTo>
                      <a:pt x="107" y="24"/>
                    </a:lnTo>
                    <a:lnTo>
                      <a:pt x="102" y="20"/>
                    </a:lnTo>
                    <a:lnTo>
                      <a:pt x="95" y="16"/>
                    </a:lnTo>
                    <a:lnTo>
                      <a:pt x="90" y="15"/>
                    </a:lnTo>
                    <a:lnTo>
                      <a:pt x="82" y="13"/>
                    </a:lnTo>
                    <a:lnTo>
                      <a:pt x="82" y="0"/>
                    </a:lnTo>
                    <a:lnTo>
                      <a:pt x="61" y="0"/>
                    </a:lnTo>
                    <a:lnTo>
                      <a:pt x="61" y="13"/>
                    </a:lnTo>
                    <a:lnTo>
                      <a:pt x="54" y="15"/>
                    </a:lnTo>
                    <a:lnTo>
                      <a:pt x="48" y="16"/>
                    </a:lnTo>
                    <a:lnTo>
                      <a:pt x="43" y="20"/>
                    </a:lnTo>
                    <a:lnTo>
                      <a:pt x="38" y="24"/>
                    </a:lnTo>
                    <a:lnTo>
                      <a:pt x="29" y="15"/>
                    </a:lnTo>
                    <a:lnTo>
                      <a:pt x="14" y="29"/>
                    </a:lnTo>
                    <a:lnTo>
                      <a:pt x="22" y="38"/>
                    </a:lnTo>
                    <a:lnTo>
                      <a:pt x="20" y="43"/>
                    </a:lnTo>
                    <a:lnTo>
                      <a:pt x="16" y="49"/>
                    </a:lnTo>
                    <a:lnTo>
                      <a:pt x="14" y="54"/>
                    </a:lnTo>
                    <a:lnTo>
                      <a:pt x="13" y="61"/>
                    </a:lnTo>
                    <a:lnTo>
                      <a:pt x="0" y="61"/>
                    </a:lnTo>
                    <a:lnTo>
                      <a:pt x="0" y="83"/>
                    </a:lnTo>
                    <a:lnTo>
                      <a:pt x="13" y="83"/>
                    </a:lnTo>
                    <a:lnTo>
                      <a:pt x="14" y="90"/>
                    </a:lnTo>
                    <a:lnTo>
                      <a:pt x="16" y="95"/>
                    </a:lnTo>
                    <a:lnTo>
                      <a:pt x="20" y="102"/>
                    </a:lnTo>
                    <a:lnTo>
                      <a:pt x="22" y="108"/>
                    </a:lnTo>
                    <a:lnTo>
                      <a:pt x="14" y="115"/>
                    </a:lnTo>
                    <a:lnTo>
                      <a:pt x="29" y="131"/>
                    </a:lnTo>
                    <a:lnTo>
                      <a:pt x="38" y="122"/>
                    </a:lnTo>
                    <a:lnTo>
                      <a:pt x="43" y="126"/>
                    </a:lnTo>
                    <a:lnTo>
                      <a:pt x="48" y="129"/>
                    </a:lnTo>
                    <a:lnTo>
                      <a:pt x="54" y="131"/>
                    </a:lnTo>
                    <a:lnTo>
                      <a:pt x="61" y="133"/>
                    </a:lnTo>
                    <a:lnTo>
                      <a:pt x="61" y="143"/>
                    </a:lnTo>
                    <a:lnTo>
                      <a:pt x="82" y="143"/>
                    </a:lnTo>
                    <a:lnTo>
                      <a:pt x="82" y="133"/>
                    </a:lnTo>
                    <a:lnTo>
                      <a:pt x="90" y="131"/>
                    </a:lnTo>
                    <a:lnTo>
                      <a:pt x="95" y="129"/>
                    </a:lnTo>
                    <a:lnTo>
                      <a:pt x="102" y="126"/>
                    </a:lnTo>
                    <a:lnTo>
                      <a:pt x="107" y="122"/>
                    </a:lnTo>
                    <a:lnTo>
                      <a:pt x="115" y="131"/>
                    </a:lnTo>
                    <a:lnTo>
                      <a:pt x="131" y="115"/>
                    </a:lnTo>
                    <a:lnTo>
                      <a:pt x="122" y="108"/>
                    </a:lnTo>
                    <a:lnTo>
                      <a:pt x="125" y="102"/>
                    </a:lnTo>
                    <a:lnTo>
                      <a:pt x="129" y="95"/>
                    </a:lnTo>
                    <a:lnTo>
                      <a:pt x="131" y="90"/>
                    </a:lnTo>
                    <a:lnTo>
                      <a:pt x="133" y="83"/>
                    </a:lnTo>
                    <a:lnTo>
                      <a:pt x="143" y="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9881" tIns="19940" rIns="39881" bIns="19940" numCol="1" anchor="t" anchorCtr="0" compatLnSpc="1">
                <a:prstTxWarp prst="textNoShape">
                  <a:avLst/>
                </a:prstTxWarp>
              </a:bodyPr>
              <a:lstStyle/>
              <a:p>
                <a:endParaRPr lang="en-US" sz="619">
                  <a:latin typeface="Calibri" panose="020F0502020204030204" pitchFamily="34" charset="0"/>
                  <a:cs typeface="Calibri" panose="020F0502020204030204" pitchFamily="34" charset="0"/>
                </a:endParaRPr>
              </a:p>
            </p:txBody>
          </p:sp>
          <p:sp>
            <p:nvSpPr>
              <p:cNvPr id="35" name="Freeform 36">
                <a:extLst>
                  <a:ext uri="{FF2B5EF4-FFF2-40B4-BE49-F238E27FC236}">
                    <a16:creationId xmlns:a16="http://schemas.microsoft.com/office/drawing/2014/main" id="{795B77BD-BD7F-4366-A44C-C7895FF3E3B2}"/>
                  </a:ext>
                </a:extLst>
              </p:cNvPr>
              <p:cNvSpPr>
                <a:spLocks/>
              </p:cNvSpPr>
              <p:nvPr/>
            </p:nvSpPr>
            <p:spPr bwMode="auto">
              <a:xfrm>
                <a:off x="5123861" y="5266821"/>
                <a:ext cx="318648" cy="318646"/>
              </a:xfrm>
              <a:custGeom>
                <a:avLst/>
                <a:gdLst>
                  <a:gd name="T0" fmla="*/ 143 w 143"/>
                  <a:gd name="T1" fmla="*/ 83 h 143"/>
                  <a:gd name="T2" fmla="*/ 143 w 143"/>
                  <a:gd name="T3" fmla="*/ 61 h 143"/>
                  <a:gd name="T4" fmla="*/ 130 w 143"/>
                  <a:gd name="T5" fmla="*/ 61 h 143"/>
                  <a:gd name="T6" fmla="*/ 128 w 143"/>
                  <a:gd name="T7" fmla="*/ 54 h 143"/>
                  <a:gd name="T8" fmla="*/ 127 w 143"/>
                  <a:gd name="T9" fmla="*/ 49 h 143"/>
                  <a:gd name="T10" fmla="*/ 123 w 143"/>
                  <a:gd name="T11" fmla="*/ 43 h 143"/>
                  <a:gd name="T12" fmla="*/ 119 w 143"/>
                  <a:gd name="T13" fmla="*/ 38 h 143"/>
                  <a:gd name="T14" fmla="*/ 128 w 143"/>
                  <a:gd name="T15" fmla="*/ 29 h 143"/>
                  <a:gd name="T16" fmla="*/ 114 w 143"/>
                  <a:gd name="T17" fmla="*/ 15 h 143"/>
                  <a:gd name="T18" fmla="*/ 105 w 143"/>
                  <a:gd name="T19" fmla="*/ 24 h 143"/>
                  <a:gd name="T20" fmla="*/ 100 w 143"/>
                  <a:gd name="T21" fmla="*/ 20 h 143"/>
                  <a:gd name="T22" fmla="*/ 94 w 143"/>
                  <a:gd name="T23" fmla="*/ 16 h 143"/>
                  <a:gd name="T24" fmla="*/ 87 w 143"/>
                  <a:gd name="T25" fmla="*/ 15 h 143"/>
                  <a:gd name="T26" fmla="*/ 82 w 143"/>
                  <a:gd name="T27" fmla="*/ 13 h 143"/>
                  <a:gd name="T28" fmla="*/ 82 w 143"/>
                  <a:gd name="T29" fmla="*/ 0 h 143"/>
                  <a:gd name="T30" fmla="*/ 60 w 143"/>
                  <a:gd name="T31" fmla="*/ 0 h 143"/>
                  <a:gd name="T32" fmla="*/ 60 w 143"/>
                  <a:gd name="T33" fmla="*/ 13 h 143"/>
                  <a:gd name="T34" fmla="*/ 53 w 143"/>
                  <a:gd name="T35" fmla="*/ 15 h 143"/>
                  <a:gd name="T36" fmla="*/ 48 w 143"/>
                  <a:gd name="T37" fmla="*/ 16 h 143"/>
                  <a:gd name="T38" fmla="*/ 41 w 143"/>
                  <a:gd name="T39" fmla="*/ 20 h 143"/>
                  <a:gd name="T40" fmla="*/ 35 w 143"/>
                  <a:gd name="T41" fmla="*/ 24 h 143"/>
                  <a:gd name="T42" fmla="*/ 28 w 143"/>
                  <a:gd name="T43" fmla="*/ 15 h 143"/>
                  <a:gd name="T44" fmla="*/ 12 w 143"/>
                  <a:gd name="T45" fmla="*/ 29 h 143"/>
                  <a:gd name="T46" fmla="*/ 21 w 143"/>
                  <a:gd name="T47" fmla="*/ 38 h 143"/>
                  <a:gd name="T48" fmla="*/ 17 w 143"/>
                  <a:gd name="T49" fmla="*/ 43 h 143"/>
                  <a:gd name="T50" fmla="*/ 14 w 143"/>
                  <a:gd name="T51" fmla="*/ 49 h 143"/>
                  <a:gd name="T52" fmla="*/ 12 w 143"/>
                  <a:gd name="T53" fmla="*/ 54 h 143"/>
                  <a:gd name="T54" fmla="*/ 10 w 143"/>
                  <a:gd name="T55" fmla="*/ 61 h 143"/>
                  <a:gd name="T56" fmla="*/ 0 w 143"/>
                  <a:gd name="T57" fmla="*/ 61 h 143"/>
                  <a:gd name="T58" fmla="*/ 0 w 143"/>
                  <a:gd name="T59" fmla="*/ 83 h 143"/>
                  <a:gd name="T60" fmla="*/ 10 w 143"/>
                  <a:gd name="T61" fmla="*/ 83 h 143"/>
                  <a:gd name="T62" fmla="*/ 12 w 143"/>
                  <a:gd name="T63" fmla="*/ 90 h 143"/>
                  <a:gd name="T64" fmla="*/ 14 w 143"/>
                  <a:gd name="T65" fmla="*/ 95 h 143"/>
                  <a:gd name="T66" fmla="*/ 17 w 143"/>
                  <a:gd name="T67" fmla="*/ 102 h 143"/>
                  <a:gd name="T68" fmla="*/ 21 w 143"/>
                  <a:gd name="T69" fmla="*/ 108 h 143"/>
                  <a:gd name="T70" fmla="*/ 12 w 143"/>
                  <a:gd name="T71" fmla="*/ 115 h 143"/>
                  <a:gd name="T72" fmla="*/ 28 w 143"/>
                  <a:gd name="T73" fmla="*/ 131 h 143"/>
                  <a:gd name="T74" fmla="*/ 35 w 143"/>
                  <a:gd name="T75" fmla="*/ 122 h 143"/>
                  <a:gd name="T76" fmla="*/ 41 w 143"/>
                  <a:gd name="T77" fmla="*/ 126 h 143"/>
                  <a:gd name="T78" fmla="*/ 48 w 143"/>
                  <a:gd name="T79" fmla="*/ 129 h 143"/>
                  <a:gd name="T80" fmla="*/ 53 w 143"/>
                  <a:gd name="T81" fmla="*/ 131 h 143"/>
                  <a:gd name="T82" fmla="*/ 60 w 143"/>
                  <a:gd name="T83" fmla="*/ 133 h 143"/>
                  <a:gd name="T84" fmla="*/ 60 w 143"/>
                  <a:gd name="T85" fmla="*/ 143 h 143"/>
                  <a:gd name="T86" fmla="*/ 82 w 143"/>
                  <a:gd name="T87" fmla="*/ 143 h 143"/>
                  <a:gd name="T88" fmla="*/ 82 w 143"/>
                  <a:gd name="T89" fmla="*/ 133 h 143"/>
                  <a:gd name="T90" fmla="*/ 87 w 143"/>
                  <a:gd name="T91" fmla="*/ 131 h 143"/>
                  <a:gd name="T92" fmla="*/ 94 w 143"/>
                  <a:gd name="T93" fmla="*/ 129 h 143"/>
                  <a:gd name="T94" fmla="*/ 100 w 143"/>
                  <a:gd name="T95" fmla="*/ 126 h 143"/>
                  <a:gd name="T96" fmla="*/ 105 w 143"/>
                  <a:gd name="T97" fmla="*/ 122 h 143"/>
                  <a:gd name="T98" fmla="*/ 114 w 143"/>
                  <a:gd name="T99" fmla="*/ 131 h 143"/>
                  <a:gd name="T100" fmla="*/ 128 w 143"/>
                  <a:gd name="T101" fmla="*/ 115 h 143"/>
                  <a:gd name="T102" fmla="*/ 119 w 143"/>
                  <a:gd name="T103" fmla="*/ 108 h 143"/>
                  <a:gd name="T104" fmla="*/ 123 w 143"/>
                  <a:gd name="T105" fmla="*/ 102 h 143"/>
                  <a:gd name="T106" fmla="*/ 127 w 143"/>
                  <a:gd name="T107" fmla="*/ 95 h 143"/>
                  <a:gd name="T108" fmla="*/ 128 w 143"/>
                  <a:gd name="T109" fmla="*/ 90 h 143"/>
                  <a:gd name="T110" fmla="*/ 130 w 143"/>
                  <a:gd name="T111" fmla="*/ 83 h 143"/>
                  <a:gd name="T112" fmla="*/ 143 w 143"/>
                  <a:gd name="T113" fmla="*/ 8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3" h="143">
                    <a:moveTo>
                      <a:pt x="143" y="83"/>
                    </a:moveTo>
                    <a:lnTo>
                      <a:pt x="143" y="61"/>
                    </a:lnTo>
                    <a:lnTo>
                      <a:pt x="130" y="61"/>
                    </a:lnTo>
                    <a:lnTo>
                      <a:pt x="128" y="54"/>
                    </a:lnTo>
                    <a:lnTo>
                      <a:pt x="127" y="49"/>
                    </a:lnTo>
                    <a:lnTo>
                      <a:pt x="123" y="43"/>
                    </a:lnTo>
                    <a:lnTo>
                      <a:pt x="119" y="38"/>
                    </a:lnTo>
                    <a:lnTo>
                      <a:pt x="128" y="29"/>
                    </a:lnTo>
                    <a:lnTo>
                      <a:pt x="114" y="15"/>
                    </a:lnTo>
                    <a:lnTo>
                      <a:pt x="105" y="24"/>
                    </a:lnTo>
                    <a:lnTo>
                      <a:pt x="100" y="20"/>
                    </a:lnTo>
                    <a:lnTo>
                      <a:pt x="94" y="16"/>
                    </a:lnTo>
                    <a:lnTo>
                      <a:pt x="87" y="15"/>
                    </a:lnTo>
                    <a:lnTo>
                      <a:pt x="82" y="13"/>
                    </a:lnTo>
                    <a:lnTo>
                      <a:pt x="82" y="0"/>
                    </a:lnTo>
                    <a:lnTo>
                      <a:pt x="60" y="0"/>
                    </a:lnTo>
                    <a:lnTo>
                      <a:pt x="60" y="13"/>
                    </a:lnTo>
                    <a:lnTo>
                      <a:pt x="53" y="15"/>
                    </a:lnTo>
                    <a:lnTo>
                      <a:pt x="48" y="16"/>
                    </a:lnTo>
                    <a:lnTo>
                      <a:pt x="41" y="20"/>
                    </a:lnTo>
                    <a:lnTo>
                      <a:pt x="35" y="24"/>
                    </a:lnTo>
                    <a:lnTo>
                      <a:pt x="28" y="15"/>
                    </a:lnTo>
                    <a:lnTo>
                      <a:pt x="12" y="29"/>
                    </a:lnTo>
                    <a:lnTo>
                      <a:pt x="21" y="38"/>
                    </a:lnTo>
                    <a:lnTo>
                      <a:pt x="17" y="43"/>
                    </a:lnTo>
                    <a:lnTo>
                      <a:pt x="14" y="49"/>
                    </a:lnTo>
                    <a:lnTo>
                      <a:pt x="12" y="54"/>
                    </a:lnTo>
                    <a:lnTo>
                      <a:pt x="10" y="61"/>
                    </a:lnTo>
                    <a:lnTo>
                      <a:pt x="0" y="61"/>
                    </a:lnTo>
                    <a:lnTo>
                      <a:pt x="0" y="83"/>
                    </a:lnTo>
                    <a:lnTo>
                      <a:pt x="10" y="83"/>
                    </a:lnTo>
                    <a:lnTo>
                      <a:pt x="12" y="90"/>
                    </a:lnTo>
                    <a:lnTo>
                      <a:pt x="14" y="95"/>
                    </a:lnTo>
                    <a:lnTo>
                      <a:pt x="17" y="102"/>
                    </a:lnTo>
                    <a:lnTo>
                      <a:pt x="21" y="108"/>
                    </a:lnTo>
                    <a:lnTo>
                      <a:pt x="12" y="115"/>
                    </a:lnTo>
                    <a:lnTo>
                      <a:pt x="28" y="131"/>
                    </a:lnTo>
                    <a:lnTo>
                      <a:pt x="35" y="122"/>
                    </a:lnTo>
                    <a:lnTo>
                      <a:pt x="41" y="126"/>
                    </a:lnTo>
                    <a:lnTo>
                      <a:pt x="48" y="129"/>
                    </a:lnTo>
                    <a:lnTo>
                      <a:pt x="53" y="131"/>
                    </a:lnTo>
                    <a:lnTo>
                      <a:pt x="60" y="133"/>
                    </a:lnTo>
                    <a:lnTo>
                      <a:pt x="60" y="143"/>
                    </a:lnTo>
                    <a:lnTo>
                      <a:pt x="82" y="143"/>
                    </a:lnTo>
                    <a:lnTo>
                      <a:pt x="82" y="133"/>
                    </a:lnTo>
                    <a:lnTo>
                      <a:pt x="87" y="131"/>
                    </a:lnTo>
                    <a:lnTo>
                      <a:pt x="94" y="129"/>
                    </a:lnTo>
                    <a:lnTo>
                      <a:pt x="100" y="126"/>
                    </a:lnTo>
                    <a:lnTo>
                      <a:pt x="105" y="122"/>
                    </a:lnTo>
                    <a:lnTo>
                      <a:pt x="114" y="131"/>
                    </a:lnTo>
                    <a:lnTo>
                      <a:pt x="128" y="115"/>
                    </a:lnTo>
                    <a:lnTo>
                      <a:pt x="119" y="108"/>
                    </a:lnTo>
                    <a:lnTo>
                      <a:pt x="123" y="102"/>
                    </a:lnTo>
                    <a:lnTo>
                      <a:pt x="127" y="95"/>
                    </a:lnTo>
                    <a:lnTo>
                      <a:pt x="128" y="90"/>
                    </a:lnTo>
                    <a:lnTo>
                      <a:pt x="130" y="83"/>
                    </a:lnTo>
                    <a:lnTo>
                      <a:pt x="143" y="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9881" tIns="19940" rIns="39881" bIns="19940" numCol="1" anchor="t" anchorCtr="0" compatLnSpc="1">
                <a:prstTxWarp prst="textNoShape">
                  <a:avLst/>
                </a:prstTxWarp>
              </a:bodyPr>
              <a:lstStyle/>
              <a:p>
                <a:endParaRPr lang="en-US" sz="619">
                  <a:latin typeface="Calibri" panose="020F0502020204030204" pitchFamily="34" charset="0"/>
                  <a:cs typeface="Calibri" panose="020F0502020204030204" pitchFamily="34" charset="0"/>
                </a:endParaRPr>
              </a:p>
            </p:txBody>
          </p:sp>
          <p:sp>
            <p:nvSpPr>
              <p:cNvPr id="36" name="Rounded Rectangle 39">
                <a:extLst>
                  <a:ext uri="{FF2B5EF4-FFF2-40B4-BE49-F238E27FC236}">
                    <a16:creationId xmlns:a16="http://schemas.microsoft.com/office/drawing/2014/main" id="{433D2DC3-B02D-4C1E-BEED-76E5A44DD119}"/>
                  </a:ext>
                </a:extLst>
              </p:cNvPr>
              <p:cNvSpPr/>
              <p:nvPr/>
            </p:nvSpPr>
            <p:spPr>
              <a:xfrm>
                <a:off x="3796588" y="5193792"/>
                <a:ext cx="1784909" cy="460858"/>
              </a:xfrm>
              <a:prstGeom prst="roundRect">
                <a:avLst>
                  <a:gd name="adj" fmla="val 50000"/>
                </a:avLst>
              </a:prstGeom>
              <a:no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US" sz="619">
                  <a:latin typeface="Calibri" panose="020F0502020204030204" pitchFamily="34" charset="0"/>
                  <a:cs typeface="Calibri" panose="020F0502020204030204" pitchFamily="34" charset="0"/>
                </a:endParaRPr>
              </a:p>
            </p:txBody>
          </p:sp>
        </p:grpSp>
        <p:sp>
          <p:nvSpPr>
            <p:cNvPr id="27" name="Rounded Rectangle 30">
              <a:extLst>
                <a:ext uri="{FF2B5EF4-FFF2-40B4-BE49-F238E27FC236}">
                  <a16:creationId xmlns:a16="http://schemas.microsoft.com/office/drawing/2014/main" id="{B628377E-AAA4-4E84-9F65-1EF6D18BE9EF}"/>
                </a:ext>
              </a:extLst>
            </p:cNvPr>
            <p:cNvSpPr/>
            <p:nvPr/>
          </p:nvSpPr>
          <p:spPr>
            <a:xfrm>
              <a:off x="4023361" y="4964311"/>
              <a:ext cx="1287475" cy="24411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US" sz="619">
                <a:latin typeface="Calibri" panose="020F0502020204030204" pitchFamily="34" charset="0"/>
                <a:cs typeface="Calibri" panose="020F0502020204030204" pitchFamily="34" charset="0"/>
              </a:endParaRPr>
            </a:p>
          </p:txBody>
        </p:sp>
        <p:sp>
          <p:nvSpPr>
            <p:cNvPr id="28" name="Rounded Rectangle 31">
              <a:extLst>
                <a:ext uri="{FF2B5EF4-FFF2-40B4-BE49-F238E27FC236}">
                  <a16:creationId xmlns:a16="http://schemas.microsoft.com/office/drawing/2014/main" id="{27BC13BF-7A19-41EA-97F9-BF1A7F3D1CA3}"/>
                </a:ext>
              </a:extLst>
            </p:cNvPr>
            <p:cNvSpPr/>
            <p:nvPr/>
          </p:nvSpPr>
          <p:spPr>
            <a:xfrm>
              <a:off x="4344012" y="4835346"/>
              <a:ext cx="601064" cy="1901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US" sz="619">
                <a:latin typeface="Calibri" panose="020F0502020204030204" pitchFamily="34" charset="0"/>
                <a:cs typeface="Calibri" panose="020F0502020204030204" pitchFamily="34" charset="0"/>
              </a:endParaRPr>
            </a:p>
          </p:txBody>
        </p:sp>
        <p:grpSp>
          <p:nvGrpSpPr>
            <p:cNvPr id="29" name="Group 28">
              <a:extLst>
                <a:ext uri="{FF2B5EF4-FFF2-40B4-BE49-F238E27FC236}">
                  <a16:creationId xmlns:a16="http://schemas.microsoft.com/office/drawing/2014/main" id="{B6A72270-4FA9-4C2C-A38F-94CEF2C2B9B6}"/>
                </a:ext>
              </a:extLst>
            </p:cNvPr>
            <p:cNvGrpSpPr/>
            <p:nvPr/>
          </p:nvGrpSpPr>
          <p:grpSpPr>
            <a:xfrm>
              <a:off x="4850656" y="4740250"/>
              <a:ext cx="823482" cy="197644"/>
              <a:chOff x="4879916" y="4681726"/>
              <a:chExt cx="518703" cy="124494"/>
            </a:xfrm>
          </p:grpSpPr>
          <p:sp>
            <p:nvSpPr>
              <p:cNvPr id="30" name="Isosceles Triangle 29">
                <a:extLst>
                  <a:ext uri="{FF2B5EF4-FFF2-40B4-BE49-F238E27FC236}">
                    <a16:creationId xmlns:a16="http://schemas.microsoft.com/office/drawing/2014/main" id="{E302D4D9-44EF-4A2B-B14B-AD308896F5DE}"/>
                  </a:ext>
                </a:extLst>
              </p:cNvPr>
              <p:cNvSpPr/>
              <p:nvPr/>
            </p:nvSpPr>
            <p:spPr>
              <a:xfrm rot="4440000">
                <a:off x="5073186" y="4542733"/>
                <a:ext cx="70217" cy="45675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US" sz="619">
                  <a:latin typeface="Calibri" panose="020F0502020204030204" pitchFamily="34" charset="0"/>
                  <a:cs typeface="Calibri" panose="020F0502020204030204" pitchFamily="34" charset="0"/>
                </a:endParaRPr>
              </a:p>
            </p:txBody>
          </p:sp>
          <p:sp>
            <p:nvSpPr>
              <p:cNvPr id="31" name="Rounded Rectangle 34">
                <a:extLst>
                  <a:ext uri="{FF2B5EF4-FFF2-40B4-BE49-F238E27FC236}">
                    <a16:creationId xmlns:a16="http://schemas.microsoft.com/office/drawing/2014/main" id="{8671D872-3C5C-4B23-BCAF-DD9589BE4DC9}"/>
                  </a:ext>
                </a:extLst>
              </p:cNvPr>
              <p:cNvSpPr/>
              <p:nvPr/>
            </p:nvSpPr>
            <p:spPr>
              <a:xfrm rot="-1080000">
                <a:off x="5223054" y="4681726"/>
                <a:ext cx="175565" cy="6583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US" sz="619">
                  <a:latin typeface="Calibri" panose="020F0502020204030204" pitchFamily="34" charset="0"/>
                  <a:cs typeface="Calibri" panose="020F0502020204030204" pitchFamily="34" charset="0"/>
                </a:endParaRPr>
              </a:p>
            </p:txBody>
          </p:sp>
        </p:grpSp>
      </p:grpSp>
      <p:sp>
        <p:nvSpPr>
          <p:cNvPr id="37" name="Text Placeholder 29">
            <a:extLst>
              <a:ext uri="{FF2B5EF4-FFF2-40B4-BE49-F238E27FC236}">
                <a16:creationId xmlns:a16="http://schemas.microsoft.com/office/drawing/2014/main" id="{F846B4AB-B146-4E39-A021-088B77D42860}"/>
              </a:ext>
            </a:extLst>
          </p:cNvPr>
          <p:cNvSpPr txBox="1">
            <a:spLocks/>
          </p:cNvSpPr>
          <p:nvPr/>
        </p:nvSpPr>
        <p:spPr>
          <a:xfrm>
            <a:off x="6817566" y="823351"/>
            <a:ext cx="1071381" cy="65607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400">
                <a:latin typeface="Calibri" panose="020F0502020204030204" pitchFamily="34" charset="0"/>
                <a:cs typeface="Calibri" panose="020F0502020204030204" pitchFamily="34" charset="0"/>
              </a:rPr>
              <a:t>Complex Supply Chains</a:t>
            </a:r>
            <a:endParaRPr lang="en-US" sz="1400" dirty="0">
              <a:latin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7412EA1E-5203-4478-BECE-DEF84A071653}"/>
              </a:ext>
            </a:extLst>
          </p:cNvPr>
          <p:cNvSpPr/>
          <p:nvPr/>
        </p:nvSpPr>
        <p:spPr>
          <a:xfrm>
            <a:off x="6795097" y="544023"/>
            <a:ext cx="1161279" cy="1148127"/>
          </a:xfrm>
          <a:prstGeom prst="ellipse">
            <a:avLst/>
          </a:prstGeom>
          <a:noFill/>
          <a:ln>
            <a:solidFill>
              <a:srgbClr val="0C5D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20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8FE27-4FBB-4DC7-8366-F24214C8F8EE}"/>
              </a:ext>
            </a:extLst>
          </p:cNvPr>
          <p:cNvSpPr>
            <a:spLocks noGrp="1"/>
          </p:cNvSpPr>
          <p:nvPr>
            <p:ph type="title"/>
          </p:nvPr>
        </p:nvSpPr>
        <p:spPr/>
        <p:txBody>
          <a:bodyPr/>
          <a:lstStyle/>
          <a:p>
            <a:r>
              <a:rPr lang="en-GB" dirty="0"/>
              <a:t>Supply chain planning</a:t>
            </a:r>
          </a:p>
        </p:txBody>
      </p:sp>
      <p:sp>
        <p:nvSpPr>
          <p:cNvPr id="3" name="Rectangle 2">
            <a:extLst>
              <a:ext uri="{FF2B5EF4-FFF2-40B4-BE49-F238E27FC236}">
                <a16:creationId xmlns:a16="http://schemas.microsoft.com/office/drawing/2014/main" id="{4403BB3B-9721-458C-8CF1-860B415B2DB6}"/>
              </a:ext>
            </a:extLst>
          </p:cNvPr>
          <p:cNvSpPr/>
          <p:nvPr/>
        </p:nvSpPr>
        <p:spPr>
          <a:xfrm>
            <a:off x="611560" y="3751511"/>
            <a:ext cx="7090517" cy="664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US" sz="700">
              <a:latin typeface="Calibri" panose="020F0502020204030204" pitchFamily="34" charset="0"/>
              <a:cs typeface="Calibri" panose="020F0502020204030204" pitchFamily="34" charset="0"/>
            </a:endParaRPr>
          </a:p>
        </p:txBody>
      </p:sp>
      <p:sp>
        <p:nvSpPr>
          <p:cNvPr id="4" name="Rounded Rectangle 4">
            <a:extLst>
              <a:ext uri="{FF2B5EF4-FFF2-40B4-BE49-F238E27FC236}">
                <a16:creationId xmlns:a16="http://schemas.microsoft.com/office/drawing/2014/main" id="{9F191074-5969-4E52-AA32-763CF5F20C29}"/>
              </a:ext>
            </a:extLst>
          </p:cNvPr>
          <p:cNvSpPr/>
          <p:nvPr/>
        </p:nvSpPr>
        <p:spPr>
          <a:xfrm>
            <a:off x="611560" y="3842903"/>
            <a:ext cx="7090517" cy="440345"/>
          </a:xfrm>
          <a:prstGeom prst="roundRect">
            <a:avLst>
              <a:gd name="adj" fmla="val 9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lvl="0" algn="ctr"/>
            <a:r>
              <a:rPr lang="en-US" sz="1050" dirty="0">
                <a:solidFill>
                  <a:srgbClr val="E5E5E5">
                    <a:lumMod val="25000"/>
                  </a:srgbClr>
                </a:solidFill>
                <a:latin typeface="Calibri" panose="020F0502020204030204" pitchFamily="34" charset="0"/>
                <a:cs typeface="Calibri" panose="020F0502020204030204" pitchFamily="34" charset="0"/>
              </a:rPr>
              <a:t>Insert customer result, ROI or solution highlight / fact</a:t>
            </a:r>
          </a:p>
        </p:txBody>
      </p:sp>
      <p:grpSp>
        <p:nvGrpSpPr>
          <p:cNvPr id="5" name="Group 4">
            <a:extLst>
              <a:ext uri="{FF2B5EF4-FFF2-40B4-BE49-F238E27FC236}">
                <a16:creationId xmlns:a16="http://schemas.microsoft.com/office/drawing/2014/main" id="{8DEED083-19BB-4219-8BD5-E02F0EB7E51D}"/>
              </a:ext>
            </a:extLst>
          </p:cNvPr>
          <p:cNvGrpSpPr/>
          <p:nvPr/>
        </p:nvGrpSpPr>
        <p:grpSpPr>
          <a:xfrm>
            <a:off x="1068761" y="3429677"/>
            <a:ext cx="6565073" cy="274457"/>
            <a:chOff x="2007436" y="6882062"/>
            <a:chExt cx="15705920" cy="629291"/>
          </a:xfrm>
        </p:grpSpPr>
        <p:sp>
          <p:nvSpPr>
            <p:cNvPr id="6" name="Content Placeholder 40">
              <a:extLst>
                <a:ext uri="{FF2B5EF4-FFF2-40B4-BE49-F238E27FC236}">
                  <a16:creationId xmlns:a16="http://schemas.microsoft.com/office/drawing/2014/main" id="{A09028D3-531F-4618-9790-2A5318BCA5B8}"/>
                </a:ext>
              </a:extLst>
            </p:cNvPr>
            <p:cNvSpPr txBox="1">
              <a:spLocks/>
            </p:cNvSpPr>
            <p:nvPr/>
          </p:nvSpPr>
          <p:spPr>
            <a:xfrm>
              <a:off x="2007436" y="6882062"/>
              <a:ext cx="3497695" cy="509003"/>
            </a:xfrm>
            <a:prstGeom prst="rect">
              <a:avLst/>
            </a:prstGeom>
          </p:spPr>
          <p:txBody>
            <a:bodyPr/>
            <a:lstStyle>
              <a:lvl1pPr marL="287338" marR="0" indent="-287338" algn="l" defTabSz="1451519" rtl="0" eaLnBrk="1" fontAlgn="auto" latinLnBrk="0" hangingPunct="1">
                <a:lnSpc>
                  <a:spcPct val="85000"/>
                </a:lnSpc>
                <a:spcBef>
                  <a:spcPts val="600"/>
                </a:spcBef>
                <a:spcAft>
                  <a:spcPts val="600"/>
                </a:spcAft>
                <a:buClrTx/>
                <a:buSzTx/>
                <a:buFont typeface="Arial" pitchFamily="34" charset="0"/>
                <a:buChar char="•"/>
                <a:tabLst/>
                <a:defRPr sz="3000" kern="1200" spc="-50" baseline="0">
                  <a:solidFill>
                    <a:schemeClr val="tx1"/>
                  </a:solidFill>
                  <a:latin typeface="+mn-lt"/>
                  <a:ea typeface="Tahoma" pitchFamily="34" charset="0"/>
                  <a:cs typeface="Tahoma" pitchFamily="34" charset="0"/>
                </a:defRPr>
              </a:lvl1pPr>
              <a:lvl2pPr marL="736600" marR="0" indent="-280988" algn="l" defTabSz="1451519" rtl="0" eaLnBrk="1" fontAlgn="auto" latinLnBrk="0" hangingPunct="1">
                <a:lnSpc>
                  <a:spcPct val="85000"/>
                </a:lnSpc>
                <a:spcBef>
                  <a:spcPts val="600"/>
                </a:spcBef>
                <a:spcAft>
                  <a:spcPts val="600"/>
                </a:spcAft>
                <a:buClrTx/>
                <a:buSzTx/>
                <a:buFont typeface="Arial" pitchFamily="34" charset="0"/>
                <a:buChar char="•"/>
                <a:tabLst/>
                <a:defRPr sz="2600" kern="1200" spc="-50" baseline="0">
                  <a:solidFill>
                    <a:schemeClr val="tx1"/>
                  </a:solidFill>
                  <a:latin typeface="+mn-lt"/>
                  <a:ea typeface="Tahoma" pitchFamily="34" charset="0"/>
                  <a:cs typeface="Tahoma" pitchFamily="34" charset="0"/>
                </a:defRPr>
              </a:lvl2pPr>
              <a:lvl3pPr marL="1255713" marR="0" indent="-239713" algn="l" defTabSz="1451519" rtl="0" eaLnBrk="1" fontAlgn="auto" latinLnBrk="0" hangingPunct="1">
                <a:lnSpc>
                  <a:spcPct val="85000"/>
                </a:lnSpc>
                <a:spcBef>
                  <a:spcPts val="600"/>
                </a:spcBef>
                <a:spcAft>
                  <a:spcPts val="600"/>
                </a:spcAft>
                <a:buClrTx/>
                <a:buSzTx/>
                <a:buFont typeface="Arial" pitchFamily="34" charset="0"/>
                <a:buChar char="•"/>
                <a:tabLst/>
                <a:defRPr sz="2200" kern="1200" spc="-50" baseline="0">
                  <a:solidFill>
                    <a:schemeClr val="tx1"/>
                  </a:solidFill>
                  <a:latin typeface="+mn-lt"/>
                  <a:ea typeface="Tahoma" pitchFamily="34" charset="0"/>
                  <a:cs typeface="Tahoma" pitchFamily="34" charset="0"/>
                </a:defRPr>
              </a:lvl3pPr>
              <a:lvl4pPr marL="1651000" marR="0" indent="-177800" algn="l" defTabSz="1451519" rtl="0" eaLnBrk="1" fontAlgn="auto" latinLnBrk="0" hangingPunct="1">
                <a:lnSpc>
                  <a:spcPct val="85000"/>
                </a:lnSpc>
                <a:spcBef>
                  <a:spcPts val="600"/>
                </a:spcBef>
                <a:spcAft>
                  <a:spcPts val="600"/>
                </a:spcAft>
                <a:buClrTx/>
                <a:buSzTx/>
                <a:buFont typeface="Arial" pitchFamily="34" charset="0"/>
                <a:buChar char="•"/>
                <a:tabLst/>
                <a:defRPr sz="1800" kern="1200" spc="-50" baseline="0">
                  <a:solidFill>
                    <a:schemeClr val="tx1"/>
                  </a:solidFill>
                  <a:latin typeface="+mn-lt"/>
                  <a:ea typeface="Tahoma" pitchFamily="34" charset="0"/>
                  <a:cs typeface="Tahoma" pitchFamily="34" charset="0"/>
                </a:defRPr>
              </a:lvl4pPr>
              <a:lvl5pPr marL="2116138" marR="0" indent="-171450" algn="l" defTabSz="1451519" rtl="0" eaLnBrk="1" fontAlgn="auto" latinLnBrk="0" hangingPunct="1">
                <a:lnSpc>
                  <a:spcPct val="85000"/>
                </a:lnSpc>
                <a:spcBef>
                  <a:spcPts val="600"/>
                </a:spcBef>
                <a:spcAft>
                  <a:spcPts val="600"/>
                </a:spcAft>
                <a:buClrTx/>
                <a:buSzTx/>
                <a:buFont typeface="Arial" pitchFamily="34" charset="0"/>
                <a:buChar char="•"/>
                <a:tabLst/>
                <a:defRPr sz="1600" kern="1200" spc="-50" baseline="0">
                  <a:solidFill>
                    <a:schemeClr val="tx1"/>
                  </a:solidFill>
                  <a:latin typeface="+mn-lt"/>
                  <a:ea typeface="Tahoma" pitchFamily="34" charset="0"/>
                  <a:cs typeface="Tahoma" pitchFamily="34" charset="0"/>
                </a:defRPr>
              </a:lvl5pPr>
              <a:lvl6pPr marL="3991676"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17435"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43195"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168954"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0" indent="0">
                <a:lnSpc>
                  <a:spcPct val="100000"/>
                </a:lnSpc>
                <a:buNone/>
              </a:pPr>
              <a:r>
                <a:rPr lang="en-GB" sz="1400" b="1" dirty="0">
                  <a:solidFill>
                    <a:srgbClr val="2A4896"/>
                  </a:solidFill>
                  <a:latin typeface="Calibri" panose="020F0502020204030204" pitchFamily="34" charset="0"/>
                  <a:cs typeface="Calibri" panose="020F0502020204030204" pitchFamily="34" charset="0"/>
                </a:rPr>
                <a:t>Differentiator:</a:t>
              </a:r>
              <a:endParaRPr lang="en-US" sz="1050" dirty="0">
                <a:solidFill>
                  <a:srgbClr val="2A4896"/>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B184B850-351E-482D-ABFE-1B3E2BBB3BE8}"/>
                </a:ext>
              </a:extLst>
            </p:cNvPr>
            <p:cNvSpPr/>
            <p:nvPr/>
          </p:nvSpPr>
          <p:spPr>
            <a:xfrm>
              <a:off x="5443408" y="6930189"/>
              <a:ext cx="12269948" cy="581164"/>
            </a:xfrm>
            <a:prstGeom prst="rect">
              <a:avLst/>
            </a:prstGeom>
          </p:spPr>
          <p:txBody>
            <a:bodyPr wrap="square">
              <a:spAutoFit/>
            </a:bodyPr>
            <a:lstStyle/>
            <a:p>
              <a:r>
                <a:rPr lang="en-GB" sz="1050" dirty="0">
                  <a:latin typeface="Calibri" panose="020F0502020204030204" pitchFamily="34" charset="0"/>
                  <a:cs typeface="Calibri" panose="020F0502020204030204" pitchFamily="34" charset="0"/>
                </a:rPr>
                <a:t>Co-mingling with Contract / Project planning and pegging</a:t>
              </a:r>
              <a:endParaRPr lang="en-US" sz="1050" dirty="0">
                <a:latin typeface="Calibri" panose="020F0502020204030204" pitchFamily="34" charset="0"/>
                <a:cs typeface="Calibri" panose="020F0502020204030204" pitchFamily="34" charset="0"/>
              </a:endParaRPr>
            </a:p>
          </p:txBody>
        </p:sp>
      </p:grpSp>
      <p:sp>
        <p:nvSpPr>
          <p:cNvPr id="8" name="Content Placeholder 40">
            <a:extLst>
              <a:ext uri="{FF2B5EF4-FFF2-40B4-BE49-F238E27FC236}">
                <a16:creationId xmlns:a16="http://schemas.microsoft.com/office/drawing/2014/main" id="{B50F4465-BA10-44AB-B5EF-5C1507906F2A}"/>
              </a:ext>
            </a:extLst>
          </p:cNvPr>
          <p:cNvSpPr txBox="1">
            <a:spLocks/>
          </p:cNvSpPr>
          <p:nvPr/>
        </p:nvSpPr>
        <p:spPr>
          <a:xfrm>
            <a:off x="1221160" y="1491630"/>
            <a:ext cx="838684" cy="206398"/>
          </a:xfrm>
          <a:prstGeom prst="rect">
            <a:avLst/>
          </a:prstGeom>
        </p:spPr>
        <p:txBody>
          <a:bodyPr/>
          <a:lstStyle>
            <a:lvl1pPr marL="287338" marR="0" indent="-287338" algn="l" defTabSz="1451519" rtl="0" eaLnBrk="1" fontAlgn="auto" latinLnBrk="0" hangingPunct="1">
              <a:lnSpc>
                <a:spcPct val="85000"/>
              </a:lnSpc>
              <a:spcBef>
                <a:spcPts val="600"/>
              </a:spcBef>
              <a:spcAft>
                <a:spcPts val="600"/>
              </a:spcAft>
              <a:buClrTx/>
              <a:buSzTx/>
              <a:buFont typeface="Arial" pitchFamily="34" charset="0"/>
              <a:buChar char="•"/>
              <a:tabLst/>
              <a:defRPr sz="3000" kern="1200" spc="-50" baseline="0">
                <a:solidFill>
                  <a:schemeClr val="tx1"/>
                </a:solidFill>
                <a:latin typeface="+mn-lt"/>
                <a:ea typeface="Tahoma" pitchFamily="34" charset="0"/>
                <a:cs typeface="Tahoma" pitchFamily="34" charset="0"/>
              </a:defRPr>
            </a:lvl1pPr>
            <a:lvl2pPr marL="736600" marR="0" indent="-280988" algn="l" defTabSz="1451519" rtl="0" eaLnBrk="1" fontAlgn="auto" latinLnBrk="0" hangingPunct="1">
              <a:lnSpc>
                <a:spcPct val="85000"/>
              </a:lnSpc>
              <a:spcBef>
                <a:spcPts val="600"/>
              </a:spcBef>
              <a:spcAft>
                <a:spcPts val="600"/>
              </a:spcAft>
              <a:buClrTx/>
              <a:buSzTx/>
              <a:buFont typeface="Arial" pitchFamily="34" charset="0"/>
              <a:buChar char="•"/>
              <a:tabLst/>
              <a:defRPr sz="2600" kern="1200" spc="-50" baseline="0">
                <a:solidFill>
                  <a:schemeClr val="tx1"/>
                </a:solidFill>
                <a:latin typeface="+mn-lt"/>
                <a:ea typeface="Tahoma" pitchFamily="34" charset="0"/>
                <a:cs typeface="Tahoma" pitchFamily="34" charset="0"/>
              </a:defRPr>
            </a:lvl2pPr>
            <a:lvl3pPr marL="1255713" marR="0" indent="-239713" algn="l" defTabSz="1451519" rtl="0" eaLnBrk="1" fontAlgn="auto" latinLnBrk="0" hangingPunct="1">
              <a:lnSpc>
                <a:spcPct val="85000"/>
              </a:lnSpc>
              <a:spcBef>
                <a:spcPts val="600"/>
              </a:spcBef>
              <a:spcAft>
                <a:spcPts val="600"/>
              </a:spcAft>
              <a:buClrTx/>
              <a:buSzTx/>
              <a:buFont typeface="Arial" pitchFamily="34" charset="0"/>
              <a:buChar char="•"/>
              <a:tabLst/>
              <a:defRPr sz="2200" kern="1200" spc="-50" baseline="0">
                <a:solidFill>
                  <a:schemeClr val="tx1"/>
                </a:solidFill>
                <a:latin typeface="+mn-lt"/>
                <a:ea typeface="Tahoma" pitchFamily="34" charset="0"/>
                <a:cs typeface="Tahoma" pitchFamily="34" charset="0"/>
              </a:defRPr>
            </a:lvl3pPr>
            <a:lvl4pPr marL="1651000" marR="0" indent="-177800" algn="l" defTabSz="1451519" rtl="0" eaLnBrk="1" fontAlgn="auto" latinLnBrk="0" hangingPunct="1">
              <a:lnSpc>
                <a:spcPct val="85000"/>
              </a:lnSpc>
              <a:spcBef>
                <a:spcPts val="600"/>
              </a:spcBef>
              <a:spcAft>
                <a:spcPts val="600"/>
              </a:spcAft>
              <a:buClrTx/>
              <a:buSzTx/>
              <a:buFont typeface="Arial" pitchFamily="34" charset="0"/>
              <a:buChar char="•"/>
              <a:tabLst/>
              <a:defRPr sz="1800" kern="1200" spc="-50" baseline="0">
                <a:solidFill>
                  <a:schemeClr val="tx1"/>
                </a:solidFill>
                <a:latin typeface="+mn-lt"/>
                <a:ea typeface="Tahoma" pitchFamily="34" charset="0"/>
                <a:cs typeface="Tahoma" pitchFamily="34" charset="0"/>
              </a:defRPr>
            </a:lvl4pPr>
            <a:lvl5pPr marL="2116138" marR="0" indent="-171450" algn="l" defTabSz="1451519" rtl="0" eaLnBrk="1" fontAlgn="auto" latinLnBrk="0" hangingPunct="1">
              <a:lnSpc>
                <a:spcPct val="85000"/>
              </a:lnSpc>
              <a:spcBef>
                <a:spcPts val="600"/>
              </a:spcBef>
              <a:spcAft>
                <a:spcPts val="600"/>
              </a:spcAft>
              <a:buClrTx/>
              <a:buSzTx/>
              <a:buFont typeface="Arial" pitchFamily="34" charset="0"/>
              <a:buChar char="•"/>
              <a:tabLst/>
              <a:defRPr sz="1600" kern="1200" spc="-50" baseline="0">
                <a:solidFill>
                  <a:schemeClr val="tx1"/>
                </a:solidFill>
                <a:latin typeface="+mn-lt"/>
                <a:ea typeface="Tahoma" pitchFamily="34" charset="0"/>
                <a:cs typeface="Tahoma" pitchFamily="34" charset="0"/>
              </a:defRPr>
            </a:lvl5pPr>
            <a:lvl6pPr marL="3991676"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17435"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43195"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168954"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0" indent="0">
              <a:lnSpc>
                <a:spcPct val="100000"/>
              </a:lnSpc>
              <a:buNone/>
            </a:pPr>
            <a:r>
              <a:rPr lang="en-GB" sz="1400" b="1" dirty="0">
                <a:solidFill>
                  <a:srgbClr val="2A4896"/>
                </a:solidFill>
                <a:latin typeface="Calibri" panose="020F0502020204030204" pitchFamily="34" charset="0"/>
                <a:cs typeface="Calibri" panose="020F0502020204030204" pitchFamily="34" charset="0"/>
              </a:rPr>
              <a:t>Issue:</a:t>
            </a:r>
            <a:endParaRPr lang="en-US" sz="1050" dirty="0">
              <a:solidFill>
                <a:srgbClr val="2A4896"/>
              </a:solidFill>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09EE6EFF-FAA0-4369-820B-778F7EBC6973}"/>
              </a:ext>
            </a:extLst>
          </p:cNvPr>
          <p:cNvSpPr/>
          <p:nvPr/>
        </p:nvSpPr>
        <p:spPr>
          <a:xfrm>
            <a:off x="2040496" y="1512620"/>
            <a:ext cx="5351364" cy="253467"/>
          </a:xfrm>
          <a:prstGeom prst="rect">
            <a:avLst/>
          </a:prstGeom>
        </p:spPr>
        <p:txBody>
          <a:bodyPr wrap="square">
            <a:spAutoFit/>
          </a:bodyPr>
          <a:lstStyle/>
          <a:p>
            <a:r>
              <a:rPr lang="en-GB" sz="1050" dirty="0">
                <a:latin typeface="Calibri" panose="020F0502020204030204" pitchFamily="34" charset="0"/>
                <a:cs typeface="Calibri" panose="020F0502020204030204" pitchFamily="34" charset="0"/>
              </a:rPr>
              <a:t>Identification of contractual requirements to suppliers</a:t>
            </a:r>
            <a:endParaRPr lang="en-US" sz="1050" dirty="0">
              <a:latin typeface="Calibri" panose="020F0502020204030204"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1A56E642-1697-4B87-8989-3F9F7B16D87A}"/>
              </a:ext>
            </a:extLst>
          </p:cNvPr>
          <p:cNvCxnSpPr/>
          <p:nvPr/>
        </p:nvCxnSpPr>
        <p:spPr>
          <a:xfrm>
            <a:off x="4656528" y="3053343"/>
            <a:ext cx="519578" cy="68221"/>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C327399C-9FC6-4573-912F-6075A1432CF3}"/>
              </a:ext>
            </a:extLst>
          </p:cNvPr>
          <p:cNvGrpSpPr/>
          <p:nvPr/>
        </p:nvGrpSpPr>
        <p:grpSpPr>
          <a:xfrm>
            <a:off x="4769229" y="2012853"/>
            <a:ext cx="1754492" cy="1192481"/>
            <a:chOff x="9532970" y="3633491"/>
            <a:chExt cx="4022810" cy="2734196"/>
          </a:xfrm>
        </p:grpSpPr>
        <p:cxnSp>
          <p:nvCxnSpPr>
            <p:cNvPr id="12" name="Straight Connector 11">
              <a:extLst>
                <a:ext uri="{FF2B5EF4-FFF2-40B4-BE49-F238E27FC236}">
                  <a16:creationId xmlns:a16="http://schemas.microsoft.com/office/drawing/2014/main" id="{7A009450-FC1B-47BF-A1FC-7A84876920F8}"/>
                </a:ext>
              </a:extLst>
            </p:cNvPr>
            <p:cNvCxnSpPr/>
            <p:nvPr/>
          </p:nvCxnSpPr>
          <p:spPr>
            <a:xfrm flipV="1">
              <a:off x="11017169" y="3763665"/>
              <a:ext cx="2395725" cy="17124"/>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0D1DD9-83DF-42BF-92F9-A6DBF2F0895B}"/>
                </a:ext>
              </a:extLst>
            </p:cNvPr>
            <p:cNvCxnSpPr/>
            <p:nvPr/>
          </p:nvCxnSpPr>
          <p:spPr>
            <a:xfrm>
              <a:off x="11017169" y="3702241"/>
              <a:ext cx="1641616" cy="506992"/>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D3CE94B-4759-45E6-89C5-A971E8E6FA01}"/>
                </a:ext>
              </a:extLst>
            </p:cNvPr>
            <p:cNvCxnSpPr/>
            <p:nvPr/>
          </p:nvCxnSpPr>
          <p:spPr>
            <a:xfrm>
              <a:off x="11140861" y="4312468"/>
              <a:ext cx="2178742" cy="320393"/>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AC11B2-408B-4740-B004-DD8614D05435}"/>
                </a:ext>
              </a:extLst>
            </p:cNvPr>
            <p:cNvCxnSpPr/>
            <p:nvPr/>
          </p:nvCxnSpPr>
          <p:spPr>
            <a:xfrm flipV="1">
              <a:off x="11163115" y="4209233"/>
              <a:ext cx="1495670" cy="756259"/>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B49888C-6D13-4096-AB18-A4F5B660FDBA}"/>
                </a:ext>
              </a:extLst>
            </p:cNvPr>
            <p:cNvCxnSpPr/>
            <p:nvPr/>
          </p:nvCxnSpPr>
          <p:spPr>
            <a:xfrm>
              <a:off x="11017169" y="5585000"/>
              <a:ext cx="2538611" cy="297809"/>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CCAAC0-8C02-436F-A654-DBF63762DE12}"/>
                </a:ext>
              </a:extLst>
            </p:cNvPr>
            <p:cNvCxnSpPr/>
            <p:nvPr/>
          </p:nvCxnSpPr>
          <p:spPr>
            <a:xfrm flipV="1">
              <a:off x="9532970" y="3633491"/>
              <a:ext cx="970135" cy="604466"/>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B62A976-B090-4189-A7FB-6EFA2474E96D}"/>
                </a:ext>
              </a:extLst>
            </p:cNvPr>
            <p:cNvCxnSpPr/>
            <p:nvPr/>
          </p:nvCxnSpPr>
          <p:spPr>
            <a:xfrm>
              <a:off x="9532970" y="4237957"/>
              <a:ext cx="947882" cy="122791"/>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B18696E-39D2-4629-8BCB-7938D369B1D5}"/>
                </a:ext>
              </a:extLst>
            </p:cNvPr>
            <p:cNvCxnSpPr/>
            <p:nvPr/>
          </p:nvCxnSpPr>
          <p:spPr>
            <a:xfrm flipV="1">
              <a:off x="9538049" y="4965492"/>
              <a:ext cx="965056" cy="1"/>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2FC1632-36B1-4252-8504-43205FBBD414}"/>
                </a:ext>
              </a:extLst>
            </p:cNvPr>
            <p:cNvCxnSpPr/>
            <p:nvPr/>
          </p:nvCxnSpPr>
          <p:spPr>
            <a:xfrm>
              <a:off x="11017169" y="4965493"/>
              <a:ext cx="1680702" cy="414751"/>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55A8F2C-53B5-42A5-B368-B5E8B081338A}"/>
                </a:ext>
              </a:extLst>
            </p:cNvPr>
            <p:cNvCxnSpPr/>
            <p:nvPr/>
          </p:nvCxnSpPr>
          <p:spPr>
            <a:xfrm flipV="1">
              <a:off x="11168387" y="6313693"/>
              <a:ext cx="1490398" cy="7597"/>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10FDD54-B8AA-4D8F-BCDC-CF7D04FBE2F2}"/>
                </a:ext>
              </a:extLst>
            </p:cNvPr>
            <p:cNvCxnSpPr/>
            <p:nvPr/>
          </p:nvCxnSpPr>
          <p:spPr>
            <a:xfrm>
              <a:off x="11168387" y="5652694"/>
              <a:ext cx="1527076" cy="714993"/>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656714C-72C0-4A69-9C63-250A29B400E1}"/>
                </a:ext>
              </a:extLst>
            </p:cNvPr>
            <p:cNvCxnSpPr/>
            <p:nvPr/>
          </p:nvCxnSpPr>
          <p:spPr>
            <a:xfrm>
              <a:off x="9538049" y="5507025"/>
              <a:ext cx="999620" cy="64859"/>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AF9E5A0-228C-4BE5-9CC7-8F3C7D638439}"/>
              </a:ext>
            </a:extLst>
          </p:cNvPr>
          <p:cNvGrpSpPr/>
          <p:nvPr/>
        </p:nvGrpSpPr>
        <p:grpSpPr>
          <a:xfrm>
            <a:off x="3381786" y="2069625"/>
            <a:ext cx="1128412" cy="1113508"/>
            <a:chOff x="6351753" y="3763665"/>
            <a:chExt cx="2587294" cy="2553121"/>
          </a:xfrm>
        </p:grpSpPr>
        <p:cxnSp>
          <p:nvCxnSpPr>
            <p:cNvPr id="25" name="Straight Connector 24">
              <a:extLst>
                <a:ext uri="{FF2B5EF4-FFF2-40B4-BE49-F238E27FC236}">
                  <a16:creationId xmlns:a16="http://schemas.microsoft.com/office/drawing/2014/main" id="{3519FC0A-9802-4A01-92E3-0887417E4A55}"/>
                </a:ext>
              </a:extLst>
            </p:cNvPr>
            <p:cNvCxnSpPr/>
            <p:nvPr/>
          </p:nvCxnSpPr>
          <p:spPr>
            <a:xfrm>
              <a:off x="6351753" y="3763665"/>
              <a:ext cx="2587294" cy="318807"/>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0165AE-C979-4CEC-8816-B5DF5636FC18}"/>
                </a:ext>
              </a:extLst>
            </p:cNvPr>
            <p:cNvCxnSpPr/>
            <p:nvPr/>
          </p:nvCxnSpPr>
          <p:spPr>
            <a:xfrm>
              <a:off x="6414540" y="4366229"/>
              <a:ext cx="2363768" cy="326814"/>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0C591B1-88E9-4DD7-B1C4-9AD917A4DDEC}"/>
                </a:ext>
              </a:extLst>
            </p:cNvPr>
            <p:cNvCxnSpPr/>
            <p:nvPr/>
          </p:nvCxnSpPr>
          <p:spPr>
            <a:xfrm>
              <a:off x="6395378" y="5062303"/>
              <a:ext cx="2543669" cy="444722"/>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F8C2FC3-514D-4148-85FA-E130A19B6DFC}"/>
                </a:ext>
              </a:extLst>
            </p:cNvPr>
            <p:cNvCxnSpPr/>
            <p:nvPr/>
          </p:nvCxnSpPr>
          <p:spPr>
            <a:xfrm>
              <a:off x="6395377" y="5752566"/>
              <a:ext cx="2543670" cy="266632"/>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9FCE138-6703-4676-865D-E4FD86598F7E}"/>
                </a:ext>
              </a:extLst>
            </p:cNvPr>
            <p:cNvCxnSpPr/>
            <p:nvPr/>
          </p:nvCxnSpPr>
          <p:spPr>
            <a:xfrm flipV="1">
              <a:off x="6351753" y="6151892"/>
              <a:ext cx="2544320" cy="164894"/>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F77FDDC-0E5C-43D7-AE18-C9685F5FF6F7}"/>
                </a:ext>
              </a:extLst>
            </p:cNvPr>
            <p:cNvCxnSpPr/>
            <p:nvPr/>
          </p:nvCxnSpPr>
          <p:spPr>
            <a:xfrm flipV="1">
              <a:off x="6395378" y="4237957"/>
              <a:ext cx="2538589" cy="824347"/>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C091358E-F674-4B2F-A98A-E7483947B404}"/>
              </a:ext>
            </a:extLst>
          </p:cNvPr>
          <p:cNvGrpSpPr/>
          <p:nvPr/>
        </p:nvGrpSpPr>
        <p:grpSpPr>
          <a:xfrm>
            <a:off x="1989443" y="2042836"/>
            <a:ext cx="1248780" cy="1162496"/>
            <a:chOff x="3159300" y="3702241"/>
            <a:chExt cx="2863283" cy="2665445"/>
          </a:xfrm>
        </p:grpSpPr>
        <p:cxnSp>
          <p:nvCxnSpPr>
            <p:cNvPr id="32" name="Straight Connector 31">
              <a:extLst>
                <a:ext uri="{FF2B5EF4-FFF2-40B4-BE49-F238E27FC236}">
                  <a16:creationId xmlns:a16="http://schemas.microsoft.com/office/drawing/2014/main" id="{7CF9A8C7-573F-49AD-889A-A93DF83570BA}"/>
                </a:ext>
              </a:extLst>
            </p:cNvPr>
            <p:cNvCxnSpPr/>
            <p:nvPr/>
          </p:nvCxnSpPr>
          <p:spPr>
            <a:xfrm flipV="1">
              <a:off x="3275489" y="3702241"/>
              <a:ext cx="2747094" cy="95672"/>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E0E3EB0-E866-4D50-85E9-AC403BEBB31F}"/>
                </a:ext>
              </a:extLst>
            </p:cNvPr>
            <p:cNvCxnSpPr/>
            <p:nvPr/>
          </p:nvCxnSpPr>
          <p:spPr>
            <a:xfrm>
              <a:off x="3328372" y="4040018"/>
              <a:ext cx="2430146" cy="326210"/>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91F4BD-9E07-4EB8-9EF6-A80756B601FB}"/>
                </a:ext>
              </a:extLst>
            </p:cNvPr>
            <p:cNvCxnSpPr/>
            <p:nvPr/>
          </p:nvCxnSpPr>
          <p:spPr>
            <a:xfrm>
              <a:off x="3302836" y="4632861"/>
              <a:ext cx="2497944" cy="286185"/>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25777DA-88EB-48B8-A35B-EBB6CD15D3F8}"/>
                </a:ext>
              </a:extLst>
            </p:cNvPr>
            <p:cNvCxnSpPr/>
            <p:nvPr/>
          </p:nvCxnSpPr>
          <p:spPr>
            <a:xfrm>
              <a:off x="3275489" y="5380244"/>
              <a:ext cx="2525291" cy="987442"/>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6FB62B-6782-4D9D-B000-2CCEEED2BEA5}"/>
                </a:ext>
              </a:extLst>
            </p:cNvPr>
            <p:cNvCxnSpPr/>
            <p:nvPr/>
          </p:nvCxnSpPr>
          <p:spPr>
            <a:xfrm>
              <a:off x="3233092" y="4082472"/>
              <a:ext cx="2506265" cy="979831"/>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8CB74E7-E865-40C9-8956-E6AC1E12E87B}"/>
                </a:ext>
              </a:extLst>
            </p:cNvPr>
            <p:cNvCxnSpPr/>
            <p:nvPr/>
          </p:nvCxnSpPr>
          <p:spPr>
            <a:xfrm>
              <a:off x="3328372" y="3909013"/>
              <a:ext cx="2410983" cy="1843553"/>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BD06FD-5EC5-4C51-8A69-144E37994E1E}"/>
                </a:ext>
              </a:extLst>
            </p:cNvPr>
            <p:cNvCxnSpPr/>
            <p:nvPr/>
          </p:nvCxnSpPr>
          <p:spPr>
            <a:xfrm>
              <a:off x="3159300" y="5347318"/>
              <a:ext cx="2580055" cy="405248"/>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ECDF2A2-258A-45CF-A13C-F764E53E2B40}"/>
                </a:ext>
              </a:extLst>
            </p:cNvPr>
            <p:cNvCxnSpPr/>
            <p:nvPr/>
          </p:nvCxnSpPr>
          <p:spPr>
            <a:xfrm>
              <a:off x="3302836" y="4632861"/>
              <a:ext cx="2436519" cy="1119705"/>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grpSp>
      <p:sp>
        <p:nvSpPr>
          <p:cNvPr id="40" name="Rectangle 39">
            <a:extLst>
              <a:ext uri="{FF2B5EF4-FFF2-40B4-BE49-F238E27FC236}">
                <a16:creationId xmlns:a16="http://schemas.microsoft.com/office/drawing/2014/main" id="{C3C15CE4-8E21-44BC-AB6A-5EE8256B000E}"/>
              </a:ext>
            </a:extLst>
          </p:cNvPr>
          <p:cNvSpPr/>
          <p:nvPr/>
        </p:nvSpPr>
        <p:spPr>
          <a:xfrm>
            <a:off x="611560" y="3751511"/>
            <a:ext cx="7090517" cy="664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US" sz="700">
              <a:latin typeface="Calibri" panose="020F0502020204030204" pitchFamily="34" charset="0"/>
              <a:cs typeface="Calibri" panose="020F0502020204030204" pitchFamily="34" charset="0"/>
            </a:endParaRPr>
          </a:p>
        </p:txBody>
      </p:sp>
      <p:sp>
        <p:nvSpPr>
          <p:cNvPr id="41" name="Rounded Rectangle 41">
            <a:extLst>
              <a:ext uri="{FF2B5EF4-FFF2-40B4-BE49-F238E27FC236}">
                <a16:creationId xmlns:a16="http://schemas.microsoft.com/office/drawing/2014/main" id="{343B8E8C-6FB2-44CB-9687-DDCB6CBB0210}"/>
              </a:ext>
            </a:extLst>
          </p:cNvPr>
          <p:cNvSpPr/>
          <p:nvPr/>
        </p:nvSpPr>
        <p:spPr>
          <a:xfrm>
            <a:off x="1758116" y="3842903"/>
            <a:ext cx="5943960" cy="440345"/>
          </a:xfrm>
          <a:prstGeom prst="roundRect">
            <a:avLst>
              <a:gd name="adj" fmla="val 9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lvl="0" algn="ctr"/>
            <a:r>
              <a:rPr lang="en-US" sz="1050" dirty="0">
                <a:solidFill>
                  <a:srgbClr val="E5E5E5">
                    <a:lumMod val="25000"/>
                  </a:srgbClr>
                </a:solidFill>
                <a:latin typeface="Calibri" panose="020F0502020204030204" pitchFamily="34" charset="0"/>
                <a:cs typeface="Calibri" panose="020F0502020204030204" pitchFamily="34" charset="0"/>
              </a:rPr>
              <a:t>Insert customer result, ROI or solution highlight / fact</a:t>
            </a:r>
          </a:p>
        </p:txBody>
      </p:sp>
      <p:sp>
        <p:nvSpPr>
          <p:cNvPr id="42" name="Rounded Rectangle 42">
            <a:extLst>
              <a:ext uri="{FF2B5EF4-FFF2-40B4-BE49-F238E27FC236}">
                <a16:creationId xmlns:a16="http://schemas.microsoft.com/office/drawing/2014/main" id="{F6092A52-498F-4D26-A58D-20040ABEC3CD}"/>
              </a:ext>
            </a:extLst>
          </p:cNvPr>
          <p:cNvSpPr/>
          <p:nvPr/>
        </p:nvSpPr>
        <p:spPr>
          <a:xfrm>
            <a:off x="685218" y="3914238"/>
            <a:ext cx="5735498" cy="571547"/>
          </a:xfrm>
          <a:prstGeom prst="roundRect">
            <a:avLst>
              <a:gd name="adj" fmla="val 9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lvl="0" algn="ctr"/>
            <a:endParaRPr lang="en-US" sz="1050" dirty="0">
              <a:solidFill>
                <a:srgbClr val="E5E5E5">
                  <a:lumMod val="25000"/>
                </a:srgbClr>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B0B95B4E-5F57-4600-8FB0-D14FB0519A58}"/>
              </a:ext>
            </a:extLst>
          </p:cNvPr>
          <p:cNvSpPr txBox="1"/>
          <p:nvPr/>
        </p:nvSpPr>
        <p:spPr>
          <a:xfrm rot="10800000" flipV="1">
            <a:off x="2622190" y="3877579"/>
            <a:ext cx="4628050" cy="430887"/>
          </a:xfrm>
          <a:prstGeom prst="rect">
            <a:avLst/>
          </a:prstGeom>
          <a:noFill/>
        </p:spPr>
        <p:txBody>
          <a:bodyPr wrap="square" lIns="0" tIns="0" rIns="0" bIns="0" rtlCol="0" anchor="t">
            <a:spAutoFit/>
          </a:bodyPr>
          <a:lstStyle/>
          <a:p>
            <a:r>
              <a:rPr lang="en-US" sz="1400" i="1" dirty="0">
                <a:solidFill>
                  <a:srgbClr val="000000"/>
                </a:solidFill>
                <a:latin typeface="Calibri" panose="020F0502020204030204" pitchFamily="34" charset="0"/>
                <a:cs typeface="Calibri" panose="020F0502020204030204" pitchFamily="34" charset="0"/>
              </a:rPr>
              <a:t> </a:t>
            </a:r>
            <a:r>
              <a:rPr lang="en-US" sz="1400" dirty="0">
                <a:solidFill>
                  <a:srgbClr val="000000"/>
                </a:solidFill>
                <a:latin typeface="Calibri" panose="020F0502020204030204" pitchFamily="34" charset="0"/>
                <a:cs typeface="Calibri" panose="020F0502020204030204" pitchFamily="34" charset="0"/>
              </a:rPr>
              <a:t>Chose Infor to manage their complex supply chain because</a:t>
            </a:r>
            <a:r>
              <a:rPr lang="en-US" sz="1400" i="1" dirty="0">
                <a:solidFill>
                  <a:srgbClr val="000000"/>
                </a:solidFill>
                <a:latin typeface="Calibri" panose="020F0502020204030204" pitchFamily="34" charset="0"/>
                <a:cs typeface="Calibri" panose="020F0502020204030204" pitchFamily="34" charset="0"/>
              </a:rPr>
              <a:t> </a:t>
            </a:r>
            <a:br>
              <a:rPr lang="en-US" sz="1400" i="1" dirty="0">
                <a:solidFill>
                  <a:srgbClr val="000000"/>
                </a:solidFill>
                <a:latin typeface="Calibri" panose="020F0502020204030204" pitchFamily="34" charset="0"/>
                <a:cs typeface="Calibri" panose="020F0502020204030204" pitchFamily="34" charset="0"/>
              </a:rPr>
            </a:br>
            <a:r>
              <a:rPr lang="en-US" sz="1400" i="1" dirty="0">
                <a:solidFill>
                  <a:srgbClr val="000000"/>
                </a:solidFill>
                <a:latin typeface="Calibri" panose="020F0502020204030204" pitchFamily="34" charset="0"/>
                <a:cs typeface="Calibri" panose="020F0502020204030204" pitchFamily="34" charset="0"/>
              </a:rPr>
              <a:t>“a good IT solution is fundamental to good logistics.”</a:t>
            </a:r>
          </a:p>
        </p:txBody>
      </p:sp>
      <p:grpSp>
        <p:nvGrpSpPr>
          <p:cNvPr id="44" name="Group 43">
            <a:extLst>
              <a:ext uri="{FF2B5EF4-FFF2-40B4-BE49-F238E27FC236}">
                <a16:creationId xmlns:a16="http://schemas.microsoft.com/office/drawing/2014/main" id="{E5DF8BCC-6C13-4FB1-ABCF-6355456C19F6}"/>
              </a:ext>
            </a:extLst>
          </p:cNvPr>
          <p:cNvGrpSpPr/>
          <p:nvPr/>
        </p:nvGrpSpPr>
        <p:grpSpPr>
          <a:xfrm>
            <a:off x="1157288" y="1860830"/>
            <a:ext cx="1239556" cy="1472689"/>
            <a:chOff x="1251282" y="3284923"/>
            <a:chExt cx="2842134" cy="3376674"/>
          </a:xfrm>
        </p:grpSpPr>
        <p:sp>
          <p:nvSpPr>
            <p:cNvPr id="45" name="Rounded Rectangle 47">
              <a:extLst>
                <a:ext uri="{FF2B5EF4-FFF2-40B4-BE49-F238E27FC236}">
                  <a16:creationId xmlns:a16="http://schemas.microsoft.com/office/drawing/2014/main" id="{7D1594A7-844E-4192-AF7A-864B0EFD112E}"/>
                </a:ext>
              </a:extLst>
            </p:cNvPr>
            <p:cNvSpPr/>
            <p:nvPr/>
          </p:nvSpPr>
          <p:spPr>
            <a:xfrm>
              <a:off x="1251282" y="3284923"/>
              <a:ext cx="2842134" cy="337667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t" anchorCtr="0" forceAA="0" compatLnSpc="1">
              <a:prstTxWarp prst="textNoShape">
                <a:avLst/>
              </a:prstTxWarp>
              <a:noAutofit/>
            </a:bodyPr>
            <a:lstStyle/>
            <a:p>
              <a:pPr algn="ctr"/>
              <a:r>
                <a:rPr lang="en-US" sz="700" b="1" dirty="0">
                  <a:solidFill>
                    <a:srgbClr val="2A4896"/>
                  </a:solidFill>
                  <a:latin typeface="Calibri" panose="020F0502020204030204" pitchFamily="34" charset="0"/>
                  <a:cs typeface="Calibri" panose="020F0502020204030204" pitchFamily="34" charset="0"/>
                </a:rPr>
                <a:t>Plane(s)</a:t>
              </a:r>
            </a:p>
          </p:txBody>
        </p:sp>
        <p:pic>
          <p:nvPicPr>
            <p:cNvPr id="46" name="Picture 2" descr="C:\Users\wilbe01\Documents\6. Marketing\Images &amp; Logos\Aero\jet-wheel-whiteicons-768x768.png">
              <a:extLst>
                <a:ext uri="{FF2B5EF4-FFF2-40B4-BE49-F238E27FC236}">
                  <a16:creationId xmlns:a16="http://schemas.microsoft.com/office/drawing/2014/main" id="{056A9013-0D1D-4D96-B40A-2549DCDE9954}"/>
                </a:ext>
              </a:extLst>
            </p:cNvPr>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689100" y="3962400"/>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C:\Users\wilbe01\Documents\6. Marketing\Images &amp; Logos\Aero\plane-flight-whiteicons-768x768.png">
              <a:extLst>
                <a:ext uri="{FF2B5EF4-FFF2-40B4-BE49-F238E27FC236}">
                  <a16:creationId xmlns:a16="http://schemas.microsoft.com/office/drawing/2014/main" id="{F2969D71-5140-4D71-B6C0-778B9664FA06}"/>
                </a:ext>
              </a:extLst>
            </p:cNvPr>
            <p:cNvPicPr>
              <a:picLocks noChangeAspect="1" noChangeArrowheads="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2165350" y="5041900"/>
              <a:ext cx="1530350" cy="15303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Group 47">
            <a:extLst>
              <a:ext uri="{FF2B5EF4-FFF2-40B4-BE49-F238E27FC236}">
                <a16:creationId xmlns:a16="http://schemas.microsoft.com/office/drawing/2014/main" id="{A1771FCC-7139-41A3-A1E8-43C5C07BC9A2}"/>
              </a:ext>
            </a:extLst>
          </p:cNvPr>
          <p:cNvGrpSpPr/>
          <p:nvPr/>
        </p:nvGrpSpPr>
        <p:grpSpPr>
          <a:xfrm>
            <a:off x="2706435" y="1860830"/>
            <a:ext cx="1239556" cy="1472689"/>
            <a:chOff x="4803265" y="3284923"/>
            <a:chExt cx="2842134" cy="3376674"/>
          </a:xfrm>
        </p:grpSpPr>
        <p:sp>
          <p:nvSpPr>
            <p:cNvPr id="49" name="Rounded Rectangle 51">
              <a:extLst>
                <a:ext uri="{FF2B5EF4-FFF2-40B4-BE49-F238E27FC236}">
                  <a16:creationId xmlns:a16="http://schemas.microsoft.com/office/drawing/2014/main" id="{C752F65D-7BAF-45F4-B90F-DD636FFF1FE6}"/>
                </a:ext>
              </a:extLst>
            </p:cNvPr>
            <p:cNvSpPr/>
            <p:nvPr/>
          </p:nvSpPr>
          <p:spPr>
            <a:xfrm>
              <a:off x="4803265" y="3284923"/>
              <a:ext cx="2842134" cy="337667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t" anchorCtr="0" forceAA="0" compatLnSpc="1">
              <a:prstTxWarp prst="textNoShape">
                <a:avLst/>
              </a:prstTxWarp>
              <a:noAutofit/>
            </a:bodyPr>
            <a:lstStyle/>
            <a:p>
              <a:pPr algn="ctr"/>
              <a:r>
                <a:rPr lang="en-US" sz="700" b="1" dirty="0">
                  <a:solidFill>
                    <a:srgbClr val="2A4896"/>
                  </a:solidFill>
                  <a:latin typeface="Calibri" panose="020F0502020204030204" pitchFamily="34" charset="0"/>
                  <a:cs typeface="Calibri" panose="020F0502020204030204" pitchFamily="34" charset="0"/>
                </a:rPr>
                <a:t>Engine(s)</a:t>
              </a:r>
            </a:p>
          </p:txBody>
        </p:sp>
        <p:pic>
          <p:nvPicPr>
            <p:cNvPr id="50" name="Picture 9" descr="C:\Users\wilbe01\Documents\6. Marketing\Images &amp; Logos\Aero\jetengine-whiteicons-768x768.png">
              <a:extLst>
                <a:ext uri="{FF2B5EF4-FFF2-40B4-BE49-F238E27FC236}">
                  <a16:creationId xmlns:a16="http://schemas.microsoft.com/office/drawing/2014/main" id="{5977BAB5-AAE0-42D4-A510-5C8F9443D442}"/>
                </a:ext>
              </a:extLst>
            </p:cNvPr>
            <p:cNvPicPr>
              <a:picLocks noChangeAspect="1" noChangeArrowheads="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5467350" y="3810000"/>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8" descr="C:\Users\wilbe01\Documents\6. Marketing\Images &amp; Logos\Manuf_whiteicons-768x768\engine-whiteicons-768x768.png">
              <a:extLst>
                <a:ext uri="{FF2B5EF4-FFF2-40B4-BE49-F238E27FC236}">
                  <a16:creationId xmlns:a16="http://schemas.microsoft.com/office/drawing/2014/main" id="{BF539A65-BC5B-45F5-B0EF-4F638A427062}"/>
                </a:ext>
              </a:extLst>
            </p:cNvPr>
            <p:cNvPicPr>
              <a:picLocks noChangeAspect="1" noChangeArrowheads="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5518150" y="4933950"/>
              <a:ext cx="1562100" cy="15621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51">
            <a:extLst>
              <a:ext uri="{FF2B5EF4-FFF2-40B4-BE49-F238E27FC236}">
                <a16:creationId xmlns:a16="http://schemas.microsoft.com/office/drawing/2014/main" id="{7EF15D05-BDF6-4380-AECD-3000733FCCAC}"/>
              </a:ext>
            </a:extLst>
          </p:cNvPr>
          <p:cNvGrpSpPr/>
          <p:nvPr/>
        </p:nvGrpSpPr>
        <p:grpSpPr>
          <a:xfrm>
            <a:off x="4362113" y="1860830"/>
            <a:ext cx="1239556" cy="1472689"/>
            <a:chOff x="8599510" y="3284923"/>
            <a:chExt cx="2842134" cy="3376674"/>
          </a:xfrm>
        </p:grpSpPr>
        <p:sp>
          <p:nvSpPr>
            <p:cNvPr id="53" name="Rounded Rectangle 55">
              <a:extLst>
                <a:ext uri="{FF2B5EF4-FFF2-40B4-BE49-F238E27FC236}">
                  <a16:creationId xmlns:a16="http://schemas.microsoft.com/office/drawing/2014/main" id="{DC9502CC-A7F5-47D7-801F-E2E29EB5E706}"/>
                </a:ext>
              </a:extLst>
            </p:cNvPr>
            <p:cNvSpPr/>
            <p:nvPr/>
          </p:nvSpPr>
          <p:spPr>
            <a:xfrm>
              <a:off x="8599510" y="3284923"/>
              <a:ext cx="2842134" cy="337667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t" anchorCtr="0" forceAA="0" compatLnSpc="1">
              <a:prstTxWarp prst="textNoShape">
                <a:avLst/>
              </a:prstTxWarp>
              <a:noAutofit/>
            </a:bodyPr>
            <a:lstStyle/>
            <a:p>
              <a:pPr algn="ctr"/>
              <a:r>
                <a:rPr lang="en-US" sz="700" b="1" dirty="0">
                  <a:solidFill>
                    <a:srgbClr val="2A4896"/>
                  </a:solidFill>
                  <a:latin typeface="Calibri" panose="020F0502020204030204" pitchFamily="34" charset="0"/>
                  <a:cs typeface="Calibri" panose="020F0502020204030204" pitchFamily="34" charset="0"/>
                </a:rPr>
                <a:t>Sub-Assembly(s)</a:t>
              </a:r>
            </a:p>
          </p:txBody>
        </p:sp>
        <p:pic>
          <p:nvPicPr>
            <p:cNvPr id="54" name="Picture 5" descr="C:\Users\wilbe01\Documents\6. Marketing\Images &amp; Logos\Aero\steering-levers-whiteicons-768x768.png">
              <a:extLst>
                <a:ext uri="{FF2B5EF4-FFF2-40B4-BE49-F238E27FC236}">
                  <a16:creationId xmlns:a16="http://schemas.microsoft.com/office/drawing/2014/main" id="{F753FC9E-A897-4C41-B96F-2FE2CAD5ADCD}"/>
                </a:ext>
              </a:extLst>
            </p:cNvPr>
            <p:cNvPicPr>
              <a:picLocks noChangeAspect="1" noChangeArrowheads="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525000" y="5473700"/>
              <a:ext cx="1022350" cy="102235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C:\Users\wilbe01\Documents\6. Marketing\Images &amp; Logos\Aero\plane-wheel-whiteicons-768x768.png">
              <a:extLst>
                <a:ext uri="{FF2B5EF4-FFF2-40B4-BE49-F238E27FC236}">
                  <a16:creationId xmlns:a16="http://schemas.microsoft.com/office/drawing/2014/main" id="{DECE2C34-FB57-42D9-998B-2A1290388786}"/>
                </a:ext>
              </a:extLst>
            </p:cNvPr>
            <p:cNvPicPr>
              <a:picLocks noChangeAspect="1" noChangeArrowheads="1"/>
            </p:cNvPicPr>
            <p:nvPr/>
          </p:nvPicPr>
          <p:blipFill>
            <a:blip r:embed="rId7"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223500" y="45720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C:\Users\wilbe01\Documents\6. Marketing\Images &amp; Logos\Aero\plane-dial-lights-whiteicons-768x768.png">
              <a:extLst>
                <a:ext uri="{FF2B5EF4-FFF2-40B4-BE49-F238E27FC236}">
                  <a16:creationId xmlns:a16="http://schemas.microsoft.com/office/drawing/2014/main" id="{0E69603B-2DCA-4147-A365-447ECE66C052}"/>
                </a:ext>
              </a:extLst>
            </p:cNvPr>
            <p:cNvPicPr>
              <a:picLocks noChangeAspect="1" noChangeArrowheads="1"/>
            </p:cNvPicPr>
            <p:nvPr/>
          </p:nvPicPr>
          <p:blipFill>
            <a:blip r:embed="rId8"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947150" y="4552950"/>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oup 56">
            <a:extLst>
              <a:ext uri="{FF2B5EF4-FFF2-40B4-BE49-F238E27FC236}">
                <a16:creationId xmlns:a16="http://schemas.microsoft.com/office/drawing/2014/main" id="{4672F2AF-D1FD-4845-A593-16601989E790}"/>
              </a:ext>
            </a:extLst>
          </p:cNvPr>
          <p:cNvGrpSpPr/>
          <p:nvPr/>
        </p:nvGrpSpPr>
        <p:grpSpPr>
          <a:xfrm>
            <a:off x="5912328" y="1860143"/>
            <a:ext cx="1309938" cy="1472689"/>
            <a:chOff x="12153942" y="3283349"/>
            <a:chExt cx="3003508" cy="3376674"/>
          </a:xfrm>
        </p:grpSpPr>
        <p:sp>
          <p:nvSpPr>
            <p:cNvPr id="58" name="Rounded Rectangle 60">
              <a:extLst>
                <a:ext uri="{FF2B5EF4-FFF2-40B4-BE49-F238E27FC236}">
                  <a16:creationId xmlns:a16="http://schemas.microsoft.com/office/drawing/2014/main" id="{DC02FF49-3AE7-474F-AE1C-DA0B585DDAC7}"/>
                </a:ext>
              </a:extLst>
            </p:cNvPr>
            <p:cNvSpPr/>
            <p:nvPr/>
          </p:nvSpPr>
          <p:spPr>
            <a:xfrm>
              <a:off x="12153942" y="3283349"/>
              <a:ext cx="2842134" cy="337667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t" anchorCtr="0" forceAA="0" compatLnSpc="1">
              <a:prstTxWarp prst="textNoShape">
                <a:avLst/>
              </a:prstTxWarp>
              <a:noAutofit/>
            </a:bodyPr>
            <a:lstStyle/>
            <a:p>
              <a:pPr algn="ctr"/>
              <a:r>
                <a:rPr lang="en-US" sz="700" b="1" dirty="0">
                  <a:solidFill>
                    <a:srgbClr val="2A4896"/>
                  </a:solidFill>
                  <a:latin typeface="Calibri" panose="020F0502020204030204" pitchFamily="34" charset="0"/>
                  <a:cs typeface="Calibri" panose="020F0502020204030204" pitchFamily="34" charset="0"/>
                </a:rPr>
                <a:t>Part(s)</a:t>
              </a:r>
            </a:p>
          </p:txBody>
        </p:sp>
        <p:pic>
          <p:nvPicPr>
            <p:cNvPr id="59" name="Picture 16" descr="C:\Users\wilbe01\Documents\6. Marketing\Images &amp; Logos\equip\engine-fan-wheel-whiteicons-768x768.png">
              <a:extLst>
                <a:ext uri="{FF2B5EF4-FFF2-40B4-BE49-F238E27FC236}">
                  <a16:creationId xmlns:a16="http://schemas.microsoft.com/office/drawing/2014/main" id="{9601B238-FA86-4192-80B6-6EFEA369B1C3}"/>
                </a:ext>
              </a:extLst>
            </p:cNvPr>
            <p:cNvPicPr>
              <a:picLocks noChangeAspect="1" noChangeArrowheads="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2242800" y="4038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7" descr="C:\Users\wilbe01\Documents\6. Marketing\Images &amp; Logos\Manuf_whiteicons-768x768\nuts-bolts-whiteicons-768x768.png">
              <a:extLst>
                <a:ext uri="{FF2B5EF4-FFF2-40B4-BE49-F238E27FC236}">
                  <a16:creationId xmlns:a16="http://schemas.microsoft.com/office/drawing/2014/main" id="{0C52C321-741A-439F-AA97-BA708DD7B2E6}"/>
                </a:ext>
              </a:extLst>
            </p:cNvPr>
            <p:cNvPicPr>
              <a:picLocks noChangeAspect="1" noChangeArrowheads="1"/>
            </p:cNvPicPr>
            <p:nvPr/>
          </p:nvPicPr>
          <p:blipFill>
            <a:blip r:embed="rId10"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16200000" flipH="1">
              <a:off x="13328650" y="4572000"/>
              <a:ext cx="1828800" cy="1828800"/>
            </a:xfrm>
            <a:prstGeom prst="rect">
              <a:avLst/>
            </a:prstGeom>
            <a:noFill/>
            <a:extLst>
              <a:ext uri="{909E8E84-426E-40DD-AFC4-6F175D3DCCD1}">
                <a14:hiddenFill xmlns:a14="http://schemas.microsoft.com/office/drawing/2010/main">
                  <a:solidFill>
                    <a:srgbClr val="FFFFFF"/>
                  </a:solidFill>
                </a14:hiddenFill>
              </a:ext>
            </a:extLst>
          </p:spPr>
        </p:pic>
      </p:grpSp>
      <p:sp>
        <p:nvSpPr>
          <p:cNvPr id="61" name="Text Placeholder 29">
            <a:extLst>
              <a:ext uri="{FF2B5EF4-FFF2-40B4-BE49-F238E27FC236}">
                <a16:creationId xmlns:a16="http://schemas.microsoft.com/office/drawing/2014/main" id="{DBE4EEC2-2F16-41F2-803E-59FB7842FD7A}"/>
              </a:ext>
            </a:extLst>
          </p:cNvPr>
          <p:cNvSpPr txBox="1">
            <a:spLocks/>
          </p:cNvSpPr>
          <p:nvPr/>
        </p:nvSpPr>
        <p:spPr>
          <a:xfrm>
            <a:off x="6817566" y="823351"/>
            <a:ext cx="1071381" cy="65607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600">
                <a:latin typeface="Calibri" panose="020F0502020204030204" pitchFamily="34" charset="0"/>
                <a:cs typeface="Calibri" panose="020F0502020204030204" pitchFamily="34" charset="0"/>
              </a:rPr>
              <a:t>Complex Supply Chains</a:t>
            </a:r>
            <a:endParaRPr lang="en-US" sz="1600" dirty="0">
              <a:latin typeface="Calibri" panose="020F0502020204030204" pitchFamily="34" charset="0"/>
              <a:cs typeface="Calibri" panose="020F0502020204030204" pitchFamily="34" charset="0"/>
            </a:endParaRPr>
          </a:p>
        </p:txBody>
      </p:sp>
      <p:sp>
        <p:nvSpPr>
          <p:cNvPr id="62" name="Oval 61">
            <a:extLst>
              <a:ext uri="{FF2B5EF4-FFF2-40B4-BE49-F238E27FC236}">
                <a16:creationId xmlns:a16="http://schemas.microsoft.com/office/drawing/2014/main" id="{5A92DB37-CC3F-4492-87E4-9912AA678742}"/>
              </a:ext>
            </a:extLst>
          </p:cNvPr>
          <p:cNvSpPr/>
          <p:nvPr/>
        </p:nvSpPr>
        <p:spPr>
          <a:xfrm>
            <a:off x="6795097" y="544023"/>
            <a:ext cx="1161279" cy="1148127"/>
          </a:xfrm>
          <a:prstGeom prst="ellipse">
            <a:avLst/>
          </a:prstGeom>
          <a:noFill/>
          <a:ln>
            <a:solidFill>
              <a:srgbClr val="0C5D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239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BDC4-15FD-4418-A30D-C1AD9A6EFC1C}"/>
              </a:ext>
            </a:extLst>
          </p:cNvPr>
          <p:cNvSpPr>
            <a:spLocks noGrp="1"/>
          </p:cNvSpPr>
          <p:nvPr>
            <p:ph type="title"/>
          </p:nvPr>
        </p:nvSpPr>
        <p:spPr/>
        <p:txBody>
          <a:bodyPr/>
          <a:lstStyle/>
          <a:p>
            <a:r>
              <a:rPr lang="en-GB" dirty="0"/>
              <a:t>After-Market Services</a:t>
            </a:r>
          </a:p>
        </p:txBody>
      </p:sp>
      <p:cxnSp>
        <p:nvCxnSpPr>
          <p:cNvPr id="3" name="Straight Connector 2">
            <a:extLst>
              <a:ext uri="{FF2B5EF4-FFF2-40B4-BE49-F238E27FC236}">
                <a16:creationId xmlns:a16="http://schemas.microsoft.com/office/drawing/2014/main" id="{3E818EBF-A8B6-4688-9BF8-5AE64447C14D}"/>
              </a:ext>
            </a:extLst>
          </p:cNvPr>
          <p:cNvCxnSpPr/>
          <p:nvPr/>
        </p:nvCxnSpPr>
        <p:spPr>
          <a:xfrm>
            <a:off x="1677035" y="2490059"/>
            <a:ext cx="1040262" cy="404608"/>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D5B5D5D-3E76-4274-A9C5-E34C220EA4A9}"/>
              </a:ext>
            </a:extLst>
          </p:cNvPr>
          <p:cNvCxnSpPr/>
          <p:nvPr/>
        </p:nvCxnSpPr>
        <p:spPr>
          <a:xfrm>
            <a:off x="4527748" y="2307896"/>
            <a:ext cx="1059874" cy="142271"/>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5E2DD2E-34B4-489E-93A9-D2C1F7F1E8A8}"/>
              </a:ext>
            </a:extLst>
          </p:cNvPr>
          <p:cNvCxnSpPr/>
          <p:nvPr/>
        </p:nvCxnSpPr>
        <p:spPr>
          <a:xfrm>
            <a:off x="4806679" y="2729946"/>
            <a:ext cx="762927" cy="8670"/>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5E7FDC2-16AD-4DC4-B0CB-723C7C09683B}"/>
              </a:ext>
            </a:extLst>
          </p:cNvPr>
          <p:cNvCxnSpPr/>
          <p:nvPr/>
        </p:nvCxnSpPr>
        <p:spPr>
          <a:xfrm flipH="1">
            <a:off x="4399205" y="2926991"/>
            <a:ext cx="1197398" cy="470516"/>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C46A709-5359-47D4-9B1E-0AE7D2254884}"/>
              </a:ext>
            </a:extLst>
          </p:cNvPr>
          <p:cNvCxnSpPr/>
          <p:nvPr/>
        </p:nvCxnSpPr>
        <p:spPr>
          <a:xfrm>
            <a:off x="1610569" y="2735697"/>
            <a:ext cx="1059874" cy="142271"/>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9C041CF-C298-485D-82BE-2704960FF06F}"/>
              </a:ext>
            </a:extLst>
          </p:cNvPr>
          <p:cNvCxnSpPr/>
          <p:nvPr/>
        </p:nvCxnSpPr>
        <p:spPr>
          <a:xfrm flipV="1">
            <a:off x="1587504" y="2406318"/>
            <a:ext cx="1198106" cy="41726"/>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457131-1E6F-4FB6-81F6-4070717D7868}"/>
              </a:ext>
            </a:extLst>
          </p:cNvPr>
          <p:cNvCxnSpPr/>
          <p:nvPr/>
        </p:nvCxnSpPr>
        <p:spPr>
          <a:xfrm flipH="1">
            <a:off x="1512221" y="2547882"/>
            <a:ext cx="1066363" cy="372794"/>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A5D028-3C12-4EE1-84AF-598A347E8867}"/>
              </a:ext>
            </a:extLst>
          </p:cNvPr>
          <p:cNvCxnSpPr/>
          <p:nvPr/>
        </p:nvCxnSpPr>
        <p:spPr>
          <a:xfrm>
            <a:off x="1557046" y="2733832"/>
            <a:ext cx="1077534" cy="320070"/>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59F448-EDE0-45BD-90D2-FDF817A0E495}"/>
              </a:ext>
            </a:extLst>
          </p:cNvPr>
          <p:cNvCxnSpPr/>
          <p:nvPr/>
        </p:nvCxnSpPr>
        <p:spPr>
          <a:xfrm flipV="1">
            <a:off x="2834335" y="2332975"/>
            <a:ext cx="1198106" cy="41726"/>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C94FA10-7212-45D7-9762-837DCD0FC016}"/>
              </a:ext>
            </a:extLst>
          </p:cNvPr>
          <p:cNvCxnSpPr/>
          <p:nvPr/>
        </p:nvCxnSpPr>
        <p:spPr>
          <a:xfrm>
            <a:off x="2857400" y="2432160"/>
            <a:ext cx="1059874" cy="142271"/>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8A41C6C-FC48-47B1-9ABE-4553E4FAF8D0}"/>
              </a:ext>
            </a:extLst>
          </p:cNvPr>
          <p:cNvCxnSpPr/>
          <p:nvPr/>
        </p:nvCxnSpPr>
        <p:spPr>
          <a:xfrm>
            <a:off x="2815845" y="2450676"/>
            <a:ext cx="1093072" cy="427340"/>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76AE5B-ABE9-4959-83E8-F5F796083EF2}"/>
              </a:ext>
            </a:extLst>
          </p:cNvPr>
          <p:cNvCxnSpPr/>
          <p:nvPr/>
        </p:nvCxnSpPr>
        <p:spPr>
          <a:xfrm flipH="1">
            <a:off x="2857399" y="2375023"/>
            <a:ext cx="1051516" cy="804040"/>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B83BDDC-36C9-4AD4-8B27-B354AA86DFB1}"/>
              </a:ext>
            </a:extLst>
          </p:cNvPr>
          <p:cNvCxnSpPr/>
          <p:nvPr/>
        </p:nvCxnSpPr>
        <p:spPr>
          <a:xfrm>
            <a:off x="2783661" y="3002321"/>
            <a:ext cx="1125254" cy="176743"/>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CCAC55C-AFBF-49C6-A9FD-27DE4B639A1A}"/>
              </a:ext>
            </a:extLst>
          </p:cNvPr>
          <p:cNvCxnSpPr/>
          <p:nvPr/>
        </p:nvCxnSpPr>
        <p:spPr>
          <a:xfrm>
            <a:off x="2846261" y="2690721"/>
            <a:ext cx="1062654" cy="488343"/>
          </a:xfrm>
          <a:prstGeom prst="line">
            <a:avLst/>
          </a:prstGeom>
          <a:solidFill>
            <a:schemeClr val="bg1"/>
          </a:solidFill>
          <a:ln w="12700">
            <a:solidFill>
              <a:srgbClr val="2A4896"/>
            </a:solidFill>
          </a:ln>
        </p:spPr>
        <p:style>
          <a:lnRef idx="1">
            <a:schemeClr val="accent1"/>
          </a:lnRef>
          <a:fillRef idx="0">
            <a:schemeClr val="accent1"/>
          </a:fillRef>
          <a:effectRef idx="0">
            <a:schemeClr val="accent1"/>
          </a:effectRef>
          <a:fontRef idx="minor">
            <a:schemeClr val="tx1"/>
          </a:fontRef>
        </p:style>
      </p:cxnSp>
      <p:sp>
        <p:nvSpPr>
          <p:cNvPr id="17" name="Rounded Rectangle 19">
            <a:extLst>
              <a:ext uri="{FF2B5EF4-FFF2-40B4-BE49-F238E27FC236}">
                <a16:creationId xmlns:a16="http://schemas.microsoft.com/office/drawing/2014/main" id="{A188E3B6-8A4A-4938-A4AE-F22309275C10}"/>
              </a:ext>
            </a:extLst>
          </p:cNvPr>
          <p:cNvSpPr/>
          <p:nvPr/>
        </p:nvSpPr>
        <p:spPr>
          <a:xfrm>
            <a:off x="3586164" y="1964281"/>
            <a:ext cx="1523426" cy="1521747"/>
          </a:xfrm>
          <a:prstGeom prst="roundRect">
            <a:avLst>
              <a:gd name="adj" fmla="val 1075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US" sz="619">
              <a:solidFill>
                <a:schemeClr val="bg1"/>
              </a:solidFill>
              <a:latin typeface="Calibri" panose="020F0502020204030204" pitchFamily="34" charset="0"/>
              <a:cs typeface="Calibri" panose="020F0502020204030204" pitchFamily="34" charset="0"/>
            </a:endParaRPr>
          </a:p>
        </p:txBody>
      </p:sp>
      <p:sp>
        <p:nvSpPr>
          <p:cNvPr id="18" name="Content Placeholder 44">
            <a:extLst>
              <a:ext uri="{FF2B5EF4-FFF2-40B4-BE49-F238E27FC236}">
                <a16:creationId xmlns:a16="http://schemas.microsoft.com/office/drawing/2014/main" id="{4AAE92C0-1DB0-4055-934D-9232F464000D}"/>
              </a:ext>
            </a:extLst>
          </p:cNvPr>
          <p:cNvSpPr txBox="1">
            <a:spLocks/>
          </p:cNvSpPr>
          <p:nvPr/>
        </p:nvSpPr>
        <p:spPr>
          <a:xfrm>
            <a:off x="1098169" y="1451632"/>
            <a:ext cx="6715783" cy="245925"/>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a:latin typeface="Calibri" panose="020F0502020204030204" pitchFamily="34" charset="0"/>
                <a:cs typeface="Calibri" panose="020F0502020204030204" pitchFamily="34" charset="0"/>
              </a:rPr>
              <a:t>Increase revenue from after-market services</a:t>
            </a:r>
          </a:p>
        </p:txBody>
      </p:sp>
      <p:sp>
        <p:nvSpPr>
          <p:cNvPr id="20" name="Rounded Rectangle 22">
            <a:extLst>
              <a:ext uri="{FF2B5EF4-FFF2-40B4-BE49-F238E27FC236}">
                <a16:creationId xmlns:a16="http://schemas.microsoft.com/office/drawing/2014/main" id="{137AA477-2163-4694-8BCA-AA49E441DF65}"/>
              </a:ext>
            </a:extLst>
          </p:cNvPr>
          <p:cNvSpPr/>
          <p:nvPr/>
        </p:nvSpPr>
        <p:spPr>
          <a:xfrm>
            <a:off x="1117847" y="3975120"/>
            <a:ext cx="5254354" cy="498503"/>
          </a:xfrm>
          <a:prstGeom prst="roundRect">
            <a:avLst>
              <a:gd name="adj" fmla="val 9749"/>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r>
              <a:rPr lang="en-US" sz="1047" dirty="0">
                <a:solidFill>
                  <a:srgbClr val="000000"/>
                </a:solidFill>
                <a:latin typeface="Calibri" panose="020F0502020204030204" pitchFamily="34" charset="0"/>
                <a:cs typeface="Calibri" panose="020F0502020204030204" pitchFamily="34" charset="0"/>
              </a:rPr>
              <a:t>Organization wanted an ERP that went beyond the confines of airline or MRO competence. </a:t>
            </a:r>
            <a:br>
              <a:rPr lang="en-US" sz="1047" dirty="0">
                <a:solidFill>
                  <a:srgbClr val="000000"/>
                </a:solidFill>
                <a:latin typeface="Calibri" panose="020F0502020204030204" pitchFamily="34" charset="0"/>
                <a:cs typeface="Calibri" panose="020F0502020204030204" pitchFamily="34" charset="0"/>
              </a:rPr>
            </a:br>
            <a:r>
              <a:rPr lang="en-US" sz="1047" i="1" dirty="0">
                <a:solidFill>
                  <a:srgbClr val="000000"/>
                </a:solidFill>
                <a:latin typeface="Calibri" panose="020F0502020204030204" pitchFamily="34" charset="0"/>
                <a:cs typeface="Calibri" panose="020F0502020204030204" pitchFamily="34" charset="0"/>
              </a:rPr>
              <a:t>“We liked the technology. We knew it would stay current.”</a:t>
            </a:r>
            <a:endParaRPr lang="en-US" altLang="ko-KR" sz="1047" i="1" dirty="0">
              <a:solidFill>
                <a:srgbClr val="000000"/>
              </a:solidFill>
              <a:latin typeface="Calibri" panose="020F0502020204030204" pitchFamily="34" charset="0"/>
              <a:cs typeface="Calibri" panose="020F0502020204030204" pitchFamily="34" charset="0"/>
            </a:endParaRPr>
          </a:p>
        </p:txBody>
      </p:sp>
      <p:pic>
        <p:nvPicPr>
          <p:cNvPr id="21" name="Picture 16" descr="C:\Users\wilbe01\Documents\6. Marketing\Images &amp; Logos\equip\engine-fan-wheel-whiteicons-768x768.png">
            <a:extLst>
              <a:ext uri="{FF2B5EF4-FFF2-40B4-BE49-F238E27FC236}">
                <a16:creationId xmlns:a16="http://schemas.microsoft.com/office/drawing/2014/main" id="{6D3E2273-5248-49B9-A052-7650FF6678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5021" y="2058460"/>
            <a:ext cx="411551" cy="411551"/>
          </a:xfrm>
          <a:prstGeom prst="rect">
            <a:avLst/>
          </a:prstGeom>
          <a:noFill/>
          <a:extLst>
            <a:ext uri="{909E8E84-426E-40DD-AFC4-6F175D3DCCD1}">
              <a14:hiddenFill xmlns:a14="http://schemas.microsoft.com/office/drawing/2010/main">
                <a:solidFill>
                  <a:srgbClr val="FFFFFF"/>
                </a:solidFill>
              </a14:hiddenFill>
            </a:ext>
          </a:extLst>
        </p:spPr>
      </p:pic>
      <p:sp>
        <p:nvSpPr>
          <p:cNvPr id="22" name="Text Placeholder 41">
            <a:extLst>
              <a:ext uri="{FF2B5EF4-FFF2-40B4-BE49-F238E27FC236}">
                <a16:creationId xmlns:a16="http://schemas.microsoft.com/office/drawing/2014/main" id="{F9B1AB87-5CC3-4BA8-87F6-00E93E885174}"/>
              </a:ext>
            </a:extLst>
          </p:cNvPr>
          <p:cNvSpPr txBox="1">
            <a:spLocks/>
          </p:cNvSpPr>
          <p:nvPr/>
        </p:nvSpPr>
        <p:spPr>
          <a:xfrm>
            <a:off x="4223359" y="2109727"/>
            <a:ext cx="925379" cy="3090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72">
                <a:solidFill>
                  <a:schemeClr val="bg1"/>
                </a:solidFill>
                <a:latin typeface="Calibri" panose="020F0502020204030204" pitchFamily="34" charset="0"/>
                <a:cs typeface="Calibri" panose="020F0502020204030204" pitchFamily="34" charset="0"/>
              </a:rPr>
              <a:t>Spare  Parts</a:t>
            </a:r>
            <a:endParaRPr lang="en-US" sz="872" dirty="0">
              <a:solidFill>
                <a:schemeClr val="bg1"/>
              </a:solidFill>
              <a:latin typeface="Calibri" panose="020F0502020204030204" pitchFamily="34" charset="0"/>
              <a:cs typeface="Calibri" panose="020F0502020204030204" pitchFamily="34" charset="0"/>
            </a:endParaRPr>
          </a:p>
        </p:txBody>
      </p:sp>
      <p:sp>
        <p:nvSpPr>
          <p:cNvPr id="23" name="Text Placeholder 41">
            <a:extLst>
              <a:ext uri="{FF2B5EF4-FFF2-40B4-BE49-F238E27FC236}">
                <a16:creationId xmlns:a16="http://schemas.microsoft.com/office/drawing/2014/main" id="{0F035FA4-17A3-40EB-8B7B-9547276E0879}"/>
              </a:ext>
            </a:extLst>
          </p:cNvPr>
          <p:cNvSpPr txBox="1">
            <a:spLocks/>
          </p:cNvSpPr>
          <p:nvPr/>
        </p:nvSpPr>
        <p:spPr>
          <a:xfrm>
            <a:off x="4223361" y="2595130"/>
            <a:ext cx="922231" cy="26448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72">
                <a:solidFill>
                  <a:schemeClr val="bg1"/>
                </a:solidFill>
                <a:latin typeface="Calibri" panose="020F0502020204030204" pitchFamily="34" charset="0"/>
                <a:cs typeface="Calibri" panose="020F0502020204030204" pitchFamily="34" charset="0"/>
              </a:rPr>
              <a:t>Depot Repair</a:t>
            </a:r>
            <a:endParaRPr lang="en-US" sz="872" dirty="0">
              <a:solidFill>
                <a:schemeClr val="bg1"/>
              </a:solidFill>
              <a:latin typeface="Calibri" panose="020F0502020204030204" pitchFamily="34" charset="0"/>
              <a:cs typeface="Calibri" panose="020F0502020204030204" pitchFamily="34" charset="0"/>
            </a:endParaRPr>
          </a:p>
        </p:txBody>
      </p:sp>
      <p:pic>
        <p:nvPicPr>
          <p:cNvPr id="24" name="Picture 2" descr="Mobile-Field-Service_rev_300px.png">
            <a:extLst>
              <a:ext uri="{FF2B5EF4-FFF2-40B4-BE49-F238E27FC236}">
                <a16:creationId xmlns:a16="http://schemas.microsoft.com/office/drawing/2014/main" id="{CF99E017-0B8A-4B35-94DA-C47BDCF6E9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5024" y="2531603"/>
            <a:ext cx="391542" cy="391542"/>
          </a:xfrm>
          <a:prstGeom prst="rect">
            <a:avLst/>
          </a:prstGeom>
          <a:noFill/>
          <a:extLst>
            <a:ext uri="{909E8E84-426E-40DD-AFC4-6F175D3DCCD1}">
              <a14:hiddenFill xmlns:a14="http://schemas.microsoft.com/office/drawing/2010/main">
                <a:solidFill>
                  <a:srgbClr val="FFFFFF"/>
                </a:solidFill>
              </a14:hiddenFill>
            </a:ext>
          </a:extLst>
        </p:spPr>
      </p:pic>
      <p:sp>
        <p:nvSpPr>
          <p:cNvPr id="25" name="Text Placeholder 41">
            <a:extLst>
              <a:ext uri="{FF2B5EF4-FFF2-40B4-BE49-F238E27FC236}">
                <a16:creationId xmlns:a16="http://schemas.microsoft.com/office/drawing/2014/main" id="{C77DB473-2656-4CB9-91B5-64DC4B6B5239}"/>
              </a:ext>
            </a:extLst>
          </p:cNvPr>
          <p:cNvSpPr txBox="1">
            <a:spLocks/>
          </p:cNvSpPr>
          <p:nvPr/>
        </p:nvSpPr>
        <p:spPr>
          <a:xfrm>
            <a:off x="4223361" y="3067390"/>
            <a:ext cx="796631" cy="22659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72">
                <a:solidFill>
                  <a:schemeClr val="bg1"/>
                </a:solidFill>
                <a:latin typeface="Calibri" panose="020F0502020204030204" pitchFamily="34" charset="0"/>
                <a:cs typeface="Calibri" panose="020F0502020204030204" pitchFamily="34" charset="0"/>
              </a:rPr>
              <a:t>MRO</a:t>
            </a:r>
            <a:endParaRPr lang="en-US" sz="872" dirty="0">
              <a:solidFill>
                <a:schemeClr val="bg1"/>
              </a:solidFill>
              <a:latin typeface="Calibri" panose="020F0502020204030204" pitchFamily="34" charset="0"/>
              <a:cs typeface="Calibri" panose="020F0502020204030204" pitchFamily="34" charset="0"/>
            </a:endParaRPr>
          </a:p>
        </p:txBody>
      </p:sp>
      <p:pic>
        <p:nvPicPr>
          <p:cNvPr id="26" name="Picture 5" descr="WorkOrderManagement_rev_300px.png">
            <a:extLst>
              <a:ext uri="{FF2B5EF4-FFF2-40B4-BE49-F238E27FC236}">
                <a16:creationId xmlns:a16="http://schemas.microsoft.com/office/drawing/2014/main" id="{3C528CAD-8CBC-4B83-B21F-43929778343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7002" y="2986893"/>
            <a:ext cx="387587" cy="387587"/>
          </a:xfrm>
          <a:prstGeom prst="rect">
            <a:avLst/>
          </a:prstGeom>
          <a:noFill/>
          <a:extLst>
            <a:ext uri="{909E8E84-426E-40DD-AFC4-6F175D3DCCD1}">
              <a14:hiddenFill xmlns:a14="http://schemas.microsoft.com/office/drawing/2010/main">
                <a:solidFill>
                  <a:srgbClr val="FFFFFF"/>
                </a:solidFill>
              </a14:hiddenFill>
            </a:ext>
          </a:extLst>
        </p:spPr>
      </p:pic>
      <p:sp>
        <p:nvSpPr>
          <p:cNvPr id="27" name="Rounded Rectangle 30">
            <a:extLst>
              <a:ext uri="{FF2B5EF4-FFF2-40B4-BE49-F238E27FC236}">
                <a16:creationId xmlns:a16="http://schemas.microsoft.com/office/drawing/2014/main" id="{E31AE8CC-7268-4F72-AF83-D53061E24094}"/>
              </a:ext>
            </a:extLst>
          </p:cNvPr>
          <p:cNvSpPr/>
          <p:nvPr/>
        </p:nvSpPr>
        <p:spPr>
          <a:xfrm>
            <a:off x="2258587" y="2206711"/>
            <a:ext cx="1036887" cy="1036887"/>
          </a:xfrm>
          <a:prstGeom prst="roundRect">
            <a:avLst>
              <a:gd name="adj" fmla="val 1075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US" sz="619">
              <a:latin typeface="Calibri" panose="020F0502020204030204" pitchFamily="34" charset="0"/>
              <a:cs typeface="Calibri" panose="020F0502020204030204" pitchFamily="34" charset="0"/>
            </a:endParaRPr>
          </a:p>
        </p:txBody>
      </p:sp>
      <p:sp>
        <p:nvSpPr>
          <p:cNvPr id="28" name="Text Placeholder 41">
            <a:extLst>
              <a:ext uri="{FF2B5EF4-FFF2-40B4-BE49-F238E27FC236}">
                <a16:creationId xmlns:a16="http://schemas.microsoft.com/office/drawing/2014/main" id="{89C1DBE5-6CA3-4BB2-872D-AB56A3687D42}"/>
              </a:ext>
            </a:extLst>
          </p:cNvPr>
          <p:cNvSpPr txBox="1">
            <a:spLocks/>
          </p:cNvSpPr>
          <p:nvPr/>
        </p:nvSpPr>
        <p:spPr>
          <a:xfrm>
            <a:off x="2351144" y="3237002"/>
            <a:ext cx="922231" cy="26448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47">
                <a:latin typeface="Calibri" panose="020F0502020204030204" pitchFamily="34" charset="0"/>
                <a:cs typeface="Calibri" panose="020F0502020204030204" pitchFamily="34" charset="0"/>
              </a:rPr>
              <a:t>Manufacturing</a:t>
            </a:r>
            <a:endParaRPr lang="en-US" sz="1047" dirty="0">
              <a:latin typeface="Calibri" panose="020F0502020204030204" pitchFamily="34" charset="0"/>
              <a:cs typeface="Calibri" panose="020F0502020204030204" pitchFamily="34" charset="0"/>
            </a:endParaRPr>
          </a:p>
        </p:txBody>
      </p:sp>
      <p:sp>
        <p:nvSpPr>
          <p:cNvPr id="29" name="Rounded Rectangle 32">
            <a:extLst>
              <a:ext uri="{FF2B5EF4-FFF2-40B4-BE49-F238E27FC236}">
                <a16:creationId xmlns:a16="http://schemas.microsoft.com/office/drawing/2014/main" id="{E046AC71-46D3-4CC1-8F7E-72570D460EBA}"/>
              </a:ext>
            </a:extLst>
          </p:cNvPr>
          <p:cNvSpPr/>
          <p:nvPr/>
        </p:nvSpPr>
        <p:spPr>
          <a:xfrm>
            <a:off x="1305834" y="2334661"/>
            <a:ext cx="781100" cy="780989"/>
          </a:xfrm>
          <a:prstGeom prst="roundRect">
            <a:avLst>
              <a:gd name="adj" fmla="val 1075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US" sz="619">
              <a:latin typeface="Calibri" panose="020F0502020204030204" pitchFamily="34" charset="0"/>
              <a:cs typeface="Calibri" panose="020F0502020204030204" pitchFamily="34" charset="0"/>
            </a:endParaRPr>
          </a:p>
        </p:txBody>
      </p:sp>
      <p:pic>
        <p:nvPicPr>
          <p:cNvPr id="30" name="Picture 8" descr="Distribution6_rev_300px.png">
            <a:extLst>
              <a:ext uri="{FF2B5EF4-FFF2-40B4-BE49-F238E27FC236}">
                <a16:creationId xmlns:a16="http://schemas.microsoft.com/office/drawing/2014/main" id="{3AFAB987-8DB3-4E0F-84AE-5001A640C1A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463793" y="2416329"/>
            <a:ext cx="510851" cy="510851"/>
          </a:xfrm>
          <a:prstGeom prst="rect">
            <a:avLst/>
          </a:prstGeom>
          <a:noFill/>
          <a:extLst>
            <a:ext uri="{909E8E84-426E-40DD-AFC4-6F175D3DCCD1}">
              <a14:hiddenFill xmlns:a14="http://schemas.microsoft.com/office/drawing/2010/main">
                <a:solidFill>
                  <a:srgbClr val="FFFFFF"/>
                </a:solidFill>
              </a14:hiddenFill>
            </a:ext>
          </a:extLst>
        </p:spPr>
      </p:pic>
      <p:sp>
        <p:nvSpPr>
          <p:cNvPr id="31" name="Text Placeholder 41">
            <a:extLst>
              <a:ext uri="{FF2B5EF4-FFF2-40B4-BE49-F238E27FC236}">
                <a16:creationId xmlns:a16="http://schemas.microsoft.com/office/drawing/2014/main" id="{4EA22A3D-AF4A-473C-A6EA-114E2594AE7D}"/>
              </a:ext>
            </a:extLst>
          </p:cNvPr>
          <p:cNvSpPr txBox="1">
            <a:spLocks/>
          </p:cNvSpPr>
          <p:nvPr/>
        </p:nvSpPr>
        <p:spPr>
          <a:xfrm>
            <a:off x="1228681" y="3079143"/>
            <a:ext cx="922231" cy="26448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047">
                <a:latin typeface="Calibri" panose="020F0502020204030204" pitchFamily="34" charset="0"/>
                <a:cs typeface="Calibri" panose="020F0502020204030204" pitchFamily="34" charset="0"/>
              </a:rPr>
              <a:t>Suppliers</a:t>
            </a:r>
            <a:endParaRPr lang="en-US" sz="1047" dirty="0">
              <a:latin typeface="Calibri" panose="020F0502020204030204" pitchFamily="34" charset="0"/>
              <a:cs typeface="Calibri" panose="020F0502020204030204" pitchFamily="34" charset="0"/>
            </a:endParaRPr>
          </a:p>
        </p:txBody>
      </p:sp>
      <p:grpSp>
        <p:nvGrpSpPr>
          <p:cNvPr id="32" name="Group 31">
            <a:extLst>
              <a:ext uri="{FF2B5EF4-FFF2-40B4-BE49-F238E27FC236}">
                <a16:creationId xmlns:a16="http://schemas.microsoft.com/office/drawing/2014/main" id="{330753EA-32C4-4C92-92EE-195B7E2FB5CE}"/>
              </a:ext>
            </a:extLst>
          </p:cNvPr>
          <p:cNvGrpSpPr/>
          <p:nvPr/>
        </p:nvGrpSpPr>
        <p:grpSpPr>
          <a:xfrm>
            <a:off x="6107121" y="2289951"/>
            <a:ext cx="1820621" cy="885342"/>
            <a:chOff x="11668537" y="4079987"/>
            <a:chExt cx="4174435" cy="2029968"/>
          </a:xfrm>
        </p:grpSpPr>
        <p:sp>
          <p:nvSpPr>
            <p:cNvPr id="33" name="Rounded Rectangle 36">
              <a:extLst>
                <a:ext uri="{FF2B5EF4-FFF2-40B4-BE49-F238E27FC236}">
                  <a16:creationId xmlns:a16="http://schemas.microsoft.com/office/drawing/2014/main" id="{EA9CC087-E576-4685-AC5E-5E738001DF6C}"/>
                </a:ext>
              </a:extLst>
            </p:cNvPr>
            <p:cNvSpPr/>
            <p:nvPr/>
          </p:nvSpPr>
          <p:spPr>
            <a:xfrm>
              <a:off x="11668537" y="4079987"/>
              <a:ext cx="4174435" cy="2029968"/>
            </a:xfrm>
            <a:prstGeom prst="roundRect">
              <a:avLst>
                <a:gd name="adj" fmla="val 645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GB" sz="619">
                <a:latin typeface="Calibri" panose="020F0502020204030204" pitchFamily="34" charset="0"/>
                <a:cs typeface="Calibri" panose="020F0502020204030204" pitchFamily="34" charset="0"/>
              </a:endParaRPr>
            </a:p>
          </p:txBody>
        </p:sp>
        <p:sp>
          <p:nvSpPr>
            <p:cNvPr id="34" name="Content Placeholder 40">
              <a:extLst>
                <a:ext uri="{FF2B5EF4-FFF2-40B4-BE49-F238E27FC236}">
                  <a16:creationId xmlns:a16="http://schemas.microsoft.com/office/drawing/2014/main" id="{6879F393-27EB-42EF-B9D5-B0320948BF06}"/>
                </a:ext>
              </a:extLst>
            </p:cNvPr>
            <p:cNvSpPr txBox="1">
              <a:spLocks/>
            </p:cNvSpPr>
            <p:nvPr/>
          </p:nvSpPr>
          <p:spPr>
            <a:xfrm>
              <a:off x="11868863" y="4313206"/>
              <a:ext cx="3713207" cy="1749662"/>
            </a:xfrm>
            <a:prstGeom prst="rect">
              <a:avLst/>
            </a:prstGeom>
          </p:spPr>
          <p:txBody>
            <a:bodyPr/>
            <a:lstStyle>
              <a:lvl1pPr marL="287338" marR="0" indent="-287338" algn="l" defTabSz="1451519" rtl="0" eaLnBrk="1" fontAlgn="auto" latinLnBrk="0" hangingPunct="1">
                <a:lnSpc>
                  <a:spcPct val="85000"/>
                </a:lnSpc>
                <a:spcBef>
                  <a:spcPts val="600"/>
                </a:spcBef>
                <a:spcAft>
                  <a:spcPts val="600"/>
                </a:spcAft>
                <a:buClrTx/>
                <a:buSzTx/>
                <a:buFont typeface="Arial" pitchFamily="34" charset="0"/>
                <a:buChar char="•"/>
                <a:tabLst/>
                <a:defRPr sz="3000" kern="1200" spc="-50" baseline="0">
                  <a:solidFill>
                    <a:schemeClr val="tx1"/>
                  </a:solidFill>
                  <a:latin typeface="+mn-lt"/>
                  <a:ea typeface="Tahoma" pitchFamily="34" charset="0"/>
                  <a:cs typeface="Tahoma" pitchFamily="34" charset="0"/>
                </a:defRPr>
              </a:lvl1pPr>
              <a:lvl2pPr marL="736600" marR="0" indent="-280988" algn="l" defTabSz="1451519" rtl="0" eaLnBrk="1" fontAlgn="auto" latinLnBrk="0" hangingPunct="1">
                <a:lnSpc>
                  <a:spcPct val="85000"/>
                </a:lnSpc>
                <a:spcBef>
                  <a:spcPts val="600"/>
                </a:spcBef>
                <a:spcAft>
                  <a:spcPts val="600"/>
                </a:spcAft>
                <a:buClrTx/>
                <a:buSzTx/>
                <a:buFont typeface="Arial" pitchFamily="34" charset="0"/>
                <a:buChar char="•"/>
                <a:tabLst/>
                <a:defRPr sz="2600" kern="1200" spc="-50" baseline="0">
                  <a:solidFill>
                    <a:schemeClr val="tx1"/>
                  </a:solidFill>
                  <a:latin typeface="+mn-lt"/>
                  <a:ea typeface="Tahoma" pitchFamily="34" charset="0"/>
                  <a:cs typeface="Tahoma" pitchFamily="34" charset="0"/>
                </a:defRPr>
              </a:lvl2pPr>
              <a:lvl3pPr marL="1255713" marR="0" indent="-239713" algn="l" defTabSz="1451519" rtl="0" eaLnBrk="1" fontAlgn="auto" latinLnBrk="0" hangingPunct="1">
                <a:lnSpc>
                  <a:spcPct val="85000"/>
                </a:lnSpc>
                <a:spcBef>
                  <a:spcPts val="600"/>
                </a:spcBef>
                <a:spcAft>
                  <a:spcPts val="600"/>
                </a:spcAft>
                <a:buClrTx/>
                <a:buSzTx/>
                <a:buFont typeface="Arial" pitchFamily="34" charset="0"/>
                <a:buChar char="•"/>
                <a:tabLst/>
                <a:defRPr sz="2200" kern="1200" spc="-50" baseline="0">
                  <a:solidFill>
                    <a:schemeClr val="tx1"/>
                  </a:solidFill>
                  <a:latin typeface="+mn-lt"/>
                  <a:ea typeface="Tahoma" pitchFamily="34" charset="0"/>
                  <a:cs typeface="Tahoma" pitchFamily="34" charset="0"/>
                </a:defRPr>
              </a:lvl3pPr>
              <a:lvl4pPr marL="1651000" marR="0" indent="-177800" algn="l" defTabSz="1451519" rtl="0" eaLnBrk="1" fontAlgn="auto" latinLnBrk="0" hangingPunct="1">
                <a:lnSpc>
                  <a:spcPct val="85000"/>
                </a:lnSpc>
                <a:spcBef>
                  <a:spcPts val="600"/>
                </a:spcBef>
                <a:spcAft>
                  <a:spcPts val="600"/>
                </a:spcAft>
                <a:buClrTx/>
                <a:buSzTx/>
                <a:buFont typeface="Arial" pitchFamily="34" charset="0"/>
                <a:buChar char="•"/>
                <a:tabLst/>
                <a:defRPr sz="1800" kern="1200" spc="-50" baseline="0">
                  <a:solidFill>
                    <a:schemeClr val="tx1"/>
                  </a:solidFill>
                  <a:latin typeface="+mn-lt"/>
                  <a:ea typeface="Tahoma" pitchFamily="34" charset="0"/>
                  <a:cs typeface="Tahoma" pitchFamily="34" charset="0"/>
                </a:defRPr>
              </a:lvl4pPr>
              <a:lvl5pPr marL="2116138" marR="0" indent="-171450" algn="l" defTabSz="1451519" rtl="0" eaLnBrk="1" fontAlgn="auto" latinLnBrk="0" hangingPunct="1">
                <a:lnSpc>
                  <a:spcPct val="85000"/>
                </a:lnSpc>
                <a:spcBef>
                  <a:spcPts val="600"/>
                </a:spcBef>
                <a:spcAft>
                  <a:spcPts val="600"/>
                </a:spcAft>
                <a:buClrTx/>
                <a:buSzTx/>
                <a:buFont typeface="Arial" pitchFamily="34" charset="0"/>
                <a:buChar char="•"/>
                <a:tabLst/>
                <a:defRPr sz="1600" kern="1200" spc="-50" baseline="0">
                  <a:solidFill>
                    <a:schemeClr val="tx1"/>
                  </a:solidFill>
                  <a:latin typeface="+mn-lt"/>
                  <a:ea typeface="Tahoma" pitchFamily="34" charset="0"/>
                  <a:cs typeface="Tahoma" pitchFamily="34" charset="0"/>
                </a:defRPr>
              </a:lvl5pPr>
              <a:lvl6pPr marL="3991676"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17435"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43195"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168954"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0" indent="0">
                <a:buNone/>
              </a:pPr>
              <a:r>
                <a:rPr lang="en-GB" sz="1308" b="1" dirty="0">
                  <a:solidFill>
                    <a:srgbClr val="0070C0"/>
                  </a:solidFill>
                  <a:latin typeface="Calibri" panose="020F0502020204030204" pitchFamily="34" charset="0"/>
                  <a:cs typeface="Calibri" panose="020F0502020204030204" pitchFamily="34" charset="0"/>
                </a:rPr>
                <a:t>Differentiator:</a:t>
              </a:r>
            </a:p>
            <a:p>
              <a:pPr marL="0" indent="0">
                <a:buNone/>
              </a:pPr>
              <a:r>
                <a:rPr lang="en-GB" sz="1047" dirty="0">
                  <a:latin typeface="Calibri" panose="020F0502020204030204" pitchFamily="34" charset="0"/>
                  <a:cs typeface="Calibri" panose="020F0502020204030204" pitchFamily="34" charset="0"/>
                </a:rPr>
                <a:t>One integrated solution for all after-market services with OEM capabilities</a:t>
              </a:r>
            </a:p>
          </p:txBody>
        </p:sp>
      </p:grpSp>
      <p:sp>
        <p:nvSpPr>
          <p:cNvPr id="35" name="Text Placeholder 41">
            <a:extLst>
              <a:ext uri="{FF2B5EF4-FFF2-40B4-BE49-F238E27FC236}">
                <a16:creationId xmlns:a16="http://schemas.microsoft.com/office/drawing/2014/main" id="{B0EB36E7-7FA5-4922-9B0A-78EB1FA133A7}"/>
              </a:ext>
            </a:extLst>
          </p:cNvPr>
          <p:cNvSpPr txBox="1">
            <a:spLocks/>
          </p:cNvSpPr>
          <p:nvPr/>
        </p:nvSpPr>
        <p:spPr>
          <a:xfrm>
            <a:off x="3594036" y="3453020"/>
            <a:ext cx="1512126" cy="26448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047">
                <a:latin typeface="Calibri" panose="020F0502020204030204" pitchFamily="34" charset="0"/>
                <a:cs typeface="Calibri" panose="020F0502020204030204" pitchFamily="34" charset="0"/>
              </a:rPr>
              <a:t>After-market Services</a:t>
            </a:r>
            <a:endParaRPr lang="en-US" sz="1047" dirty="0">
              <a:latin typeface="Calibri" panose="020F0502020204030204" pitchFamily="34" charset="0"/>
              <a:cs typeface="Calibri" panose="020F0502020204030204" pitchFamily="34" charset="0"/>
            </a:endParaRPr>
          </a:p>
        </p:txBody>
      </p:sp>
      <p:grpSp>
        <p:nvGrpSpPr>
          <p:cNvPr id="36" name="Group 35">
            <a:extLst>
              <a:ext uri="{FF2B5EF4-FFF2-40B4-BE49-F238E27FC236}">
                <a16:creationId xmlns:a16="http://schemas.microsoft.com/office/drawing/2014/main" id="{088E6EB3-A6E3-484A-B58D-2B6DF2C6654B}"/>
              </a:ext>
            </a:extLst>
          </p:cNvPr>
          <p:cNvGrpSpPr/>
          <p:nvPr/>
        </p:nvGrpSpPr>
        <p:grpSpPr>
          <a:xfrm>
            <a:off x="2451200" y="2536685"/>
            <a:ext cx="702619" cy="338775"/>
            <a:chOff x="3286010" y="4645716"/>
            <a:chExt cx="1611010" cy="776764"/>
          </a:xfrm>
        </p:grpSpPr>
        <p:grpSp>
          <p:nvGrpSpPr>
            <p:cNvPr id="37" name="Group 36">
              <a:extLst>
                <a:ext uri="{FF2B5EF4-FFF2-40B4-BE49-F238E27FC236}">
                  <a16:creationId xmlns:a16="http://schemas.microsoft.com/office/drawing/2014/main" id="{B4ABD4C7-C069-43E4-8E08-9B75C0882C02}"/>
                </a:ext>
              </a:extLst>
            </p:cNvPr>
            <p:cNvGrpSpPr/>
            <p:nvPr/>
          </p:nvGrpSpPr>
          <p:grpSpPr>
            <a:xfrm>
              <a:off x="3286010" y="5030991"/>
              <a:ext cx="1505176" cy="391489"/>
              <a:chOff x="3796588" y="5193792"/>
              <a:chExt cx="1784909" cy="460858"/>
            </a:xfrm>
          </p:grpSpPr>
          <p:sp>
            <p:nvSpPr>
              <p:cNvPr id="43" name="Freeform 30">
                <a:extLst>
                  <a:ext uri="{FF2B5EF4-FFF2-40B4-BE49-F238E27FC236}">
                    <a16:creationId xmlns:a16="http://schemas.microsoft.com/office/drawing/2014/main" id="{451BF2DC-AC16-4DB3-8363-C17754F9111D}"/>
                  </a:ext>
                </a:extLst>
              </p:cNvPr>
              <p:cNvSpPr>
                <a:spLocks/>
              </p:cNvSpPr>
              <p:nvPr/>
            </p:nvSpPr>
            <p:spPr bwMode="auto">
              <a:xfrm>
                <a:off x="3924798" y="5266821"/>
                <a:ext cx="318648" cy="318646"/>
              </a:xfrm>
              <a:custGeom>
                <a:avLst/>
                <a:gdLst>
                  <a:gd name="T0" fmla="*/ 143 w 143"/>
                  <a:gd name="T1" fmla="*/ 83 h 143"/>
                  <a:gd name="T2" fmla="*/ 143 w 143"/>
                  <a:gd name="T3" fmla="*/ 61 h 143"/>
                  <a:gd name="T4" fmla="*/ 130 w 143"/>
                  <a:gd name="T5" fmla="*/ 61 h 143"/>
                  <a:gd name="T6" fmla="*/ 129 w 143"/>
                  <a:gd name="T7" fmla="*/ 54 h 143"/>
                  <a:gd name="T8" fmla="*/ 127 w 143"/>
                  <a:gd name="T9" fmla="*/ 49 h 143"/>
                  <a:gd name="T10" fmla="*/ 123 w 143"/>
                  <a:gd name="T11" fmla="*/ 43 h 143"/>
                  <a:gd name="T12" fmla="*/ 121 w 143"/>
                  <a:gd name="T13" fmla="*/ 38 h 143"/>
                  <a:gd name="T14" fmla="*/ 129 w 143"/>
                  <a:gd name="T15" fmla="*/ 29 h 143"/>
                  <a:gd name="T16" fmla="*/ 114 w 143"/>
                  <a:gd name="T17" fmla="*/ 15 h 143"/>
                  <a:gd name="T18" fmla="*/ 105 w 143"/>
                  <a:gd name="T19" fmla="*/ 24 h 143"/>
                  <a:gd name="T20" fmla="*/ 100 w 143"/>
                  <a:gd name="T21" fmla="*/ 20 h 143"/>
                  <a:gd name="T22" fmla="*/ 95 w 143"/>
                  <a:gd name="T23" fmla="*/ 16 h 143"/>
                  <a:gd name="T24" fmla="*/ 89 w 143"/>
                  <a:gd name="T25" fmla="*/ 15 h 143"/>
                  <a:gd name="T26" fmla="*/ 82 w 143"/>
                  <a:gd name="T27" fmla="*/ 13 h 143"/>
                  <a:gd name="T28" fmla="*/ 82 w 143"/>
                  <a:gd name="T29" fmla="*/ 0 h 143"/>
                  <a:gd name="T30" fmla="*/ 61 w 143"/>
                  <a:gd name="T31" fmla="*/ 0 h 143"/>
                  <a:gd name="T32" fmla="*/ 61 w 143"/>
                  <a:gd name="T33" fmla="*/ 13 h 143"/>
                  <a:gd name="T34" fmla="*/ 53 w 143"/>
                  <a:gd name="T35" fmla="*/ 15 h 143"/>
                  <a:gd name="T36" fmla="*/ 48 w 143"/>
                  <a:gd name="T37" fmla="*/ 16 h 143"/>
                  <a:gd name="T38" fmla="*/ 41 w 143"/>
                  <a:gd name="T39" fmla="*/ 20 h 143"/>
                  <a:gd name="T40" fmla="*/ 36 w 143"/>
                  <a:gd name="T41" fmla="*/ 24 h 143"/>
                  <a:gd name="T42" fmla="*/ 28 w 143"/>
                  <a:gd name="T43" fmla="*/ 15 h 143"/>
                  <a:gd name="T44" fmla="*/ 12 w 143"/>
                  <a:gd name="T45" fmla="*/ 29 h 143"/>
                  <a:gd name="T46" fmla="*/ 21 w 143"/>
                  <a:gd name="T47" fmla="*/ 38 h 143"/>
                  <a:gd name="T48" fmla="*/ 18 w 143"/>
                  <a:gd name="T49" fmla="*/ 43 h 143"/>
                  <a:gd name="T50" fmla="*/ 14 w 143"/>
                  <a:gd name="T51" fmla="*/ 49 h 143"/>
                  <a:gd name="T52" fmla="*/ 12 w 143"/>
                  <a:gd name="T53" fmla="*/ 54 h 143"/>
                  <a:gd name="T54" fmla="*/ 11 w 143"/>
                  <a:gd name="T55" fmla="*/ 61 h 143"/>
                  <a:gd name="T56" fmla="*/ 0 w 143"/>
                  <a:gd name="T57" fmla="*/ 61 h 143"/>
                  <a:gd name="T58" fmla="*/ 0 w 143"/>
                  <a:gd name="T59" fmla="*/ 83 h 143"/>
                  <a:gd name="T60" fmla="*/ 11 w 143"/>
                  <a:gd name="T61" fmla="*/ 83 h 143"/>
                  <a:gd name="T62" fmla="*/ 12 w 143"/>
                  <a:gd name="T63" fmla="*/ 90 h 143"/>
                  <a:gd name="T64" fmla="*/ 14 w 143"/>
                  <a:gd name="T65" fmla="*/ 95 h 143"/>
                  <a:gd name="T66" fmla="*/ 18 w 143"/>
                  <a:gd name="T67" fmla="*/ 102 h 143"/>
                  <a:gd name="T68" fmla="*/ 21 w 143"/>
                  <a:gd name="T69" fmla="*/ 108 h 143"/>
                  <a:gd name="T70" fmla="*/ 12 w 143"/>
                  <a:gd name="T71" fmla="*/ 115 h 143"/>
                  <a:gd name="T72" fmla="*/ 28 w 143"/>
                  <a:gd name="T73" fmla="*/ 131 h 143"/>
                  <a:gd name="T74" fmla="*/ 36 w 143"/>
                  <a:gd name="T75" fmla="*/ 122 h 143"/>
                  <a:gd name="T76" fmla="*/ 41 w 143"/>
                  <a:gd name="T77" fmla="*/ 126 h 143"/>
                  <a:gd name="T78" fmla="*/ 48 w 143"/>
                  <a:gd name="T79" fmla="*/ 129 h 143"/>
                  <a:gd name="T80" fmla="*/ 53 w 143"/>
                  <a:gd name="T81" fmla="*/ 131 h 143"/>
                  <a:gd name="T82" fmla="*/ 61 w 143"/>
                  <a:gd name="T83" fmla="*/ 133 h 143"/>
                  <a:gd name="T84" fmla="*/ 61 w 143"/>
                  <a:gd name="T85" fmla="*/ 143 h 143"/>
                  <a:gd name="T86" fmla="*/ 82 w 143"/>
                  <a:gd name="T87" fmla="*/ 143 h 143"/>
                  <a:gd name="T88" fmla="*/ 82 w 143"/>
                  <a:gd name="T89" fmla="*/ 133 h 143"/>
                  <a:gd name="T90" fmla="*/ 89 w 143"/>
                  <a:gd name="T91" fmla="*/ 131 h 143"/>
                  <a:gd name="T92" fmla="*/ 95 w 143"/>
                  <a:gd name="T93" fmla="*/ 129 h 143"/>
                  <a:gd name="T94" fmla="*/ 100 w 143"/>
                  <a:gd name="T95" fmla="*/ 126 h 143"/>
                  <a:gd name="T96" fmla="*/ 105 w 143"/>
                  <a:gd name="T97" fmla="*/ 122 h 143"/>
                  <a:gd name="T98" fmla="*/ 114 w 143"/>
                  <a:gd name="T99" fmla="*/ 131 h 143"/>
                  <a:gd name="T100" fmla="*/ 129 w 143"/>
                  <a:gd name="T101" fmla="*/ 115 h 143"/>
                  <a:gd name="T102" fmla="*/ 121 w 143"/>
                  <a:gd name="T103" fmla="*/ 108 h 143"/>
                  <a:gd name="T104" fmla="*/ 123 w 143"/>
                  <a:gd name="T105" fmla="*/ 102 h 143"/>
                  <a:gd name="T106" fmla="*/ 127 w 143"/>
                  <a:gd name="T107" fmla="*/ 95 h 143"/>
                  <a:gd name="T108" fmla="*/ 129 w 143"/>
                  <a:gd name="T109" fmla="*/ 90 h 143"/>
                  <a:gd name="T110" fmla="*/ 130 w 143"/>
                  <a:gd name="T111" fmla="*/ 83 h 143"/>
                  <a:gd name="T112" fmla="*/ 143 w 143"/>
                  <a:gd name="T113" fmla="*/ 8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3" h="143">
                    <a:moveTo>
                      <a:pt x="143" y="83"/>
                    </a:moveTo>
                    <a:lnTo>
                      <a:pt x="143" y="61"/>
                    </a:lnTo>
                    <a:lnTo>
                      <a:pt x="130" y="61"/>
                    </a:lnTo>
                    <a:lnTo>
                      <a:pt x="129" y="54"/>
                    </a:lnTo>
                    <a:lnTo>
                      <a:pt x="127" y="49"/>
                    </a:lnTo>
                    <a:lnTo>
                      <a:pt x="123" y="43"/>
                    </a:lnTo>
                    <a:lnTo>
                      <a:pt x="121" y="38"/>
                    </a:lnTo>
                    <a:lnTo>
                      <a:pt x="129" y="29"/>
                    </a:lnTo>
                    <a:lnTo>
                      <a:pt x="114" y="15"/>
                    </a:lnTo>
                    <a:lnTo>
                      <a:pt x="105" y="24"/>
                    </a:lnTo>
                    <a:lnTo>
                      <a:pt x="100" y="20"/>
                    </a:lnTo>
                    <a:lnTo>
                      <a:pt x="95" y="16"/>
                    </a:lnTo>
                    <a:lnTo>
                      <a:pt x="89" y="15"/>
                    </a:lnTo>
                    <a:lnTo>
                      <a:pt x="82" y="13"/>
                    </a:lnTo>
                    <a:lnTo>
                      <a:pt x="82" y="0"/>
                    </a:lnTo>
                    <a:lnTo>
                      <a:pt x="61" y="0"/>
                    </a:lnTo>
                    <a:lnTo>
                      <a:pt x="61" y="13"/>
                    </a:lnTo>
                    <a:lnTo>
                      <a:pt x="53" y="15"/>
                    </a:lnTo>
                    <a:lnTo>
                      <a:pt x="48" y="16"/>
                    </a:lnTo>
                    <a:lnTo>
                      <a:pt x="41" y="20"/>
                    </a:lnTo>
                    <a:lnTo>
                      <a:pt x="36" y="24"/>
                    </a:lnTo>
                    <a:lnTo>
                      <a:pt x="28" y="15"/>
                    </a:lnTo>
                    <a:lnTo>
                      <a:pt x="12" y="29"/>
                    </a:lnTo>
                    <a:lnTo>
                      <a:pt x="21" y="38"/>
                    </a:lnTo>
                    <a:lnTo>
                      <a:pt x="18" y="43"/>
                    </a:lnTo>
                    <a:lnTo>
                      <a:pt x="14" y="49"/>
                    </a:lnTo>
                    <a:lnTo>
                      <a:pt x="12" y="54"/>
                    </a:lnTo>
                    <a:lnTo>
                      <a:pt x="11" y="61"/>
                    </a:lnTo>
                    <a:lnTo>
                      <a:pt x="0" y="61"/>
                    </a:lnTo>
                    <a:lnTo>
                      <a:pt x="0" y="83"/>
                    </a:lnTo>
                    <a:lnTo>
                      <a:pt x="11" y="83"/>
                    </a:lnTo>
                    <a:lnTo>
                      <a:pt x="12" y="90"/>
                    </a:lnTo>
                    <a:lnTo>
                      <a:pt x="14" y="95"/>
                    </a:lnTo>
                    <a:lnTo>
                      <a:pt x="18" y="102"/>
                    </a:lnTo>
                    <a:lnTo>
                      <a:pt x="21" y="108"/>
                    </a:lnTo>
                    <a:lnTo>
                      <a:pt x="12" y="115"/>
                    </a:lnTo>
                    <a:lnTo>
                      <a:pt x="28" y="131"/>
                    </a:lnTo>
                    <a:lnTo>
                      <a:pt x="36" y="122"/>
                    </a:lnTo>
                    <a:lnTo>
                      <a:pt x="41" y="126"/>
                    </a:lnTo>
                    <a:lnTo>
                      <a:pt x="48" y="129"/>
                    </a:lnTo>
                    <a:lnTo>
                      <a:pt x="53" y="131"/>
                    </a:lnTo>
                    <a:lnTo>
                      <a:pt x="61" y="133"/>
                    </a:lnTo>
                    <a:lnTo>
                      <a:pt x="61" y="143"/>
                    </a:lnTo>
                    <a:lnTo>
                      <a:pt x="82" y="143"/>
                    </a:lnTo>
                    <a:lnTo>
                      <a:pt x="82" y="133"/>
                    </a:lnTo>
                    <a:lnTo>
                      <a:pt x="89" y="131"/>
                    </a:lnTo>
                    <a:lnTo>
                      <a:pt x="95" y="129"/>
                    </a:lnTo>
                    <a:lnTo>
                      <a:pt x="100" y="126"/>
                    </a:lnTo>
                    <a:lnTo>
                      <a:pt x="105" y="122"/>
                    </a:lnTo>
                    <a:lnTo>
                      <a:pt x="114" y="131"/>
                    </a:lnTo>
                    <a:lnTo>
                      <a:pt x="129" y="115"/>
                    </a:lnTo>
                    <a:lnTo>
                      <a:pt x="121" y="108"/>
                    </a:lnTo>
                    <a:lnTo>
                      <a:pt x="123" y="102"/>
                    </a:lnTo>
                    <a:lnTo>
                      <a:pt x="127" y="95"/>
                    </a:lnTo>
                    <a:lnTo>
                      <a:pt x="129" y="90"/>
                    </a:lnTo>
                    <a:lnTo>
                      <a:pt x="130" y="83"/>
                    </a:lnTo>
                    <a:lnTo>
                      <a:pt x="143" y="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9881" tIns="19940" rIns="39881" bIns="19940" numCol="1" anchor="t" anchorCtr="0" compatLnSpc="1">
                <a:prstTxWarp prst="textNoShape">
                  <a:avLst/>
                </a:prstTxWarp>
              </a:bodyPr>
              <a:lstStyle/>
              <a:p>
                <a:endParaRPr lang="en-US" sz="619">
                  <a:latin typeface="Calibri" panose="020F0502020204030204" pitchFamily="34" charset="0"/>
                  <a:cs typeface="Calibri" panose="020F0502020204030204" pitchFamily="34" charset="0"/>
                </a:endParaRPr>
              </a:p>
            </p:txBody>
          </p:sp>
          <p:sp>
            <p:nvSpPr>
              <p:cNvPr id="44" name="Freeform 32">
                <a:extLst>
                  <a:ext uri="{FF2B5EF4-FFF2-40B4-BE49-F238E27FC236}">
                    <a16:creationId xmlns:a16="http://schemas.microsoft.com/office/drawing/2014/main" id="{3834D1A9-AA39-43BF-B246-571ED151CBA7}"/>
                  </a:ext>
                </a:extLst>
              </p:cNvPr>
              <p:cNvSpPr>
                <a:spLocks/>
              </p:cNvSpPr>
              <p:nvPr/>
            </p:nvSpPr>
            <p:spPr bwMode="auto">
              <a:xfrm>
                <a:off x="4323743" y="5266821"/>
                <a:ext cx="320876" cy="318647"/>
              </a:xfrm>
              <a:custGeom>
                <a:avLst/>
                <a:gdLst>
                  <a:gd name="T0" fmla="*/ 144 w 144"/>
                  <a:gd name="T1" fmla="*/ 83 h 143"/>
                  <a:gd name="T2" fmla="*/ 144 w 144"/>
                  <a:gd name="T3" fmla="*/ 61 h 143"/>
                  <a:gd name="T4" fmla="*/ 131 w 144"/>
                  <a:gd name="T5" fmla="*/ 61 h 143"/>
                  <a:gd name="T6" fmla="*/ 129 w 144"/>
                  <a:gd name="T7" fmla="*/ 54 h 143"/>
                  <a:gd name="T8" fmla="*/ 127 w 144"/>
                  <a:gd name="T9" fmla="*/ 49 h 143"/>
                  <a:gd name="T10" fmla="*/ 126 w 144"/>
                  <a:gd name="T11" fmla="*/ 43 h 143"/>
                  <a:gd name="T12" fmla="*/ 122 w 144"/>
                  <a:gd name="T13" fmla="*/ 38 h 143"/>
                  <a:gd name="T14" fmla="*/ 129 w 144"/>
                  <a:gd name="T15" fmla="*/ 29 h 143"/>
                  <a:gd name="T16" fmla="*/ 115 w 144"/>
                  <a:gd name="T17" fmla="*/ 15 h 143"/>
                  <a:gd name="T18" fmla="*/ 106 w 144"/>
                  <a:gd name="T19" fmla="*/ 24 h 143"/>
                  <a:gd name="T20" fmla="*/ 101 w 144"/>
                  <a:gd name="T21" fmla="*/ 20 h 143"/>
                  <a:gd name="T22" fmla="*/ 95 w 144"/>
                  <a:gd name="T23" fmla="*/ 16 h 143"/>
                  <a:gd name="T24" fmla="*/ 90 w 144"/>
                  <a:gd name="T25" fmla="*/ 15 h 143"/>
                  <a:gd name="T26" fmla="*/ 83 w 144"/>
                  <a:gd name="T27" fmla="*/ 13 h 143"/>
                  <a:gd name="T28" fmla="*/ 83 w 144"/>
                  <a:gd name="T29" fmla="*/ 0 h 143"/>
                  <a:gd name="T30" fmla="*/ 61 w 144"/>
                  <a:gd name="T31" fmla="*/ 0 h 143"/>
                  <a:gd name="T32" fmla="*/ 61 w 144"/>
                  <a:gd name="T33" fmla="*/ 13 h 143"/>
                  <a:gd name="T34" fmla="*/ 54 w 144"/>
                  <a:gd name="T35" fmla="*/ 15 h 143"/>
                  <a:gd name="T36" fmla="*/ 49 w 144"/>
                  <a:gd name="T37" fmla="*/ 16 h 143"/>
                  <a:gd name="T38" fmla="*/ 43 w 144"/>
                  <a:gd name="T39" fmla="*/ 20 h 143"/>
                  <a:gd name="T40" fmla="*/ 38 w 144"/>
                  <a:gd name="T41" fmla="*/ 24 h 143"/>
                  <a:gd name="T42" fmla="*/ 29 w 144"/>
                  <a:gd name="T43" fmla="*/ 15 h 143"/>
                  <a:gd name="T44" fmla="*/ 13 w 144"/>
                  <a:gd name="T45" fmla="*/ 29 h 143"/>
                  <a:gd name="T46" fmla="*/ 22 w 144"/>
                  <a:gd name="T47" fmla="*/ 38 h 143"/>
                  <a:gd name="T48" fmla="*/ 18 w 144"/>
                  <a:gd name="T49" fmla="*/ 43 h 143"/>
                  <a:gd name="T50" fmla="*/ 15 w 144"/>
                  <a:gd name="T51" fmla="*/ 49 h 143"/>
                  <a:gd name="T52" fmla="*/ 13 w 144"/>
                  <a:gd name="T53" fmla="*/ 54 h 143"/>
                  <a:gd name="T54" fmla="*/ 13 w 144"/>
                  <a:gd name="T55" fmla="*/ 61 h 143"/>
                  <a:gd name="T56" fmla="*/ 0 w 144"/>
                  <a:gd name="T57" fmla="*/ 61 h 143"/>
                  <a:gd name="T58" fmla="*/ 0 w 144"/>
                  <a:gd name="T59" fmla="*/ 83 h 143"/>
                  <a:gd name="T60" fmla="*/ 13 w 144"/>
                  <a:gd name="T61" fmla="*/ 83 h 143"/>
                  <a:gd name="T62" fmla="*/ 13 w 144"/>
                  <a:gd name="T63" fmla="*/ 90 h 143"/>
                  <a:gd name="T64" fmla="*/ 15 w 144"/>
                  <a:gd name="T65" fmla="*/ 95 h 143"/>
                  <a:gd name="T66" fmla="*/ 18 w 144"/>
                  <a:gd name="T67" fmla="*/ 102 h 143"/>
                  <a:gd name="T68" fmla="*/ 22 w 144"/>
                  <a:gd name="T69" fmla="*/ 108 h 143"/>
                  <a:gd name="T70" fmla="*/ 13 w 144"/>
                  <a:gd name="T71" fmla="*/ 115 h 143"/>
                  <a:gd name="T72" fmla="*/ 29 w 144"/>
                  <a:gd name="T73" fmla="*/ 131 h 143"/>
                  <a:gd name="T74" fmla="*/ 38 w 144"/>
                  <a:gd name="T75" fmla="*/ 122 h 143"/>
                  <a:gd name="T76" fmla="*/ 43 w 144"/>
                  <a:gd name="T77" fmla="*/ 126 h 143"/>
                  <a:gd name="T78" fmla="*/ 49 w 144"/>
                  <a:gd name="T79" fmla="*/ 129 h 143"/>
                  <a:gd name="T80" fmla="*/ 54 w 144"/>
                  <a:gd name="T81" fmla="*/ 131 h 143"/>
                  <a:gd name="T82" fmla="*/ 61 w 144"/>
                  <a:gd name="T83" fmla="*/ 133 h 143"/>
                  <a:gd name="T84" fmla="*/ 61 w 144"/>
                  <a:gd name="T85" fmla="*/ 143 h 143"/>
                  <a:gd name="T86" fmla="*/ 83 w 144"/>
                  <a:gd name="T87" fmla="*/ 143 h 143"/>
                  <a:gd name="T88" fmla="*/ 83 w 144"/>
                  <a:gd name="T89" fmla="*/ 133 h 143"/>
                  <a:gd name="T90" fmla="*/ 90 w 144"/>
                  <a:gd name="T91" fmla="*/ 131 h 143"/>
                  <a:gd name="T92" fmla="*/ 95 w 144"/>
                  <a:gd name="T93" fmla="*/ 129 h 143"/>
                  <a:gd name="T94" fmla="*/ 101 w 144"/>
                  <a:gd name="T95" fmla="*/ 126 h 143"/>
                  <a:gd name="T96" fmla="*/ 106 w 144"/>
                  <a:gd name="T97" fmla="*/ 122 h 143"/>
                  <a:gd name="T98" fmla="*/ 115 w 144"/>
                  <a:gd name="T99" fmla="*/ 131 h 143"/>
                  <a:gd name="T100" fmla="*/ 129 w 144"/>
                  <a:gd name="T101" fmla="*/ 115 h 143"/>
                  <a:gd name="T102" fmla="*/ 122 w 144"/>
                  <a:gd name="T103" fmla="*/ 108 h 143"/>
                  <a:gd name="T104" fmla="*/ 126 w 144"/>
                  <a:gd name="T105" fmla="*/ 102 h 143"/>
                  <a:gd name="T106" fmla="*/ 127 w 144"/>
                  <a:gd name="T107" fmla="*/ 95 h 143"/>
                  <a:gd name="T108" fmla="*/ 129 w 144"/>
                  <a:gd name="T109" fmla="*/ 90 h 143"/>
                  <a:gd name="T110" fmla="*/ 131 w 144"/>
                  <a:gd name="T111" fmla="*/ 83 h 143"/>
                  <a:gd name="T112" fmla="*/ 144 w 144"/>
                  <a:gd name="T113" fmla="*/ 8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43">
                    <a:moveTo>
                      <a:pt x="144" y="83"/>
                    </a:moveTo>
                    <a:lnTo>
                      <a:pt x="144" y="61"/>
                    </a:lnTo>
                    <a:lnTo>
                      <a:pt x="131" y="61"/>
                    </a:lnTo>
                    <a:lnTo>
                      <a:pt x="129" y="54"/>
                    </a:lnTo>
                    <a:lnTo>
                      <a:pt x="127" y="49"/>
                    </a:lnTo>
                    <a:lnTo>
                      <a:pt x="126" y="43"/>
                    </a:lnTo>
                    <a:lnTo>
                      <a:pt x="122" y="38"/>
                    </a:lnTo>
                    <a:lnTo>
                      <a:pt x="129" y="29"/>
                    </a:lnTo>
                    <a:lnTo>
                      <a:pt x="115" y="15"/>
                    </a:lnTo>
                    <a:lnTo>
                      <a:pt x="106" y="24"/>
                    </a:lnTo>
                    <a:lnTo>
                      <a:pt x="101" y="20"/>
                    </a:lnTo>
                    <a:lnTo>
                      <a:pt x="95" y="16"/>
                    </a:lnTo>
                    <a:lnTo>
                      <a:pt x="90" y="15"/>
                    </a:lnTo>
                    <a:lnTo>
                      <a:pt x="83" y="13"/>
                    </a:lnTo>
                    <a:lnTo>
                      <a:pt x="83" y="0"/>
                    </a:lnTo>
                    <a:lnTo>
                      <a:pt x="61" y="0"/>
                    </a:lnTo>
                    <a:lnTo>
                      <a:pt x="61" y="13"/>
                    </a:lnTo>
                    <a:lnTo>
                      <a:pt x="54" y="15"/>
                    </a:lnTo>
                    <a:lnTo>
                      <a:pt x="49" y="16"/>
                    </a:lnTo>
                    <a:lnTo>
                      <a:pt x="43" y="20"/>
                    </a:lnTo>
                    <a:lnTo>
                      <a:pt x="38" y="24"/>
                    </a:lnTo>
                    <a:lnTo>
                      <a:pt x="29" y="15"/>
                    </a:lnTo>
                    <a:lnTo>
                      <a:pt x="13" y="29"/>
                    </a:lnTo>
                    <a:lnTo>
                      <a:pt x="22" y="38"/>
                    </a:lnTo>
                    <a:lnTo>
                      <a:pt x="18" y="43"/>
                    </a:lnTo>
                    <a:lnTo>
                      <a:pt x="15" y="49"/>
                    </a:lnTo>
                    <a:lnTo>
                      <a:pt x="13" y="54"/>
                    </a:lnTo>
                    <a:lnTo>
                      <a:pt x="13" y="61"/>
                    </a:lnTo>
                    <a:lnTo>
                      <a:pt x="0" y="61"/>
                    </a:lnTo>
                    <a:lnTo>
                      <a:pt x="0" y="83"/>
                    </a:lnTo>
                    <a:lnTo>
                      <a:pt x="13" y="83"/>
                    </a:lnTo>
                    <a:lnTo>
                      <a:pt x="13" y="90"/>
                    </a:lnTo>
                    <a:lnTo>
                      <a:pt x="15" y="95"/>
                    </a:lnTo>
                    <a:lnTo>
                      <a:pt x="18" y="102"/>
                    </a:lnTo>
                    <a:lnTo>
                      <a:pt x="22" y="108"/>
                    </a:lnTo>
                    <a:lnTo>
                      <a:pt x="13" y="115"/>
                    </a:lnTo>
                    <a:lnTo>
                      <a:pt x="29" y="131"/>
                    </a:lnTo>
                    <a:lnTo>
                      <a:pt x="38" y="122"/>
                    </a:lnTo>
                    <a:lnTo>
                      <a:pt x="43" y="126"/>
                    </a:lnTo>
                    <a:lnTo>
                      <a:pt x="49" y="129"/>
                    </a:lnTo>
                    <a:lnTo>
                      <a:pt x="54" y="131"/>
                    </a:lnTo>
                    <a:lnTo>
                      <a:pt x="61" y="133"/>
                    </a:lnTo>
                    <a:lnTo>
                      <a:pt x="61" y="143"/>
                    </a:lnTo>
                    <a:lnTo>
                      <a:pt x="83" y="143"/>
                    </a:lnTo>
                    <a:lnTo>
                      <a:pt x="83" y="133"/>
                    </a:lnTo>
                    <a:lnTo>
                      <a:pt x="90" y="131"/>
                    </a:lnTo>
                    <a:lnTo>
                      <a:pt x="95" y="129"/>
                    </a:lnTo>
                    <a:lnTo>
                      <a:pt x="101" y="126"/>
                    </a:lnTo>
                    <a:lnTo>
                      <a:pt x="106" y="122"/>
                    </a:lnTo>
                    <a:lnTo>
                      <a:pt x="115" y="131"/>
                    </a:lnTo>
                    <a:lnTo>
                      <a:pt x="129" y="115"/>
                    </a:lnTo>
                    <a:lnTo>
                      <a:pt x="122" y="108"/>
                    </a:lnTo>
                    <a:lnTo>
                      <a:pt x="126" y="102"/>
                    </a:lnTo>
                    <a:lnTo>
                      <a:pt x="127" y="95"/>
                    </a:lnTo>
                    <a:lnTo>
                      <a:pt x="129" y="90"/>
                    </a:lnTo>
                    <a:lnTo>
                      <a:pt x="131" y="83"/>
                    </a:lnTo>
                    <a:lnTo>
                      <a:pt x="144" y="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9881" tIns="19940" rIns="39881" bIns="19940" numCol="1" anchor="t" anchorCtr="0" compatLnSpc="1">
                <a:prstTxWarp prst="textNoShape">
                  <a:avLst/>
                </a:prstTxWarp>
              </a:bodyPr>
              <a:lstStyle/>
              <a:p>
                <a:endParaRPr lang="en-US" sz="619">
                  <a:latin typeface="Calibri" panose="020F0502020204030204" pitchFamily="34" charset="0"/>
                  <a:cs typeface="Calibri" panose="020F0502020204030204" pitchFamily="34" charset="0"/>
                </a:endParaRPr>
              </a:p>
            </p:txBody>
          </p:sp>
          <p:sp>
            <p:nvSpPr>
              <p:cNvPr id="45" name="Freeform 34">
                <a:extLst>
                  <a:ext uri="{FF2B5EF4-FFF2-40B4-BE49-F238E27FC236}">
                    <a16:creationId xmlns:a16="http://schemas.microsoft.com/office/drawing/2014/main" id="{1BAA5B20-C1CB-41EC-831A-79C67348E31C}"/>
                  </a:ext>
                </a:extLst>
              </p:cNvPr>
              <p:cNvSpPr>
                <a:spLocks/>
              </p:cNvSpPr>
              <p:nvPr/>
            </p:nvSpPr>
            <p:spPr bwMode="auto">
              <a:xfrm>
                <a:off x="4724916" y="5266821"/>
                <a:ext cx="318648" cy="318646"/>
              </a:xfrm>
              <a:custGeom>
                <a:avLst/>
                <a:gdLst>
                  <a:gd name="T0" fmla="*/ 143 w 143"/>
                  <a:gd name="T1" fmla="*/ 83 h 143"/>
                  <a:gd name="T2" fmla="*/ 143 w 143"/>
                  <a:gd name="T3" fmla="*/ 61 h 143"/>
                  <a:gd name="T4" fmla="*/ 133 w 143"/>
                  <a:gd name="T5" fmla="*/ 61 h 143"/>
                  <a:gd name="T6" fmla="*/ 131 w 143"/>
                  <a:gd name="T7" fmla="*/ 54 h 143"/>
                  <a:gd name="T8" fmla="*/ 129 w 143"/>
                  <a:gd name="T9" fmla="*/ 49 h 143"/>
                  <a:gd name="T10" fmla="*/ 125 w 143"/>
                  <a:gd name="T11" fmla="*/ 43 h 143"/>
                  <a:gd name="T12" fmla="*/ 122 w 143"/>
                  <a:gd name="T13" fmla="*/ 38 h 143"/>
                  <a:gd name="T14" fmla="*/ 131 w 143"/>
                  <a:gd name="T15" fmla="*/ 29 h 143"/>
                  <a:gd name="T16" fmla="*/ 115 w 143"/>
                  <a:gd name="T17" fmla="*/ 15 h 143"/>
                  <a:gd name="T18" fmla="*/ 107 w 143"/>
                  <a:gd name="T19" fmla="*/ 24 h 143"/>
                  <a:gd name="T20" fmla="*/ 102 w 143"/>
                  <a:gd name="T21" fmla="*/ 20 h 143"/>
                  <a:gd name="T22" fmla="*/ 95 w 143"/>
                  <a:gd name="T23" fmla="*/ 16 h 143"/>
                  <a:gd name="T24" fmla="*/ 90 w 143"/>
                  <a:gd name="T25" fmla="*/ 15 h 143"/>
                  <a:gd name="T26" fmla="*/ 82 w 143"/>
                  <a:gd name="T27" fmla="*/ 13 h 143"/>
                  <a:gd name="T28" fmla="*/ 82 w 143"/>
                  <a:gd name="T29" fmla="*/ 0 h 143"/>
                  <a:gd name="T30" fmla="*/ 61 w 143"/>
                  <a:gd name="T31" fmla="*/ 0 h 143"/>
                  <a:gd name="T32" fmla="*/ 61 w 143"/>
                  <a:gd name="T33" fmla="*/ 13 h 143"/>
                  <a:gd name="T34" fmla="*/ 54 w 143"/>
                  <a:gd name="T35" fmla="*/ 15 h 143"/>
                  <a:gd name="T36" fmla="*/ 48 w 143"/>
                  <a:gd name="T37" fmla="*/ 16 h 143"/>
                  <a:gd name="T38" fmla="*/ 43 w 143"/>
                  <a:gd name="T39" fmla="*/ 20 h 143"/>
                  <a:gd name="T40" fmla="*/ 38 w 143"/>
                  <a:gd name="T41" fmla="*/ 24 h 143"/>
                  <a:gd name="T42" fmla="*/ 29 w 143"/>
                  <a:gd name="T43" fmla="*/ 15 h 143"/>
                  <a:gd name="T44" fmla="*/ 14 w 143"/>
                  <a:gd name="T45" fmla="*/ 29 h 143"/>
                  <a:gd name="T46" fmla="*/ 22 w 143"/>
                  <a:gd name="T47" fmla="*/ 38 h 143"/>
                  <a:gd name="T48" fmla="*/ 20 w 143"/>
                  <a:gd name="T49" fmla="*/ 43 h 143"/>
                  <a:gd name="T50" fmla="*/ 16 w 143"/>
                  <a:gd name="T51" fmla="*/ 49 h 143"/>
                  <a:gd name="T52" fmla="*/ 14 w 143"/>
                  <a:gd name="T53" fmla="*/ 54 h 143"/>
                  <a:gd name="T54" fmla="*/ 13 w 143"/>
                  <a:gd name="T55" fmla="*/ 61 h 143"/>
                  <a:gd name="T56" fmla="*/ 0 w 143"/>
                  <a:gd name="T57" fmla="*/ 61 h 143"/>
                  <a:gd name="T58" fmla="*/ 0 w 143"/>
                  <a:gd name="T59" fmla="*/ 83 h 143"/>
                  <a:gd name="T60" fmla="*/ 13 w 143"/>
                  <a:gd name="T61" fmla="*/ 83 h 143"/>
                  <a:gd name="T62" fmla="*/ 14 w 143"/>
                  <a:gd name="T63" fmla="*/ 90 h 143"/>
                  <a:gd name="T64" fmla="*/ 16 w 143"/>
                  <a:gd name="T65" fmla="*/ 95 h 143"/>
                  <a:gd name="T66" fmla="*/ 20 w 143"/>
                  <a:gd name="T67" fmla="*/ 102 h 143"/>
                  <a:gd name="T68" fmla="*/ 22 w 143"/>
                  <a:gd name="T69" fmla="*/ 108 h 143"/>
                  <a:gd name="T70" fmla="*/ 14 w 143"/>
                  <a:gd name="T71" fmla="*/ 115 h 143"/>
                  <a:gd name="T72" fmla="*/ 29 w 143"/>
                  <a:gd name="T73" fmla="*/ 131 h 143"/>
                  <a:gd name="T74" fmla="*/ 38 w 143"/>
                  <a:gd name="T75" fmla="*/ 122 h 143"/>
                  <a:gd name="T76" fmla="*/ 43 w 143"/>
                  <a:gd name="T77" fmla="*/ 126 h 143"/>
                  <a:gd name="T78" fmla="*/ 48 w 143"/>
                  <a:gd name="T79" fmla="*/ 129 h 143"/>
                  <a:gd name="T80" fmla="*/ 54 w 143"/>
                  <a:gd name="T81" fmla="*/ 131 h 143"/>
                  <a:gd name="T82" fmla="*/ 61 w 143"/>
                  <a:gd name="T83" fmla="*/ 133 h 143"/>
                  <a:gd name="T84" fmla="*/ 61 w 143"/>
                  <a:gd name="T85" fmla="*/ 143 h 143"/>
                  <a:gd name="T86" fmla="*/ 82 w 143"/>
                  <a:gd name="T87" fmla="*/ 143 h 143"/>
                  <a:gd name="T88" fmla="*/ 82 w 143"/>
                  <a:gd name="T89" fmla="*/ 133 h 143"/>
                  <a:gd name="T90" fmla="*/ 90 w 143"/>
                  <a:gd name="T91" fmla="*/ 131 h 143"/>
                  <a:gd name="T92" fmla="*/ 95 w 143"/>
                  <a:gd name="T93" fmla="*/ 129 h 143"/>
                  <a:gd name="T94" fmla="*/ 102 w 143"/>
                  <a:gd name="T95" fmla="*/ 126 h 143"/>
                  <a:gd name="T96" fmla="*/ 107 w 143"/>
                  <a:gd name="T97" fmla="*/ 122 h 143"/>
                  <a:gd name="T98" fmla="*/ 115 w 143"/>
                  <a:gd name="T99" fmla="*/ 131 h 143"/>
                  <a:gd name="T100" fmla="*/ 131 w 143"/>
                  <a:gd name="T101" fmla="*/ 115 h 143"/>
                  <a:gd name="T102" fmla="*/ 122 w 143"/>
                  <a:gd name="T103" fmla="*/ 108 h 143"/>
                  <a:gd name="T104" fmla="*/ 125 w 143"/>
                  <a:gd name="T105" fmla="*/ 102 h 143"/>
                  <a:gd name="T106" fmla="*/ 129 w 143"/>
                  <a:gd name="T107" fmla="*/ 95 h 143"/>
                  <a:gd name="T108" fmla="*/ 131 w 143"/>
                  <a:gd name="T109" fmla="*/ 90 h 143"/>
                  <a:gd name="T110" fmla="*/ 133 w 143"/>
                  <a:gd name="T111" fmla="*/ 83 h 143"/>
                  <a:gd name="T112" fmla="*/ 143 w 143"/>
                  <a:gd name="T113" fmla="*/ 8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3" h="143">
                    <a:moveTo>
                      <a:pt x="143" y="83"/>
                    </a:moveTo>
                    <a:lnTo>
                      <a:pt x="143" y="61"/>
                    </a:lnTo>
                    <a:lnTo>
                      <a:pt x="133" y="61"/>
                    </a:lnTo>
                    <a:lnTo>
                      <a:pt x="131" y="54"/>
                    </a:lnTo>
                    <a:lnTo>
                      <a:pt x="129" y="49"/>
                    </a:lnTo>
                    <a:lnTo>
                      <a:pt x="125" y="43"/>
                    </a:lnTo>
                    <a:lnTo>
                      <a:pt x="122" y="38"/>
                    </a:lnTo>
                    <a:lnTo>
                      <a:pt x="131" y="29"/>
                    </a:lnTo>
                    <a:lnTo>
                      <a:pt x="115" y="15"/>
                    </a:lnTo>
                    <a:lnTo>
                      <a:pt x="107" y="24"/>
                    </a:lnTo>
                    <a:lnTo>
                      <a:pt x="102" y="20"/>
                    </a:lnTo>
                    <a:lnTo>
                      <a:pt x="95" y="16"/>
                    </a:lnTo>
                    <a:lnTo>
                      <a:pt x="90" y="15"/>
                    </a:lnTo>
                    <a:lnTo>
                      <a:pt x="82" y="13"/>
                    </a:lnTo>
                    <a:lnTo>
                      <a:pt x="82" y="0"/>
                    </a:lnTo>
                    <a:lnTo>
                      <a:pt x="61" y="0"/>
                    </a:lnTo>
                    <a:lnTo>
                      <a:pt x="61" y="13"/>
                    </a:lnTo>
                    <a:lnTo>
                      <a:pt x="54" y="15"/>
                    </a:lnTo>
                    <a:lnTo>
                      <a:pt x="48" y="16"/>
                    </a:lnTo>
                    <a:lnTo>
                      <a:pt x="43" y="20"/>
                    </a:lnTo>
                    <a:lnTo>
                      <a:pt x="38" y="24"/>
                    </a:lnTo>
                    <a:lnTo>
                      <a:pt x="29" y="15"/>
                    </a:lnTo>
                    <a:lnTo>
                      <a:pt x="14" y="29"/>
                    </a:lnTo>
                    <a:lnTo>
                      <a:pt x="22" y="38"/>
                    </a:lnTo>
                    <a:lnTo>
                      <a:pt x="20" y="43"/>
                    </a:lnTo>
                    <a:lnTo>
                      <a:pt x="16" y="49"/>
                    </a:lnTo>
                    <a:lnTo>
                      <a:pt x="14" y="54"/>
                    </a:lnTo>
                    <a:lnTo>
                      <a:pt x="13" y="61"/>
                    </a:lnTo>
                    <a:lnTo>
                      <a:pt x="0" y="61"/>
                    </a:lnTo>
                    <a:lnTo>
                      <a:pt x="0" y="83"/>
                    </a:lnTo>
                    <a:lnTo>
                      <a:pt x="13" y="83"/>
                    </a:lnTo>
                    <a:lnTo>
                      <a:pt x="14" y="90"/>
                    </a:lnTo>
                    <a:lnTo>
                      <a:pt x="16" y="95"/>
                    </a:lnTo>
                    <a:lnTo>
                      <a:pt x="20" y="102"/>
                    </a:lnTo>
                    <a:lnTo>
                      <a:pt x="22" y="108"/>
                    </a:lnTo>
                    <a:lnTo>
                      <a:pt x="14" y="115"/>
                    </a:lnTo>
                    <a:lnTo>
                      <a:pt x="29" y="131"/>
                    </a:lnTo>
                    <a:lnTo>
                      <a:pt x="38" y="122"/>
                    </a:lnTo>
                    <a:lnTo>
                      <a:pt x="43" y="126"/>
                    </a:lnTo>
                    <a:lnTo>
                      <a:pt x="48" y="129"/>
                    </a:lnTo>
                    <a:lnTo>
                      <a:pt x="54" y="131"/>
                    </a:lnTo>
                    <a:lnTo>
                      <a:pt x="61" y="133"/>
                    </a:lnTo>
                    <a:lnTo>
                      <a:pt x="61" y="143"/>
                    </a:lnTo>
                    <a:lnTo>
                      <a:pt x="82" y="143"/>
                    </a:lnTo>
                    <a:lnTo>
                      <a:pt x="82" y="133"/>
                    </a:lnTo>
                    <a:lnTo>
                      <a:pt x="90" y="131"/>
                    </a:lnTo>
                    <a:lnTo>
                      <a:pt x="95" y="129"/>
                    </a:lnTo>
                    <a:lnTo>
                      <a:pt x="102" y="126"/>
                    </a:lnTo>
                    <a:lnTo>
                      <a:pt x="107" y="122"/>
                    </a:lnTo>
                    <a:lnTo>
                      <a:pt x="115" y="131"/>
                    </a:lnTo>
                    <a:lnTo>
                      <a:pt x="131" y="115"/>
                    </a:lnTo>
                    <a:lnTo>
                      <a:pt x="122" y="108"/>
                    </a:lnTo>
                    <a:lnTo>
                      <a:pt x="125" y="102"/>
                    </a:lnTo>
                    <a:lnTo>
                      <a:pt x="129" y="95"/>
                    </a:lnTo>
                    <a:lnTo>
                      <a:pt x="131" y="90"/>
                    </a:lnTo>
                    <a:lnTo>
                      <a:pt x="133" y="83"/>
                    </a:lnTo>
                    <a:lnTo>
                      <a:pt x="143" y="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9881" tIns="19940" rIns="39881" bIns="19940" numCol="1" anchor="t" anchorCtr="0" compatLnSpc="1">
                <a:prstTxWarp prst="textNoShape">
                  <a:avLst/>
                </a:prstTxWarp>
              </a:bodyPr>
              <a:lstStyle/>
              <a:p>
                <a:endParaRPr lang="en-US" sz="619">
                  <a:latin typeface="Calibri" panose="020F0502020204030204" pitchFamily="34" charset="0"/>
                  <a:cs typeface="Calibri" panose="020F0502020204030204" pitchFamily="34" charset="0"/>
                </a:endParaRPr>
              </a:p>
            </p:txBody>
          </p:sp>
          <p:sp>
            <p:nvSpPr>
              <p:cNvPr id="46" name="Freeform 36">
                <a:extLst>
                  <a:ext uri="{FF2B5EF4-FFF2-40B4-BE49-F238E27FC236}">
                    <a16:creationId xmlns:a16="http://schemas.microsoft.com/office/drawing/2014/main" id="{828CAAC8-90E7-4A65-AFDC-C688EEE47A3F}"/>
                  </a:ext>
                </a:extLst>
              </p:cNvPr>
              <p:cNvSpPr>
                <a:spLocks/>
              </p:cNvSpPr>
              <p:nvPr/>
            </p:nvSpPr>
            <p:spPr bwMode="auto">
              <a:xfrm>
                <a:off x="5123861" y="5266821"/>
                <a:ext cx="318648" cy="318646"/>
              </a:xfrm>
              <a:custGeom>
                <a:avLst/>
                <a:gdLst>
                  <a:gd name="T0" fmla="*/ 143 w 143"/>
                  <a:gd name="T1" fmla="*/ 83 h 143"/>
                  <a:gd name="T2" fmla="*/ 143 w 143"/>
                  <a:gd name="T3" fmla="*/ 61 h 143"/>
                  <a:gd name="T4" fmla="*/ 130 w 143"/>
                  <a:gd name="T5" fmla="*/ 61 h 143"/>
                  <a:gd name="T6" fmla="*/ 128 w 143"/>
                  <a:gd name="T7" fmla="*/ 54 h 143"/>
                  <a:gd name="T8" fmla="*/ 127 w 143"/>
                  <a:gd name="T9" fmla="*/ 49 h 143"/>
                  <a:gd name="T10" fmla="*/ 123 w 143"/>
                  <a:gd name="T11" fmla="*/ 43 h 143"/>
                  <a:gd name="T12" fmla="*/ 119 w 143"/>
                  <a:gd name="T13" fmla="*/ 38 h 143"/>
                  <a:gd name="T14" fmla="*/ 128 w 143"/>
                  <a:gd name="T15" fmla="*/ 29 h 143"/>
                  <a:gd name="T16" fmla="*/ 114 w 143"/>
                  <a:gd name="T17" fmla="*/ 15 h 143"/>
                  <a:gd name="T18" fmla="*/ 105 w 143"/>
                  <a:gd name="T19" fmla="*/ 24 h 143"/>
                  <a:gd name="T20" fmla="*/ 100 w 143"/>
                  <a:gd name="T21" fmla="*/ 20 h 143"/>
                  <a:gd name="T22" fmla="*/ 94 w 143"/>
                  <a:gd name="T23" fmla="*/ 16 h 143"/>
                  <a:gd name="T24" fmla="*/ 87 w 143"/>
                  <a:gd name="T25" fmla="*/ 15 h 143"/>
                  <a:gd name="T26" fmla="*/ 82 w 143"/>
                  <a:gd name="T27" fmla="*/ 13 h 143"/>
                  <a:gd name="T28" fmla="*/ 82 w 143"/>
                  <a:gd name="T29" fmla="*/ 0 h 143"/>
                  <a:gd name="T30" fmla="*/ 60 w 143"/>
                  <a:gd name="T31" fmla="*/ 0 h 143"/>
                  <a:gd name="T32" fmla="*/ 60 w 143"/>
                  <a:gd name="T33" fmla="*/ 13 h 143"/>
                  <a:gd name="T34" fmla="*/ 53 w 143"/>
                  <a:gd name="T35" fmla="*/ 15 h 143"/>
                  <a:gd name="T36" fmla="*/ 48 w 143"/>
                  <a:gd name="T37" fmla="*/ 16 h 143"/>
                  <a:gd name="T38" fmla="*/ 41 w 143"/>
                  <a:gd name="T39" fmla="*/ 20 h 143"/>
                  <a:gd name="T40" fmla="*/ 35 w 143"/>
                  <a:gd name="T41" fmla="*/ 24 h 143"/>
                  <a:gd name="T42" fmla="*/ 28 w 143"/>
                  <a:gd name="T43" fmla="*/ 15 h 143"/>
                  <a:gd name="T44" fmla="*/ 12 w 143"/>
                  <a:gd name="T45" fmla="*/ 29 h 143"/>
                  <a:gd name="T46" fmla="*/ 21 w 143"/>
                  <a:gd name="T47" fmla="*/ 38 h 143"/>
                  <a:gd name="T48" fmla="*/ 17 w 143"/>
                  <a:gd name="T49" fmla="*/ 43 h 143"/>
                  <a:gd name="T50" fmla="*/ 14 w 143"/>
                  <a:gd name="T51" fmla="*/ 49 h 143"/>
                  <a:gd name="T52" fmla="*/ 12 w 143"/>
                  <a:gd name="T53" fmla="*/ 54 h 143"/>
                  <a:gd name="T54" fmla="*/ 10 w 143"/>
                  <a:gd name="T55" fmla="*/ 61 h 143"/>
                  <a:gd name="T56" fmla="*/ 0 w 143"/>
                  <a:gd name="T57" fmla="*/ 61 h 143"/>
                  <a:gd name="T58" fmla="*/ 0 w 143"/>
                  <a:gd name="T59" fmla="*/ 83 h 143"/>
                  <a:gd name="T60" fmla="*/ 10 w 143"/>
                  <a:gd name="T61" fmla="*/ 83 h 143"/>
                  <a:gd name="T62" fmla="*/ 12 w 143"/>
                  <a:gd name="T63" fmla="*/ 90 h 143"/>
                  <a:gd name="T64" fmla="*/ 14 w 143"/>
                  <a:gd name="T65" fmla="*/ 95 h 143"/>
                  <a:gd name="T66" fmla="*/ 17 w 143"/>
                  <a:gd name="T67" fmla="*/ 102 h 143"/>
                  <a:gd name="T68" fmla="*/ 21 w 143"/>
                  <a:gd name="T69" fmla="*/ 108 h 143"/>
                  <a:gd name="T70" fmla="*/ 12 w 143"/>
                  <a:gd name="T71" fmla="*/ 115 h 143"/>
                  <a:gd name="T72" fmla="*/ 28 w 143"/>
                  <a:gd name="T73" fmla="*/ 131 h 143"/>
                  <a:gd name="T74" fmla="*/ 35 w 143"/>
                  <a:gd name="T75" fmla="*/ 122 h 143"/>
                  <a:gd name="T76" fmla="*/ 41 w 143"/>
                  <a:gd name="T77" fmla="*/ 126 h 143"/>
                  <a:gd name="T78" fmla="*/ 48 w 143"/>
                  <a:gd name="T79" fmla="*/ 129 h 143"/>
                  <a:gd name="T80" fmla="*/ 53 w 143"/>
                  <a:gd name="T81" fmla="*/ 131 h 143"/>
                  <a:gd name="T82" fmla="*/ 60 w 143"/>
                  <a:gd name="T83" fmla="*/ 133 h 143"/>
                  <a:gd name="T84" fmla="*/ 60 w 143"/>
                  <a:gd name="T85" fmla="*/ 143 h 143"/>
                  <a:gd name="T86" fmla="*/ 82 w 143"/>
                  <a:gd name="T87" fmla="*/ 143 h 143"/>
                  <a:gd name="T88" fmla="*/ 82 w 143"/>
                  <a:gd name="T89" fmla="*/ 133 h 143"/>
                  <a:gd name="T90" fmla="*/ 87 w 143"/>
                  <a:gd name="T91" fmla="*/ 131 h 143"/>
                  <a:gd name="T92" fmla="*/ 94 w 143"/>
                  <a:gd name="T93" fmla="*/ 129 h 143"/>
                  <a:gd name="T94" fmla="*/ 100 w 143"/>
                  <a:gd name="T95" fmla="*/ 126 h 143"/>
                  <a:gd name="T96" fmla="*/ 105 w 143"/>
                  <a:gd name="T97" fmla="*/ 122 h 143"/>
                  <a:gd name="T98" fmla="*/ 114 w 143"/>
                  <a:gd name="T99" fmla="*/ 131 h 143"/>
                  <a:gd name="T100" fmla="*/ 128 w 143"/>
                  <a:gd name="T101" fmla="*/ 115 h 143"/>
                  <a:gd name="T102" fmla="*/ 119 w 143"/>
                  <a:gd name="T103" fmla="*/ 108 h 143"/>
                  <a:gd name="T104" fmla="*/ 123 w 143"/>
                  <a:gd name="T105" fmla="*/ 102 h 143"/>
                  <a:gd name="T106" fmla="*/ 127 w 143"/>
                  <a:gd name="T107" fmla="*/ 95 h 143"/>
                  <a:gd name="T108" fmla="*/ 128 w 143"/>
                  <a:gd name="T109" fmla="*/ 90 h 143"/>
                  <a:gd name="T110" fmla="*/ 130 w 143"/>
                  <a:gd name="T111" fmla="*/ 83 h 143"/>
                  <a:gd name="T112" fmla="*/ 143 w 143"/>
                  <a:gd name="T113" fmla="*/ 8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3" h="143">
                    <a:moveTo>
                      <a:pt x="143" y="83"/>
                    </a:moveTo>
                    <a:lnTo>
                      <a:pt x="143" y="61"/>
                    </a:lnTo>
                    <a:lnTo>
                      <a:pt x="130" y="61"/>
                    </a:lnTo>
                    <a:lnTo>
                      <a:pt x="128" y="54"/>
                    </a:lnTo>
                    <a:lnTo>
                      <a:pt x="127" y="49"/>
                    </a:lnTo>
                    <a:lnTo>
                      <a:pt x="123" y="43"/>
                    </a:lnTo>
                    <a:lnTo>
                      <a:pt x="119" y="38"/>
                    </a:lnTo>
                    <a:lnTo>
                      <a:pt x="128" y="29"/>
                    </a:lnTo>
                    <a:lnTo>
                      <a:pt x="114" y="15"/>
                    </a:lnTo>
                    <a:lnTo>
                      <a:pt x="105" y="24"/>
                    </a:lnTo>
                    <a:lnTo>
                      <a:pt x="100" y="20"/>
                    </a:lnTo>
                    <a:lnTo>
                      <a:pt x="94" y="16"/>
                    </a:lnTo>
                    <a:lnTo>
                      <a:pt x="87" y="15"/>
                    </a:lnTo>
                    <a:lnTo>
                      <a:pt x="82" y="13"/>
                    </a:lnTo>
                    <a:lnTo>
                      <a:pt x="82" y="0"/>
                    </a:lnTo>
                    <a:lnTo>
                      <a:pt x="60" y="0"/>
                    </a:lnTo>
                    <a:lnTo>
                      <a:pt x="60" y="13"/>
                    </a:lnTo>
                    <a:lnTo>
                      <a:pt x="53" y="15"/>
                    </a:lnTo>
                    <a:lnTo>
                      <a:pt x="48" y="16"/>
                    </a:lnTo>
                    <a:lnTo>
                      <a:pt x="41" y="20"/>
                    </a:lnTo>
                    <a:lnTo>
                      <a:pt x="35" y="24"/>
                    </a:lnTo>
                    <a:lnTo>
                      <a:pt x="28" y="15"/>
                    </a:lnTo>
                    <a:lnTo>
                      <a:pt x="12" y="29"/>
                    </a:lnTo>
                    <a:lnTo>
                      <a:pt x="21" y="38"/>
                    </a:lnTo>
                    <a:lnTo>
                      <a:pt x="17" y="43"/>
                    </a:lnTo>
                    <a:lnTo>
                      <a:pt x="14" y="49"/>
                    </a:lnTo>
                    <a:lnTo>
                      <a:pt x="12" y="54"/>
                    </a:lnTo>
                    <a:lnTo>
                      <a:pt x="10" y="61"/>
                    </a:lnTo>
                    <a:lnTo>
                      <a:pt x="0" y="61"/>
                    </a:lnTo>
                    <a:lnTo>
                      <a:pt x="0" y="83"/>
                    </a:lnTo>
                    <a:lnTo>
                      <a:pt x="10" y="83"/>
                    </a:lnTo>
                    <a:lnTo>
                      <a:pt x="12" y="90"/>
                    </a:lnTo>
                    <a:lnTo>
                      <a:pt x="14" y="95"/>
                    </a:lnTo>
                    <a:lnTo>
                      <a:pt x="17" y="102"/>
                    </a:lnTo>
                    <a:lnTo>
                      <a:pt x="21" y="108"/>
                    </a:lnTo>
                    <a:lnTo>
                      <a:pt x="12" y="115"/>
                    </a:lnTo>
                    <a:lnTo>
                      <a:pt x="28" y="131"/>
                    </a:lnTo>
                    <a:lnTo>
                      <a:pt x="35" y="122"/>
                    </a:lnTo>
                    <a:lnTo>
                      <a:pt x="41" y="126"/>
                    </a:lnTo>
                    <a:lnTo>
                      <a:pt x="48" y="129"/>
                    </a:lnTo>
                    <a:lnTo>
                      <a:pt x="53" y="131"/>
                    </a:lnTo>
                    <a:lnTo>
                      <a:pt x="60" y="133"/>
                    </a:lnTo>
                    <a:lnTo>
                      <a:pt x="60" y="143"/>
                    </a:lnTo>
                    <a:lnTo>
                      <a:pt x="82" y="143"/>
                    </a:lnTo>
                    <a:lnTo>
                      <a:pt x="82" y="133"/>
                    </a:lnTo>
                    <a:lnTo>
                      <a:pt x="87" y="131"/>
                    </a:lnTo>
                    <a:lnTo>
                      <a:pt x="94" y="129"/>
                    </a:lnTo>
                    <a:lnTo>
                      <a:pt x="100" y="126"/>
                    </a:lnTo>
                    <a:lnTo>
                      <a:pt x="105" y="122"/>
                    </a:lnTo>
                    <a:lnTo>
                      <a:pt x="114" y="131"/>
                    </a:lnTo>
                    <a:lnTo>
                      <a:pt x="128" y="115"/>
                    </a:lnTo>
                    <a:lnTo>
                      <a:pt x="119" y="108"/>
                    </a:lnTo>
                    <a:lnTo>
                      <a:pt x="123" y="102"/>
                    </a:lnTo>
                    <a:lnTo>
                      <a:pt x="127" y="95"/>
                    </a:lnTo>
                    <a:lnTo>
                      <a:pt x="128" y="90"/>
                    </a:lnTo>
                    <a:lnTo>
                      <a:pt x="130" y="83"/>
                    </a:lnTo>
                    <a:lnTo>
                      <a:pt x="143" y="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9881" tIns="19940" rIns="39881" bIns="19940" numCol="1" anchor="t" anchorCtr="0" compatLnSpc="1">
                <a:prstTxWarp prst="textNoShape">
                  <a:avLst/>
                </a:prstTxWarp>
              </a:bodyPr>
              <a:lstStyle/>
              <a:p>
                <a:endParaRPr lang="en-US" sz="619">
                  <a:latin typeface="Calibri" panose="020F0502020204030204" pitchFamily="34" charset="0"/>
                  <a:cs typeface="Calibri" panose="020F0502020204030204" pitchFamily="34" charset="0"/>
                </a:endParaRPr>
              </a:p>
            </p:txBody>
          </p:sp>
          <p:sp>
            <p:nvSpPr>
              <p:cNvPr id="47" name="Rounded Rectangle 50">
                <a:extLst>
                  <a:ext uri="{FF2B5EF4-FFF2-40B4-BE49-F238E27FC236}">
                    <a16:creationId xmlns:a16="http://schemas.microsoft.com/office/drawing/2014/main" id="{E76E8345-B938-4147-A37D-3B33848325FE}"/>
                  </a:ext>
                </a:extLst>
              </p:cNvPr>
              <p:cNvSpPr/>
              <p:nvPr/>
            </p:nvSpPr>
            <p:spPr>
              <a:xfrm>
                <a:off x="3796588" y="5193792"/>
                <a:ext cx="1784909" cy="460858"/>
              </a:xfrm>
              <a:prstGeom prst="roundRect">
                <a:avLst>
                  <a:gd name="adj" fmla="val 50000"/>
                </a:avLst>
              </a:prstGeom>
              <a:no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US" sz="619">
                  <a:latin typeface="Calibri" panose="020F0502020204030204" pitchFamily="34" charset="0"/>
                  <a:cs typeface="Calibri" panose="020F0502020204030204" pitchFamily="34" charset="0"/>
                </a:endParaRPr>
              </a:p>
            </p:txBody>
          </p:sp>
        </p:grpSp>
        <p:sp>
          <p:nvSpPr>
            <p:cNvPr id="38" name="Rounded Rectangle 41">
              <a:extLst>
                <a:ext uri="{FF2B5EF4-FFF2-40B4-BE49-F238E27FC236}">
                  <a16:creationId xmlns:a16="http://schemas.microsoft.com/office/drawing/2014/main" id="{2B472942-A18C-4319-BFE6-1D7AFE2C0197}"/>
                </a:ext>
              </a:extLst>
            </p:cNvPr>
            <p:cNvSpPr/>
            <p:nvPr/>
          </p:nvSpPr>
          <p:spPr>
            <a:xfrm>
              <a:off x="3463839" y="4836051"/>
              <a:ext cx="1117768" cy="2073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US" sz="619">
                <a:latin typeface="Calibri" panose="020F0502020204030204" pitchFamily="34" charset="0"/>
                <a:cs typeface="Calibri" panose="020F0502020204030204" pitchFamily="34" charset="0"/>
              </a:endParaRPr>
            </a:p>
          </p:txBody>
        </p:sp>
        <p:sp>
          <p:nvSpPr>
            <p:cNvPr id="39" name="Rounded Rectangle 42">
              <a:extLst>
                <a:ext uri="{FF2B5EF4-FFF2-40B4-BE49-F238E27FC236}">
                  <a16:creationId xmlns:a16="http://schemas.microsoft.com/office/drawing/2014/main" id="{31D55376-FB31-43D6-9E70-B9838052743D}"/>
                </a:ext>
              </a:extLst>
            </p:cNvPr>
            <p:cNvSpPr/>
            <p:nvPr/>
          </p:nvSpPr>
          <p:spPr>
            <a:xfrm>
              <a:off x="3742223" y="4726498"/>
              <a:ext cx="521835" cy="1615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US" sz="619">
                <a:latin typeface="Calibri" panose="020F0502020204030204" pitchFamily="34" charset="0"/>
                <a:cs typeface="Calibri" panose="020F0502020204030204" pitchFamily="34" charset="0"/>
              </a:endParaRPr>
            </a:p>
          </p:txBody>
        </p:sp>
        <p:grpSp>
          <p:nvGrpSpPr>
            <p:cNvPr id="40" name="Group 39">
              <a:extLst>
                <a:ext uri="{FF2B5EF4-FFF2-40B4-BE49-F238E27FC236}">
                  <a16:creationId xmlns:a16="http://schemas.microsoft.com/office/drawing/2014/main" id="{3656F4C0-E16E-4E9C-BFD2-8EF4067D30E2}"/>
                </a:ext>
              </a:extLst>
            </p:cNvPr>
            <p:cNvGrpSpPr/>
            <p:nvPr/>
          </p:nvGrpSpPr>
          <p:grpSpPr>
            <a:xfrm>
              <a:off x="4182085" y="4645716"/>
              <a:ext cx="714935" cy="167895"/>
              <a:chOff x="4879916" y="4681726"/>
              <a:chExt cx="518703" cy="124494"/>
            </a:xfrm>
          </p:grpSpPr>
          <p:sp>
            <p:nvSpPr>
              <p:cNvPr id="41" name="Isosceles Triangle 40">
                <a:extLst>
                  <a:ext uri="{FF2B5EF4-FFF2-40B4-BE49-F238E27FC236}">
                    <a16:creationId xmlns:a16="http://schemas.microsoft.com/office/drawing/2014/main" id="{E53F7A84-3A70-405C-A2E8-A835DEC723BD}"/>
                  </a:ext>
                </a:extLst>
              </p:cNvPr>
              <p:cNvSpPr/>
              <p:nvPr/>
            </p:nvSpPr>
            <p:spPr>
              <a:xfrm rot="4440000">
                <a:off x="5073186" y="4542733"/>
                <a:ext cx="70217" cy="45675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US" sz="619">
                  <a:latin typeface="Calibri" panose="020F0502020204030204" pitchFamily="34" charset="0"/>
                  <a:cs typeface="Calibri" panose="020F0502020204030204" pitchFamily="34" charset="0"/>
                </a:endParaRPr>
              </a:p>
            </p:txBody>
          </p:sp>
          <p:sp>
            <p:nvSpPr>
              <p:cNvPr id="42" name="Rounded Rectangle 45">
                <a:extLst>
                  <a:ext uri="{FF2B5EF4-FFF2-40B4-BE49-F238E27FC236}">
                    <a16:creationId xmlns:a16="http://schemas.microsoft.com/office/drawing/2014/main" id="{9864B249-D603-403C-9854-E3C42372700E}"/>
                  </a:ext>
                </a:extLst>
              </p:cNvPr>
              <p:cNvSpPr/>
              <p:nvPr/>
            </p:nvSpPr>
            <p:spPr>
              <a:xfrm rot="-1080000">
                <a:off x="5223054" y="4681726"/>
                <a:ext cx="175565" cy="6583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US" sz="619">
                  <a:latin typeface="Calibri" panose="020F0502020204030204" pitchFamily="34" charset="0"/>
                  <a:cs typeface="Calibri" panose="020F0502020204030204" pitchFamily="34" charset="0"/>
                </a:endParaRPr>
              </a:p>
            </p:txBody>
          </p:sp>
        </p:grpSp>
      </p:grpSp>
      <p:sp>
        <p:nvSpPr>
          <p:cNvPr id="48" name="Rounded Rectangle 51">
            <a:extLst>
              <a:ext uri="{FF2B5EF4-FFF2-40B4-BE49-F238E27FC236}">
                <a16:creationId xmlns:a16="http://schemas.microsoft.com/office/drawing/2014/main" id="{968D0285-B23E-4FC5-9662-B3DC94A5232B}"/>
              </a:ext>
            </a:extLst>
          </p:cNvPr>
          <p:cNvSpPr/>
          <p:nvPr/>
        </p:nvSpPr>
        <p:spPr>
          <a:xfrm>
            <a:off x="5264057" y="2283141"/>
            <a:ext cx="678343" cy="884029"/>
          </a:xfrm>
          <a:prstGeom prst="roundRect">
            <a:avLst>
              <a:gd name="adj" fmla="val 107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endParaRPr lang="en-US" sz="619">
              <a:latin typeface="Calibri" panose="020F0502020204030204" pitchFamily="34" charset="0"/>
              <a:cs typeface="Calibri" panose="020F0502020204030204" pitchFamily="34" charset="0"/>
            </a:endParaRPr>
          </a:p>
        </p:txBody>
      </p:sp>
      <p:pic>
        <p:nvPicPr>
          <p:cNvPr id="49" name="Picture 48">
            <a:extLst>
              <a:ext uri="{FF2B5EF4-FFF2-40B4-BE49-F238E27FC236}">
                <a16:creationId xmlns:a16="http://schemas.microsoft.com/office/drawing/2014/main" id="{A1306F14-5669-49C5-9317-59EAB35325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65551" y="2374488"/>
            <a:ext cx="685517" cy="685517"/>
          </a:xfrm>
          <a:prstGeom prst="rect">
            <a:avLst/>
          </a:prstGeom>
        </p:spPr>
      </p:pic>
      <p:sp>
        <p:nvSpPr>
          <p:cNvPr id="50" name="Text Placeholder 29">
            <a:extLst>
              <a:ext uri="{FF2B5EF4-FFF2-40B4-BE49-F238E27FC236}">
                <a16:creationId xmlns:a16="http://schemas.microsoft.com/office/drawing/2014/main" id="{903A43A4-7559-458A-B0AA-094B25A94A1F}"/>
              </a:ext>
            </a:extLst>
          </p:cNvPr>
          <p:cNvSpPr txBox="1">
            <a:spLocks/>
          </p:cNvSpPr>
          <p:nvPr/>
        </p:nvSpPr>
        <p:spPr>
          <a:xfrm>
            <a:off x="6817566" y="823351"/>
            <a:ext cx="1071381" cy="65607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400">
                <a:latin typeface="Calibri" panose="020F0502020204030204" pitchFamily="34" charset="0"/>
                <a:cs typeface="Calibri" panose="020F0502020204030204" pitchFamily="34" charset="0"/>
              </a:rPr>
              <a:t>Complex Supply Chains</a:t>
            </a:r>
            <a:endParaRPr lang="en-US" sz="1400" dirty="0">
              <a:latin typeface="Calibri" panose="020F0502020204030204" pitchFamily="34" charset="0"/>
              <a:cs typeface="Calibri" panose="020F0502020204030204" pitchFamily="34" charset="0"/>
            </a:endParaRPr>
          </a:p>
        </p:txBody>
      </p:sp>
      <p:sp>
        <p:nvSpPr>
          <p:cNvPr id="51" name="Oval 50">
            <a:extLst>
              <a:ext uri="{FF2B5EF4-FFF2-40B4-BE49-F238E27FC236}">
                <a16:creationId xmlns:a16="http://schemas.microsoft.com/office/drawing/2014/main" id="{18539E67-B348-49E3-AB04-94F43A456103}"/>
              </a:ext>
            </a:extLst>
          </p:cNvPr>
          <p:cNvSpPr/>
          <p:nvPr/>
        </p:nvSpPr>
        <p:spPr>
          <a:xfrm>
            <a:off x="6795097" y="544023"/>
            <a:ext cx="1161279" cy="1148127"/>
          </a:xfrm>
          <a:prstGeom prst="ellipse">
            <a:avLst/>
          </a:prstGeom>
          <a:noFill/>
          <a:ln>
            <a:solidFill>
              <a:srgbClr val="0C5D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667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6103-AF98-428A-ADF2-C23BA983C9C2}"/>
              </a:ext>
            </a:extLst>
          </p:cNvPr>
          <p:cNvSpPr>
            <a:spLocks noGrp="1"/>
          </p:cNvSpPr>
          <p:nvPr>
            <p:ph type="title"/>
          </p:nvPr>
        </p:nvSpPr>
        <p:spPr/>
        <p:txBody>
          <a:bodyPr/>
          <a:lstStyle/>
          <a:p>
            <a:r>
              <a:rPr lang="en-GB" dirty="0"/>
              <a:t>Contract Management</a:t>
            </a:r>
          </a:p>
        </p:txBody>
      </p:sp>
      <p:sp>
        <p:nvSpPr>
          <p:cNvPr id="3" name="Rounded Rectangle 5">
            <a:extLst>
              <a:ext uri="{FF2B5EF4-FFF2-40B4-BE49-F238E27FC236}">
                <a16:creationId xmlns:a16="http://schemas.microsoft.com/office/drawing/2014/main" id="{EFF1624D-B8A1-4AF9-A54C-09A23B4DF8E5}"/>
              </a:ext>
            </a:extLst>
          </p:cNvPr>
          <p:cNvSpPr/>
          <p:nvPr/>
        </p:nvSpPr>
        <p:spPr>
          <a:xfrm>
            <a:off x="1005894" y="1554853"/>
            <a:ext cx="1311708" cy="1827845"/>
          </a:xfrm>
          <a:prstGeom prst="roundRect">
            <a:avLst>
              <a:gd name="adj" fmla="val 116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t" anchorCtr="0" forceAA="0" compatLnSpc="1">
            <a:prstTxWarp prst="textNoShape">
              <a:avLst/>
            </a:prstTxWarp>
            <a:noAutofit/>
          </a:bodyPr>
          <a:lstStyle/>
          <a:p>
            <a:pPr algn="ctr"/>
            <a:r>
              <a:rPr lang="en-US" sz="1600" b="1" dirty="0">
                <a:solidFill>
                  <a:schemeClr val="bg1"/>
                </a:solidFill>
                <a:latin typeface="Calibri" panose="020F0502020204030204" pitchFamily="34" charset="0"/>
                <a:cs typeface="Calibri" panose="020F0502020204030204" pitchFamily="34" charset="0"/>
              </a:rPr>
              <a:t>Requirements</a:t>
            </a:r>
          </a:p>
        </p:txBody>
      </p:sp>
      <p:pic>
        <p:nvPicPr>
          <p:cNvPr id="4" name="Picture 4" descr="http://myportal.infor.com/graphicsupport/emaildata/uploadedimages/Document_rev_300px.png">
            <a:extLst>
              <a:ext uri="{FF2B5EF4-FFF2-40B4-BE49-F238E27FC236}">
                <a16:creationId xmlns:a16="http://schemas.microsoft.com/office/drawing/2014/main" id="{9A7A24FA-503A-466B-8026-401BB087A51E}"/>
              </a:ext>
            </a:extLst>
          </p:cNvPr>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1248975" y="2156493"/>
            <a:ext cx="825546" cy="868945"/>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7">
            <a:extLst>
              <a:ext uri="{FF2B5EF4-FFF2-40B4-BE49-F238E27FC236}">
                <a16:creationId xmlns:a16="http://schemas.microsoft.com/office/drawing/2014/main" id="{7E76C674-0E48-4D54-9335-DC7446240CDD}"/>
              </a:ext>
            </a:extLst>
          </p:cNvPr>
          <p:cNvSpPr/>
          <p:nvPr/>
        </p:nvSpPr>
        <p:spPr>
          <a:xfrm>
            <a:off x="4283186" y="1527736"/>
            <a:ext cx="1311708" cy="1827845"/>
          </a:xfrm>
          <a:prstGeom prst="roundRect">
            <a:avLst>
              <a:gd name="adj" fmla="val 1223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t" anchorCtr="0" forceAA="0" compatLnSpc="1">
            <a:prstTxWarp prst="textNoShape">
              <a:avLst/>
            </a:prstTxWarp>
            <a:noAutofit/>
          </a:bodyPr>
          <a:lstStyle/>
          <a:p>
            <a:pPr algn="ctr"/>
            <a:r>
              <a:rPr lang="en-US" sz="800" b="1" dirty="0">
                <a:solidFill>
                  <a:schemeClr val="bg1"/>
                </a:solidFill>
                <a:latin typeface="Calibri" panose="020F0502020204030204" pitchFamily="34" charset="0"/>
                <a:cs typeface="Calibri" panose="020F0502020204030204" pitchFamily="34" charset="0"/>
              </a:rPr>
              <a:t>Purchasing</a:t>
            </a:r>
          </a:p>
        </p:txBody>
      </p:sp>
      <p:sp>
        <p:nvSpPr>
          <p:cNvPr id="6" name="Rounded Rectangle 8">
            <a:extLst>
              <a:ext uri="{FF2B5EF4-FFF2-40B4-BE49-F238E27FC236}">
                <a16:creationId xmlns:a16="http://schemas.microsoft.com/office/drawing/2014/main" id="{D78456C4-F8D0-44CC-A5B6-4BC52BBB35C5}"/>
              </a:ext>
            </a:extLst>
          </p:cNvPr>
          <p:cNvSpPr/>
          <p:nvPr/>
        </p:nvSpPr>
        <p:spPr>
          <a:xfrm>
            <a:off x="2483768" y="1563638"/>
            <a:ext cx="1636753" cy="1827845"/>
          </a:xfrm>
          <a:prstGeom prst="roundRect">
            <a:avLst>
              <a:gd name="adj" fmla="val 1057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t" anchorCtr="0" forceAA="0" compatLnSpc="1">
            <a:prstTxWarp prst="textNoShape">
              <a:avLst/>
            </a:prstTxWarp>
            <a:noAutofit/>
          </a:bodyPr>
          <a:lstStyle/>
          <a:p>
            <a:pPr algn="ctr"/>
            <a:r>
              <a:rPr lang="en-US" sz="800" b="1" dirty="0">
                <a:solidFill>
                  <a:schemeClr val="bg1"/>
                </a:solidFill>
                <a:latin typeface="Calibri" panose="020F0502020204030204" pitchFamily="34" charset="0"/>
                <a:cs typeface="Calibri" panose="020F0502020204030204" pitchFamily="34" charset="0"/>
              </a:rPr>
              <a:t>Manufacturing</a:t>
            </a:r>
          </a:p>
        </p:txBody>
      </p:sp>
      <p:grpSp>
        <p:nvGrpSpPr>
          <p:cNvPr id="7" name="Group 6">
            <a:extLst>
              <a:ext uri="{FF2B5EF4-FFF2-40B4-BE49-F238E27FC236}">
                <a16:creationId xmlns:a16="http://schemas.microsoft.com/office/drawing/2014/main" id="{0559768F-AFDC-4347-9EEB-7D7CF057C4E3}"/>
              </a:ext>
            </a:extLst>
          </p:cNvPr>
          <p:cNvGrpSpPr/>
          <p:nvPr/>
        </p:nvGrpSpPr>
        <p:grpSpPr>
          <a:xfrm>
            <a:off x="5849684" y="1712713"/>
            <a:ext cx="1591790" cy="1744273"/>
            <a:chOff x="12192001" y="3257550"/>
            <a:chExt cx="3649756" cy="3999379"/>
          </a:xfrm>
        </p:grpSpPr>
        <p:sp>
          <p:nvSpPr>
            <p:cNvPr id="8" name="Rounded Rectangle 12">
              <a:extLst>
                <a:ext uri="{FF2B5EF4-FFF2-40B4-BE49-F238E27FC236}">
                  <a16:creationId xmlns:a16="http://schemas.microsoft.com/office/drawing/2014/main" id="{DBF26A43-E021-476E-BDD4-755001F2F019}"/>
                </a:ext>
              </a:extLst>
            </p:cNvPr>
            <p:cNvSpPr/>
            <p:nvPr/>
          </p:nvSpPr>
          <p:spPr>
            <a:xfrm>
              <a:off x="12192001" y="3257550"/>
              <a:ext cx="3649756" cy="3999379"/>
            </a:xfrm>
            <a:prstGeom prst="roundRect">
              <a:avLst>
                <a:gd name="adj" fmla="val 645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9881" tIns="19940" rIns="39881" bIns="19940" numCol="1" spcCol="0" rtlCol="0" fromWordArt="0" anchor="ctr" anchorCtr="0" forceAA="0" compatLnSpc="1">
              <a:prstTxWarp prst="textNoShape">
                <a:avLst/>
              </a:prstTxWarp>
              <a:noAutofit/>
            </a:bodyPr>
            <a:lstStyle/>
            <a:p>
              <a:pPr algn="ctr"/>
              <a:r>
                <a:rPr lang="en-GB" sz="800" dirty="0">
                  <a:latin typeface="Calibri" panose="020F0502020204030204" pitchFamily="34" charset="0"/>
                  <a:cs typeface="Calibri" panose="020F0502020204030204" pitchFamily="34" charset="0"/>
                </a:rPr>
                <a:t>Terms</a:t>
              </a:r>
            </a:p>
          </p:txBody>
        </p:sp>
        <p:sp>
          <p:nvSpPr>
            <p:cNvPr id="9" name="Content Placeholder 40">
              <a:extLst>
                <a:ext uri="{FF2B5EF4-FFF2-40B4-BE49-F238E27FC236}">
                  <a16:creationId xmlns:a16="http://schemas.microsoft.com/office/drawing/2014/main" id="{C2AC37E8-3FD5-4EE8-A43F-F9E583C603F4}"/>
                </a:ext>
              </a:extLst>
            </p:cNvPr>
            <p:cNvSpPr txBox="1">
              <a:spLocks/>
            </p:cNvSpPr>
            <p:nvPr/>
          </p:nvSpPr>
          <p:spPr>
            <a:xfrm>
              <a:off x="12392355" y="3468376"/>
              <a:ext cx="3449402" cy="3713473"/>
            </a:xfrm>
            <a:prstGeom prst="rect">
              <a:avLst/>
            </a:prstGeom>
          </p:spPr>
          <p:txBody>
            <a:bodyPr/>
            <a:lstStyle>
              <a:lvl1pPr marL="287338" marR="0" indent="-287338" algn="l" defTabSz="1451519" rtl="0" eaLnBrk="1" fontAlgn="auto" latinLnBrk="0" hangingPunct="1">
                <a:lnSpc>
                  <a:spcPct val="85000"/>
                </a:lnSpc>
                <a:spcBef>
                  <a:spcPts val="600"/>
                </a:spcBef>
                <a:spcAft>
                  <a:spcPts val="600"/>
                </a:spcAft>
                <a:buClrTx/>
                <a:buSzTx/>
                <a:buFont typeface="Arial" pitchFamily="34" charset="0"/>
                <a:buChar char="•"/>
                <a:tabLst/>
                <a:defRPr sz="3000" kern="1200" spc="-50" baseline="0">
                  <a:solidFill>
                    <a:schemeClr val="tx1"/>
                  </a:solidFill>
                  <a:latin typeface="+mn-lt"/>
                  <a:ea typeface="Tahoma" pitchFamily="34" charset="0"/>
                  <a:cs typeface="Tahoma" pitchFamily="34" charset="0"/>
                </a:defRPr>
              </a:lvl1pPr>
              <a:lvl2pPr marL="736600" marR="0" indent="-280988" algn="l" defTabSz="1451519" rtl="0" eaLnBrk="1" fontAlgn="auto" latinLnBrk="0" hangingPunct="1">
                <a:lnSpc>
                  <a:spcPct val="85000"/>
                </a:lnSpc>
                <a:spcBef>
                  <a:spcPts val="600"/>
                </a:spcBef>
                <a:spcAft>
                  <a:spcPts val="600"/>
                </a:spcAft>
                <a:buClrTx/>
                <a:buSzTx/>
                <a:buFont typeface="Arial" pitchFamily="34" charset="0"/>
                <a:buChar char="•"/>
                <a:tabLst/>
                <a:defRPr sz="2600" kern="1200" spc="-50" baseline="0">
                  <a:solidFill>
                    <a:schemeClr val="tx1"/>
                  </a:solidFill>
                  <a:latin typeface="+mn-lt"/>
                  <a:ea typeface="Tahoma" pitchFamily="34" charset="0"/>
                  <a:cs typeface="Tahoma" pitchFamily="34" charset="0"/>
                </a:defRPr>
              </a:lvl2pPr>
              <a:lvl3pPr marL="1255713" marR="0" indent="-239713" algn="l" defTabSz="1451519" rtl="0" eaLnBrk="1" fontAlgn="auto" latinLnBrk="0" hangingPunct="1">
                <a:lnSpc>
                  <a:spcPct val="85000"/>
                </a:lnSpc>
                <a:spcBef>
                  <a:spcPts val="600"/>
                </a:spcBef>
                <a:spcAft>
                  <a:spcPts val="600"/>
                </a:spcAft>
                <a:buClrTx/>
                <a:buSzTx/>
                <a:buFont typeface="Arial" pitchFamily="34" charset="0"/>
                <a:buChar char="•"/>
                <a:tabLst/>
                <a:defRPr sz="2200" kern="1200" spc="-50" baseline="0">
                  <a:solidFill>
                    <a:schemeClr val="tx1"/>
                  </a:solidFill>
                  <a:latin typeface="+mn-lt"/>
                  <a:ea typeface="Tahoma" pitchFamily="34" charset="0"/>
                  <a:cs typeface="Tahoma" pitchFamily="34" charset="0"/>
                </a:defRPr>
              </a:lvl3pPr>
              <a:lvl4pPr marL="1651000" marR="0" indent="-177800" algn="l" defTabSz="1451519" rtl="0" eaLnBrk="1" fontAlgn="auto" latinLnBrk="0" hangingPunct="1">
                <a:lnSpc>
                  <a:spcPct val="85000"/>
                </a:lnSpc>
                <a:spcBef>
                  <a:spcPts val="600"/>
                </a:spcBef>
                <a:spcAft>
                  <a:spcPts val="600"/>
                </a:spcAft>
                <a:buClrTx/>
                <a:buSzTx/>
                <a:buFont typeface="Arial" pitchFamily="34" charset="0"/>
                <a:buChar char="•"/>
                <a:tabLst/>
                <a:defRPr sz="1800" kern="1200" spc="-50" baseline="0">
                  <a:solidFill>
                    <a:schemeClr val="tx1"/>
                  </a:solidFill>
                  <a:latin typeface="+mn-lt"/>
                  <a:ea typeface="Tahoma" pitchFamily="34" charset="0"/>
                  <a:cs typeface="Tahoma" pitchFamily="34" charset="0"/>
                </a:defRPr>
              </a:lvl4pPr>
              <a:lvl5pPr marL="2116138" marR="0" indent="-171450" algn="l" defTabSz="1451519" rtl="0" eaLnBrk="1" fontAlgn="auto" latinLnBrk="0" hangingPunct="1">
                <a:lnSpc>
                  <a:spcPct val="85000"/>
                </a:lnSpc>
                <a:spcBef>
                  <a:spcPts val="600"/>
                </a:spcBef>
                <a:spcAft>
                  <a:spcPts val="600"/>
                </a:spcAft>
                <a:buClrTx/>
                <a:buSzTx/>
                <a:buFont typeface="Arial" pitchFamily="34" charset="0"/>
                <a:buChar char="•"/>
                <a:tabLst/>
                <a:defRPr sz="1600" kern="1200" spc="-50" baseline="0">
                  <a:solidFill>
                    <a:schemeClr val="tx1"/>
                  </a:solidFill>
                  <a:latin typeface="+mn-lt"/>
                  <a:ea typeface="Tahoma" pitchFamily="34" charset="0"/>
                  <a:cs typeface="Tahoma" pitchFamily="34" charset="0"/>
                </a:defRPr>
              </a:lvl5pPr>
              <a:lvl6pPr marL="3991676"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17435"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43195"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168954"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0" indent="0">
                <a:lnSpc>
                  <a:spcPct val="100000"/>
                </a:lnSpc>
                <a:buNone/>
              </a:pPr>
              <a:r>
                <a:rPr lang="en-GB" sz="1600" b="1" dirty="0">
                  <a:solidFill>
                    <a:srgbClr val="2A4896"/>
                  </a:solidFill>
                  <a:latin typeface="Calibri" panose="020F0502020204030204" pitchFamily="34" charset="0"/>
                  <a:cs typeface="Calibri" panose="020F0502020204030204" pitchFamily="34" charset="0"/>
                </a:rPr>
                <a:t>Differentiator:</a:t>
              </a:r>
              <a:endParaRPr lang="en-US" sz="1100" dirty="0">
                <a:solidFill>
                  <a:srgbClr val="2A4896"/>
                </a:solidFill>
                <a:latin typeface="Calibri" panose="020F0502020204030204" pitchFamily="34" charset="0"/>
                <a:cs typeface="Calibri" panose="020F0502020204030204" pitchFamily="34" charset="0"/>
              </a:endParaRPr>
            </a:p>
            <a:p>
              <a:pPr>
                <a:spcBef>
                  <a:spcPts val="0"/>
                </a:spcBef>
                <a:spcAft>
                  <a:spcPts val="0"/>
                </a:spcAft>
                <a:buClr>
                  <a:srgbClr val="0757B3"/>
                </a:buClr>
              </a:pPr>
              <a:r>
                <a:rPr lang="en-GB" sz="1100" dirty="0">
                  <a:latin typeface="Calibri" panose="020F0502020204030204" pitchFamily="34" charset="0"/>
                  <a:cs typeface="Calibri" panose="020F0502020204030204" pitchFamily="34" charset="0"/>
                </a:rPr>
                <a:t>Contract </a:t>
              </a:r>
              <a:r>
                <a:rPr lang="en-GB" sz="1100" dirty="0" err="1">
                  <a:latin typeface="Calibri" panose="020F0502020204030204" pitchFamily="34" charset="0"/>
                  <a:cs typeface="Calibri" panose="020F0502020204030204" pitchFamily="34" charset="0"/>
                </a:rPr>
                <a:t>flowdown</a:t>
              </a:r>
              <a:endParaRPr lang="en-GB" sz="1100" dirty="0">
                <a:latin typeface="Calibri" panose="020F0502020204030204" pitchFamily="34" charset="0"/>
                <a:cs typeface="Calibri" panose="020F0502020204030204" pitchFamily="34" charset="0"/>
              </a:endParaRPr>
            </a:p>
            <a:p>
              <a:pPr>
                <a:spcBef>
                  <a:spcPts val="0"/>
                </a:spcBef>
                <a:spcAft>
                  <a:spcPts val="0"/>
                </a:spcAft>
                <a:buClr>
                  <a:srgbClr val="0757B3"/>
                </a:buClr>
              </a:pPr>
              <a:r>
                <a:rPr lang="en-GB" sz="1100" dirty="0">
                  <a:latin typeface="Calibri" panose="020F0502020204030204" pitchFamily="34" charset="0"/>
                  <a:cs typeface="Calibri" panose="020F0502020204030204" pitchFamily="34" charset="0"/>
                </a:rPr>
                <a:t>Co-mingling</a:t>
              </a:r>
            </a:p>
            <a:p>
              <a:pPr>
                <a:spcBef>
                  <a:spcPts val="0"/>
                </a:spcBef>
                <a:spcAft>
                  <a:spcPts val="0"/>
                </a:spcAft>
                <a:buClr>
                  <a:srgbClr val="0757B3"/>
                </a:buClr>
              </a:pPr>
              <a:r>
                <a:rPr lang="en-GB" sz="1100" dirty="0">
                  <a:latin typeface="Calibri" panose="020F0502020204030204" pitchFamily="34" charset="0"/>
                  <a:cs typeface="Calibri" panose="020F0502020204030204" pitchFamily="34" charset="0"/>
                </a:rPr>
                <a:t>Project cost pegging</a:t>
              </a:r>
            </a:p>
            <a:p>
              <a:pPr>
                <a:spcBef>
                  <a:spcPts val="0"/>
                </a:spcBef>
                <a:spcAft>
                  <a:spcPts val="0"/>
                </a:spcAft>
                <a:buClr>
                  <a:srgbClr val="0757B3"/>
                </a:buClr>
              </a:pPr>
              <a:r>
                <a:rPr lang="en-GB" sz="1100" dirty="0">
                  <a:latin typeface="Calibri" panose="020F0502020204030204" pitchFamily="34" charset="0"/>
                  <a:cs typeface="Calibri" panose="020F0502020204030204" pitchFamily="34" charset="0"/>
                </a:rPr>
                <a:t>Terms &amp; Conditions</a:t>
              </a:r>
            </a:p>
            <a:p>
              <a:pPr>
                <a:spcBef>
                  <a:spcPts val="0"/>
                </a:spcBef>
                <a:spcAft>
                  <a:spcPts val="0"/>
                </a:spcAft>
                <a:buClr>
                  <a:srgbClr val="0757B3"/>
                </a:buClr>
              </a:pPr>
              <a:r>
                <a:rPr lang="en-GB" sz="1100" dirty="0">
                  <a:latin typeface="Calibri" panose="020F0502020204030204" pitchFamily="34" charset="0"/>
                  <a:cs typeface="Calibri" panose="020F0502020204030204" pitchFamily="34" charset="0"/>
                </a:rPr>
                <a:t>DPAS</a:t>
              </a:r>
            </a:p>
            <a:p>
              <a:pPr>
                <a:spcBef>
                  <a:spcPts val="0"/>
                </a:spcBef>
                <a:spcAft>
                  <a:spcPts val="0"/>
                </a:spcAft>
                <a:buClr>
                  <a:srgbClr val="0757B3"/>
                </a:buClr>
              </a:pPr>
              <a:r>
                <a:rPr lang="en-GB" sz="1100" dirty="0">
                  <a:latin typeface="Calibri" panose="020F0502020204030204" pitchFamily="34" charset="0"/>
                  <a:cs typeface="Calibri" panose="020F0502020204030204" pitchFamily="34" charset="0"/>
                </a:rPr>
                <a:t>Costing breaks</a:t>
              </a:r>
            </a:p>
            <a:p>
              <a:pPr>
                <a:spcBef>
                  <a:spcPts val="0"/>
                </a:spcBef>
                <a:spcAft>
                  <a:spcPts val="0"/>
                </a:spcAft>
                <a:buClr>
                  <a:srgbClr val="0757B3"/>
                </a:buClr>
              </a:pPr>
              <a:r>
                <a:rPr lang="en-GB" sz="1100" dirty="0">
                  <a:latin typeface="Calibri" panose="020F0502020204030204" pitchFamily="34" charset="0"/>
                  <a:cs typeface="Calibri" panose="020F0502020204030204" pitchFamily="34" charset="0"/>
                </a:rPr>
                <a:t>Borrow/Loan Payback</a:t>
              </a:r>
            </a:p>
            <a:p>
              <a:pPr>
                <a:spcBef>
                  <a:spcPts val="0"/>
                </a:spcBef>
                <a:spcAft>
                  <a:spcPts val="0"/>
                </a:spcAft>
              </a:pPr>
              <a:endParaRPr lang="en-GB" sz="1100" dirty="0">
                <a:solidFill>
                  <a:srgbClr val="0070C0"/>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n-US" sz="1600" dirty="0">
                <a:solidFill>
                  <a:srgbClr val="0070C0"/>
                </a:solidFill>
                <a:latin typeface="Calibri" panose="020F0502020204030204" pitchFamily="34" charset="0"/>
                <a:cs typeface="Calibri" panose="020F0502020204030204" pitchFamily="34" charset="0"/>
              </a:endParaRPr>
            </a:p>
          </p:txBody>
        </p:sp>
      </p:grpSp>
      <p:sp>
        <p:nvSpPr>
          <p:cNvPr id="10" name="TextBox 9">
            <a:extLst>
              <a:ext uri="{FF2B5EF4-FFF2-40B4-BE49-F238E27FC236}">
                <a16:creationId xmlns:a16="http://schemas.microsoft.com/office/drawing/2014/main" id="{BFDC2F6D-810F-4DAA-8782-5FC2F44F7998}"/>
              </a:ext>
            </a:extLst>
          </p:cNvPr>
          <p:cNvSpPr txBox="1"/>
          <p:nvPr/>
        </p:nvSpPr>
        <p:spPr>
          <a:xfrm rot="10800000" flipV="1">
            <a:off x="903530" y="3721810"/>
            <a:ext cx="5033536" cy="430887"/>
          </a:xfrm>
          <a:prstGeom prst="rect">
            <a:avLst/>
          </a:prstGeom>
          <a:noFill/>
          <a:ln>
            <a:noFill/>
          </a:ln>
        </p:spPr>
        <p:txBody>
          <a:bodyPr wrap="square" lIns="0" tIns="0" rIns="0" bIns="0" rtlCol="0" anchor="t">
            <a:spAutoFit/>
          </a:bodyPr>
          <a:lstStyle/>
          <a:p>
            <a:pPr algn="ctr"/>
            <a:r>
              <a:rPr lang="en-US" sz="1400" i="1" dirty="0">
                <a:latin typeface="Calibri" panose="020F0502020204030204" pitchFamily="34" charset="0"/>
                <a:cs typeface="Calibri" panose="020F0502020204030204" pitchFamily="34" charset="0"/>
              </a:rPr>
              <a:t>“This transformation program will drive our competitiveness ,more efficient and responsive to market conditions.” </a:t>
            </a:r>
          </a:p>
        </p:txBody>
      </p:sp>
      <p:cxnSp>
        <p:nvCxnSpPr>
          <p:cNvPr id="11" name="Straight Connector 10">
            <a:extLst>
              <a:ext uri="{FF2B5EF4-FFF2-40B4-BE49-F238E27FC236}">
                <a16:creationId xmlns:a16="http://schemas.microsoft.com/office/drawing/2014/main" id="{CD1B83F3-3DD4-4826-8DB6-0039F5B38A6D}"/>
              </a:ext>
            </a:extLst>
          </p:cNvPr>
          <p:cNvCxnSpPr/>
          <p:nvPr/>
        </p:nvCxnSpPr>
        <p:spPr>
          <a:xfrm>
            <a:off x="1437828" y="2640902"/>
            <a:ext cx="442975"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D591D74-9B57-4D87-8D97-055049CE102A}"/>
              </a:ext>
            </a:extLst>
          </p:cNvPr>
          <p:cNvCxnSpPr/>
          <p:nvPr/>
        </p:nvCxnSpPr>
        <p:spPr>
          <a:xfrm>
            <a:off x="1437828" y="2887631"/>
            <a:ext cx="442975"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882FBEB-768C-4F57-96C6-52AB84E733DC}"/>
              </a:ext>
            </a:extLst>
          </p:cNvPr>
          <p:cNvCxnSpPr/>
          <p:nvPr/>
        </p:nvCxnSpPr>
        <p:spPr>
          <a:xfrm>
            <a:off x="1437828" y="2764267"/>
            <a:ext cx="442975"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4" name="Picture 6" descr="Self-service_rev_300px.png">
            <a:extLst>
              <a:ext uri="{FF2B5EF4-FFF2-40B4-BE49-F238E27FC236}">
                <a16:creationId xmlns:a16="http://schemas.microsoft.com/office/drawing/2014/main" id="{08B9DA7D-33BF-4075-BE00-4F80AC6C0528}"/>
              </a:ext>
            </a:extLst>
          </p:cNvPr>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4728268" y="2295213"/>
            <a:ext cx="471393" cy="49273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Self-service_rev_300px.png">
            <a:extLst>
              <a:ext uri="{FF2B5EF4-FFF2-40B4-BE49-F238E27FC236}">
                <a16:creationId xmlns:a16="http://schemas.microsoft.com/office/drawing/2014/main" id="{1ECF35E0-9358-4128-A0AA-3C492C2F02D8}"/>
              </a:ext>
            </a:extLst>
          </p:cNvPr>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4728268" y="2813002"/>
            <a:ext cx="471393" cy="4927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ERP_rev_300px.png">
            <a:extLst>
              <a:ext uri="{FF2B5EF4-FFF2-40B4-BE49-F238E27FC236}">
                <a16:creationId xmlns:a16="http://schemas.microsoft.com/office/drawing/2014/main" id="{66BA5A79-D89F-492E-AC3A-686976E57D26}"/>
              </a:ext>
            </a:extLst>
          </p:cNvPr>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3356790" y="1937345"/>
            <a:ext cx="454909" cy="475499"/>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6A768D3D-9ADF-4F82-9D20-16498BF6C64E}"/>
              </a:ext>
            </a:extLst>
          </p:cNvPr>
          <p:cNvCxnSpPr/>
          <p:nvPr/>
        </p:nvCxnSpPr>
        <p:spPr>
          <a:xfrm flipV="1">
            <a:off x="2009776" y="2640903"/>
            <a:ext cx="680995" cy="76550"/>
          </a:xfrm>
          <a:prstGeom prst="straightConnector1">
            <a:avLst/>
          </a:prstGeom>
          <a:ln w="38100">
            <a:solidFill>
              <a:srgbClr val="9096FF"/>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411C32E-297D-417B-A2E2-0473EB06929A}"/>
              </a:ext>
            </a:extLst>
          </p:cNvPr>
          <p:cNvCxnSpPr>
            <a:stCxn id="20" idx="3"/>
          </p:cNvCxnSpPr>
          <p:nvPr/>
        </p:nvCxnSpPr>
        <p:spPr>
          <a:xfrm>
            <a:off x="3064423" y="2599735"/>
            <a:ext cx="266020" cy="0"/>
          </a:xfrm>
          <a:prstGeom prst="straightConnector1">
            <a:avLst/>
          </a:prstGeom>
          <a:ln w="38100">
            <a:solidFill>
              <a:srgbClr val="9096FF"/>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6" descr="Self-service_rev_300px.png">
            <a:extLst>
              <a:ext uri="{FF2B5EF4-FFF2-40B4-BE49-F238E27FC236}">
                <a16:creationId xmlns:a16="http://schemas.microsoft.com/office/drawing/2014/main" id="{5853BACA-CAF8-47A2-87E7-B404343ADE7A}"/>
              </a:ext>
            </a:extLst>
          </p:cNvPr>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4728268" y="1795797"/>
            <a:ext cx="471393" cy="49273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wilbe01\Documents\6. Marketing\Images &amp; Logos\Manuf_whiteicons-768x768\dual-stack-plant-whiteicons-768x768.png">
            <a:extLst>
              <a:ext uri="{FF2B5EF4-FFF2-40B4-BE49-F238E27FC236}">
                <a16:creationId xmlns:a16="http://schemas.microsoft.com/office/drawing/2014/main" id="{03F00C3F-4483-4AAB-99BE-11D4D7777CE3}"/>
              </a:ext>
            </a:extLst>
          </p:cNvPr>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2671682" y="2394477"/>
            <a:ext cx="392741" cy="41051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wilbe01\Documents\6. Marketing\Images &amp; Logos\Manuf_whiteicons-768x768\dual-stack-plant-whiteicons-768x768.png">
            <a:extLst>
              <a:ext uri="{FF2B5EF4-FFF2-40B4-BE49-F238E27FC236}">
                <a16:creationId xmlns:a16="http://schemas.microsoft.com/office/drawing/2014/main" id="{DD99E971-5EEF-4AC7-B178-835652D5E8D4}"/>
              </a:ext>
            </a:extLst>
          </p:cNvPr>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2679991" y="2884326"/>
            <a:ext cx="392741" cy="41051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wilbe01\Documents\6. Marketing\Images &amp; Logos\Manuf_whiteicons-768x768\dual-stack-plant-whiteicons-768x768.png">
            <a:extLst>
              <a:ext uri="{FF2B5EF4-FFF2-40B4-BE49-F238E27FC236}">
                <a16:creationId xmlns:a16="http://schemas.microsoft.com/office/drawing/2014/main" id="{AA9FEBA7-5B86-4FE3-A54E-07D21D4A6F5B}"/>
              </a:ext>
            </a:extLst>
          </p:cNvPr>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2671682" y="1969838"/>
            <a:ext cx="392741" cy="41051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5" descr="ERP_rev_300px.png">
            <a:extLst>
              <a:ext uri="{FF2B5EF4-FFF2-40B4-BE49-F238E27FC236}">
                <a16:creationId xmlns:a16="http://schemas.microsoft.com/office/drawing/2014/main" id="{E1E24E05-9633-45F8-842E-9093E840E35A}"/>
              </a:ext>
            </a:extLst>
          </p:cNvPr>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3356790" y="2361984"/>
            <a:ext cx="454909" cy="47549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 descr="ERP_rev_300px.png">
            <a:extLst>
              <a:ext uri="{FF2B5EF4-FFF2-40B4-BE49-F238E27FC236}">
                <a16:creationId xmlns:a16="http://schemas.microsoft.com/office/drawing/2014/main" id="{2FA54A64-15B2-4174-AA6A-394DB0925CDC}"/>
              </a:ext>
            </a:extLst>
          </p:cNvPr>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3356790" y="2844269"/>
            <a:ext cx="454909" cy="475499"/>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a:extLst>
              <a:ext uri="{FF2B5EF4-FFF2-40B4-BE49-F238E27FC236}">
                <a16:creationId xmlns:a16="http://schemas.microsoft.com/office/drawing/2014/main" id="{4673FAA2-6D95-4DFC-9EB2-05241A9977FB}"/>
              </a:ext>
            </a:extLst>
          </p:cNvPr>
          <p:cNvCxnSpPr/>
          <p:nvPr/>
        </p:nvCxnSpPr>
        <p:spPr>
          <a:xfrm>
            <a:off x="1996023" y="2841222"/>
            <a:ext cx="675662" cy="197163"/>
          </a:xfrm>
          <a:prstGeom prst="straightConnector1">
            <a:avLst/>
          </a:prstGeom>
          <a:ln w="38100">
            <a:solidFill>
              <a:srgbClr val="9096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9C16BA8-C927-4D4A-9CF3-85DDE8A439B9}"/>
              </a:ext>
            </a:extLst>
          </p:cNvPr>
          <p:cNvCxnSpPr>
            <a:endCxn id="24" idx="1"/>
          </p:cNvCxnSpPr>
          <p:nvPr/>
        </p:nvCxnSpPr>
        <p:spPr>
          <a:xfrm flipV="1">
            <a:off x="2983291" y="3082019"/>
            <a:ext cx="373500" cy="7307"/>
          </a:xfrm>
          <a:prstGeom prst="straightConnector1">
            <a:avLst/>
          </a:prstGeom>
          <a:ln w="38100">
            <a:solidFill>
              <a:srgbClr val="9096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057F98E-5300-45DF-BC26-873EC13F1ABF}"/>
              </a:ext>
            </a:extLst>
          </p:cNvPr>
          <p:cNvCxnSpPr/>
          <p:nvPr/>
        </p:nvCxnSpPr>
        <p:spPr>
          <a:xfrm flipV="1">
            <a:off x="2002900" y="2292742"/>
            <a:ext cx="687871" cy="348161"/>
          </a:xfrm>
          <a:prstGeom prst="straightConnector1">
            <a:avLst/>
          </a:prstGeom>
          <a:ln w="38100">
            <a:solidFill>
              <a:srgbClr val="9096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D051E10-C7A6-4C05-98BE-0CFDC64402E3}"/>
              </a:ext>
            </a:extLst>
          </p:cNvPr>
          <p:cNvCxnSpPr>
            <a:stCxn id="22" idx="3"/>
            <a:endCxn id="16" idx="1"/>
          </p:cNvCxnSpPr>
          <p:nvPr/>
        </p:nvCxnSpPr>
        <p:spPr>
          <a:xfrm flipV="1">
            <a:off x="3064424" y="2175095"/>
            <a:ext cx="292364" cy="0"/>
          </a:xfrm>
          <a:prstGeom prst="straightConnector1">
            <a:avLst/>
          </a:prstGeom>
          <a:ln w="38100">
            <a:solidFill>
              <a:srgbClr val="9096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FE3AE02-45C9-49A2-864E-1F715442884D}"/>
              </a:ext>
            </a:extLst>
          </p:cNvPr>
          <p:cNvCxnSpPr/>
          <p:nvPr/>
        </p:nvCxnSpPr>
        <p:spPr>
          <a:xfrm>
            <a:off x="3869184" y="2156492"/>
            <a:ext cx="825848" cy="0"/>
          </a:xfrm>
          <a:prstGeom prst="straightConnector1">
            <a:avLst/>
          </a:prstGeom>
          <a:ln w="38100">
            <a:solidFill>
              <a:srgbClr val="9096FF"/>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546BB4-61E9-42F4-880B-BE08588F5EC2}"/>
              </a:ext>
            </a:extLst>
          </p:cNvPr>
          <p:cNvCxnSpPr/>
          <p:nvPr/>
        </p:nvCxnSpPr>
        <p:spPr>
          <a:xfrm>
            <a:off x="3877493" y="2654995"/>
            <a:ext cx="825848" cy="0"/>
          </a:xfrm>
          <a:prstGeom prst="straightConnector1">
            <a:avLst/>
          </a:prstGeom>
          <a:ln w="38100">
            <a:solidFill>
              <a:srgbClr val="9096FF"/>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301499B-0A9E-4D50-8FA0-AF8FB8B9C6E1}"/>
              </a:ext>
            </a:extLst>
          </p:cNvPr>
          <p:cNvCxnSpPr/>
          <p:nvPr/>
        </p:nvCxnSpPr>
        <p:spPr>
          <a:xfrm>
            <a:off x="3877493" y="3178423"/>
            <a:ext cx="825848" cy="0"/>
          </a:xfrm>
          <a:prstGeom prst="straightConnector1">
            <a:avLst/>
          </a:prstGeom>
          <a:ln w="38100">
            <a:solidFill>
              <a:srgbClr val="9096FF"/>
            </a:solidFill>
            <a:tailEnd type="arrow"/>
          </a:ln>
        </p:spPr>
        <p:style>
          <a:lnRef idx="1">
            <a:schemeClr val="accent1"/>
          </a:lnRef>
          <a:fillRef idx="0">
            <a:schemeClr val="accent1"/>
          </a:fillRef>
          <a:effectRef idx="0">
            <a:schemeClr val="accent1"/>
          </a:effectRef>
          <a:fontRef idx="minor">
            <a:schemeClr val="tx1"/>
          </a:fontRef>
        </p:style>
      </p:cxnSp>
      <p:sp>
        <p:nvSpPr>
          <p:cNvPr id="32" name="Text Placeholder 29">
            <a:extLst>
              <a:ext uri="{FF2B5EF4-FFF2-40B4-BE49-F238E27FC236}">
                <a16:creationId xmlns:a16="http://schemas.microsoft.com/office/drawing/2014/main" id="{8FCF55AB-40D9-4616-B75C-B5B1311FCE5E}"/>
              </a:ext>
            </a:extLst>
          </p:cNvPr>
          <p:cNvSpPr txBox="1">
            <a:spLocks/>
          </p:cNvSpPr>
          <p:nvPr/>
        </p:nvSpPr>
        <p:spPr>
          <a:xfrm>
            <a:off x="6817566" y="823351"/>
            <a:ext cx="1071381" cy="65607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400">
                <a:latin typeface="Calibri" panose="020F0502020204030204" pitchFamily="34" charset="0"/>
                <a:cs typeface="Calibri" panose="020F0502020204030204" pitchFamily="34" charset="0"/>
              </a:rPr>
              <a:t>Complex Supply Chains</a:t>
            </a:r>
            <a:endParaRPr lang="en-US" sz="1400"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AB9C08AC-1E97-4605-B0F2-8287DEA4B9C4}"/>
              </a:ext>
            </a:extLst>
          </p:cNvPr>
          <p:cNvSpPr/>
          <p:nvPr/>
        </p:nvSpPr>
        <p:spPr>
          <a:xfrm>
            <a:off x="6795097" y="544023"/>
            <a:ext cx="1161279" cy="1148127"/>
          </a:xfrm>
          <a:prstGeom prst="ellipse">
            <a:avLst/>
          </a:prstGeom>
          <a:noFill/>
          <a:ln>
            <a:solidFill>
              <a:srgbClr val="0C5D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898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DD811-D77D-44E6-8228-EFF75F132DC9}"/>
              </a:ext>
            </a:extLst>
          </p:cNvPr>
          <p:cNvSpPr>
            <a:spLocks noGrp="1"/>
          </p:cNvSpPr>
          <p:nvPr>
            <p:ph type="title"/>
          </p:nvPr>
        </p:nvSpPr>
        <p:spPr/>
        <p:txBody>
          <a:bodyPr/>
          <a:lstStyle/>
          <a:p>
            <a:r>
              <a:rPr lang="en-GB" dirty="0"/>
              <a:t>Micro-vertical specialization</a:t>
            </a:r>
          </a:p>
        </p:txBody>
      </p:sp>
      <p:sp>
        <p:nvSpPr>
          <p:cNvPr id="3" name="TextBox 2">
            <a:extLst>
              <a:ext uri="{FF2B5EF4-FFF2-40B4-BE49-F238E27FC236}">
                <a16:creationId xmlns:a16="http://schemas.microsoft.com/office/drawing/2014/main" id="{C4807E7D-1F48-44FA-8985-639264FFA025}"/>
              </a:ext>
            </a:extLst>
          </p:cNvPr>
          <p:cNvSpPr txBox="1"/>
          <p:nvPr/>
        </p:nvSpPr>
        <p:spPr>
          <a:xfrm>
            <a:off x="755576" y="1275606"/>
            <a:ext cx="1143000" cy="2368212"/>
          </a:xfrm>
          <a:prstGeom prst="rect">
            <a:avLst/>
          </a:prstGeom>
          <a:noFill/>
        </p:spPr>
        <p:txBody>
          <a:bodyPr wrap="square" lIns="0" tIns="0" rIns="0" bIns="0" rtlCol="0">
            <a:noAutofit/>
          </a:bodyPr>
          <a:lstStyle/>
          <a:p>
            <a:pPr>
              <a:lnSpc>
                <a:spcPts val="1082"/>
              </a:lnSpc>
            </a:pPr>
            <a:r>
              <a:rPr lang="en-US" sz="1200" b="1" dirty="0">
                <a:solidFill>
                  <a:srgbClr val="0070C0"/>
                </a:solidFill>
                <a:latin typeface="Calibri" panose="020F0502020204030204" pitchFamily="34" charset="0"/>
                <a:cs typeface="Calibri" panose="020F0502020204030204" pitchFamily="34" charset="0"/>
              </a:rPr>
              <a:t>Commercial Contractors</a:t>
            </a:r>
          </a:p>
          <a:p>
            <a:pPr>
              <a:lnSpc>
                <a:spcPts val="1082"/>
              </a:lnSpc>
            </a:pPr>
            <a:endParaRPr lang="en-US" sz="1000" b="1" dirty="0">
              <a:solidFill>
                <a:schemeClr val="accent3"/>
              </a:solidFill>
              <a:latin typeface="Calibri" panose="020F0502020204030204" pitchFamily="34" charset="0"/>
              <a:cs typeface="Calibri" panose="020F0502020204030204" pitchFamily="34" charset="0"/>
            </a:endParaRP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Unit-</a:t>
            </a:r>
            <a:r>
              <a:rPr lang="en-US" sz="1000" dirty="0" err="1">
                <a:latin typeface="Calibri" panose="020F0502020204030204" pitchFamily="34" charset="0"/>
                <a:cs typeface="Calibri" panose="020F0502020204030204" pitchFamily="34" charset="0"/>
              </a:rPr>
              <a:t>Effectivity</a:t>
            </a:r>
            <a:endParaRPr lang="en-US" sz="1000" dirty="0">
              <a:latin typeface="Calibri" panose="020F0502020204030204" pitchFamily="34" charset="0"/>
              <a:cs typeface="Calibri" panose="020F0502020204030204" pitchFamily="34" charset="0"/>
            </a:endParaRP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Line Assembly Control</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Sales Schedules</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Purchase Schedules</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Supplier Staged Payments</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Use-Up </a:t>
            </a:r>
            <a:r>
              <a:rPr lang="en-US" sz="1000" dirty="0" err="1">
                <a:latin typeface="Calibri" panose="020F0502020204030204" pitchFamily="34" charset="0"/>
                <a:cs typeface="Calibri" panose="020F0502020204030204" pitchFamily="34" charset="0"/>
              </a:rPr>
              <a:t>Effectivity</a:t>
            </a:r>
            <a:endParaRPr lang="en-US" sz="1000" dirty="0">
              <a:latin typeface="Calibri" panose="020F0502020204030204" pitchFamily="34" charset="0"/>
              <a:cs typeface="Calibri" panose="020F0502020204030204" pitchFamily="34" charset="0"/>
            </a:endParaRP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Non-Conforming Material Management</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As-Built BoM</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Serial Number Control</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RFID</a:t>
            </a:r>
          </a:p>
          <a:p>
            <a:pPr>
              <a:lnSpc>
                <a:spcPct val="90000"/>
              </a:lnSpc>
              <a:spcBef>
                <a:spcPts val="261"/>
              </a:spcBef>
              <a:spcAft>
                <a:spcPts val="261"/>
              </a:spcAft>
            </a:pPr>
            <a:endParaRPr lang="en-US" sz="10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D3912D7-B743-419C-88C5-E2F75AB0B97A}"/>
              </a:ext>
            </a:extLst>
          </p:cNvPr>
          <p:cNvSpPr txBox="1"/>
          <p:nvPr/>
        </p:nvSpPr>
        <p:spPr>
          <a:xfrm>
            <a:off x="3815916" y="1275606"/>
            <a:ext cx="1143000" cy="2368212"/>
          </a:xfrm>
          <a:prstGeom prst="rect">
            <a:avLst/>
          </a:prstGeom>
          <a:noFill/>
        </p:spPr>
        <p:txBody>
          <a:bodyPr wrap="square" lIns="0" tIns="0" rIns="0" bIns="0" rtlCol="0">
            <a:noAutofit/>
          </a:bodyPr>
          <a:lstStyle/>
          <a:p>
            <a:pPr>
              <a:lnSpc>
                <a:spcPts val="1082"/>
              </a:lnSpc>
            </a:pPr>
            <a:r>
              <a:rPr lang="en-US" sz="1200" b="1" dirty="0">
                <a:solidFill>
                  <a:srgbClr val="0070C0"/>
                </a:solidFill>
                <a:latin typeface="Calibri" panose="020F0502020204030204" pitchFamily="34" charset="0"/>
                <a:cs typeface="Calibri" panose="020F0502020204030204" pitchFamily="34" charset="0"/>
              </a:rPr>
              <a:t>MRO &amp; Service</a:t>
            </a:r>
          </a:p>
          <a:p>
            <a:pPr>
              <a:lnSpc>
                <a:spcPts val="1082"/>
              </a:lnSpc>
            </a:pPr>
            <a:r>
              <a:rPr lang="en-US" sz="1200" b="1" dirty="0">
                <a:solidFill>
                  <a:srgbClr val="0070C0"/>
                </a:solidFill>
                <a:latin typeface="Calibri" panose="020F0502020204030204" pitchFamily="34" charset="0"/>
                <a:cs typeface="Calibri" panose="020F0502020204030204" pitchFamily="34" charset="0"/>
              </a:rPr>
              <a:t>Providers</a:t>
            </a:r>
          </a:p>
          <a:p>
            <a:pPr>
              <a:lnSpc>
                <a:spcPts val="1082"/>
              </a:lnSpc>
            </a:pPr>
            <a:endParaRPr lang="en-US" sz="1000" b="1" dirty="0">
              <a:solidFill>
                <a:srgbClr val="2DB329"/>
              </a:solidFill>
              <a:latin typeface="Calibri" panose="020F0502020204030204" pitchFamily="34" charset="0"/>
              <a:cs typeface="Calibri" panose="020F0502020204030204" pitchFamily="34" charset="0"/>
            </a:endParaRP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Service Work Order Management</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As-Maintained BoM</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Spare Parts and Logistics</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Depot Repair</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Serial Number Traceability</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Remote Field Service</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Maintenance, Repair and Overhaul</a:t>
            </a:r>
          </a:p>
          <a:p>
            <a:pPr>
              <a:lnSpc>
                <a:spcPct val="90000"/>
              </a:lnSpc>
              <a:spcBef>
                <a:spcPts val="261"/>
              </a:spcBef>
              <a:spcAft>
                <a:spcPts val="261"/>
              </a:spcAft>
            </a:pPr>
            <a:r>
              <a:rPr lang="en-US" sz="1000" dirty="0" err="1">
                <a:latin typeface="Calibri" panose="020F0502020204030204" pitchFamily="34" charset="0"/>
                <a:cs typeface="Calibri" panose="020F0502020204030204" pitchFamily="34" charset="0"/>
              </a:rPr>
              <a:t>Rotable</a:t>
            </a:r>
            <a:r>
              <a:rPr lang="en-US" sz="1000" dirty="0">
                <a:latin typeface="Calibri" panose="020F0502020204030204" pitchFamily="34" charset="0"/>
                <a:cs typeface="Calibri" panose="020F0502020204030204" pitchFamily="34" charset="0"/>
              </a:rPr>
              <a:t> Management</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Call Management</a:t>
            </a:r>
          </a:p>
          <a:p>
            <a:pPr>
              <a:lnSpc>
                <a:spcPct val="90000"/>
              </a:lnSpc>
              <a:spcBef>
                <a:spcPts val="261"/>
              </a:spcBef>
              <a:spcAft>
                <a:spcPts val="261"/>
              </a:spcAft>
            </a:pPr>
            <a:endParaRPr lang="en-US" sz="1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06DC101-FEDF-48FC-9B05-EFEA776E5896}"/>
              </a:ext>
            </a:extLst>
          </p:cNvPr>
          <p:cNvSpPr txBox="1"/>
          <p:nvPr/>
        </p:nvSpPr>
        <p:spPr>
          <a:xfrm>
            <a:off x="2285746" y="1275606"/>
            <a:ext cx="1143000" cy="2368212"/>
          </a:xfrm>
          <a:prstGeom prst="rect">
            <a:avLst/>
          </a:prstGeom>
          <a:noFill/>
        </p:spPr>
        <p:txBody>
          <a:bodyPr wrap="square" lIns="0" tIns="0" rIns="0" bIns="0" rtlCol="0">
            <a:noAutofit/>
          </a:bodyPr>
          <a:lstStyle/>
          <a:p>
            <a:pPr>
              <a:lnSpc>
                <a:spcPts val="1082"/>
              </a:lnSpc>
            </a:pPr>
            <a:r>
              <a:rPr lang="en-US" sz="1200" b="1" dirty="0">
                <a:solidFill>
                  <a:srgbClr val="0070C0"/>
                </a:solidFill>
                <a:latin typeface="Calibri" panose="020F0502020204030204" pitchFamily="34" charset="0"/>
                <a:cs typeface="Calibri" panose="020F0502020204030204" pitchFamily="34" charset="0"/>
              </a:rPr>
              <a:t>Defense Contractors</a:t>
            </a:r>
          </a:p>
          <a:p>
            <a:pPr>
              <a:lnSpc>
                <a:spcPts val="1082"/>
              </a:lnSpc>
            </a:pPr>
            <a:endParaRPr lang="en-US" sz="1000" b="1" dirty="0">
              <a:solidFill>
                <a:srgbClr val="2DB329"/>
              </a:solidFill>
              <a:latin typeface="Calibri" panose="020F0502020204030204" pitchFamily="34" charset="0"/>
              <a:cs typeface="Calibri" panose="020F0502020204030204" pitchFamily="34" charset="0"/>
            </a:endParaRP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Contract/CLIN Management</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Progress Invoicing</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Retro-Active Rate Adjustments</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Costing Breaks</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Contract </a:t>
            </a:r>
            <a:r>
              <a:rPr lang="en-US" sz="1000" dirty="0" err="1">
                <a:latin typeface="Calibri" panose="020F0502020204030204" pitchFamily="34" charset="0"/>
                <a:cs typeface="Calibri" panose="020F0502020204030204" pitchFamily="34" charset="0"/>
              </a:rPr>
              <a:t>Flowdown</a:t>
            </a:r>
            <a:endParaRPr lang="en-US" sz="1000" dirty="0">
              <a:latin typeface="Calibri" panose="020F0502020204030204" pitchFamily="34" charset="0"/>
              <a:cs typeface="Calibri" panose="020F0502020204030204" pitchFamily="34" charset="0"/>
            </a:endParaRP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Project Co-Mingled Cost Pegging</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DPAS</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Overhead Rate Calculations</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DD250</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Borrow/Payback</a:t>
            </a:r>
          </a:p>
          <a:p>
            <a:pPr>
              <a:lnSpc>
                <a:spcPct val="90000"/>
              </a:lnSpc>
              <a:spcBef>
                <a:spcPts val="261"/>
              </a:spcBef>
              <a:spcAft>
                <a:spcPts val="261"/>
              </a:spcAft>
            </a:pPr>
            <a:endParaRPr lang="en-US" sz="10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CE7234B-74A7-4750-AB09-8027EFA10077}"/>
              </a:ext>
            </a:extLst>
          </p:cNvPr>
          <p:cNvSpPr txBox="1"/>
          <p:nvPr/>
        </p:nvSpPr>
        <p:spPr>
          <a:xfrm>
            <a:off x="5346086" y="1275606"/>
            <a:ext cx="1143000" cy="2368212"/>
          </a:xfrm>
          <a:prstGeom prst="rect">
            <a:avLst/>
          </a:prstGeom>
          <a:noFill/>
        </p:spPr>
        <p:txBody>
          <a:bodyPr wrap="square" lIns="0" tIns="0" rIns="0" bIns="0" rtlCol="0">
            <a:noAutofit/>
          </a:bodyPr>
          <a:lstStyle/>
          <a:p>
            <a:pPr>
              <a:lnSpc>
                <a:spcPts val="1082"/>
              </a:lnSpc>
            </a:pPr>
            <a:r>
              <a:rPr lang="en-US" sz="1200" b="1" dirty="0">
                <a:solidFill>
                  <a:srgbClr val="0070C0"/>
                </a:solidFill>
                <a:latin typeface="Calibri" panose="020F0502020204030204" pitchFamily="34" charset="0"/>
                <a:cs typeface="Calibri" panose="020F0502020204030204" pitchFamily="34" charset="0"/>
              </a:rPr>
              <a:t>Metal Fabrication (Aerospace &amp; Defense</a:t>
            </a:r>
          </a:p>
          <a:p>
            <a:pPr>
              <a:lnSpc>
                <a:spcPts val="1082"/>
              </a:lnSpc>
            </a:pPr>
            <a:endParaRPr lang="en-US" sz="1000" b="1" dirty="0">
              <a:solidFill>
                <a:srgbClr val="2DB329"/>
              </a:solidFill>
              <a:latin typeface="Calibri" panose="020F0502020204030204" pitchFamily="34" charset="0"/>
              <a:cs typeface="Calibri" panose="020F0502020204030204" pitchFamily="34" charset="0"/>
            </a:endParaRP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Lot/heat tracking</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Cut list management &amp; optimization</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Dimensional inventory</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Metal content traceability</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Track metal market for pricing</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Customer Managed Inventory</a:t>
            </a:r>
          </a:p>
          <a:p>
            <a:pPr>
              <a:lnSpc>
                <a:spcPct val="90000"/>
              </a:lnSpc>
              <a:spcBef>
                <a:spcPts val="261"/>
              </a:spcBef>
              <a:spcAft>
                <a:spcPts val="261"/>
              </a:spcAft>
            </a:pPr>
            <a:r>
              <a:rPr lang="en-US" sz="1000" dirty="0">
                <a:latin typeface="Calibri" panose="020F0502020204030204" pitchFamily="34" charset="0"/>
                <a:cs typeface="Calibri" panose="020F0502020204030204" pitchFamily="34" charset="0"/>
              </a:rPr>
              <a:t>Tool Requirement Planning</a:t>
            </a:r>
          </a:p>
          <a:p>
            <a:pPr>
              <a:lnSpc>
                <a:spcPct val="90000"/>
              </a:lnSpc>
              <a:spcBef>
                <a:spcPts val="261"/>
              </a:spcBef>
              <a:spcAft>
                <a:spcPts val="261"/>
              </a:spcAft>
            </a:pPr>
            <a:endParaRPr lang="en-US" sz="1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CD375E1-40CF-4DC9-802B-233F9CBC90A6}"/>
              </a:ext>
            </a:extLst>
          </p:cNvPr>
          <p:cNvSpPr txBox="1"/>
          <p:nvPr/>
        </p:nvSpPr>
        <p:spPr>
          <a:xfrm>
            <a:off x="6876256" y="1275606"/>
            <a:ext cx="1277057" cy="2368212"/>
          </a:xfrm>
          <a:prstGeom prst="rect">
            <a:avLst/>
          </a:prstGeom>
          <a:noFill/>
        </p:spPr>
        <p:txBody>
          <a:bodyPr wrap="square" lIns="0" tIns="0" rIns="0" bIns="0" rtlCol="0">
            <a:noAutofit/>
          </a:bodyPr>
          <a:lstStyle/>
          <a:p>
            <a:pPr>
              <a:lnSpc>
                <a:spcPts val="1082"/>
              </a:lnSpc>
            </a:pPr>
            <a:r>
              <a:rPr lang="en-US" sz="1200" b="1" dirty="0">
                <a:solidFill>
                  <a:srgbClr val="0070C0"/>
                </a:solidFill>
                <a:latin typeface="Calibri" panose="020F0502020204030204" pitchFamily="34" charset="0"/>
                <a:cs typeface="Calibri" panose="020F0502020204030204" pitchFamily="34" charset="0"/>
              </a:rPr>
              <a:t>Defense Electronics</a:t>
            </a:r>
          </a:p>
          <a:p>
            <a:pPr>
              <a:lnSpc>
                <a:spcPts val="1082"/>
              </a:lnSpc>
            </a:pPr>
            <a:endParaRPr lang="en-US" sz="1000" b="1" dirty="0">
              <a:solidFill>
                <a:srgbClr val="2DB329"/>
              </a:solidFill>
              <a:latin typeface="Calibri" panose="020F0502020204030204" pitchFamily="34" charset="0"/>
              <a:cs typeface="Calibri" panose="020F0502020204030204" pitchFamily="34" charset="0"/>
            </a:endParaRPr>
          </a:p>
          <a:p>
            <a:r>
              <a:rPr lang="en-GB" sz="1000" dirty="0">
                <a:latin typeface="Calibri" panose="020F0502020204030204" pitchFamily="34" charset="0"/>
                <a:cs typeface="Calibri" panose="020F0502020204030204" pitchFamily="34" charset="0"/>
              </a:rPr>
              <a:t>Consigned Inventory Management </a:t>
            </a:r>
          </a:p>
          <a:p>
            <a:endParaRPr lang="en-GB" sz="1000" dirty="0">
              <a:latin typeface="Calibri" panose="020F0502020204030204" pitchFamily="34" charset="0"/>
              <a:cs typeface="Calibri" panose="020F0502020204030204" pitchFamily="34" charset="0"/>
            </a:endParaRPr>
          </a:p>
          <a:p>
            <a:r>
              <a:rPr lang="en-GB" sz="1000" dirty="0">
                <a:latin typeface="Calibri" panose="020F0502020204030204" pitchFamily="34" charset="0"/>
                <a:cs typeface="Calibri" panose="020F0502020204030204" pitchFamily="34" charset="0"/>
              </a:rPr>
              <a:t>Shop Floor Order Splits</a:t>
            </a:r>
          </a:p>
          <a:p>
            <a:endParaRPr lang="en-GB" sz="1000" dirty="0">
              <a:latin typeface="Calibri" panose="020F0502020204030204" pitchFamily="34" charset="0"/>
              <a:cs typeface="Calibri" panose="020F0502020204030204" pitchFamily="34" charset="0"/>
            </a:endParaRPr>
          </a:p>
          <a:p>
            <a:r>
              <a:rPr lang="en-GB" sz="1000" dirty="0">
                <a:latin typeface="Calibri" panose="020F0502020204030204" pitchFamily="34" charset="0"/>
                <a:cs typeface="Calibri" panose="020F0502020204030204" pitchFamily="34" charset="0"/>
              </a:rPr>
              <a:t>Alternate part / BOM / Routing</a:t>
            </a:r>
          </a:p>
          <a:p>
            <a:endParaRPr lang="en-GB" sz="1000" dirty="0">
              <a:latin typeface="Calibri" panose="020F0502020204030204" pitchFamily="34" charset="0"/>
              <a:cs typeface="Calibri" panose="020F0502020204030204" pitchFamily="34" charset="0"/>
            </a:endParaRPr>
          </a:p>
          <a:p>
            <a:r>
              <a:rPr lang="en-GB" sz="1000" dirty="0">
                <a:latin typeface="Calibri" panose="020F0502020204030204" pitchFamily="34" charset="0"/>
                <a:cs typeface="Calibri" panose="020F0502020204030204" pitchFamily="34" charset="0"/>
              </a:rPr>
              <a:t>Use-up Inventory</a:t>
            </a:r>
          </a:p>
          <a:p>
            <a:endParaRPr lang="en-GB" sz="1000" dirty="0">
              <a:latin typeface="Calibri" panose="020F0502020204030204" pitchFamily="34" charset="0"/>
              <a:cs typeface="Calibri" panose="020F0502020204030204" pitchFamily="34" charset="0"/>
            </a:endParaRPr>
          </a:p>
          <a:p>
            <a:r>
              <a:rPr lang="en-GB" sz="1000" dirty="0">
                <a:latin typeface="Calibri" panose="020F0502020204030204" pitchFamily="34" charset="0"/>
                <a:cs typeface="Calibri" panose="020F0502020204030204" pitchFamily="34" charset="0"/>
              </a:rPr>
              <a:t>Collaborative Design &amp; Engineering</a:t>
            </a:r>
          </a:p>
          <a:p>
            <a:endParaRPr lang="en-GB" sz="1000" dirty="0">
              <a:latin typeface="Calibri" panose="020F0502020204030204" pitchFamily="34" charset="0"/>
              <a:cs typeface="Calibri" panose="020F0502020204030204" pitchFamily="34" charset="0"/>
            </a:endParaRPr>
          </a:p>
          <a:p>
            <a:r>
              <a:rPr lang="en-GB" sz="1000" dirty="0">
                <a:latin typeface="Calibri" panose="020F0502020204030204" pitchFamily="34" charset="0"/>
                <a:cs typeface="Calibri" panose="020F0502020204030204" pitchFamily="34" charset="0"/>
              </a:rPr>
              <a:t>Outside Operations Management</a:t>
            </a:r>
          </a:p>
          <a:p>
            <a:endParaRPr lang="en-GB" sz="1000" dirty="0">
              <a:latin typeface="Calibri" panose="020F0502020204030204" pitchFamily="34" charset="0"/>
              <a:cs typeface="Calibri" panose="020F0502020204030204" pitchFamily="34" charset="0"/>
            </a:endParaRPr>
          </a:p>
          <a:p>
            <a:r>
              <a:rPr lang="en-GB" sz="1000" dirty="0">
                <a:latin typeface="Calibri" panose="020F0502020204030204" pitchFamily="34" charset="0"/>
                <a:cs typeface="Calibri" panose="020F0502020204030204" pitchFamily="34" charset="0"/>
              </a:rPr>
              <a:t>Reference Designators</a:t>
            </a:r>
          </a:p>
          <a:p>
            <a:pPr>
              <a:lnSpc>
                <a:spcPct val="90000"/>
              </a:lnSpc>
              <a:spcBef>
                <a:spcPts val="261"/>
              </a:spcBef>
              <a:spcAft>
                <a:spcPts val="261"/>
              </a:spcAft>
            </a:pPr>
            <a:endParaRPr lang="en-US"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3387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7AA3D-3117-4C02-8488-F5E1ED6E9438}"/>
              </a:ext>
            </a:extLst>
          </p:cNvPr>
          <p:cNvSpPr>
            <a:spLocks noGrp="1"/>
          </p:cNvSpPr>
          <p:nvPr>
            <p:ph type="title"/>
          </p:nvPr>
        </p:nvSpPr>
        <p:spPr/>
        <p:txBody>
          <a:bodyPr/>
          <a:lstStyle/>
          <a:p>
            <a:r>
              <a:rPr lang="en-GB" dirty="0"/>
              <a:t>Synopsis</a:t>
            </a:r>
          </a:p>
        </p:txBody>
      </p:sp>
      <p:sp>
        <p:nvSpPr>
          <p:cNvPr id="3" name="Text Placeholder 2">
            <a:extLst>
              <a:ext uri="{FF2B5EF4-FFF2-40B4-BE49-F238E27FC236}">
                <a16:creationId xmlns:a16="http://schemas.microsoft.com/office/drawing/2014/main" id="{6BA77BF5-0839-46B1-AC3E-9E0921890787}"/>
              </a:ext>
            </a:extLst>
          </p:cNvPr>
          <p:cNvSpPr>
            <a:spLocks noGrp="1"/>
          </p:cNvSpPr>
          <p:nvPr>
            <p:ph type="body" sz="quarter" idx="11"/>
          </p:nvPr>
        </p:nvSpPr>
        <p:spPr/>
        <p:txBody>
          <a:bodyPr/>
          <a:lstStyle/>
          <a:p>
            <a:r>
              <a:rPr lang="en-GB" sz="1600" dirty="0"/>
              <a:t>We have precise solutions for your respective industry.</a:t>
            </a:r>
          </a:p>
          <a:p>
            <a:endParaRPr lang="en-GB" sz="1600" dirty="0"/>
          </a:p>
          <a:p>
            <a:r>
              <a:rPr lang="en-US" sz="1600" dirty="0"/>
              <a:t>We figure out the strains in your industry.</a:t>
            </a:r>
          </a:p>
          <a:p>
            <a:endParaRPr lang="en-US" sz="1600" dirty="0"/>
          </a:p>
          <a:p>
            <a:r>
              <a:rPr lang="en-GB" sz="1600" dirty="0"/>
              <a:t>Our innovative technology will accelerate your productivity and service. </a:t>
            </a:r>
          </a:p>
        </p:txBody>
      </p:sp>
    </p:spTree>
    <p:extLst>
      <p:ext uri="{BB962C8B-B14F-4D97-AF65-F5344CB8AC3E}">
        <p14:creationId xmlns:p14="http://schemas.microsoft.com/office/powerpoint/2010/main" val="411629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6023" y="2206062"/>
            <a:ext cx="1211955" cy="221164"/>
          </a:xfrm>
          <a:prstGeom prst="rect">
            <a:avLst/>
          </a:prstGeom>
        </p:spPr>
        <p:txBody>
          <a:bodyPr vert="horz" wrap="square" lIns="0" tIns="11634" rIns="0" bIns="0" rtlCol="0">
            <a:spAutoFit/>
          </a:bodyPr>
          <a:lstStyle/>
          <a:p>
            <a:pPr>
              <a:lnSpc>
                <a:spcPts val="1601"/>
              </a:lnSpc>
            </a:pPr>
            <a:r>
              <a:rPr sz="1543" b="0" spc="10" dirty="0">
                <a:latin typeface="Garamond" panose="02020404030301010803" pitchFamily="18" charset="0"/>
              </a:rPr>
              <a:t>Expect</a:t>
            </a:r>
            <a:r>
              <a:rPr sz="1543" b="0" spc="-39" dirty="0">
                <a:latin typeface="Garamond" panose="02020404030301010803" pitchFamily="18" charset="0"/>
              </a:rPr>
              <a:t> </a:t>
            </a:r>
            <a:r>
              <a:rPr sz="1543" b="0" spc="10" dirty="0">
                <a:latin typeface="Garamond" panose="02020404030301010803" pitchFamily="18" charset="0"/>
              </a:rPr>
              <a:t>Beyond</a:t>
            </a:r>
            <a:endParaRPr sz="1543" dirty="0">
              <a:latin typeface="Garamond" panose="02020404030301010803" pitchFamily="18" charset="0"/>
            </a:endParaRPr>
          </a:p>
        </p:txBody>
      </p:sp>
      <p:sp>
        <p:nvSpPr>
          <p:cNvPr id="3" name="object 3"/>
          <p:cNvSpPr txBox="1"/>
          <p:nvPr/>
        </p:nvSpPr>
        <p:spPr>
          <a:xfrm>
            <a:off x="1439485" y="3098207"/>
            <a:ext cx="6254863" cy="1651084"/>
          </a:xfrm>
          <a:prstGeom prst="rect">
            <a:avLst/>
          </a:prstGeom>
        </p:spPr>
        <p:txBody>
          <a:bodyPr vert="horz" wrap="square" lIns="0" tIns="12246" rIns="0" bIns="0" rtlCol="0">
            <a:spAutoFit/>
          </a:bodyPr>
          <a:lstStyle/>
          <a:p>
            <a:pPr marL="12247">
              <a:lnSpc>
                <a:spcPts val="1273"/>
              </a:lnSpc>
              <a:spcBef>
                <a:spcPts val="96"/>
              </a:spcBef>
            </a:pPr>
            <a:r>
              <a:rPr sz="1254" dirty="0">
                <a:latin typeface="Garamond" panose="02020404030301010803" pitchFamily="18" charset="0"/>
                <a:cs typeface="Proxima Nova Lt"/>
              </a:rPr>
              <a:t>Merino</a:t>
            </a:r>
            <a:r>
              <a:rPr sz="1254" spc="-5" dirty="0">
                <a:latin typeface="Garamond" panose="02020404030301010803" pitchFamily="18" charset="0"/>
                <a:cs typeface="Proxima Nova Lt"/>
              </a:rPr>
              <a:t> Rationale</a:t>
            </a:r>
            <a:endParaRPr sz="1254" dirty="0">
              <a:latin typeface="Garamond" panose="02020404030301010803" pitchFamily="18" charset="0"/>
              <a:cs typeface="Proxima Nova Lt"/>
            </a:endParaRPr>
          </a:p>
          <a:p>
            <a:pPr marL="12247">
              <a:lnSpc>
                <a:spcPts val="1273"/>
              </a:lnSpc>
            </a:pPr>
            <a:r>
              <a:rPr sz="1254" dirty="0">
                <a:latin typeface="Garamond" panose="02020404030301010803" pitchFamily="18" charset="0"/>
                <a:cs typeface="Proxima Nova Lt"/>
              </a:rPr>
              <a:t>Expect Beyond</a:t>
            </a:r>
            <a:r>
              <a:rPr sz="1254" spc="-5" dirty="0">
                <a:latin typeface="Garamond" panose="02020404030301010803" pitchFamily="18" charset="0"/>
                <a:cs typeface="Proxima Nova Lt"/>
              </a:rPr>
              <a:t> </a:t>
            </a:r>
            <a:r>
              <a:rPr sz="1254" dirty="0">
                <a:latin typeface="Garamond" panose="02020404030301010803" pitchFamily="18" charset="0"/>
                <a:cs typeface="Proxima Nova Lt"/>
              </a:rPr>
              <a:t>Dimensions</a:t>
            </a:r>
          </a:p>
          <a:p>
            <a:pPr>
              <a:lnSpc>
                <a:spcPct val="100000"/>
              </a:lnSpc>
            </a:pPr>
            <a:endParaRPr sz="1350" dirty="0">
              <a:latin typeface="Garamond" panose="02020404030301010803" pitchFamily="18" charset="0"/>
              <a:cs typeface="Proxima Nova Lt"/>
            </a:endParaRPr>
          </a:p>
          <a:p>
            <a:pPr>
              <a:spcBef>
                <a:spcPts val="29"/>
              </a:spcBef>
            </a:pPr>
            <a:endParaRPr sz="1350" dirty="0">
              <a:latin typeface="Garamond" panose="02020404030301010803" pitchFamily="18" charset="0"/>
              <a:cs typeface="Proxima Nova Lt"/>
            </a:endParaRPr>
          </a:p>
          <a:p>
            <a:pPr marL="23881" marR="4899" algn="just">
              <a:lnSpc>
                <a:spcPts val="1061"/>
              </a:lnSpc>
            </a:pPr>
            <a:r>
              <a:rPr sz="1157" dirty="0">
                <a:latin typeface="Garamond" panose="02020404030301010803" pitchFamily="18" charset="0"/>
                <a:cs typeface="Proxima Nova Lt"/>
              </a:rPr>
              <a:t>The Brand </a:t>
            </a:r>
            <a:r>
              <a:rPr sz="1157" spc="-5" dirty="0">
                <a:latin typeface="Garamond" panose="02020404030301010803" pitchFamily="18" charset="0"/>
                <a:cs typeface="Proxima Nova Lt"/>
              </a:rPr>
              <a:t>name, </a:t>
            </a:r>
            <a:r>
              <a:rPr sz="1157" dirty="0">
                <a:latin typeface="Garamond" panose="02020404030301010803" pitchFamily="18" charset="0"/>
                <a:cs typeface="Proxima Nova Lt"/>
              </a:rPr>
              <a:t>Merino (IT Services), is derived from the parent </a:t>
            </a:r>
            <a:r>
              <a:rPr sz="1157" spc="-10" dirty="0">
                <a:latin typeface="Garamond" panose="02020404030301010803" pitchFamily="18" charset="0"/>
                <a:cs typeface="Proxima Nova Lt"/>
              </a:rPr>
              <a:t>company, </a:t>
            </a:r>
            <a:r>
              <a:rPr sz="1157" dirty="0">
                <a:latin typeface="Garamond" panose="02020404030301010803" pitchFamily="18" charset="0"/>
                <a:cs typeface="Proxima Nova Lt"/>
              </a:rPr>
              <a:t>Merino Industries. The logo  symbolizes</a:t>
            </a:r>
            <a:r>
              <a:rPr sz="1157" spc="-96" dirty="0">
                <a:latin typeface="Garamond" panose="02020404030301010803" pitchFamily="18" charset="0"/>
                <a:cs typeface="Proxima Nova Lt"/>
              </a:rPr>
              <a:t> </a:t>
            </a:r>
            <a:r>
              <a:rPr sz="1157" dirty="0">
                <a:latin typeface="Garamond" panose="02020404030301010803" pitchFamily="18" charset="0"/>
                <a:cs typeface="Proxima Nova Lt"/>
              </a:rPr>
              <a:t>growth</a:t>
            </a:r>
            <a:r>
              <a:rPr sz="1157" spc="-92" dirty="0">
                <a:latin typeface="Garamond" panose="02020404030301010803" pitchFamily="18" charset="0"/>
                <a:cs typeface="Proxima Nova Lt"/>
              </a:rPr>
              <a:t> </a:t>
            </a:r>
            <a:r>
              <a:rPr sz="1157" dirty="0">
                <a:latin typeface="Garamond" panose="02020404030301010803" pitchFamily="18" charset="0"/>
                <a:cs typeface="Proxima Nova Lt"/>
              </a:rPr>
              <a:t>propelled</a:t>
            </a:r>
            <a:r>
              <a:rPr sz="1157" spc="-92" dirty="0">
                <a:latin typeface="Garamond" panose="02020404030301010803" pitchFamily="18" charset="0"/>
                <a:cs typeface="Proxima Nova Lt"/>
              </a:rPr>
              <a:t> </a:t>
            </a:r>
            <a:r>
              <a:rPr sz="1157" dirty="0">
                <a:latin typeface="Garamond" panose="02020404030301010803" pitchFamily="18" charset="0"/>
                <a:cs typeface="Proxima Nova Lt"/>
              </a:rPr>
              <a:t>by</a:t>
            </a:r>
            <a:r>
              <a:rPr sz="1157" spc="-92" dirty="0">
                <a:latin typeface="Garamond" panose="02020404030301010803" pitchFamily="18" charset="0"/>
                <a:cs typeface="Proxima Nova Lt"/>
              </a:rPr>
              <a:t> </a:t>
            </a:r>
            <a:r>
              <a:rPr sz="1157" dirty="0">
                <a:latin typeface="Garamond" panose="02020404030301010803" pitchFamily="18" charset="0"/>
                <a:cs typeface="Proxima Nova Lt"/>
              </a:rPr>
              <a:t>three</a:t>
            </a:r>
            <a:r>
              <a:rPr sz="1157" spc="-92" dirty="0">
                <a:latin typeface="Garamond" panose="02020404030301010803" pitchFamily="18" charset="0"/>
                <a:cs typeface="Proxima Nova Lt"/>
              </a:rPr>
              <a:t> </a:t>
            </a:r>
            <a:r>
              <a:rPr sz="1157" dirty="0">
                <a:latin typeface="Garamond" panose="02020404030301010803" pitchFamily="18" charset="0"/>
                <a:cs typeface="Proxima Nova Lt"/>
              </a:rPr>
              <a:t>important</a:t>
            </a:r>
            <a:r>
              <a:rPr sz="1157" spc="-92" dirty="0">
                <a:latin typeface="Garamond" panose="02020404030301010803" pitchFamily="18" charset="0"/>
                <a:cs typeface="Proxima Nova Lt"/>
              </a:rPr>
              <a:t> </a:t>
            </a:r>
            <a:r>
              <a:rPr sz="1157" dirty="0">
                <a:latin typeface="Garamond" panose="02020404030301010803" pitchFamily="18" charset="0"/>
                <a:cs typeface="Proxima Nova Lt"/>
              </a:rPr>
              <a:t>aspects</a:t>
            </a:r>
            <a:r>
              <a:rPr sz="1157" spc="-92" dirty="0">
                <a:latin typeface="Garamond" panose="02020404030301010803" pitchFamily="18" charset="0"/>
                <a:cs typeface="Proxima Nova Lt"/>
              </a:rPr>
              <a:t> </a:t>
            </a:r>
            <a:r>
              <a:rPr sz="1157" spc="-5" dirty="0">
                <a:latin typeface="Garamond" panose="02020404030301010803" pitchFamily="18" charset="0"/>
                <a:cs typeface="Proxima Nova Lt"/>
              </a:rPr>
              <a:t>people,</a:t>
            </a:r>
            <a:r>
              <a:rPr sz="1157" spc="-92" dirty="0">
                <a:latin typeface="Garamond" panose="02020404030301010803" pitchFamily="18" charset="0"/>
                <a:cs typeface="Proxima Nova Lt"/>
              </a:rPr>
              <a:t> </a:t>
            </a:r>
            <a:r>
              <a:rPr sz="1157" dirty="0">
                <a:latin typeface="Garamond" panose="02020404030301010803" pitchFamily="18" charset="0"/>
                <a:cs typeface="Proxima Nova Lt"/>
              </a:rPr>
              <a:t>processes</a:t>
            </a:r>
            <a:r>
              <a:rPr sz="1157" spc="-92" dirty="0">
                <a:latin typeface="Garamond" panose="02020404030301010803" pitchFamily="18" charset="0"/>
                <a:cs typeface="Proxima Nova Lt"/>
              </a:rPr>
              <a:t> </a:t>
            </a:r>
            <a:r>
              <a:rPr sz="1157" dirty="0">
                <a:latin typeface="Garamond" panose="02020404030301010803" pitchFamily="18" charset="0"/>
                <a:cs typeface="Proxima Nova Lt"/>
              </a:rPr>
              <a:t>and</a:t>
            </a:r>
            <a:r>
              <a:rPr sz="1157" spc="-92" dirty="0">
                <a:latin typeface="Garamond" panose="02020404030301010803" pitchFamily="18" charset="0"/>
                <a:cs typeface="Proxima Nova Lt"/>
              </a:rPr>
              <a:t> </a:t>
            </a:r>
            <a:r>
              <a:rPr sz="1157" dirty="0">
                <a:latin typeface="Garamond" panose="02020404030301010803" pitchFamily="18" charset="0"/>
                <a:cs typeface="Proxima Nova Lt"/>
              </a:rPr>
              <a:t>services.</a:t>
            </a:r>
            <a:r>
              <a:rPr sz="1157" spc="-116" dirty="0">
                <a:latin typeface="Garamond" panose="02020404030301010803" pitchFamily="18" charset="0"/>
                <a:cs typeface="Proxima Nova Lt"/>
              </a:rPr>
              <a:t> </a:t>
            </a:r>
            <a:r>
              <a:rPr sz="1157" dirty="0">
                <a:latin typeface="Garamond" panose="02020404030301010803" pitchFamily="18" charset="0"/>
                <a:cs typeface="Proxima Nova Lt"/>
              </a:rPr>
              <a:t>While</a:t>
            </a:r>
            <a:r>
              <a:rPr sz="1157" spc="-92" dirty="0">
                <a:latin typeface="Garamond" panose="02020404030301010803" pitchFamily="18" charset="0"/>
                <a:cs typeface="Proxima Nova Lt"/>
              </a:rPr>
              <a:t> </a:t>
            </a:r>
            <a:r>
              <a:rPr sz="1157" dirty="0">
                <a:latin typeface="Garamond" panose="02020404030301010803" pitchFamily="18" charset="0"/>
                <a:cs typeface="Proxima Nova Lt"/>
              </a:rPr>
              <a:t>the</a:t>
            </a:r>
            <a:r>
              <a:rPr sz="1157" spc="-92" dirty="0">
                <a:latin typeface="Garamond" panose="02020404030301010803" pitchFamily="18" charset="0"/>
                <a:cs typeface="Proxima Nova Lt"/>
              </a:rPr>
              <a:t> </a:t>
            </a:r>
            <a:r>
              <a:rPr sz="1157" dirty="0">
                <a:latin typeface="Garamond" panose="02020404030301010803" pitchFamily="18" charset="0"/>
                <a:cs typeface="Proxima Nova Lt"/>
              </a:rPr>
              <a:t>three</a:t>
            </a:r>
            <a:r>
              <a:rPr sz="1157" spc="-92" dirty="0">
                <a:latin typeface="Garamond" panose="02020404030301010803" pitchFamily="18" charset="0"/>
                <a:cs typeface="Proxima Nova Lt"/>
              </a:rPr>
              <a:t> </a:t>
            </a:r>
            <a:r>
              <a:rPr sz="1157" dirty="0">
                <a:latin typeface="Garamond" panose="02020404030301010803" pitchFamily="18" charset="0"/>
                <a:cs typeface="Proxima Nova Lt"/>
              </a:rPr>
              <a:t>arcs  represent</a:t>
            </a:r>
            <a:r>
              <a:rPr sz="1157" spc="-116" dirty="0">
                <a:latin typeface="Garamond" panose="02020404030301010803" pitchFamily="18" charset="0"/>
                <a:cs typeface="Proxima Nova Lt"/>
              </a:rPr>
              <a:t> </a:t>
            </a:r>
            <a:r>
              <a:rPr sz="1157" spc="-5" dirty="0">
                <a:latin typeface="Garamond" panose="02020404030301010803" pitchFamily="18" charset="0"/>
                <a:cs typeface="Proxima Nova Lt"/>
              </a:rPr>
              <a:t>people,</a:t>
            </a:r>
            <a:r>
              <a:rPr sz="1157" spc="-110" dirty="0">
                <a:latin typeface="Garamond" panose="02020404030301010803" pitchFamily="18" charset="0"/>
                <a:cs typeface="Proxima Nova Lt"/>
              </a:rPr>
              <a:t> </a:t>
            </a:r>
            <a:r>
              <a:rPr sz="1157" dirty="0">
                <a:latin typeface="Garamond" panose="02020404030301010803" pitchFamily="18" charset="0"/>
                <a:cs typeface="Proxima Nova Lt"/>
              </a:rPr>
              <a:t>process</a:t>
            </a:r>
            <a:r>
              <a:rPr sz="1157" spc="-110" dirty="0">
                <a:latin typeface="Garamond" panose="02020404030301010803" pitchFamily="18" charset="0"/>
                <a:cs typeface="Proxima Nova Lt"/>
              </a:rPr>
              <a:t> </a:t>
            </a:r>
            <a:r>
              <a:rPr sz="1157" dirty="0">
                <a:latin typeface="Garamond" panose="02020404030301010803" pitchFamily="18" charset="0"/>
                <a:cs typeface="Proxima Nova Lt"/>
              </a:rPr>
              <a:t>and</a:t>
            </a:r>
            <a:r>
              <a:rPr sz="1157" spc="-110" dirty="0">
                <a:latin typeface="Garamond" panose="02020404030301010803" pitchFamily="18" charset="0"/>
                <a:cs typeface="Proxima Nova Lt"/>
              </a:rPr>
              <a:t> </a:t>
            </a:r>
            <a:r>
              <a:rPr sz="1157" dirty="0">
                <a:latin typeface="Garamond" panose="02020404030301010803" pitchFamily="18" charset="0"/>
                <a:cs typeface="Proxima Nova Lt"/>
              </a:rPr>
              <a:t>services,</a:t>
            </a:r>
            <a:r>
              <a:rPr sz="1157" spc="-116" dirty="0">
                <a:latin typeface="Garamond" panose="02020404030301010803" pitchFamily="18" charset="0"/>
                <a:cs typeface="Proxima Nova Lt"/>
              </a:rPr>
              <a:t> </a:t>
            </a:r>
            <a:r>
              <a:rPr sz="1157" dirty="0">
                <a:latin typeface="Garamond" panose="02020404030301010803" pitchFamily="18" charset="0"/>
                <a:cs typeface="Proxima Nova Lt"/>
              </a:rPr>
              <a:t>the</a:t>
            </a:r>
            <a:r>
              <a:rPr sz="1157" spc="-110" dirty="0">
                <a:latin typeface="Garamond" panose="02020404030301010803" pitchFamily="18" charset="0"/>
                <a:cs typeface="Proxima Nova Lt"/>
              </a:rPr>
              <a:t> </a:t>
            </a:r>
            <a:r>
              <a:rPr sz="1157" dirty="0">
                <a:latin typeface="Garamond" panose="02020404030301010803" pitchFamily="18" charset="0"/>
                <a:cs typeface="Proxima Nova Lt"/>
              </a:rPr>
              <a:t>green</a:t>
            </a:r>
            <a:r>
              <a:rPr sz="1157" spc="-110" dirty="0">
                <a:latin typeface="Garamond" panose="02020404030301010803" pitchFamily="18" charset="0"/>
                <a:cs typeface="Proxima Nova Lt"/>
              </a:rPr>
              <a:t> </a:t>
            </a:r>
            <a:r>
              <a:rPr sz="1157" dirty="0">
                <a:latin typeface="Garamond" panose="02020404030301010803" pitchFamily="18" charset="0"/>
                <a:cs typeface="Proxima Nova Lt"/>
              </a:rPr>
              <a:t>arrow</a:t>
            </a:r>
            <a:r>
              <a:rPr sz="1157" spc="-110" dirty="0">
                <a:latin typeface="Garamond" panose="02020404030301010803" pitchFamily="18" charset="0"/>
                <a:cs typeface="Proxima Nova Lt"/>
              </a:rPr>
              <a:t> </a:t>
            </a:r>
            <a:r>
              <a:rPr sz="1157" dirty="0">
                <a:latin typeface="Garamond" panose="02020404030301010803" pitchFamily="18" charset="0"/>
                <a:cs typeface="Proxima Nova Lt"/>
              </a:rPr>
              <a:t>is</a:t>
            </a:r>
            <a:r>
              <a:rPr sz="1157" spc="-110" dirty="0">
                <a:latin typeface="Garamond" panose="02020404030301010803" pitchFamily="18" charset="0"/>
                <a:cs typeface="Proxima Nova Lt"/>
              </a:rPr>
              <a:t> </a:t>
            </a:r>
            <a:r>
              <a:rPr sz="1157" dirty="0">
                <a:latin typeface="Garamond" panose="02020404030301010803" pitchFamily="18" charset="0"/>
                <a:cs typeface="Proxima Nova Lt"/>
              </a:rPr>
              <a:t>a</a:t>
            </a:r>
            <a:r>
              <a:rPr sz="1157" spc="-116" dirty="0">
                <a:latin typeface="Garamond" panose="02020404030301010803" pitchFamily="18" charset="0"/>
                <a:cs typeface="Proxima Nova Lt"/>
              </a:rPr>
              <a:t> </a:t>
            </a:r>
            <a:r>
              <a:rPr sz="1157" dirty="0">
                <a:latin typeface="Garamond" panose="02020404030301010803" pitchFamily="18" charset="0"/>
                <a:cs typeface="Proxima Nova Lt"/>
              </a:rPr>
              <a:t>sign</a:t>
            </a:r>
            <a:r>
              <a:rPr sz="1157" spc="-110" dirty="0">
                <a:latin typeface="Garamond" panose="02020404030301010803" pitchFamily="18" charset="0"/>
                <a:cs typeface="Proxima Nova Lt"/>
              </a:rPr>
              <a:t> </a:t>
            </a:r>
            <a:r>
              <a:rPr sz="1157" dirty="0">
                <a:latin typeface="Garamond" panose="02020404030301010803" pitchFamily="18" charset="0"/>
                <a:cs typeface="Proxima Nova Lt"/>
              </a:rPr>
              <a:t>of</a:t>
            </a:r>
            <a:r>
              <a:rPr sz="1157" spc="-110" dirty="0">
                <a:latin typeface="Garamond" panose="02020404030301010803" pitchFamily="18" charset="0"/>
                <a:cs typeface="Proxima Nova Lt"/>
              </a:rPr>
              <a:t> </a:t>
            </a:r>
            <a:r>
              <a:rPr sz="1157" dirty="0">
                <a:latin typeface="Garamond" panose="02020404030301010803" pitchFamily="18" charset="0"/>
                <a:cs typeface="Proxima Nova Lt"/>
              </a:rPr>
              <a:t>prosperity</a:t>
            </a:r>
            <a:r>
              <a:rPr sz="1157" spc="-110" dirty="0">
                <a:latin typeface="Garamond" panose="02020404030301010803" pitchFamily="18" charset="0"/>
                <a:cs typeface="Proxima Nova Lt"/>
              </a:rPr>
              <a:t> </a:t>
            </a:r>
            <a:r>
              <a:rPr sz="1157" dirty="0">
                <a:latin typeface="Garamond" panose="02020404030301010803" pitchFamily="18" charset="0"/>
                <a:cs typeface="Proxima Nova Lt"/>
              </a:rPr>
              <a:t>and</a:t>
            </a:r>
            <a:r>
              <a:rPr sz="1157" spc="-116" dirty="0">
                <a:latin typeface="Garamond" panose="02020404030301010803" pitchFamily="18" charset="0"/>
                <a:cs typeface="Proxima Nova Lt"/>
              </a:rPr>
              <a:t> </a:t>
            </a:r>
            <a:r>
              <a:rPr sz="1157" dirty="0">
                <a:latin typeface="Garamond" panose="02020404030301010803" pitchFamily="18" charset="0"/>
                <a:cs typeface="Proxima Nova Lt"/>
              </a:rPr>
              <a:t>growth.</a:t>
            </a:r>
          </a:p>
          <a:p>
            <a:pPr>
              <a:lnSpc>
                <a:spcPct val="100000"/>
              </a:lnSpc>
            </a:pPr>
            <a:endParaRPr sz="1157" dirty="0">
              <a:latin typeface="Garamond" panose="02020404030301010803" pitchFamily="18" charset="0"/>
              <a:cs typeface="Proxima Nova Lt"/>
            </a:endParaRPr>
          </a:p>
          <a:p>
            <a:pPr marL="23881" marR="4899">
              <a:lnSpc>
                <a:spcPts val="1061"/>
              </a:lnSpc>
            </a:pPr>
            <a:r>
              <a:rPr sz="1157" dirty="0">
                <a:latin typeface="Garamond" panose="02020404030301010803" pitchFamily="18" charset="0"/>
                <a:cs typeface="Proxima Nova Lt"/>
              </a:rPr>
              <a:t>The</a:t>
            </a:r>
            <a:r>
              <a:rPr sz="1157" spc="-68" dirty="0">
                <a:latin typeface="Garamond" panose="02020404030301010803" pitchFamily="18" charset="0"/>
                <a:cs typeface="Proxima Nova Lt"/>
              </a:rPr>
              <a:t> </a:t>
            </a:r>
            <a:r>
              <a:rPr sz="1157" dirty="0">
                <a:latin typeface="Garamond" panose="02020404030301010803" pitchFamily="18" charset="0"/>
                <a:cs typeface="Proxima Nova Lt"/>
              </a:rPr>
              <a:t>positioning</a:t>
            </a:r>
            <a:r>
              <a:rPr sz="1157" spc="-63" dirty="0">
                <a:latin typeface="Garamond" panose="02020404030301010803" pitchFamily="18" charset="0"/>
                <a:cs typeface="Proxima Nova Lt"/>
              </a:rPr>
              <a:t> </a:t>
            </a:r>
            <a:r>
              <a:rPr sz="1157" b="1" dirty="0">
                <a:solidFill>
                  <a:srgbClr val="C64F51"/>
                </a:solidFill>
                <a:latin typeface="Garamond" panose="02020404030301010803" pitchFamily="18" charset="0"/>
                <a:cs typeface="Proxima Nova Lt"/>
              </a:rPr>
              <a:t>‘Expect</a:t>
            </a:r>
            <a:r>
              <a:rPr sz="1157" b="1" spc="-63" dirty="0">
                <a:solidFill>
                  <a:srgbClr val="C64F51"/>
                </a:solidFill>
                <a:latin typeface="Garamond" panose="02020404030301010803" pitchFamily="18" charset="0"/>
                <a:cs typeface="Proxima Nova Lt"/>
              </a:rPr>
              <a:t> </a:t>
            </a:r>
            <a:r>
              <a:rPr sz="1157" b="1" dirty="0">
                <a:solidFill>
                  <a:srgbClr val="C64F51"/>
                </a:solidFill>
                <a:latin typeface="Garamond" panose="02020404030301010803" pitchFamily="18" charset="0"/>
                <a:cs typeface="Proxima Nova Lt"/>
              </a:rPr>
              <a:t>Beyond’</a:t>
            </a:r>
            <a:r>
              <a:rPr sz="1157" spc="-58" dirty="0">
                <a:solidFill>
                  <a:srgbClr val="C64F51"/>
                </a:solidFill>
                <a:latin typeface="Garamond" panose="02020404030301010803" pitchFamily="18" charset="0"/>
                <a:cs typeface="Proxima Nova Lt"/>
              </a:rPr>
              <a:t> </a:t>
            </a:r>
            <a:r>
              <a:rPr sz="1157" dirty="0">
                <a:latin typeface="Garamond" panose="02020404030301010803" pitchFamily="18" charset="0"/>
                <a:cs typeface="Proxima Nova Lt"/>
              </a:rPr>
              <a:t>came</a:t>
            </a:r>
            <a:r>
              <a:rPr sz="1157" spc="-63" dirty="0">
                <a:latin typeface="Garamond" panose="02020404030301010803" pitchFamily="18" charset="0"/>
                <a:cs typeface="Proxima Nova Lt"/>
              </a:rPr>
              <a:t> </a:t>
            </a:r>
            <a:r>
              <a:rPr sz="1157" dirty="0">
                <a:latin typeface="Garamond" panose="02020404030301010803" pitchFamily="18" charset="0"/>
                <a:cs typeface="Proxima Nova Lt"/>
              </a:rPr>
              <a:t>from</a:t>
            </a:r>
            <a:r>
              <a:rPr sz="1157" spc="-68" dirty="0">
                <a:latin typeface="Garamond" panose="02020404030301010803" pitchFamily="18" charset="0"/>
                <a:cs typeface="Proxima Nova Lt"/>
              </a:rPr>
              <a:t> </a:t>
            </a:r>
            <a:r>
              <a:rPr sz="1157" dirty="0">
                <a:latin typeface="Garamond" panose="02020404030301010803" pitchFamily="18" charset="0"/>
                <a:cs typeface="Proxima Nova Lt"/>
              </a:rPr>
              <a:t>the</a:t>
            </a:r>
            <a:r>
              <a:rPr sz="1157" spc="-63" dirty="0">
                <a:latin typeface="Garamond" panose="02020404030301010803" pitchFamily="18" charset="0"/>
                <a:cs typeface="Proxima Nova Lt"/>
              </a:rPr>
              <a:t> </a:t>
            </a:r>
            <a:r>
              <a:rPr sz="1157" spc="-5" dirty="0">
                <a:latin typeface="Garamond" panose="02020404030301010803" pitchFamily="18" charset="0"/>
                <a:cs typeface="Proxima Nova Lt"/>
              </a:rPr>
              <a:t>consumer’s</a:t>
            </a:r>
            <a:r>
              <a:rPr sz="1157" spc="-63" dirty="0">
                <a:latin typeface="Garamond" panose="02020404030301010803" pitchFamily="18" charset="0"/>
                <a:cs typeface="Proxima Nova Lt"/>
              </a:rPr>
              <a:t> </a:t>
            </a:r>
            <a:r>
              <a:rPr sz="1157" dirty="0">
                <a:latin typeface="Garamond" panose="02020404030301010803" pitchFamily="18" charset="0"/>
                <a:cs typeface="Proxima Nova Lt"/>
              </a:rPr>
              <a:t>insight</a:t>
            </a:r>
            <a:r>
              <a:rPr sz="1157" spc="-63" dirty="0">
                <a:latin typeface="Garamond" panose="02020404030301010803" pitchFamily="18" charset="0"/>
                <a:cs typeface="Proxima Nova Lt"/>
              </a:rPr>
              <a:t> </a:t>
            </a:r>
            <a:r>
              <a:rPr sz="1157" dirty="0">
                <a:latin typeface="Garamond" panose="02020404030301010803" pitchFamily="18" charset="0"/>
                <a:cs typeface="Proxima Nova Lt"/>
              </a:rPr>
              <a:t>which</a:t>
            </a:r>
            <a:r>
              <a:rPr sz="1157" spc="-63" dirty="0">
                <a:latin typeface="Garamond" panose="02020404030301010803" pitchFamily="18" charset="0"/>
                <a:cs typeface="Proxima Nova Lt"/>
              </a:rPr>
              <a:t> </a:t>
            </a:r>
            <a:r>
              <a:rPr sz="1157" dirty="0">
                <a:latin typeface="Garamond" panose="02020404030301010803" pitchFamily="18" charset="0"/>
                <a:cs typeface="Proxima Nova Lt"/>
              </a:rPr>
              <a:t>assures</a:t>
            </a:r>
            <a:r>
              <a:rPr sz="1157" spc="-68" dirty="0">
                <a:latin typeface="Garamond" panose="02020404030301010803" pitchFamily="18" charset="0"/>
                <a:cs typeface="Proxima Nova Lt"/>
              </a:rPr>
              <a:t> </a:t>
            </a:r>
            <a:r>
              <a:rPr sz="1157" dirty="0">
                <a:latin typeface="Garamond" panose="02020404030301010803" pitchFamily="18" charset="0"/>
                <a:cs typeface="Proxima Nova Lt"/>
              </a:rPr>
              <a:t>a</a:t>
            </a:r>
            <a:r>
              <a:rPr sz="1157" spc="-63" dirty="0">
                <a:latin typeface="Garamond" panose="02020404030301010803" pitchFamily="18" charset="0"/>
                <a:cs typeface="Proxima Nova Lt"/>
              </a:rPr>
              <a:t> </a:t>
            </a:r>
            <a:r>
              <a:rPr sz="1157" dirty="0">
                <a:latin typeface="Garamond" panose="02020404030301010803" pitchFamily="18" charset="0"/>
                <a:cs typeface="Proxima Nova Lt"/>
              </a:rPr>
              <a:t>complete</a:t>
            </a:r>
            <a:r>
              <a:rPr sz="1157" spc="-63" dirty="0">
                <a:latin typeface="Garamond" panose="02020404030301010803" pitchFamily="18" charset="0"/>
                <a:cs typeface="Proxima Nova Lt"/>
              </a:rPr>
              <a:t> </a:t>
            </a:r>
            <a:r>
              <a:rPr sz="1157" dirty="0">
                <a:latin typeface="Garamond" panose="02020404030301010803" pitchFamily="18" charset="0"/>
                <a:cs typeface="Proxima Nova Lt"/>
              </a:rPr>
              <a:t>bond</a:t>
            </a:r>
            <a:r>
              <a:rPr sz="1157" spc="-63" dirty="0">
                <a:latin typeface="Garamond" panose="02020404030301010803" pitchFamily="18" charset="0"/>
                <a:cs typeface="Proxima Nova Lt"/>
              </a:rPr>
              <a:t> </a:t>
            </a:r>
            <a:r>
              <a:rPr sz="1157" dirty="0">
                <a:latin typeface="Garamond" panose="02020404030301010803" pitchFamily="18" charset="0"/>
                <a:cs typeface="Proxima Nova Lt"/>
              </a:rPr>
              <a:t>between  Merino</a:t>
            </a:r>
            <a:r>
              <a:rPr sz="1157" spc="-116" dirty="0">
                <a:latin typeface="Garamond" panose="02020404030301010803" pitchFamily="18" charset="0"/>
                <a:cs typeface="Proxima Nova Lt"/>
              </a:rPr>
              <a:t> </a:t>
            </a:r>
            <a:r>
              <a:rPr sz="1157" dirty="0">
                <a:latin typeface="Garamond" panose="02020404030301010803" pitchFamily="18" charset="0"/>
                <a:cs typeface="Proxima Nova Lt"/>
              </a:rPr>
              <a:t>and</a:t>
            </a:r>
            <a:r>
              <a:rPr sz="1157" spc="-110" dirty="0">
                <a:latin typeface="Garamond" panose="02020404030301010803" pitchFamily="18" charset="0"/>
                <a:cs typeface="Proxima Nova Lt"/>
              </a:rPr>
              <a:t> </a:t>
            </a:r>
            <a:r>
              <a:rPr sz="1157" dirty="0">
                <a:latin typeface="Garamond" panose="02020404030301010803" pitchFamily="18" charset="0"/>
                <a:cs typeface="Proxima Nova Lt"/>
              </a:rPr>
              <a:t>its</a:t>
            </a:r>
            <a:r>
              <a:rPr sz="1157" spc="-110" dirty="0">
                <a:latin typeface="Garamond" panose="02020404030301010803" pitchFamily="18" charset="0"/>
                <a:cs typeface="Proxima Nova Lt"/>
              </a:rPr>
              <a:t> </a:t>
            </a:r>
            <a:r>
              <a:rPr sz="1157" dirty="0">
                <a:latin typeface="Garamond" panose="02020404030301010803" pitchFamily="18" charset="0"/>
                <a:cs typeface="Proxima Nova Lt"/>
              </a:rPr>
              <a:t>clients.</a:t>
            </a:r>
          </a:p>
        </p:txBody>
      </p:sp>
      <p:sp>
        <p:nvSpPr>
          <p:cNvPr id="4" name="object 4"/>
          <p:cNvSpPr/>
          <p:nvPr/>
        </p:nvSpPr>
        <p:spPr>
          <a:xfrm>
            <a:off x="1443425" y="3472098"/>
            <a:ext cx="1732870" cy="0"/>
          </a:xfrm>
          <a:custGeom>
            <a:avLst/>
            <a:gdLst/>
            <a:ahLst/>
            <a:cxnLst/>
            <a:rect l="l" t="t" r="r" b="b"/>
            <a:pathLst>
              <a:path w="1797050">
                <a:moveTo>
                  <a:pt x="0" y="0"/>
                </a:moveTo>
                <a:lnTo>
                  <a:pt x="1797055" y="0"/>
                </a:lnTo>
              </a:path>
            </a:pathLst>
          </a:custGeom>
          <a:ln w="3175">
            <a:solidFill>
              <a:srgbClr val="C64F51"/>
            </a:solidFill>
          </a:ln>
        </p:spPr>
        <p:txBody>
          <a:bodyPr wrap="square" lIns="0" tIns="0" rIns="0" bIns="0" rtlCol="0"/>
          <a:lstStyle/>
          <a:p>
            <a:endParaRPr sz="1736">
              <a:latin typeface="Garamond" panose="02020404030301010803"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7877" y="927882"/>
            <a:ext cx="1228247" cy="12227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1315"/>
            <a:ext cx="9144000" cy="5065200"/>
          </a:xfrm>
        </p:spPr>
      </p:pic>
      <p:sp>
        <p:nvSpPr>
          <p:cNvPr id="2" name="Title 1"/>
          <p:cNvSpPr>
            <a:spLocks noGrp="1"/>
          </p:cNvSpPr>
          <p:nvPr>
            <p:ph type="title"/>
          </p:nvPr>
        </p:nvSpPr>
        <p:spPr/>
        <p:txBody>
          <a:bodyPr/>
          <a:lstStyle/>
          <a:p>
            <a:pPr algn="l"/>
            <a:r>
              <a:rPr lang="en-US" b="1" cap="all" spc="50" dirty="0"/>
              <a:t> Delivery Model</a:t>
            </a:r>
            <a:endParaRPr lang="en-GB" dirty="0"/>
          </a:p>
        </p:txBody>
      </p:sp>
    </p:spTree>
    <p:extLst>
      <p:ext uri="{BB962C8B-B14F-4D97-AF65-F5344CB8AC3E}">
        <p14:creationId xmlns:p14="http://schemas.microsoft.com/office/powerpoint/2010/main" val="3770911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DELIVERY MODEL</a:t>
            </a:r>
          </a:p>
        </p:txBody>
      </p:sp>
      <p:sp>
        <p:nvSpPr>
          <p:cNvPr id="69" name="Freeform 5"/>
          <p:cNvSpPr>
            <a:spLocks/>
          </p:cNvSpPr>
          <p:nvPr/>
        </p:nvSpPr>
        <p:spPr bwMode="auto">
          <a:xfrm>
            <a:off x="2593002" y="1110959"/>
            <a:ext cx="1584325" cy="900112"/>
          </a:xfrm>
          <a:custGeom>
            <a:avLst/>
            <a:gdLst>
              <a:gd name="T0" fmla="*/ 1703 w 1776"/>
              <a:gd name="T1" fmla="*/ 843 h 1009"/>
              <a:gd name="T2" fmla="*/ 852 w 1776"/>
              <a:gd name="T3" fmla="*/ 0 h 1009"/>
              <a:gd name="T4" fmla="*/ 0 w 1776"/>
              <a:gd name="T5" fmla="*/ 852 h 1009"/>
              <a:gd name="T6" fmla="*/ 304 w 1776"/>
              <a:gd name="T7" fmla="*/ 852 h 1009"/>
              <a:gd name="T8" fmla="*/ 852 w 1776"/>
              <a:gd name="T9" fmla="*/ 304 h 1009"/>
              <a:gd name="T10" fmla="*/ 1399 w 1776"/>
              <a:gd name="T11" fmla="*/ 843 h 1009"/>
              <a:gd name="T12" fmla="*/ 1326 w 1776"/>
              <a:gd name="T13" fmla="*/ 843 h 1009"/>
              <a:gd name="T14" fmla="*/ 1551 w 1776"/>
              <a:gd name="T15" fmla="*/ 1009 h 1009"/>
              <a:gd name="T16" fmla="*/ 1776 w 1776"/>
              <a:gd name="T17" fmla="*/ 843 h 1009"/>
              <a:gd name="T18" fmla="*/ 1703 w 1776"/>
              <a:gd name="T19" fmla="*/ 843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6" h="1009">
                <a:moveTo>
                  <a:pt x="1703" y="843"/>
                </a:moveTo>
                <a:cubicBezTo>
                  <a:pt x="1698" y="377"/>
                  <a:pt x="1319" y="0"/>
                  <a:pt x="852" y="0"/>
                </a:cubicBezTo>
                <a:cubicBezTo>
                  <a:pt x="381" y="0"/>
                  <a:pt x="0" y="381"/>
                  <a:pt x="0" y="852"/>
                </a:cubicBezTo>
                <a:cubicBezTo>
                  <a:pt x="304" y="852"/>
                  <a:pt x="304" y="852"/>
                  <a:pt x="304" y="852"/>
                </a:cubicBezTo>
                <a:cubicBezTo>
                  <a:pt x="304" y="549"/>
                  <a:pt x="549" y="304"/>
                  <a:pt x="852" y="304"/>
                </a:cubicBezTo>
                <a:cubicBezTo>
                  <a:pt x="1151" y="304"/>
                  <a:pt x="1394" y="544"/>
                  <a:pt x="1399" y="843"/>
                </a:cubicBezTo>
                <a:cubicBezTo>
                  <a:pt x="1326" y="843"/>
                  <a:pt x="1326" y="843"/>
                  <a:pt x="1326" y="843"/>
                </a:cubicBezTo>
                <a:cubicBezTo>
                  <a:pt x="1551" y="1009"/>
                  <a:pt x="1551" y="1009"/>
                  <a:pt x="1551" y="1009"/>
                </a:cubicBezTo>
                <a:cubicBezTo>
                  <a:pt x="1776" y="843"/>
                  <a:pt x="1776" y="843"/>
                  <a:pt x="1776" y="843"/>
                </a:cubicBezTo>
                <a:lnTo>
                  <a:pt x="1703" y="843"/>
                </a:lnTo>
                <a:close/>
              </a:path>
            </a:pathLst>
          </a:custGeom>
          <a:solidFill>
            <a:srgbClr val="4B5050"/>
          </a:solidFill>
          <a:ln w="9525" cap="flat">
            <a:solidFill>
              <a:sysClr val="window" lastClr="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panose="020F0502020204030204"/>
            </a:endParaRPr>
          </a:p>
        </p:txBody>
      </p:sp>
      <p:sp>
        <p:nvSpPr>
          <p:cNvPr id="70" name="Freeform 6"/>
          <p:cNvSpPr>
            <a:spLocks/>
          </p:cNvSpPr>
          <p:nvPr/>
        </p:nvSpPr>
        <p:spPr bwMode="auto">
          <a:xfrm>
            <a:off x="3840777" y="1730083"/>
            <a:ext cx="1582738" cy="900112"/>
          </a:xfrm>
          <a:custGeom>
            <a:avLst/>
            <a:gdLst>
              <a:gd name="T0" fmla="*/ 1550 w 1775"/>
              <a:gd name="T1" fmla="*/ 0 h 1009"/>
              <a:gd name="T2" fmla="*/ 1324 w 1775"/>
              <a:gd name="T3" fmla="*/ 167 h 1009"/>
              <a:gd name="T4" fmla="*/ 1398 w 1775"/>
              <a:gd name="T5" fmla="*/ 167 h 1009"/>
              <a:gd name="T6" fmla="*/ 850 w 1775"/>
              <a:gd name="T7" fmla="*/ 705 h 1009"/>
              <a:gd name="T8" fmla="*/ 305 w 1775"/>
              <a:gd name="T9" fmla="*/ 202 h 1009"/>
              <a:gd name="T10" fmla="*/ 151 w 1775"/>
              <a:gd name="T11" fmla="*/ 315 h 1009"/>
              <a:gd name="T12" fmla="*/ 0 w 1775"/>
              <a:gd name="T13" fmla="*/ 204 h 1009"/>
              <a:gd name="T14" fmla="*/ 850 w 1775"/>
              <a:gd name="T15" fmla="*/ 1009 h 1009"/>
              <a:gd name="T16" fmla="*/ 1702 w 1775"/>
              <a:gd name="T17" fmla="*/ 167 h 1009"/>
              <a:gd name="T18" fmla="*/ 1775 w 1775"/>
              <a:gd name="T19" fmla="*/ 167 h 1009"/>
              <a:gd name="T20" fmla="*/ 1550 w 1775"/>
              <a:gd name="T21" fmla="*/ 0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75" h="1009">
                <a:moveTo>
                  <a:pt x="1550" y="0"/>
                </a:moveTo>
                <a:cubicBezTo>
                  <a:pt x="1324" y="167"/>
                  <a:pt x="1324" y="167"/>
                  <a:pt x="1324" y="167"/>
                </a:cubicBezTo>
                <a:cubicBezTo>
                  <a:pt x="1398" y="167"/>
                  <a:pt x="1398" y="167"/>
                  <a:pt x="1398" y="167"/>
                </a:cubicBezTo>
                <a:cubicBezTo>
                  <a:pt x="1393" y="465"/>
                  <a:pt x="1150" y="705"/>
                  <a:pt x="850" y="705"/>
                </a:cubicBezTo>
                <a:cubicBezTo>
                  <a:pt x="563" y="705"/>
                  <a:pt x="327" y="483"/>
                  <a:pt x="305" y="202"/>
                </a:cubicBezTo>
                <a:cubicBezTo>
                  <a:pt x="151" y="315"/>
                  <a:pt x="151" y="315"/>
                  <a:pt x="151" y="315"/>
                </a:cubicBezTo>
                <a:cubicBezTo>
                  <a:pt x="0" y="204"/>
                  <a:pt x="0" y="204"/>
                  <a:pt x="0" y="204"/>
                </a:cubicBezTo>
                <a:cubicBezTo>
                  <a:pt x="24" y="653"/>
                  <a:pt x="396" y="1009"/>
                  <a:pt x="850" y="1009"/>
                </a:cubicBezTo>
                <a:cubicBezTo>
                  <a:pt x="1318" y="1009"/>
                  <a:pt x="1697" y="633"/>
                  <a:pt x="1702" y="167"/>
                </a:cubicBezTo>
                <a:cubicBezTo>
                  <a:pt x="1775" y="167"/>
                  <a:pt x="1775" y="167"/>
                  <a:pt x="1775" y="167"/>
                </a:cubicBezTo>
                <a:lnTo>
                  <a:pt x="1550" y="0"/>
                </a:lnTo>
                <a:close/>
              </a:path>
            </a:pathLst>
          </a:custGeom>
          <a:solidFill>
            <a:srgbClr val="92A70E"/>
          </a:solidFill>
          <a:ln w="9525" cap="flat">
            <a:solidFill>
              <a:sysClr val="window" lastClr="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panose="020F0502020204030204"/>
            </a:endParaRPr>
          </a:p>
        </p:txBody>
      </p:sp>
      <p:sp>
        <p:nvSpPr>
          <p:cNvPr id="71" name="Freeform 8"/>
          <p:cNvSpPr>
            <a:spLocks/>
          </p:cNvSpPr>
          <p:nvPr/>
        </p:nvSpPr>
        <p:spPr bwMode="auto">
          <a:xfrm>
            <a:off x="5088552" y="1110959"/>
            <a:ext cx="1582738" cy="900112"/>
          </a:xfrm>
          <a:custGeom>
            <a:avLst/>
            <a:gdLst>
              <a:gd name="T0" fmla="*/ 1702 w 1775"/>
              <a:gd name="T1" fmla="*/ 843 h 1009"/>
              <a:gd name="T2" fmla="*/ 850 w 1775"/>
              <a:gd name="T3" fmla="*/ 0 h 1009"/>
              <a:gd name="T4" fmla="*/ 0 w 1775"/>
              <a:gd name="T5" fmla="*/ 805 h 1009"/>
              <a:gd name="T6" fmla="*/ 151 w 1775"/>
              <a:gd name="T7" fmla="*/ 694 h 1009"/>
              <a:gd name="T8" fmla="*/ 305 w 1775"/>
              <a:gd name="T9" fmla="*/ 808 h 1009"/>
              <a:gd name="T10" fmla="*/ 850 w 1775"/>
              <a:gd name="T11" fmla="*/ 304 h 1009"/>
              <a:gd name="T12" fmla="*/ 1397 w 1775"/>
              <a:gd name="T13" fmla="*/ 843 h 1009"/>
              <a:gd name="T14" fmla="*/ 1324 w 1775"/>
              <a:gd name="T15" fmla="*/ 843 h 1009"/>
              <a:gd name="T16" fmla="*/ 1550 w 1775"/>
              <a:gd name="T17" fmla="*/ 1009 h 1009"/>
              <a:gd name="T18" fmla="*/ 1775 w 1775"/>
              <a:gd name="T19" fmla="*/ 843 h 1009"/>
              <a:gd name="T20" fmla="*/ 1702 w 1775"/>
              <a:gd name="T21" fmla="*/ 843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75" h="1009">
                <a:moveTo>
                  <a:pt x="1702" y="843"/>
                </a:moveTo>
                <a:cubicBezTo>
                  <a:pt x="1697" y="377"/>
                  <a:pt x="1317" y="0"/>
                  <a:pt x="850" y="0"/>
                </a:cubicBezTo>
                <a:cubicBezTo>
                  <a:pt x="396" y="0"/>
                  <a:pt x="24" y="357"/>
                  <a:pt x="0" y="805"/>
                </a:cubicBezTo>
                <a:cubicBezTo>
                  <a:pt x="151" y="694"/>
                  <a:pt x="151" y="694"/>
                  <a:pt x="151" y="694"/>
                </a:cubicBezTo>
                <a:cubicBezTo>
                  <a:pt x="305" y="808"/>
                  <a:pt x="305" y="808"/>
                  <a:pt x="305" y="808"/>
                </a:cubicBezTo>
                <a:cubicBezTo>
                  <a:pt x="327" y="526"/>
                  <a:pt x="563" y="304"/>
                  <a:pt x="850" y="304"/>
                </a:cubicBezTo>
                <a:cubicBezTo>
                  <a:pt x="1150" y="304"/>
                  <a:pt x="1393" y="544"/>
                  <a:pt x="1397" y="843"/>
                </a:cubicBezTo>
                <a:cubicBezTo>
                  <a:pt x="1324" y="843"/>
                  <a:pt x="1324" y="843"/>
                  <a:pt x="1324" y="843"/>
                </a:cubicBezTo>
                <a:cubicBezTo>
                  <a:pt x="1550" y="1009"/>
                  <a:pt x="1550" y="1009"/>
                  <a:pt x="1550" y="1009"/>
                </a:cubicBezTo>
                <a:cubicBezTo>
                  <a:pt x="1775" y="843"/>
                  <a:pt x="1775" y="843"/>
                  <a:pt x="1775" y="843"/>
                </a:cubicBezTo>
                <a:lnTo>
                  <a:pt x="1702" y="843"/>
                </a:lnTo>
                <a:close/>
              </a:path>
            </a:pathLst>
          </a:custGeom>
          <a:solidFill>
            <a:srgbClr val="6E7378"/>
          </a:solidFill>
          <a:ln w="9525" cap="flat">
            <a:solidFill>
              <a:sysClr val="window" lastClr="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panose="020F0502020204030204"/>
            </a:endParaRPr>
          </a:p>
        </p:txBody>
      </p:sp>
      <p:sp>
        <p:nvSpPr>
          <p:cNvPr id="72" name="TextBox 71"/>
          <p:cNvSpPr txBox="1"/>
          <p:nvPr/>
        </p:nvSpPr>
        <p:spPr>
          <a:xfrm>
            <a:off x="2829521" y="1351877"/>
            <a:ext cx="1052508" cy="1014408"/>
          </a:xfrm>
          <a:prstGeom prst="rect">
            <a:avLst/>
          </a:prstGeom>
          <a:noFill/>
        </p:spPr>
        <p:txBody>
          <a:bodyPr wrap="square" lIns="0" tIns="0" rIns="0" bIns="0" rtlCol="0">
            <a:prstTxWarp prst="textArchUp">
              <a:avLst/>
            </a:prstTxWarp>
            <a:spAutoFit/>
          </a:bodyPr>
          <a:lstStyle/>
          <a:p>
            <a:pPr algn="ctr" defTabSz="685800">
              <a:lnSpc>
                <a:spcPts val="1500"/>
              </a:lnSpc>
              <a:spcAft>
                <a:spcPts val="600"/>
              </a:spcAft>
            </a:pPr>
            <a:r>
              <a:rPr lang="en-US" sz="1400" b="1" cap="all" dirty="0">
                <a:solidFill>
                  <a:prstClr val="white"/>
                </a:solidFill>
                <a:latin typeface="Proxi nova"/>
              </a:rPr>
              <a:t>Onsite</a:t>
            </a:r>
          </a:p>
        </p:txBody>
      </p:sp>
      <p:sp>
        <p:nvSpPr>
          <p:cNvPr id="73" name="TextBox 72"/>
          <p:cNvSpPr txBox="1"/>
          <p:nvPr/>
        </p:nvSpPr>
        <p:spPr>
          <a:xfrm>
            <a:off x="4006519" y="1489100"/>
            <a:ext cx="1202682" cy="1005840"/>
          </a:xfrm>
          <a:prstGeom prst="rect">
            <a:avLst/>
          </a:prstGeom>
          <a:noFill/>
        </p:spPr>
        <p:txBody>
          <a:bodyPr wrap="square" lIns="0" tIns="0" rIns="0" bIns="0" rtlCol="0">
            <a:prstTxWarp prst="textArchDown">
              <a:avLst>
                <a:gd name="adj" fmla="val 21055539"/>
              </a:avLst>
            </a:prstTxWarp>
            <a:spAutoFit/>
          </a:bodyPr>
          <a:lstStyle/>
          <a:p>
            <a:pPr algn="ctr" defTabSz="685800"/>
            <a:r>
              <a:rPr lang="en-US" sz="1400" b="1" cap="all" spc="100" dirty="0">
                <a:solidFill>
                  <a:prstClr val="white"/>
                </a:solidFill>
                <a:latin typeface="Proxi nova"/>
              </a:rPr>
              <a:t>hybrid</a:t>
            </a:r>
          </a:p>
        </p:txBody>
      </p:sp>
      <p:sp>
        <p:nvSpPr>
          <p:cNvPr id="74" name="TextBox 73"/>
          <p:cNvSpPr txBox="1"/>
          <p:nvPr/>
        </p:nvSpPr>
        <p:spPr>
          <a:xfrm>
            <a:off x="5311443" y="1325750"/>
            <a:ext cx="1052508" cy="1014408"/>
          </a:xfrm>
          <a:prstGeom prst="rect">
            <a:avLst/>
          </a:prstGeom>
          <a:noFill/>
        </p:spPr>
        <p:txBody>
          <a:bodyPr wrap="square" lIns="0" tIns="0" rIns="0" bIns="0" rtlCol="0">
            <a:prstTxWarp prst="textArchUp">
              <a:avLst/>
            </a:prstTxWarp>
            <a:spAutoFit/>
          </a:bodyPr>
          <a:lstStyle/>
          <a:p>
            <a:pPr algn="ctr" defTabSz="685800">
              <a:lnSpc>
                <a:spcPts val="1500"/>
              </a:lnSpc>
              <a:spcAft>
                <a:spcPts val="600"/>
              </a:spcAft>
            </a:pPr>
            <a:r>
              <a:rPr lang="en-US" sz="1400" b="1" cap="all" dirty="0">
                <a:solidFill>
                  <a:prstClr val="white"/>
                </a:solidFill>
                <a:latin typeface="Proxi nova"/>
              </a:rPr>
              <a:t>offshore</a:t>
            </a:r>
          </a:p>
        </p:txBody>
      </p:sp>
      <p:sp>
        <p:nvSpPr>
          <p:cNvPr id="75" name="TextBox 74"/>
          <p:cNvSpPr txBox="1"/>
          <p:nvPr/>
        </p:nvSpPr>
        <p:spPr>
          <a:xfrm>
            <a:off x="2706585" y="2646593"/>
            <a:ext cx="3730830" cy="400110"/>
          </a:xfrm>
          <a:prstGeom prst="rect">
            <a:avLst/>
          </a:prstGeom>
          <a:noFill/>
        </p:spPr>
        <p:txBody>
          <a:bodyPr wrap="none" rtlCol="0">
            <a:spAutoFit/>
          </a:bodyPr>
          <a:lstStyle/>
          <a:p>
            <a:pPr defTabSz="685800"/>
            <a:r>
              <a:rPr lang="en-US" sz="2000" b="1" dirty="0">
                <a:solidFill>
                  <a:srgbClr val="0758B3"/>
                </a:solidFill>
                <a:latin typeface="Trebuchet MS" panose="020B0603020202020204" pitchFamily="34" charset="0"/>
              </a:rPr>
              <a:t>GLOBAL ENGAGEMENT MODEL</a:t>
            </a:r>
          </a:p>
        </p:txBody>
      </p:sp>
      <p:sp>
        <p:nvSpPr>
          <p:cNvPr id="76" name="Rectangle 75"/>
          <p:cNvSpPr/>
          <p:nvPr/>
        </p:nvSpPr>
        <p:spPr>
          <a:xfrm>
            <a:off x="304800" y="3128380"/>
            <a:ext cx="2929847" cy="1015663"/>
          </a:xfrm>
          <a:prstGeom prst="rect">
            <a:avLst/>
          </a:prstGeom>
        </p:spPr>
        <p:txBody>
          <a:bodyPr wrap="square">
            <a:spAutoFit/>
          </a:bodyPr>
          <a:lstStyle/>
          <a:p>
            <a:pPr marL="285750" indent="-285750" defTabSz="685800">
              <a:buSzPct val="65000"/>
              <a:buBlip>
                <a:blip r:embed="rId2"/>
              </a:buBlip>
              <a:defRPr/>
            </a:pPr>
            <a:r>
              <a:rPr lang="en-US" sz="1200" dirty="0">
                <a:solidFill>
                  <a:prstClr val="black"/>
                </a:solidFill>
                <a:latin typeface="Trebuchet MS" panose="020B0603020202020204" pitchFamily="34" charset="0"/>
              </a:rPr>
              <a:t>Proven Engagement Model  for  Delivering Reliable Solutions &amp; Services  across the globe</a:t>
            </a:r>
          </a:p>
          <a:p>
            <a:pPr marL="285750" indent="-285750" defTabSz="685800">
              <a:buSzPct val="65000"/>
              <a:buBlip>
                <a:blip r:embed="rId2"/>
              </a:buBlip>
              <a:defRPr/>
            </a:pPr>
            <a:r>
              <a:rPr lang="en-US" sz="1200" dirty="0">
                <a:solidFill>
                  <a:prstClr val="black"/>
                </a:solidFill>
                <a:latin typeface="Trebuchet MS" panose="020B0603020202020204" pitchFamily="34" charset="0"/>
              </a:rPr>
              <a:t>Local resources across the globe</a:t>
            </a:r>
          </a:p>
          <a:p>
            <a:pPr marL="285750" indent="-285750" defTabSz="685800">
              <a:buSzPct val="65000"/>
              <a:buBlip>
                <a:blip r:embed="rId2"/>
              </a:buBlip>
              <a:defRPr/>
            </a:pPr>
            <a:r>
              <a:rPr lang="en-US" sz="1200" dirty="0">
                <a:solidFill>
                  <a:prstClr val="black"/>
                </a:solidFill>
                <a:latin typeface="Trebuchet MS" panose="020B0603020202020204" pitchFamily="34" charset="0"/>
              </a:rPr>
              <a:t>On-demand Service &amp; Support </a:t>
            </a:r>
          </a:p>
        </p:txBody>
      </p:sp>
      <p:sp>
        <p:nvSpPr>
          <p:cNvPr id="77" name="Rectangle 76"/>
          <p:cNvSpPr/>
          <p:nvPr/>
        </p:nvSpPr>
        <p:spPr>
          <a:xfrm>
            <a:off x="3357540" y="3128380"/>
            <a:ext cx="2567227" cy="1200329"/>
          </a:xfrm>
          <a:prstGeom prst="rect">
            <a:avLst/>
          </a:prstGeom>
        </p:spPr>
        <p:txBody>
          <a:bodyPr wrap="square">
            <a:spAutoFit/>
          </a:bodyPr>
          <a:lstStyle/>
          <a:p>
            <a:pPr marL="285750" indent="-285750" defTabSz="685800">
              <a:buSzPct val="65000"/>
              <a:buBlip>
                <a:blip r:embed="rId2"/>
              </a:buBlip>
              <a:defRPr/>
            </a:pPr>
            <a:r>
              <a:rPr lang="en-US" sz="1200" dirty="0">
                <a:solidFill>
                  <a:prstClr val="black"/>
                </a:solidFill>
                <a:latin typeface="Trebuchet MS" panose="020B0603020202020204" pitchFamily="34" charset="0"/>
              </a:rPr>
              <a:t>ISO in various countries Certified, Tested and Delivered </a:t>
            </a:r>
          </a:p>
          <a:p>
            <a:pPr marL="285750" indent="-285750" defTabSz="685800">
              <a:buSzPct val="65000"/>
              <a:buBlip>
                <a:blip r:embed="rId2"/>
              </a:buBlip>
              <a:defRPr/>
            </a:pPr>
            <a:r>
              <a:rPr lang="en-US" sz="1200" dirty="0">
                <a:solidFill>
                  <a:prstClr val="black"/>
                </a:solidFill>
                <a:latin typeface="Trebuchet MS" panose="020B0603020202020204" pitchFamily="34" charset="0"/>
              </a:rPr>
              <a:t>On-site, Off-site, Off-shore and Near Shore delivery models</a:t>
            </a:r>
          </a:p>
        </p:txBody>
      </p:sp>
      <p:sp>
        <p:nvSpPr>
          <p:cNvPr id="78" name="Rectangle 77"/>
          <p:cNvSpPr/>
          <p:nvPr/>
        </p:nvSpPr>
        <p:spPr>
          <a:xfrm>
            <a:off x="6029861" y="3128380"/>
            <a:ext cx="2567227" cy="646331"/>
          </a:xfrm>
          <a:prstGeom prst="rect">
            <a:avLst/>
          </a:prstGeom>
        </p:spPr>
        <p:txBody>
          <a:bodyPr wrap="square">
            <a:spAutoFit/>
          </a:bodyPr>
          <a:lstStyle/>
          <a:p>
            <a:pPr marL="285750" indent="-285750" defTabSz="685800">
              <a:buSzPct val="65000"/>
              <a:buBlip>
                <a:blip r:embed="rId2"/>
              </a:buBlip>
              <a:defRPr/>
            </a:pPr>
            <a:r>
              <a:rPr lang="en-US" sz="1200" dirty="0">
                <a:solidFill>
                  <a:prstClr val="black"/>
                </a:solidFill>
                <a:latin typeface="Trebuchet MS" panose="020B0603020202020204" pitchFamily="34" charset="0"/>
              </a:rPr>
              <a:t>250+ skilled professionals  serving  customers</a:t>
            </a:r>
          </a:p>
          <a:p>
            <a:pPr marL="285750" indent="-285750" defTabSz="685800">
              <a:buSzPct val="65000"/>
              <a:buBlip>
                <a:blip r:embed="rId2"/>
              </a:buBlip>
              <a:defRPr/>
            </a:pPr>
            <a:r>
              <a:rPr lang="en-US" sz="1200" dirty="0">
                <a:solidFill>
                  <a:prstClr val="black"/>
                </a:solidFill>
                <a:latin typeface="Trebuchet MS" panose="020B0603020202020204" pitchFamily="34" charset="0"/>
              </a:rPr>
              <a:t>Application Managed Services</a:t>
            </a:r>
          </a:p>
        </p:txBody>
      </p:sp>
    </p:spTree>
    <p:extLst>
      <p:ext uri="{BB962C8B-B14F-4D97-AF65-F5344CB8AC3E}">
        <p14:creationId xmlns:p14="http://schemas.microsoft.com/office/powerpoint/2010/main" val="82618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wipe(left)">
                                      <p:cBhvr>
                                        <p:cTn id="11" dur="500"/>
                                        <p:tgtEl>
                                          <p:spTgt spid="7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wipe(left)">
                                      <p:cBhvr>
                                        <p:cTn id="15" dur="500"/>
                                        <p:tgtEl>
                                          <p:spTgt spid="7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wipe(left)">
                                      <p:cBhvr>
                                        <p:cTn id="19" dur="500"/>
                                        <p:tgtEl>
                                          <p:spTgt spid="7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wipe(left)">
                                      <p:cBhvr>
                                        <p:cTn id="23" dur="500"/>
                                        <p:tgtEl>
                                          <p:spTgt spid="7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wipe(left)">
                                      <p:cBhvr>
                                        <p:cTn id="27" dur="500"/>
                                        <p:tgtEl>
                                          <p:spTgt spid="74"/>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wipe(up)">
                                      <p:cBhvr>
                                        <p:cTn id="31" dur="500"/>
                                        <p:tgtEl>
                                          <p:spTgt spid="75"/>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up)">
                                      <p:cBhvr>
                                        <p:cTn id="35" dur="500"/>
                                        <p:tgtEl>
                                          <p:spTgt spid="76"/>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77"/>
                                        </p:tgtEl>
                                        <p:attrNameLst>
                                          <p:attrName>style.visibility</p:attrName>
                                        </p:attrNameLst>
                                      </p:cBhvr>
                                      <p:to>
                                        <p:strVal val="visible"/>
                                      </p:to>
                                    </p:set>
                                    <p:animEffect transition="in" filter="wipe(up)">
                                      <p:cBhvr>
                                        <p:cTn id="38" dur="500"/>
                                        <p:tgtEl>
                                          <p:spTgt spid="77"/>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up)">
                                      <p:cBhvr>
                                        <p:cTn id="4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2" grpId="0"/>
      <p:bldP spid="73" grpId="0"/>
      <p:bldP spid="74" grpId="0"/>
      <p:bldP spid="75" grpId="0"/>
      <p:bldP spid="76" grpId="0"/>
      <p:bldP spid="77" grpId="0"/>
      <p:bldP spid="7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1315"/>
            <a:ext cx="9144000" cy="5065200"/>
          </a:xfrm>
        </p:spPr>
      </p:pic>
      <p:sp>
        <p:nvSpPr>
          <p:cNvPr id="3" name="Title 2"/>
          <p:cNvSpPr>
            <a:spLocks noGrp="1"/>
          </p:cNvSpPr>
          <p:nvPr>
            <p:ph type="title"/>
          </p:nvPr>
        </p:nvSpPr>
        <p:spPr/>
        <p:txBody>
          <a:bodyPr anchor="t"/>
          <a:lstStyle/>
          <a:p>
            <a:pPr algn="l"/>
            <a:br>
              <a:rPr lang="en-GB" dirty="0"/>
            </a:br>
            <a:r>
              <a:rPr lang="en-GB" dirty="0"/>
              <a:t> </a:t>
            </a:r>
            <a:r>
              <a:rPr lang="en-US" b="1" cap="all" spc="50" dirty="0"/>
              <a:t>Why Merino</a:t>
            </a:r>
            <a:endParaRPr lang="en-GB" b="1" dirty="0"/>
          </a:p>
        </p:txBody>
      </p:sp>
      <p:sp>
        <p:nvSpPr>
          <p:cNvPr id="6" name="Rectangle 5"/>
          <p:cNvSpPr/>
          <p:nvPr/>
        </p:nvSpPr>
        <p:spPr>
          <a:xfrm>
            <a:off x="304799" y="2238922"/>
            <a:ext cx="4267201" cy="271869"/>
          </a:xfrm>
          <a:prstGeom prst="rect">
            <a:avLst/>
          </a:prstGeom>
        </p:spPr>
        <p:txBody>
          <a:bodyPr wrap="square">
            <a:spAutoFit/>
          </a:bodyPr>
          <a:lstStyle/>
          <a:p>
            <a:pPr>
              <a:lnSpc>
                <a:spcPts val="1400"/>
              </a:lnSpc>
              <a:spcAft>
                <a:spcPts val="600"/>
              </a:spcAft>
            </a:pPr>
            <a:r>
              <a:rPr lang="en-GB" sz="1200" dirty="0">
                <a:solidFill>
                  <a:schemeClr val="bg1"/>
                </a:solidFill>
                <a:latin typeface="Trebuchet MS" panose="020B0603020202020204" pitchFamily="34" charset="0"/>
              </a:rPr>
              <a:t>An Unbiased &amp; Customer centric company </a:t>
            </a:r>
          </a:p>
        </p:txBody>
      </p:sp>
    </p:spTree>
    <p:extLst>
      <p:ext uri="{BB962C8B-B14F-4D97-AF65-F5344CB8AC3E}">
        <p14:creationId xmlns:p14="http://schemas.microsoft.com/office/powerpoint/2010/main" val="3438874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MERINO</a:t>
            </a:r>
          </a:p>
        </p:txBody>
      </p:sp>
      <p:sp>
        <p:nvSpPr>
          <p:cNvPr id="8" name="TextBox 7"/>
          <p:cNvSpPr txBox="1"/>
          <p:nvPr/>
        </p:nvSpPr>
        <p:spPr>
          <a:xfrm>
            <a:off x="691553" y="2682777"/>
            <a:ext cx="1636776" cy="218008"/>
          </a:xfrm>
          <a:prstGeom prst="rect">
            <a:avLst/>
          </a:prstGeom>
          <a:noFill/>
        </p:spPr>
        <p:txBody>
          <a:bodyPr wrap="square" lIns="0" tIns="0" rIns="0" bIns="0" rtlCol="0">
            <a:spAutoFit/>
          </a:bodyPr>
          <a:lstStyle/>
          <a:p>
            <a:pPr algn="ctr">
              <a:lnSpc>
                <a:spcPts val="1700"/>
              </a:lnSpc>
              <a:spcAft>
                <a:spcPts val="600"/>
              </a:spcAft>
            </a:pPr>
            <a:r>
              <a:rPr lang="en-US" sz="1100" b="1" cap="all" spc="20" dirty="0">
                <a:solidFill>
                  <a:schemeClr val="accent1"/>
                </a:solidFill>
                <a:latin typeface="Proxi nova"/>
              </a:rPr>
              <a:t>Committed</a:t>
            </a:r>
          </a:p>
        </p:txBody>
      </p:sp>
      <p:cxnSp>
        <p:nvCxnSpPr>
          <p:cNvPr id="9" name="Straight Connector 8"/>
          <p:cNvCxnSpPr/>
          <p:nvPr/>
        </p:nvCxnSpPr>
        <p:spPr>
          <a:xfrm>
            <a:off x="716955" y="2959771"/>
            <a:ext cx="1585973" cy="0"/>
          </a:xfrm>
          <a:prstGeom prst="line">
            <a:avLst/>
          </a:prstGeom>
          <a:ln w="12700">
            <a:solidFill>
              <a:srgbClr val="0758B3"/>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727306" y="2682777"/>
            <a:ext cx="1636776" cy="200761"/>
          </a:xfrm>
          <a:prstGeom prst="rect">
            <a:avLst/>
          </a:prstGeom>
          <a:noFill/>
        </p:spPr>
        <p:txBody>
          <a:bodyPr wrap="square" lIns="0" tIns="0" rIns="0" bIns="0" rtlCol="0">
            <a:spAutoFit/>
          </a:bodyPr>
          <a:lstStyle/>
          <a:p>
            <a:pPr algn="ctr">
              <a:lnSpc>
                <a:spcPts val="1700"/>
              </a:lnSpc>
              <a:spcAft>
                <a:spcPts val="600"/>
              </a:spcAft>
            </a:pPr>
            <a:r>
              <a:rPr lang="en-US" sz="1100" b="1" cap="all" spc="20" dirty="0">
                <a:solidFill>
                  <a:schemeClr val="accent1"/>
                </a:solidFill>
                <a:latin typeface="Proxi nova"/>
              </a:rPr>
              <a:t>Collaboration</a:t>
            </a:r>
          </a:p>
        </p:txBody>
      </p:sp>
      <p:cxnSp>
        <p:nvCxnSpPr>
          <p:cNvPr id="12" name="Straight Connector 11"/>
          <p:cNvCxnSpPr/>
          <p:nvPr/>
        </p:nvCxnSpPr>
        <p:spPr>
          <a:xfrm>
            <a:off x="2752708" y="2959771"/>
            <a:ext cx="1585973" cy="0"/>
          </a:xfrm>
          <a:prstGeom prst="line">
            <a:avLst/>
          </a:prstGeom>
          <a:ln w="12700">
            <a:solidFill>
              <a:srgbClr val="92A70E"/>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63059" y="2682777"/>
            <a:ext cx="1636776" cy="200761"/>
          </a:xfrm>
          <a:prstGeom prst="rect">
            <a:avLst/>
          </a:prstGeom>
          <a:noFill/>
        </p:spPr>
        <p:txBody>
          <a:bodyPr wrap="square" lIns="0" tIns="0" rIns="0" bIns="0" rtlCol="0">
            <a:spAutoFit/>
          </a:bodyPr>
          <a:lstStyle/>
          <a:p>
            <a:pPr algn="ctr">
              <a:lnSpc>
                <a:spcPts val="1700"/>
              </a:lnSpc>
              <a:spcAft>
                <a:spcPts val="600"/>
              </a:spcAft>
            </a:pPr>
            <a:r>
              <a:rPr lang="en-US" sz="1100" b="1" cap="all" spc="20" dirty="0">
                <a:solidFill>
                  <a:schemeClr val="accent1"/>
                </a:solidFill>
                <a:latin typeface="Proxi nova"/>
              </a:rPr>
              <a:t>Speed</a:t>
            </a:r>
          </a:p>
        </p:txBody>
      </p:sp>
      <p:cxnSp>
        <p:nvCxnSpPr>
          <p:cNvPr id="15" name="Straight Connector 14"/>
          <p:cNvCxnSpPr/>
          <p:nvPr/>
        </p:nvCxnSpPr>
        <p:spPr>
          <a:xfrm>
            <a:off x="4788461" y="2959771"/>
            <a:ext cx="1585973" cy="0"/>
          </a:xfrm>
          <a:prstGeom prst="line">
            <a:avLst/>
          </a:prstGeom>
          <a:ln w="12700">
            <a:solidFill>
              <a:srgbClr val="0758B3"/>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798812" y="2682777"/>
            <a:ext cx="1636776" cy="200761"/>
          </a:xfrm>
          <a:prstGeom prst="rect">
            <a:avLst/>
          </a:prstGeom>
          <a:noFill/>
        </p:spPr>
        <p:txBody>
          <a:bodyPr wrap="square" lIns="0" tIns="0" rIns="0" bIns="0" rtlCol="0">
            <a:spAutoFit/>
          </a:bodyPr>
          <a:lstStyle/>
          <a:p>
            <a:pPr algn="ctr">
              <a:lnSpc>
                <a:spcPts val="1700"/>
              </a:lnSpc>
              <a:spcAft>
                <a:spcPts val="600"/>
              </a:spcAft>
            </a:pPr>
            <a:r>
              <a:rPr lang="en-US" sz="1100" b="1" cap="all" spc="20" dirty="0">
                <a:solidFill>
                  <a:schemeClr val="accent1"/>
                </a:solidFill>
                <a:latin typeface="Proxi nova"/>
              </a:rPr>
              <a:t>Cost Efficient</a:t>
            </a:r>
          </a:p>
        </p:txBody>
      </p:sp>
      <p:cxnSp>
        <p:nvCxnSpPr>
          <p:cNvPr id="18" name="Straight Connector 17"/>
          <p:cNvCxnSpPr/>
          <p:nvPr/>
        </p:nvCxnSpPr>
        <p:spPr>
          <a:xfrm>
            <a:off x="6824214" y="2959771"/>
            <a:ext cx="1585973" cy="0"/>
          </a:xfrm>
          <a:prstGeom prst="line">
            <a:avLst/>
          </a:prstGeom>
          <a:ln w="12700">
            <a:solidFill>
              <a:srgbClr val="92A70E"/>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56F307EF-B17A-4C91-BBEA-F37EF5568950}"/>
              </a:ext>
            </a:extLst>
          </p:cNvPr>
          <p:cNvGrpSpPr/>
          <p:nvPr/>
        </p:nvGrpSpPr>
        <p:grpSpPr>
          <a:xfrm>
            <a:off x="1242773" y="2063652"/>
            <a:ext cx="534336" cy="534332"/>
            <a:chOff x="1030625" y="1779662"/>
            <a:chExt cx="958632" cy="958630"/>
          </a:xfrm>
        </p:grpSpPr>
        <p:sp>
          <p:nvSpPr>
            <p:cNvPr id="7" name="Rectangle 6"/>
            <p:cNvSpPr/>
            <p:nvPr/>
          </p:nvSpPr>
          <p:spPr>
            <a:xfrm>
              <a:off x="1030625" y="1779662"/>
              <a:ext cx="958632" cy="958630"/>
            </a:xfrm>
            <a:prstGeom prst="rect">
              <a:avLst/>
            </a:prstGeom>
            <a:solidFill>
              <a:srgbClr val="0758B3"/>
            </a:solidFill>
            <a:ln w="9525">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descr="A close up of a logo&#10;&#10;Description generated with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3005" y="2014793"/>
              <a:ext cx="653872" cy="488369"/>
            </a:xfrm>
            <a:prstGeom prst="rect">
              <a:avLst/>
            </a:prstGeom>
          </p:spPr>
        </p:pic>
      </p:grpSp>
      <p:grpSp>
        <p:nvGrpSpPr>
          <p:cNvPr id="39" name="Group 38">
            <a:extLst>
              <a:ext uri="{FF2B5EF4-FFF2-40B4-BE49-F238E27FC236}">
                <a16:creationId xmlns:a16="http://schemas.microsoft.com/office/drawing/2014/main" id="{1258D4C9-BD1C-4FC0-9F02-EB69634EEE0C}"/>
              </a:ext>
            </a:extLst>
          </p:cNvPr>
          <p:cNvGrpSpPr/>
          <p:nvPr/>
        </p:nvGrpSpPr>
        <p:grpSpPr>
          <a:xfrm>
            <a:off x="3278526" y="2063652"/>
            <a:ext cx="534336" cy="534332"/>
            <a:chOff x="3066378" y="1779662"/>
            <a:chExt cx="958632" cy="958630"/>
          </a:xfrm>
        </p:grpSpPr>
        <p:sp>
          <p:nvSpPr>
            <p:cNvPr id="10" name="Rectangle 9"/>
            <p:cNvSpPr/>
            <p:nvPr/>
          </p:nvSpPr>
          <p:spPr>
            <a:xfrm>
              <a:off x="3066378" y="1779662"/>
              <a:ext cx="958632" cy="958630"/>
            </a:xfrm>
            <a:prstGeom prst="rect">
              <a:avLst/>
            </a:prstGeom>
            <a:solidFill>
              <a:srgbClr val="92A70E"/>
            </a:solidFill>
            <a:ln w="9525">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picture containing vector graphics&#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6277" y="1989289"/>
              <a:ext cx="658835" cy="507572"/>
            </a:xfrm>
            <a:prstGeom prst="rect">
              <a:avLst/>
            </a:prstGeom>
          </p:spPr>
        </p:pic>
      </p:grpSp>
      <p:grpSp>
        <p:nvGrpSpPr>
          <p:cNvPr id="40" name="Group 39">
            <a:extLst>
              <a:ext uri="{FF2B5EF4-FFF2-40B4-BE49-F238E27FC236}">
                <a16:creationId xmlns:a16="http://schemas.microsoft.com/office/drawing/2014/main" id="{088ADC1B-0B54-4D29-8FDE-403540D5036D}"/>
              </a:ext>
            </a:extLst>
          </p:cNvPr>
          <p:cNvGrpSpPr/>
          <p:nvPr/>
        </p:nvGrpSpPr>
        <p:grpSpPr>
          <a:xfrm>
            <a:off x="5314279" y="2063652"/>
            <a:ext cx="534336" cy="534332"/>
            <a:chOff x="5102131" y="1779662"/>
            <a:chExt cx="958632" cy="958630"/>
          </a:xfrm>
        </p:grpSpPr>
        <p:sp>
          <p:nvSpPr>
            <p:cNvPr id="13" name="Rectangle 12"/>
            <p:cNvSpPr/>
            <p:nvPr/>
          </p:nvSpPr>
          <p:spPr>
            <a:xfrm>
              <a:off x="5102131" y="1779662"/>
              <a:ext cx="958632" cy="958630"/>
            </a:xfrm>
            <a:prstGeom prst="rect">
              <a:avLst/>
            </a:prstGeom>
            <a:solidFill>
              <a:srgbClr val="0758B3"/>
            </a:solidFill>
            <a:ln w="9525">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61611" y="2069267"/>
              <a:ext cx="655575" cy="363518"/>
            </a:xfrm>
            <a:prstGeom prst="rect">
              <a:avLst/>
            </a:prstGeom>
          </p:spPr>
        </p:pic>
      </p:grpSp>
      <p:grpSp>
        <p:nvGrpSpPr>
          <p:cNvPr id="41" name="Group 40">
            <a:extLst>
              <a:ext uri="{FF2B5EF4-FFF2-40B4-BE49-F238E27FC236}">
                <a16:creationId xmlns:a16="http://schemas.microsoft.com/office/drawing/2014/main" id="{A328B9BA-8D68-4928-A8FF-377BE679B17F}"/>
              </a:ext>
            </a:extLst>
          </p:cNvPr>
          <p:cNvGrpSpPr/>
          <p:nvPr/>
        </p:nvGrpSpPr>
        <p:grpSpPr>
          <a:xfrm>
            <a:off x="7350032" y="2063652"/>
            <a:ext cx="534336" cy="534332"/>
            <a:chOff x="7137884" y="1779662"/>
            <a:chExt cx="958632" cy="958630"/>
          </a:xfrm>
        </p:grpSpPr>
        <p:sp>
          <p:nvSpPr>
            <p:cNvPr id="16" name="Rectangle 15"/>
            <p:cNvSpPr/>
            <p:nvPr/>
          </p:nvSpPr>
          <p:spPr>
            <a:xfrm>
              <a:off x="7137884" y="1779662"/>
              <a:ext cx="958632" cy="958630"/>
            </a:xfrm>
            <a:prstGeom prst="rect">
              <a:avLst/>
            </a:prstGeom>
            <a:solidFill>
              <a:srgbClr val="92A70E"/>
            </a:solidFill>
            <a:ln w="9525">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44120" y="2016641"/>
              <a:ext cx="546160" cy="484672"/>
            </a:xfrm>
            <a:prstGeom prst="rect">
              <a:avLst/>
            </a:prstGeom>
          </p:spPr>
        </p:pic>
      </p:grpSp>
      <p:sp>
        <p:nvSpPr>
          <p:cNvPr id="20" name="TextBox 19"/>
          <p:cNvSpPr txBox="1"/>
          <p:nvPr/>
        </p:nvSpPr>
        <p:spPr>
          <a:xfrm>
            <a:off x="666151" y="4252430"/>
            <a:ext cx="1636776" cy="200761"/>
          </a:xfrm>
          <a:prstGeom prst="rect">
            <a:avLst/>
          </a:prstGeom>
          <a:noFill/>
        </p:spPr>
        <p:txBody>
          <a:bodyPr wrap="square" lIns="0" tIns="0" rIns="0" bIns="0" rtlCol="0">
            <a:spAutoFit/>
          </a:bodyPr>
          <a:lstStyle/>
          <a:p>
            <a:pPr algn="ctr">
              <a:lnSpc>
                <a:spcPts val="1700"/>
              </a:lnSpc>
              <a:spcAft>
                <a:spcPts val="600"/>
              </a:spcAft>
            </a:pPr>
            <a:r>
              <a:rPr lang="en-US" sz="1100" b="1" cap="all" spc="20" dirty="0">
                <a:solidFill>
                  <a:schemeClr val="accent1"/>
                </a:solidFill>
                <a:latin typeface="Proxi nova"/>
              </a:rPr>
              <a:t>Experience</a:t>
            </a:r>
          </a:p>
        </p:txBody>
      </p:sp>
      <p:cxnSp>
        <p:nvCxnSpPr>
          <p:cNvPr id="21" name="Straight Connector 20"/>
          <p:cNvCxnSpPr/>
          <p:nvPr/>
        </p:nvCxnSpPr>
        <p:spPr>
          <a:xfrm>
            <a:off x="691553" y="4529424"/>
            <a:ext cx="1585973" cy="0"/>
          </a:xfrm>
          <a:prstGeom prst="line">
            <a:avLst/>
          </a:prstGeom>
          <a:ln w="12700">
            <a:solidFill>
              <a:srgbClr val="92A70E"/>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701904" y="4252430"/>
            <a:ext cx="1636776" cy="200761"/>
          </a:xfrm>
          <a:prstGeom prst="rect">
            <a:avLst/>
          </a:prstGeom>
          <a:noFill/>
        </p:spPr>
        <p:txBody>
          <a:bodyPr wrap="square" lIns="0" tIns="0" rIns="0" bIns="0" rtlCol="0">
            <a:spAutoFit/>
          </a:bodyPr>
          <a:lstStyle/>
          <a:p>
            <a:pPr algn="ctr">
              <a:lnSpc>
                <a:spcPts val="1700"/>
              </a:lnSpc>
              <a:spcAft>
                <a:spcPts val="600"/>
              </a:spcAft>
            </a:pPr>
            <a:r>
              <a:rPr lang="en-US" sz="1100" b="1" cap="all" spc="20" dirty="0">
                <a:solidFill>
                  <a:schemeClr val="accent1"/>
                </a:solidFill>
                <a:latin typeface="Proxi nova"/>
              </a:rPr>
              <a:t>Flexibility</a:t>
            </a:r>
          </a:p>
        </p:txBody>
      </p:sp>
      <p:cxnSp>
        <p:nvCxnSpPr>
          <p:cNvPr id="24" name="Straight Connector 23"/>
          <p:cNvCxnSpPr/>
          <p:nvPr/>
        </p:nvCxnSpPr>
        <p:spPr>
          <a:xfrm>
            <a:off x="2727306" y="4529424"/>
            <a:ext cx="1585973" cy="0"/>
          </a:xfrm>
          <a:prstGeom prst="line">
            <a:avLst/>
          </a:prstGeom>
          <a:ln w="12700">
            <a:solidFill>
              <a:srgbClr val="0758B3"/>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37657" y="4252430"/>
            <a:ext cx="1636776" cy="200761"/>
          </a:xfrm>
          <a:prstGeom prst="rect">
            <a:avLst/>
          </a:prstGeom>
          <a:noFill/>
        </p:spPr>
        <p:txBody>
          <a:bodyPr wrap="square" lIns="0" tIns="0" rIns="0" bIns="0" rtlCol="0">
            <a:spAutoFit/>
          </a:bodyPr>
          <a:lstStyle/>
          <a:p>
            <a:pPr algn="ctr">
              <a:lnSpc>
                <a:spcPts val="1700"/>
              </a:lnSpc>
              <a:spcAft>
                <a:spcPts val="600"/>
              </a:spcAft>
            </a:pPr>
            <a:r>
              <a:rPr lang="en-US" sz="1100" b="1" cap="all" spc="20" dirty="0">
                <a:solidFill>
                  <a:schemeClr val="accent1"/>
                </a:solidFill>
                <a:latin typeface="Proxi nova"/>
              </a:rPr>
              <a:t>Innovation</a:t>
            </a:r>
          </a:p>
        </p:txBody>
      </p:sp>
      <p:cxnSp>
        <p:nvCxnSpPr>
          <p:cNvPr id="27" name="Straight Connector 26"/>
          <p:cNvCxnSpPr/>
          <p:nvPr/>
        </p:nvCxnSpPr>
        <p:spPr>
          <a:xfrm>
            <a:off x="4763059" y="4529424"/>
            <a:ext cx="1585973" cy="0"/>
          </a:xfrm>
          <a:prstGeom prst="line">
            <a:avLst/>
          </a:prstGeom>
          <a:ln w="12700">
            <a:solidFill>
              <a:srgbClr val="92A70E"/>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773410" y="4252430"/>
            <a:ext cx="1636776" cy="200761"/>
          </a:xfrm>
          <a:prstGeom prst="rect">
            <a:avLst/>
          </a:prstGeom>
          <a:noFill/>
        </p:spPr>
        <p:txBody>
          <a:bodyPr wrap="square" lIns="0" tIns="0" rIns="0" bIns="0" rtlCol="0">
            <a:spAutoFit/>
          </a:bodyPr>
          <a:lstStyle/>
          <a:p>
            <a:pPr algn="ctr">
              <a:lnSpc>
                <a:spcPts val="1700"/>
              </a:lnSpc>
              <a:spcAft>
                <a:spcPts val="600"/>
              </a:spcAft>
            </a:pPr>
            <a:r>
              <a:rPr lang="en-US" sz="1100" b="1" cap="all" spc="20" dirty="0">
                <a:solidFill>
                  <a:schemeClr val="accent1"/>
                </a:solidFill>
                <a:latin typeface="Proxi nova"/>
              </a:rPr>
              <a:t>Global Offices</a:t>
            </a:r>
          </a:p>
        </p:txBody>
      </p:sp>
      <p:cxnSp>
        <p:nvCxnSpPr>
          <p:cNvPr id="30" name="Straight Connector 29"/>
          <p:cNvCxnSpPr/>
          <p:nvPr/>
        </p:nvCxnSpPr>
        <p:spPr>
          <a:xfrm>
            <a:off x="6798812" y="4529424"/>
            <a:ext cx="1585973" cy="0"/>
          </a:xfrm>
          <a:prstGeom prst="line">
            <a:avLst/>
          </a:prstGeom>
          <a:ln w="12700">
            <a:solidFill>
              <a:srgbClr val="0758B3"/>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874CEE05-664E-435B-9B6B-DFF38FB69652}"/>
              </a:ext>
            </a:extLst>
          </p:cNvPr>
          <p:cNvGrpSpPr/>
          <p:nvPr/>
        </p:nvGrpSpPr>
        <p:grpSpPr>
          <a:xfrm>
            <a:off x="1217371" y="3625469"/>
            <a:ext cx="534336" cy="534332"/>
            <a:chOff x="1005223" y="3413320"/>
            <a:chExt cx="958632" cy="958630"/>
          </a:xfrm>
        </p:grpSpPr>
        <p:sp>
          <p:nvSpPr>
            <p:cNvPr id="19" name="Rectangle 18"/>
            <p:cNvSpPr/>
            <p:nvPr/>
          </p:nvSpPr>
          <p:spPr>
            <a:xfrm>
              <a:off x="1005223" y="3413320"/>
              <a:ext cx="958632" cy="958630"/>
            </a:xfrm>
            <a:prstGeom prst="rect">
              <a:avLst/>
            </a:prstGeom>
            <a:solidFill>
              <a:srgbClr val="92A70E"/>
            </a:solidFill>
            <a:ln w="9525">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24263" y="3639476"/>
              <a:ext cx="520553" cy="506319"/>
            </a:xfrm>
            <a:prstGeom prst="rect">
              <a:avLst/>
            </a:prstGeom>
          </p:spPr>
        </p:pic>
      </p:grpSp>
      <p:grpSp>
        <p:nvGrpSpPr>
          <p:cNvPr id="43" name="Group 42">
            <a:extLst>
              <a:ext uri="{FF2B5EF4-FFF2-40B4-BE49-F238E27FC236}">
                <a16:creationId xmlns:a16="http://schemas.microsoft.com/office/drawing/2014/main" id="{AC9C1885-5EC8-4818-832B-2B84D3DD7964}"/>
              </a:ext>
            </a:extLst>
          </p:cNvPr>
          <p:cNvGrpSpPr/>
          <p:nvPr/>
        </p:nvGrpSpPr>
        <p:grpSpPr>
          <a:xfrm>
            <a:off x="3253124" y="3625469"/>
            <a:ext cx="534336" cy="534332"/>
            <a:chOff x="3040976" y="3413320"/>
            <a:chExt cx="958632" cy="958630"/>
          </a:xfrm>
        </p:grpSpPr>
        <p:sp>
          <p:nvSpPr>
            <p:cNvPr id="22" name="Rectangle 21"/>
            <p:cNvSpPr/>
            <p:nvPr/>
          </p:nvSpPr>
          <p:spPr>
            <a:xfrm>
              <a:off x="3040976" y="3413320"/>
              <a:ext cx="958632" cy="958630"/>
            </a:xfrm>
            <a:prstGeom prst="rect">
              <a:avLst/>
            </a:prstGeom>
            <a:solidFill>
              <a:srgbClr val="0758B3"/>
            </a:solidFill>
            <a:ln w="9525">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42971" y="3615314"/>
              <a:ext cx="554643" cy="554643"/>
            </a:xfrm>
            <a:prstGeom prst="rect">
              <a:avLst/>
            </a:prstGeom>
          </p:spPr>
        </p:pic>
      </p:grpSp>
      <p:grpSp>
        <p:nvGrpSpPr>
          <p:cNvPr id="44" name="Group 43">
            <a:extLst>
              <a:ext uri="{FF2B5EF4-FFF2-40B4-BE49-F238E27FC236}">
                <a16:creationId xmlns:a16="http://schemas.microsoft.com/office/drawing/2014/main" id="{EB0B83E5-52F0-41B7-8F85-3B1A8AE1D2CF}"/>
              </a:ext>
            </a:extLst>
          </p:cNvPr>
          <p:cNvGrpSpPr/>
          <p:nvPr/>
        </p:nvGrpSpPr>
        <p:grpSpPr>
          <a:xfrm>
            <a:off x="5288877" y="3625469"/>
            <a:ext cx="534336" cy="534332"/>
            <a:chOff x="5076729" y="3413320"/>
            <a:chExt cx="958632" cy="958630"/>
          </a:xfrm>
        </p:grpSpPr>
        <p:sp>
          <p:nvSpPr>
            <p:cNvPr id="25" name="Rectangle 24"/>
            <p:cNvSpPr/>
            <p:nvPr/>
          </p:nvSpPr>
          <p:spPr>
            <a:xfrm>
              <a:off x="5076729" y="3413320"/>
              <a:ext cx="958632" cy="958630"/>
            </a:xfrm>
            <a:prstGeom prst="rect">
              <a:avLst/>
            </a:prstGeom>
            <a:solidFill>
              <a:srgbClr val="92A70E"/>
            </a:solidFill>
            <a:ln w="9525">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54586" y="3591176"/>
              <a:ext cx="602918" cy="602918"/>
            </a:xfrm>
            <a:prstGeom prst="rect">
              <a:avLst/>
            </a:prstGeom>
          </p:spPr>
        </p:pic>
      </p:grpSp>
      <p:grpSp>
        <p:nvGrpSpPr>
          <p:cNvPr id="45" name="Group 44">
            <a:extLst>
              <a:ext uri="{FF2B5EF4-FFF2-40B4-BE49-F238E27FC236}">
                <a16:creationId xmlns:a16="http://schemas.microsoft.com/office/drawing/2014/main" id="{2D3912E5-49A0-472A-AD17-B967FE3ADFEA}"/>
              </a:ext>
            </a:extLst>
          </p:cNvPr>
          <p:cNvGrpSpPr/>
          <p:nvPr/>
        </p:nvGrpSpPr>
        <p:grpSpPr>
          <a:xfrm>
            <a:off x="7324630" y="3625469"/>
            <a:ext cx="534336" cy="534332"/>
            <a:chOff x="7112482" y="3413320"/>
            <a:chExt cx="958632" cy="958630"/>
          </a:xfrm>
        </p:grpSpPr>
        <p:sp>
          <p:nvSpPr>
            <p:cNvPr id="28" name="Rectangle 27"/>
            <p:cNvSpPr/>
            <p:nvPr/>
          </p:nvSpPr>
          <p:spPr>
            <a:xfrm>
              <a:off x="7112482" y="3413320"/>
              <a:ext cx="958632" cy="958630"/>
            </a:xfrm>
            <a:prstGeom prst="rect">
              <a:avLst/>
            </a:prstGeom>
            <a:solidFill>
              <a:srgbClr val="0758B3"/>
            </a:solidFill>
            <a:ln w="9525">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73830" y="3574667"/>
              <a:ext cx="635937" cy="635937"/>
            </a:xfrm>
            <a:prstGeom prst="rect">
              <a:avLst/>
            </a:prstGeom>
          </p:spPr>
        </p:pic>
      </p:grpSp>
      <p:sp>
        <p:nvSpPr>
          <p:cNvPr id="5" name="TextBox 4">
            <a:extLst>
              <a:ext uri="{FF2B5EF4-FFF2-40B4-BE49-F238E27FC236}">
                <a16:creationId xmlns:a16="http://schemas.microsoft.com/office/drawing/2014/main" id="{45DDCAD5-CADC-4CEA-A7CA-AA809C75DA9D}"/>
              </a:ext>
            </a:extLst>
          </p:cNvPr>
          <p:cNvSpPr txBox="1"/>
          <p:nvPr/>
        </p:nvSpPr>
        <p:spPr>
          <a:xfrm>
            <a:off x="666151" y="843558"/>
            <a:ext cx="7848000" cy="646331"/>
          </a:xfrm>
          <a:prstGeom prst="rect">
            <a:avLst/>
          </a:prstGeom>
          <a:noFill/>
        </p:spPr>
        <p:txBody>
          <a:bodyPr wrap="square" rtlCol="0">
            <a:spAutoFit/>
          </a:bodyPr>
          <a:lstStyle/>
          <a:p>
            <a:pPr marL="250825" indent="-250825">
              <a:buClr>
                <a:srgbClr val="0C5DAC"/>
              </a:buClr>
              <a:buFont typeface="Arial" panose="020B0604020202020204" pitchFamily="34" charset="0"/>
              <a:buChar char="•"/>
            </a:pPr>
            <a:r>
              <a:rPr lang="en-US" sz="1200" b="1" dirty="0">
                <a:solidFill>
                  <a:srgbClr val="0757B3"/>
                </a:solidFill>
              </a:rPr>
              <a:t>12+ years </a:t>
            </a:r>
            <a:r>
              <a:rPr lang="en-US" sz="1200" dirty="0"/>
              <a:t>of rich experience handling vivid industries, distinguish complexities . </a:t>
            </a:r>
          </a:p>
          <a:p>
            <a:pPr marL="250825" indent="-250825">
              <a:buClr>
                <a:srgbClr val="0C5DAC"/>
              </a:buClr>
              <a:buFont typeface="Arial" panose="020B0604020202020204" pitchFamily="34" charset="0"/>
              <a:buChar char="•"/>
            </a:pPr>
            <a:r>
              <a:rPr lang="en-US" sz="1200" dirty="0"/>
              <a:t>A </a:t>
            </a:r>
            <a:r>
              <a:rPr lang="en-US" sz="1200" b="1" dirty="0">
                <a:solidFill>
                  <a:srgbClr val="0757B3"/>
                </a:solidFill>
              </a:rPr>
              <a:t>complete technology solutions </a:t>
            </a:r>
            <a:r>
              <a:rPr lang="en-US" sz="1200" dirty="0"/>
              <a:t>partner covering a comprehensive range of enterprise and IT solutions.</a:t>
            </a:r>
          </a:p>
          <a:p>
            <a:pPr marL="250825" indent="-250825">
              <a:buClr>
                <a:srgbClr val="0C5DAC"/>
              </a:buClr>
              <a:buFont typeface="Arial" panose="020B0604020202020204" pitchFamily="34" charset="0"/>
              <a:buChar char="•"/>
            </a:pPr>
            <a:r>
              <a:rPr lang="en-US" sz="1200" dirty="0"/>
              <a:t>Having a manufacturing unit of our own, provides us with the essential </a:t>
            </a:r>
            <a:r>
              <a:rPr lang="en-US" sz="1200" b="1" dirty="0">
                <a:solidFill>
                  <a:srgbClr val="0757B3"/>
                </a:solidFill>
              </a:rPr>
              <a:t>know-how </a:t>
            </a:r>
            <a:r>
              <a:rPr lang="en-US" sz="1200" dirty="0"/>
              <a:t>to guide businesses better.</a:t>
            </a:r>
            <a:endParaRPr lang="en-IN" sz="1200" dirty="0"/>
          </a:p>
        </p:txBody>
      </p:sp>
    </p:spTree>
    <p:extLst>
      <p:ext uri="{BB962C8B-B14F-4D97-AF65-F5344CB8AC3E}">
        <p14:creationId xmlns:p14="http://schemas.microsoft.com/office/powerpoint/2010/main" val="2477615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person, man, indoor&#10;&#10;Description generated with very high confidence">
            <a:extLst>
              <a:ext uri="{FF2B5EF4-FFF2-40B4-BE49-F238E27FC236}">
                <a16:creationId xmlns:a16="http://schemas.microsoft.com/office/drawing/2014/main" id="{3EB3D2FF-04CA-441E-A680-609033995956}"/>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9881" b="9881"/>
          <a:stretch>
            <a:fillRect/>
          </a:stretch>
        </p:blipFill>
        <p:spPr>
          <a:xfrm>
            <a:off x="2" y="0"/>
            <a:ext cx="9143998" cy="5065200"/>
          </a:xfrm>
        </p:spPr>
      </p:pic>
      <p:sp>
        <p:nvSpPr>
          <p:cNvPr id="23" name="Rectangle 22">
            <a:extLst>
              <a:ext uri="{FF2B5EF4-FFF2-40B4-BE49-F238E27FC236}">
                <a16:creationId xmlns:a16="http://schemas.microsoft.com/office/drawing/2014/main" id="{49489718-ECA4-4750-A804-9F70EBE36495}"/>
              </a:ext>
            </a:extLst>
          </p:cNvPr>
          <p:cNvSpPr/>
          <p:nvPr/>
        </p:nvSpPr>
        <p:spPr>
          <a:xfrm>
            <a:off x="2442754" y="1321345"/>
            <a:ext cx="4258492" cy="1637211"/>
          </a:xfrm>
          <a:prstGeom prst="rect">
            <a:avLst/>
          </a:prstGeom>
          <a:solidFill>
            <a:srgbClr val="92A70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rebuchet MS" panose="020B0603020202020204" pitchFamily="34" charset="0"/>
            </a:endParaRPr>
          </a:p>
        </p:txBody>
      </p:sp>
      <p:sp>
        <p:nvSpPr>
          <p:cNvPr id="14" name="TextBox 13"/>
          <p:cNvSpPr txBox="1"/>
          <p:nvPr/>
        </p:nvSpPr>
        <p:spPr>
          <a:xfrm>
            <a:off x="2073648" y="267151"/>
            <a:ext cx="4996705" cy="492443"/>
          </a:xfrm>
          <a:prstGeom prst="rect">
            <a:avLst/>
          </a:prstGeom>
          <a:noFill/>
        </p:spPr>
        <p:txBody>
          <a:bodyPr wrap="square" lIns="0" tIns="0" rIns="0" bIns="0" rtlCol="0">
            <a:spAutoFit/>
          </a:bodyPr>
          <a:lstStyle/>
          <a:p>
            <a:pPr algn="ctr"/>
            <a:r>
              <a:rPr lang="en-US" sz="3200" b="1" cap="all" dirty="0">
                <a:solidFill>
                  <a:srgbClr val="F6F8FA"/>
                </a:solidFill>
                <a:latin typeface="Trebuchet MS" panose="020B0603020202020204" pitchFamily="34" charset="0"/>
              </a:rPr>
              <a:t>Thank you</a:t>
            </a:r>
          </a:p>
        </p:txBody>
      </p:sp>
      <p:grpSp>
        <p:nvGrpSpPr>
          <p:cNvPr id="272" name="Group 271">
            <a:extLst>
              <a:ext uri="{FF2B5EF4-FFF2-40B4-BE49-F238E27FC236}">
                <a16:creationId xmlns:a16="http://schemas.microsoft.com/office/drawing/2014/main" id="{ADBD574A-7910-4B79-B3D8-7CE99FD8472C}"/>
              </a:ext>
            </a:extLst>
          </p:cNvPr>
          <p:cNvGrpSpPr/>
          <p:nvPr/>
        </p:nvGrpSpPr>
        <p:grpSpPr>
          <a:xfrm>
            <a:off x="3287137" y="2060490"/>
            <a:ext cx="150813" cy="150813"/>
            <a:chOff x="685909" y="4075113"/>
            <a:chExt cx="150813" cy="150813"/>
          </a:xfrm>
        </p:grpSpPr>
        <p:sp>
          <p:nvSpPr>
            <p:cNvPr id="273" name="Oval 1125">
              <a:extLst>
                <a:ext uri="{FF2B5EF4-FFF2-40B4-BE49-F238E27FC236}">
                  <a16:creationId xmlns:a16="http://schemas.microsoft.com/office/drawing/2014/main" id="{A920CC20-2F4F-4CDE-BD8D-975299DAAFED}"/>
                </a:ext>
              </a:extLst>
            </p:cNvPr>
            <p:cNvSpPr>
              <a:spLocks noChangeArrowheads="1"/>
            </p:cNvSpPr>
            <p:nvPr/>
          </p:nvSpPr>
          <p:spPr bwMode="auto">
            <a:xfrm>
              <a:off x="685909" y="4075113"/>
              <a:ext cx="150813" cy="150813"/>
            </a:xfrm>
            <a:prstGeom prst="ellipse">
              <a:avLst/>
            </a:prstGeom>
            <a:solidFill>
              <a:srgbClr val="0758B3"/>
            </a:solidFill>
            <a:ln>
              <a:noFill/>
            </a:ln>
          </p:spPr>
          <p:txBody>
            <a:bodyPr vert="horz" wrap="square" lIns="91440" tIns="45720" rIns="91440" bIns="45720" numCol="1" anchor="t" anchorCtr="0" compatLnSpc="1">
              <a:prstTxWarp prst="textNoShape">
                <a:avLst/>
              </a:prstTxWarp>
            </a:bodyPr>
            <a:lstStyle/>
            <a:p>
              <a:endParaRPr lang="en-US" sz="1600" dirty="0">
                <a:latin typeface="Trebuchet MS" panose="020B0603020202020204" pitchFamily="34" charset="0"/>
              </a:endParaRPr>
            </a:p>
          </p:txBody>
        </p:sp>
        <p:sp>
          <p:nvSpPr>
            <p:cNvPr id="274" name="Freeform 1126">
              <a:extLst>
                <a:ext uri="{FF2B5EF4-FFF2-40B4-BE49-F238E27FC236}">
                  <a16:creationId xmlns:a16="http://schemas.microsoft.com/office/drawing/2014/main" id="{7C1EDD7D-95F8-4367-B94B-3775D46DAE71}"/>
                </a:ext>
              </a:extLst>
            </p:cNvPr>
            <p:cNvSpPr>
              <a:spLocks noEditPoints="1"/>
            </p:cNvSpPr>
            <p:nvPr/>
          </p:nvSpPr>
          <p:spPr bwMode="auto">
            <a:xfrm>
              <a:off x="733534" y="4102100"/>
              <a:ext cx="55563" cy="98425"/>
            </a:xfrm>
            <a:custGeom>
              <a:avLst/>
              <a:gdLst>
                <a:gd name="T0" fmla="*/ 0 w 23"/>
                <a:gd name="T1" fmla="*/ 11 h 41"/>
                <a:gd name="T2" fmla="*/ 3 w 23"/>
                <a:gd name="T3" fmla="*/ 3 h 41"/>
                <a:gd name="T4" fmla="*/ 12 w 23"/>
                <a:gd name="T5" fmla="*/ 0 h 41"/>
                <a:gd name="T6" fmla="*/ 20 w 23"/>
                <a:gd name="T7" fmla="*/ 3 h 41"/>
                <a:gd name="T8" fmla="*/ 23 w 23"/>
                <a:gd name="T9" fmla="*/ 11 h 41"/>
                <a:gd name="T10" fmla="*/ 22 w 23"/>
                <a:gd name="T11" fmla="*/ 16 h 41"/>
                <a:gd name="T12" fmla="*/ 12 w 23"/>
                <a:gd name="T13" fmla="*/ 41 h 41"/>
                <a:gd name="T14" fmla="*/ 1 w 23"/>
                <a:gd name="T15" fmla="*/ 16 h 41"/>
                <a:gd name="T16" fmla="*/ 0 w 23"/>
                <a:gd name="T17" fmla="*/ 14 h 41"/>
                <a:gd name="T18" fmla="*/ 0 w 23"/>
                <a:gd name="T19" fmla="*/ 11 h 41"/>
                <a:gd name="T20" fmla="*/ 7 w 23"/>
                <a:gd name="T21" fmla="*/ 7 h 41"/>
                <a:gd name="T22" fmla="*/ 6 w 23"/>
                <a:gd name="T23" fmla="*/ 11 h 41"/>
                <a:gd name="T24" fmla="*/ 7 w 23"/>
                <a:gd name="T25" fmla="*/ 15 h 41"/>
                <a:gd name="T26" fmla="*/ 12 w 23"/>
                <a:gd name="T27" fmla="*/ 17 h 41"/>
                <a:gd name="T28" fmla="*/ 16 w 23"/>
                <a:gd name="T29" fmla="*/ 15 h 41"/>
                <a:gd name="T30" fmla="*/ 17 w 23"/>
                <a:gd name="T31" fmla="*/ 11 h 41"/>
                <a:gd name="T32" fmla="*/ 16 w 23"/>
                <a:gd name="T33" fmla="*/ 7 h 41"/>
                <a:gd name="T34" fmla="*/ 12 w 23"/>
                <a:gd name="T35" fmla="*/ 5 h 41"/>
                <a:gd name="T36" fmla="*/ 7 w 23"/>
                <a:gd name="T37"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41">
                  <a:moveTo>
                    <a:pt x="0" y="11"/>
                  </a:moveTo>
                  <a:cubicBezTo>
                    <a:pt x="0" y="8"/>
                    <a:pt x="1" y="5"/>
                    <a:pt x="3" y="3"/>
                  </a:cubicBezTo>
                  <a:cubicBezTo>
                    <a:pt x="6" y="1"/>
                    <a:pt x="8" y="0"/>
                    <a:pt x="12" y="0"/>
                  </a:cubicBezTo>
                  <a:cubicBezTo>
                    <a:pt x="15" y="0"/>
                    <a:pt x="17" y="1"/>
                    <a:pt x="20" y="3"/>
                  </a:cubicBezTo>
                  <a:cubicBezTo>
                    <a:pt x="22" y="5"/>
                    <a:pt x="23" y="8"/>
                    <a:pt x="23" y="11"/>
                  </a:cubicBezTo>
                  <a:cubicBezTo>
                    <a:pt x="23" y="13"/>
                    <a:pt x="23" y="14"/>
                    <a:pt x="22" y="16"/>
                  </a:cubicBezTo>
                  <a:cubicBezTo>
                    <a:pt x="12" y="41"/>
                    <a:pt x="12" y="41"/>
                    <a:pt x="12" y="41"/>
                  </a:cubicBezTo>
                  <a:cubicBezTo>
                    <a:pt x="1" y="16"/>
                    <a:pt x="1" y="16"/>
                    <a:pt x="1" y="16"/>
                  </a:cubicBezTo>
                  <a:cubicBezTo>
                    <a:pt x="1" y="15"/>
                    <a:pt x="0" y="14"/>
                    <a:pt x="0" y="14"/>
                  </a:cubicBezTo>
                  <a:cubicBezTo>
                    <a:pt x="0" y="13"/>
                    <a:pt x="0" y="12"/>
                    <a:pt x="0" y="11"/>
                  </a:cubicBezTo>
                  <a:close/>
                  <a:moveTo>
                    <a:pt x="7" y="7"/>
                  </a:moveTo>
                  <a:cubicBezTo>
                    <a:pt x="6" y="8"/>
                    <a:pt x="6" y="10"/>
                    <a:pt x="6" y="11"/>
                  </a:cubicBezTo>
                  <a:cubicBezTo>
                    <a:pt x="6" y="13"/>
                    <a:pt x="6" y="14"/>
                    <a:pt x="7" y="15"/>
                  </a:cubicBezTo>
                  <a:cubicBezTo>
                    <a:pt x="9" y="16"/>
                    <a:pt x="10" y="17"/>
                    <a:pt x="12" y="17"/>
                  </a:cubicBezTo>
                  <a:cubicBezTo>
                    <a:pt x="13" y="17"/>
                    <a:pt x="14" y="16"/>
                    <a:pt x="16" y="15"/>
                  </a:cubicBezTo>
                  <a:cubicBezTo>
                    <a:pt x="17" y="14"/>
                    <a:pt x="17" y="13"/>
                    <a:pt x="17" y="11"/>
                  </a:cubicBezTo>
                  <a:cubicBezTo>
                    <a:pt x="17" y="10"/>
                    <a:pt x="17" y="8"/>
                    <a:pt x="16" y="7"/>
                  </a:cubicBezTo>
                  <a:cubicBezTo>
                    <a:pt x="14" y="6"/>
                    <a:pt x="13" y="5"/>
                    <a:pt x="12" y="5"/>
                  </a:cubicBezTo>
                  <a:cubicBezTo>
                    <a:pt x="10" y="5"/>
                    <a:pt x="9" y="6"/>
                    <a:pt x="7"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600">
                <a:latin typeface="Trebuchet MS" panose="020B0603020202020204" pitchFamily="34" charset="0"/>
              </a:endParaRPr>
            </a:p>
          </p:txBody>
        </p:sp>
      </p:grpSp>
      <p:grpSp>
        <p:nvGrpSpPr>
          <p:cNvPr id="275" name="Group 274">
            <a:extLst>
              <a:ext uri="{FF2B5EF4-FFF2-40B4-BE49-F238E27FC236}">
                <a16:creationId xmlns:a16="http://schemas.microsoft.com/office/drawing/2014/main" id="{8BEE473F-6017-448E-B9DB-2FF973E964A6}"/>
              </a:ext>
            </a:extLst>
          </p:cNvPr>
          <p:cNvGrpSpPr/>
          <p:nvPr/>
        </p:nvGrpSpPr>
        <p:grpSpPr>
          <a:xfrm>
            <a:off x="3287137" y="2318686"/>
            <a:ext cx="150813" cy="150813"/>
            <a:chOff x="685909" y="4273550"/>
            <a:chExt cx="150813" cy="150813"/>
          </a:xfrm>
        </p:grpSpPr>
        <p:sp>
          <p:nvSpPr>
            <p:cNvPr id="276" name="Oval 1127">
              <a:extLst>
                <a:ext uri="{FF2B5EF4-FFF2-40B4-BE49-F238E27FC236}">
                  <a16:creationId xmlns:a16="http://schemas.microsoft.com/office/drawing/2014/main" id="{F5EA710B-CB1C-475F-A635-CF8F6FDD3310}"/>
                </a:ext>
              </a:extLst>
            </p:cNvPr>
            <p:cNvSpPr>
              <a:spLocks noChangeArrowheads="1"/>
            </p:cNvSpPr>
            <p:nvPr/>
          </p:nvSpPr>
          <p:spPr bwMode="auto">
            <a:xfrm>
              <a:off x="685909" y="4273550"/>
              <a:ext cx="150813" cy="150813"/>
            </a:xfrm>
            <a:prstGeom prst="ellipse">
              <a:avLst/>
            </a:prstGeom>
            <a:solidFill>
              <a:srgbClr val="0758B3"/>
            </a:solidFill>
            <a:ln>
              <a:noFill/>
            </a:ln>
          </p:spPr>
          <p:txBody>
            <a:bodyPr vert="horz" wrap="square" lIns="91440" tIns="45720" rIns="91440" bIns="45720" numCol="1" anchor="t" anchorCtr="0" compatLnSpc="1">
              <a:prstTxWarp prst="textNoShape">
                <a:avLst/>
              </a:prstTxWarp>
            </a:bodyPr>
            <a:lstStyle/>
            <a:p>
              <a:endParaRPr lang="en-US" sz="1600" dirty="0">
                <a:latin typeface="Trebuchet MS" panose="020B0603020202020204" pitchFamily="34" charset="0"/>
              </a:endParaRPr>
            </a:p>
          </p:txBody>
        </p:sp>
        <p:sp>
          <p:nvSpPr>
            <p:cNvPr id="277" name="Freeform 1130">
              <a:extLst>
                <a:ext uri="{FF2B5EF4-FFF2-40B4-BE49-F238E27FC236}">
                  <a16:creationId xmlns:a16="http://schemas.microsoft.com/office/drawing/2014/main" id="{C6C6334A-283F-431B-8DB9-F4C2C9447FC6}"/>
                </a:ext>
              </a:extLst>
            </p:cNvPr>
            <p:cNvSpPr>
              <a:spLocks/>
            </p:cNvSpPr>
            <p:nvPr/>
          </p:nvSpPr>
          <p:spPr bwMode="auto">
            <a:xfrm>
              <a:off x="714484" y="4302125"/>
              <a:ext cx="90488" cy="92075"/>
            </a:xfrm>
            <a:custGeom>
              <a:avLst/>
              <a:gdLst>
                <a:gd name="T0" fmla="*/ 22 w 38"/>
                <a:gd name="T1" fmla="*/ 22 h 38"/>
                <a:gd name="T2" fmla="*/ 13 w 38"/>
                <a:gd name="T3" fmla="*/ 27 h 38"/>
                <a:gd name="T4" fmla="*/ 5 w 38"/>
                <a:gd name="T5" fmla="*/ 27 h 38"/>
                <a:gd name="T6" fmla="*/ 6 w 38"/>
                <a:gd name="T7" fmla="*/ 36 h 38"/>
                <a:gd name="T8" fmla="*/ 27 w 38"/>
                <a:gd name="T9" fmla="*/ 27 h 38"/>
                <a:gd name="T10" fmla="*/ 36 w 38"/>
                <a:gd name="T11" fmla="*/ 6 h 38"/>
                <a:gd name="T12" fmla="*/ 27 w 38"/>
                <a:gd name="T13" fmla="*/ 5 h 38"/>
                <a:gd name="T14" fmla="*/ 27 w 38"/>
                <a:gd name="T15" fmla="*/ 13 h 38"/>
                <a:gd name="T16" fmla="*/ 22 w 38"/>
                <a:gd name="T1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8">
                  <a:moveTo>
                    <a:pt x="22" y="22"/>
                  </a:moveTo>
                  <a:cubicBezTo>
                    <a:pt x="19" y="26"/>
                    <a:pt x="15" y="29"/>
                    <a:pt x="13" y="27"/>
                  </a:cubicBezTo>
                  <a:cubicBezTo>
                    <a:pt x="11" y="25"/>
                    <a:pt x="10" y="23"/>
                    <a:pt x="5" y="27"/>
                  </a:cubicBezTo>
                  <a:cubicBezTo>
                    <a:pt x="0" y="31"/>
                    <a:pt x="4" y="34"/>
                    <a:pt x="6" y="36"/>
                  </a:cubicBezTo>
                  <a:cubicBezTo>
                    <a:pt x="8" y="38"/>
                    <a:pt x="18" y="36"/>
                    <a:pt x="27" y="27"/>
                  </a:cubicBezTo>
                  <a:cubicBezTo>
                    <a:pt x="36" y="18"/>
                    <a:pt x="38" y="8"/>
                    <a:pt x="36" y="6"/>
                  </a:cubicBezTo>
                  <a:cubicBezTo>
                    <a:pt x="33" y="4"/>
                    <a:pt x="31" y="0"/>
                    <a:pt x="27" y="5"/>
                  </a:cubicBezTo>
                  <a:cubicBezTo>
                    <a:pt x="23" y="10"/>
                    <a:pt x="25" y="11"/>
                    <a:pt x="27" y="13"/>
                  </a:cubicBezTo>
                  <a:cubicBezTo>
                    <a:pt x="29" y="15"/>
                    <a:pt x="25" y="19"/>
                    <a:pt x="22" y="2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600">
                <a:latin typeface="Trebuchet MS" panose="020B0603020202020204" pitchFamily="34" charset="0"/>
              </a:endParaRPr>
            </a:p>
          </p:txBody>
        </p:sp>
      </p:grpSp>
      <p:sp>
        <p:nvSpPr>
          <p:cNvPr id="281" name="TextBox 280">
            <a:extLst>
              <a:ext uri="{FF2B5EF4-FFF2-40B4-BE49-F238E27FC236}">
                <a16:creationId xmlns:a16="http://schemas.microsoft.com/office/drawing/2014/main" id="{CE548805-673B-4B55-88C7-C58548EC897C}"/>
              </a:ext>
            </a:extLst>
          </p:cNvPr>
          <p:cNvSpPr txBox="1"/>
          <p:nvPr/>
        </p:nvSpPr>
        <p:spPr>
          <a:xfrm>
            <a:off x="3528120" y="2008618"/>
            <a:ext cx="2815386" cy="261610"/>
          </a:xfrm>
          <a:prstGeom prst="rect">
            <a:avLst/>
          </a:prstGeom>
          <a:noFill/>
        </p:spPr>
        <p:txBody>
          <a:bodyPr wrap="square" lIns="0" tIns="0" rIns="0" bIns="0" rtlCol="0">
            <a:spAutoFit/>
          </a:bodyPr>
          <a:lstStyle/>
          <a:p>
            <a:r>
              <a:rPr lang="en-US" sz="900" b="1" dirty="0">
                <a:solidFill>
                  <a:srgbClr val="F6F8FA"/>
                </a:solidFill>
                <a:latin typeface="Trebuchet MS" panose="020B0603020202020204" pitchFamily="34" charset="0"/>
              </a:rPr>
              <a:t>Corporate Office</a:t>
            </a:r>
            <a:br>
              <a:rPr lang="en-US" sz="800" dirty="0">
                <a:solidFill>
                  <a:srgbClr val="F6F8FA"/>
                </a:solidFill>
                <a:latin typeface="Trebuchet MS" panose="020B0603020202020204" pitchFamily="34" charset="0"/>
              </a:rPr>
            </a:br>
            <a:r>
              <a:rPr lang="en-US" sz="800" dirty="0">
                <a:solidFill>
                  <a:srgbClr val="F6F8FA"/>
                </a:solidFill>
                <a:latin typeface="Trebuchet MS" panose="020B0603020202020204" pitchFamily="34" charset="0"/>
              </a:rPr>
              <a:t>70, KLJ Complex, Moti Nagar, New Delhi – 110015, India</a:t>
            </a:r>
            <a:endParaRPr lang="en-US" sz="800" dirty="0">
              <a:solidFill>
                <a:srgbClr val="F6F8FA"/>
              </a:solidFill>
              <a:latin typeface="Trebuchet MS" panose="020B0603020202020204" pitchFamily="34" charset="0"/>
              <a:ea typeface="Roboto" panose="02000000000000000000" pitchFamily="2" charset="0"/>
            </a:endParaRPr>
          </a:p>
        </p:txBody>
      </p:sp>
      <p:sp>
        <p:nvSpPr>
          <p:cNvPr id="282" name="TextBox 281">
            <a:extLst>
              <a:ext uri="{FF2B5EF4-FFF2-40B4-BE49-F238E27FC236}">
                <a16:creationId xmlns:a16="http://schemas.microsoft.com/office/drawing/2014/main" id="{76584A46-9E05-483D-A05F-718377637D61}"/>
              </a:ext>
            </a:extLst>
          </p:cNvPr>
          <p:cNvSpPr txBox="1"/>
          <p:nvPr/>
        </p:nvSpPr>
        <p:spPr>
          <a:xfrm>
            <a:off x="3528120" y="2330966"/>
            <a:ext cx="1646553" cy="107722"/>
          </a:xfrm>
          <a:prstGeom prst="rect">
            <a:avLst/>
          </a:prstGeom>
          <a:noFill/>
        </p:spPr>
        <p:txBody>
          <a:bodyPr wrap="square" lIns="0" tIns="0" rIns="0" bIns="0" rtlCol="0">
            <a:spAutoFit/>
          </a:bodyPr>
          <a:lstStyle/>
          <a:p>
            <a:r>
              <a:rPr lang="en-US" sz="700" dirty="0">
                <a:solidFill>
                  <a:srgbClr val="F6F8FA"/>
                </a:solidFill>
                <a:latin typeface="Trebuchet MS" panose="020B0603020202020204" pitchFamily="34" charset="0"/>
                <a:ea typeface="Roboto" panose="02000000000000000000" pitchFamily="2" charset="0"/>
              </a:rPr>
              <a:t>+91 11 45068300</a:t>
            </a:r>
          </a:p>
        </p:txBody>
      </p:sp>
      <p:sp>
        <p:nvSpPr>
          <p:cNvPr id="283" name="TextBox 282">
            <a:extLst>
              <a:ext uri="{FF2B5EF4-FFF2-40B4-BE49-F238E27FC236}">
                <a16:creationId xmlns:a16="http://schemas.microsoft.com/office/drawing/2014/main" id="{000AE15F-94E7-4117-B912-942A42CD9CDA}"/>
              </a:ext>
            </a:extLst>
          </p:cNvPr>
          <p:cNvSpPr txBox="1"/>
          <p:nvPr/>
        </p:nvSpPr>
        <p:spPr>
          <a:xfrm>
            <a:off x="3528120" y="2534166"/>
            <a:ext cx="1646553" cy="107722"/>
          </a:xfrm>
          <a:prstGeom prst="rect">
            <a:avLst/>
          </a:prstGeom>
          <a:noFill/>
        </p:spPr>
        <p:txBody>
          <a:bodyPr wrap="square" lIns="0" tIns="0" rIns="0" bIns="0" rtlCol="0">
            <a:spAutoFit/>
          </a:bodyPr>
          <a:lstStyle/>
          <a:p>
            <a:r>
              <a:rPr lang="en-US" sz="700" dirty="0">
                <a:solidFill>
                  <a:srgbClr val="F6F8FA"/>
                </a:solidFill>
                <a:latin typeface="Trebuchet MS" panose="020B0603020202020204" pitchFamily="34" charset="0"/>
                <a:ea typeface="Roboto" panose="02000000000000000000" pitchFamily="2" charset="0"/>
              </a:rPr>
              <a:t>contact@merinoindia.com</a:t>
            </a:r>
          </a:p>
        </p:txBody>
      </p:sp>
      <p:sp>
        <p:nvSpPr>
          <p:cNvPr id="284" name="TextBox 283">
            <a:extLst>
              <a:ext uri="{FF2B5EF4-FFF2-40B4-BE49-F238E27FC236}">
                <a16:creationId xmlns:a16="http://schemas.microsoft.com/office/drawing/2014/main" id="{2520995E-F88D-4B64-BE82-381EC791A293}"/>
              </a:ext>
            </a:extLst>
          </p:cNvPr>
          <p:cNvSpPr txBox="1"/>
          <p:nvPr/>
        </p:nvSpPr>
        <p:spPr>
          <a:xfrm>
            <a:off x="3270945" y="1560801"/>
            <a:ext cx="1903728" cy="184666"/>
          </a:xfrm>
          <a:prstGeom prst="rect">
            <a:avLst/>
          </a:prstGeom>
          <a:noFill/>
        </p:spPr>
        <p:txBody>
          <a:bodyPr wrap="square" lIns="0" tIns="0" rIns="0" bIns="0" rtlCol="0">
            <a:spAutoFit/>
          </a:bodyPr>
          <a:lstStyle/>
          <a:p>
            <a:r>
              <a:rPr lang="en-US" sz="1200" b="1" dirty="0">
                <a:solidFill>
                  <a:srgbClr val="F6F8FA"/>
                </a:solidFill>
                <a:latin typeface="Trebuchet MS" panose="020B0603020202020204" pitchFamily="34" charset="0"/>
                <a:ea typeface="Roboto" panose="02000000000000000000" pitchFamily="2" charset="0"/>
              </a:rPr>
              <a:t>Contact us:</a:t>
            </a:r>
          </a:p>
        </p:txBody>
      </p:sp>
      <p:sp>
        <p:nvSpPr>
          <p:cNvPr id="285" name="TextBox 284">
            <a:extLst>
              <a:ext uri="{FF2B5EF4-FFF2-40B4-BE49-F238E27FC236}">
                <a16:creationId xmlns:a16="http://schemas.microsoft.com/office/drawing/2014/main" id="{CFB1C128-ECAE-4A32-8CDE-F797D6F6CA2E}"/>
              </a:ext>
            </a:extLst>
          </p:cNvPr>
          <p:cNvSpPr txBox="1"/>
          <p:nvPr/>
        </p:nvSpPr>
        <p:spPr>
          <a:xfrm>
            <a:off x="3270944" y="1784913"/>
            <a:ext cx="2844173" cy="161583"/>
          </a:xfrm>
          <a:prstGeom prst="rect">
            <a:avLst/>
          </a:prstGeom>
          <a:noFill/>
        </p:spPr>
        <p:txBody>
          <a:bodyPr wrap="square" lIns="0" tIns="0" rIns="0" bIns="0" rtlCol="0">
            <a:spAutoFit/>
          </a:bodyPr>
          <a:lstStyle/>
          <a:p>
            <a:r>
              <a:rPr lang="en-US" sz="1050" b="1" dirty="0">
                <a:solidFill>
                  <a:srgbClr val="F6F8FA"/>
                </a:solidFill>
                <a:latin typeface="Trebuchet MS" panose="020B0603020202020204" pitchFamily="34" charset="0"/>
                <a:ea typeface="Roboto" panose="02000000000000000000" pitchFamily="2" charset="0"/>
              </a:rPr>
              <a:t>Merino Services Limited</a:t>
            </a:r>
          </a:p>
        </p:txBody>
      </p:sp>
      <p:grpSp>
        <p:nvGrpSpPr>
          <p:cNvPr id="3" name="Group 2"/>
          <p:cNvGrpSpPr/>
          <p:nvPr/>
        </p:nvGrpSpPr>
        <p:grpSpPr>
          <a:xfrm>
            <a:off x="3213747" y="2459694"/>
            <a:ext cx="288862" cy="253916"/>
            <a:chOff x="3213747" y="2459694"/>
            <a:chExt cx="288862" cy="253916"/>
          </a:xfrm>
        </p:grpSpPr>
        <p:sp>
          <p:nvSpPr>
            <p:cNvPr id="279" name="Oval 1128">
              <a:extLst>
                <a:ext uri="{FF2B5EF4-FFF2-40B4-BE49-F238E27FC236}">
                  <a16:creationId xmlns:a16="http://schemas.microsoft.com/office/drawing/2014/main" id="{FC10AA9E-AC60-406A-A425-F579D71B0456}"/>
                </a:ext>
              </a:extLst>
            </p:cNvPr>
            <p:cNvSpPr>
              <a:spLocks noChangeArrowheads="1"/>
            </p:cNvSpPr>
            <p:nvPr/>
          </p:nvSpPr>
          <p:spPr bwMode="auto">
            <a:xfrm>
              <a:off x="3287137" y="2520299"/>
              <a:ext cx="150813" cy="150813"/>
            </a:xfrm>
            <a:prstGeom prst="ellipse">
              <a:avLst/>
            </a:prstGeom>
            <a:solidFill>
              <a:srgbClr val="0758B3"/>
            </a:solidFill>
            <a:ln>
              <a:noFill/>
            </a:ln>
          </p:spPr>
          <p:txBody>
            <a:bodyPr vert="horz" wrap="square" lIns="91440" tIns="45720" rIns="91440" bIns="45720" numCol="1" anchor="t" anchorCtr="0" compatLnSpc="1">
              <a:prstTxWarp prst="textNoShape">
                <a:avLst/>
              </a:prstTxWarp>
            </a:bodyPr>
            <a:lstStyle/>
            <a:p>
              <a:endParaRPr lang="en-US" sz="1600" dirty="0">
                <a:latin typeface="Trebuchet MS" panose="020B0603020202020204" pitchFamily="34" charset="0"/>
              </a:endParaRPr>
            </a:p>
          </p:txBody>
        </p:sp>
        <p:sp>
          <p:nvSpPr>
            <p:cNvPr id="2" name="Rectangle 1">
              <a:extLst>
                <a:ext uri="{FF2B5EF4-FFF2-40B4-BE49-F238E27FC236}">
                  <a16:creationId xmlns:a16="http://schemas.microsoft.com/office/drawing/2014/main" id="{190841C9-B0C8-49B3-9707-FBC0ABD78329}"/>
                </a:ext>
              </a:extLst>
            </p:cNvPr>
            <p:cNvSpPr/>
            <p:nvPr/>
          </p:nvSpPr>
          <p:spPr>
            <a:xfrm>
              <a:off x="3213747" y="2459694"/>
              <a:ext cx="288862" cy="253916"/>
            </a:xfrm>
            <a:prstGeom prst="rect">
              <a:avLst/>
            </a:prstGeom>
          </p:spPr>
          <p:txBody>
            <a:bodyPr wrap="none">
              <a:spAutoFit/>
            </a:bodyPr>
            <a:lstStyle/>
            <a:p>
              <a:r>
                <a:rPr lang="en-US" sz="1000" dirty="0">
                  <a:solidFill>
                    <a:srgbClr val="F6F8FA"/>
                  </a:solidFill>
                  <a:latin typeface="Trebuchet MS" panose="020B0603020202020204" pitchFamily="34" charset="0"/>
                  <a:ea typeface="Roboto" panose="02000000000000000000" pitchFamily="2" charset="0"/>
                </a:rPr>
                <a:t>@</a:t>
              </a:r>
              <a:endParaRPr lang="en-US" sz="1000" dirty="0">
                <a:latin typeface="Trebuchet MS" panose="020B0603020202020204" pitchFamily="34" charset="0"/>
              </a:endParaRPr>
            </a:p>
          </p:txBody>
        </p:sp>
      </p:grpSp>
      <p:sp>
        <p:nvSpPr>
          <p:cNvPr id="20" name="Rectangle 19"/>
          <p:cNvSpPr/>
          <p:nvPr/>
        </p:nvSpPr>
        <p:spPr>
          <a:xfrm>
            <a:off x="891923" y="4173788"/>
            <a:ext cx="7360154" cy="307777"/>
          </a:xfrm>
          <a:prstGeom prst="rect">
            <a:avLst/>
          </a:prstGeom>
        </p:spPr>
        <p:txBody>
          <a:bodyPr wrap="square">
            <a:spAutoFit/>
          </a:bodyPr>
          <a:lstStyle/>
          <a:p>
            <a:pPr algn="ctr" fontAlgn="base">
              <a:spcBef>
                <a:spcPct val="0"/>
              </a:spcBef>
              <a:spcAft>
                <a:spcPts val="1000"/>
              </a:spcAft>
            </a:pPr>
            <a:r>
              <a:rPr lang="it-IT" sz="1400" b="1" dirty="0">
                <a:solidFill>
                  <a:srgbClr val="F6F8FA"/>
                </a:solidFill>
                <a:latin typeface="Trebuchet MS" panose="020B0603020202020204" pitchFamily="34" charset="0"/>
                <a:cs typeface="Arial" pitchFamily="34" charset="0"/>
              </a:rPr>
              <a:t>INDIA        USA        EUROPE        UAE        SINGAPORE        MALAYSIA        INDONESIA</a:t>
            </a:r>
            <a:endParaRPr lang="en-US" sz="1400" dirty="0">
              <a:solidFill>
                <a:srgbClr val="F6F8FA"/>
              </a:solidFill>
              <a:latin typeface="Trebuchet MS" panose="020B0603020202020204" pitchFamily="34" charset="0"/>
              <a:cs typeface="Arial" pitchFamily="34" charset="0"/>
            </a:endParaRPr>
          </a:p>
        </p:txBody>
      </p:sp>
    </p:spTree>
    <p:extLst>
      <p:ext uri="{BB962C8B-B14F-4D97-AF65-F5344CB8AC3E}">
        <p14:creationId xmlns:p14="http://schemas.microsoft.com/office/powerpoint/2010/main" val="30877940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84"/>
                                        </p:tgtEl>
                                        <p:attrNameLst>
                                          <p:attrName>style.visibility</p:attrName>
                                        </p:attrNameLst>
                                      </p:cBhvr>
                                      <p:to>
                                        <p:strVal val="visible"/>
                                      </p:to>
                                    </p:set>
                                    <p:animEffect transition="in" filter="fade">
                                      <p:cBhvr>
                                        <p:cTn id="16" dur="500"/>
                                        <p:tgtEl>
                                          <p:spTgt spid="28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85"/>
                                        </p:tgtEl>
                                        <p:attrNameLst>
                                          <p:attrName>style.visibility</p:attrName>
                                        </p:attrNameLst>
                                      </p:cBhvr>
                                      <p:to>
                                        <p:strVal val="visible"/>
                                      </p:to>
                                    </p:set>
                                    <p:animEffect transition="in" filter="fade">
                                      <p:cBhvr>
                                        <p:cTn id="20" dur="500"/>
                                        <p:tgtEl>
                                          <p:spTgt spid="285"/>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272"/>
                                        </p:tgtEl>
                                        <p:attrNameLst>
                                          <p:attrName>style.visibility</p:attrName>
                                        </p:attrNameLst>
                                      </p:cBhvr>
                                      <p:to>
                                        <p:strVal val="visible"/>
                                      </p:to>
                                    </p:set>
                                    <p:animEffect transition="in" filter="fade">
                                      <p:cBhvr>
                                        <p:cTn id="24" dur="500"/>
                                        <p:tgtEl>
                                          <p:spTgt spid="272"/>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281"/>
                                        </p:tgtEl>
                                        <p:attrNameLst>
                                          <p:attrName>style.visibility</p:attrName>
                                        </p:attrNameLst>
                                      </p:cBhvr>
                                      <p:to>
                                        <p:strVal val="visible"/>
                                      </p:to>
                                    </p:set>
                                    <p:animEffect transition="in" filter="fade">
                                      <p:cBhvr>
                                        <p:cTn id="28" dur="500"/>
                                        <p:tgtEl>
                                          <p:spTgt spid="281"/>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275"/>
                                        </p:tgtEl>
                                        <p:attrNameLst>
                                          <p:attrName>style.visibility</p:attrName>
                                        </p:attrNameLst>
                                      </p:cBhvr>
                                      <p:to>
                                        <p:strVal val="visible"/>
                                      </p:to>
                                    </p:set>
                                    <p:animEffect transition="in" filter="fade">
                                      <p:cBhvr>
                                        <p:cTn id="32" dur="500"/>
                                        <p:tgtEl>
                                          <p:spTgt spid="275"/>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2"/>
                                        </p:tgtEl>
                                        <p:attrNameLst>
                                          <p:attrName>style.visibility</p:attrName>
                                        </p:attrNameLst>
                                      </p:cBhvr>
                                      <p:to>
                                        <p:strVal val="visible"/>
                                      </p:to>
                                    </p:set>
                                    <p:animEffect transition="in" filter="fade">
                                      <p:cBhvr>
                                        <p:cTn id="36" dur="500"/>
                                        <p:tgtEl>
                                          <p:spTgt spid="282"/>
                                        </p:tgtEl>
                                      </p:cBhvr>
                                    </p:animEffect>
                                  </p:childTnLst>
                                </p:cTn>
                              </p:par>
                            </p:childTnLst>
                          </p:cTn>
                        </p:par>
                        <p:par>
                          <p:cTn id="37" fill="hold">
                            <p:stCondLst>
                              <p:cond delay="4000"/>
                            </p:stCondLst>
                            <p:childTnLst>
                              <p:par>
                                <p:cTn id="38" presetID="10" presetClass="entr" presetSubtype="0"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283"/>
                                        </p:tgtEl>
                                        <p:attrNameLst>
                                          <p:attrName>style.visibility</p:attrName>
                                        </p:attrNameLst>
                                      </p:cBhvr>
                                      <p:to>
                                        <p:strVal val="visible"/>
                                      </p:to>
                                    </p:set>
                                    <p:animEffect transition="in" filter="fade">
                                      <p:cBhvr>
                                        <p:cTn id="44" dur="500"/>
                                        <p:tgtEl>
                                          <p:spTgt spid="283"/>
                                        </p:tgtEl>
                                      </p:cBhvr>
                                    </p:animEffect>
                                  </p:childTnLst>
                                </p:cTn>
                              </p:par>
                            </p:childTnLst>
                          </p:cTn>
                        </p:par>
                        <p:par>
                          <p:cTn id="45" fill="hold">
                            <p:stCondLst>
                              <p:cond delay="5000"/>
                            </p:stCondLst>
                            <p:childTnLst>
                              <p:par>
                                <p:cTn id="46" presetID="22" presetClass="entr" presetSubtype="4"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down)">
                                      <p:cBhvr>
                                        <p:cTn id="48"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4" grpId="0"/>
      <p:bldP spid="281" grpId="0"/>
      <p:bldP spid="282" grpId="0"/>
      <p:bldP spid="283" grpId="0"/>
      <p:bldP spid="284" grpId="0"/>
      <p:bldP spid="285"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9" name="Picture 518">
            <a:extLst>
              <a:ext uri="{FF2B5EF4-FFF2-40B4-BE49-F238E27FC236}">
                <a16:creationId xmlns:a16="http://schemas.microsoft.com/office/drawing/2014/main" id="{20DFC328-0BB0-4DF6-9799-6D71A19E7974}"/>
              </a:ext>
            </a:extLst>
          </p:cNvPr>
          <p:cNvPicPr>
            <a:picLocks noChangeAspect="1"/>
          </p:cNvPicPr>
          <p:nvPr/>
        </p:nvPicPr>
        <p:blipFill>
          <a:blip r:embed="rId2"/>
          <a:stretch>
            <a:fillRect/>
          </a:stretch>
        </p:blipFill>
        <p:spPr>
          <a:xfrm>
            <a:off x="1619672" y="1640010"/>
            <a:ext cx="7486537" cy="3420152"/>
          </a:xfrm>
          <a:prstGeom prst="rect">
            <a:avLst/>
          </a:prstGeom>
        </p:spPr>
      </p:pic>
      <p:grpSp>
        <p:nvGrpSpPr>
          <p:cNvPr id="525" name="Group 524">
            <a:extLst>
              <a:ext uri="{FF2B5EF4-FFF2-40B4-BE49-F238E27FC236}">
                <a16:creationId xmlns:a16="http://schemas.microsoft.com/office/drawing/2014/main" id="{E88ED791-5E04-4F03-A979-0088837B514B}"/>
              </a:ext>
            </a:extLst>
          </p:cNvPr>
          <p:cNvGrpSpPr/>
          <p:nvPr/>
        </p:nvGrpSpPr>
        <p:grpSpPr>
          <a:xfrm>
            <a:off x="2246764" y="2826370"/>
            <a:ext cx="1173108" cy="397894"/>
            <a:chOff x="3419872" y="331609"/>
            <a:chExt cx="2106119" cy="397894"/>
          </a:xfrm>
        </p:grpSpPr>
        <p:sp>
          <p:nvSpPr>
            <p:cNvPr id="526" name="Rectangle 525">
              <a:extLst>
                <a:ext uri="{FF2B5EF4-FFF2-40B4-BE49-F238E27FC236}">
                  <a16:creationId xmlns:a16="http://schemas.microsoft.com/office/drawing/2014/main" id="{3FFB3E36-099C-4797-97D4-A28D7DE489E4}"/>
                </a:ext>
              </a:extLst>
            </p:cNvPr>
            <p:cNvSpPr/>
            <p:nvPr/>
          </p:nvSpPr>
          <p:spPr>
            <a:xfrm>
              <a:off x="3419872" y="331609"/>
              <a:ext cx="2106119" cy="201045"/>
            </a:xfrm>
            <a:prstGeom prst="rect">
              <a:avLst/>
            </a:prstGeom>
            <a:solidFill>
              <a:srgbClr val="FF9AA2"/>
            </a:solidFill>
            <a:ln>
              <a:solidFill>
                <a:srgbClr val="FF9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7" name="Rectangle 526">
              <a:extLst>
                <a:ext uri="{FF2B5EF4-FFF2-40B4-BE49-F238E27FC236}">
                  <a16:creationId xmlns:a16="http://schemas.microsoft.com/office/drawing/2014/main" id="{C286B851-8B5F-4A85-A88C-BCBEFE1B895F}"/>
                </a:ext>
              </a:extLst>
            </p:cNvPr>
            <p:cNvSpPr/>
            <p:nvPr/>
          </p:nvSpPr>
          <p:spPr>
            <a:xfrm>
              <a:off x="3419872" y="528458"/>
              <a:ext cx="2106119" cy="201045"/>
            </a:xfrm>
            <a:prstGeom prst="rect">
              <a:avLst/>
            </a:prstGeom>
            <a:noFill/>
            <a:ln>
              <a:solidFill>
                <a:srgbClr val="FF9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object 517">
            <a:extLst>
              <a:ext uri="{FF2B5EF4-FFF2-40B4-BE49-F238E27FC236}">
                <a16:creationId xmlns:a16="http://schemas.microsoft.com/office/drawing/2014/main" id="{BAE0C248-9AE7-4087-8FCE-7C271C8236D9}"/>
              </a:ext>
            </a:extLst>
          </p:cNvPr>
          <p:cNvSpPr txBox="1"/>
          <p:nvPr/>
        </p:nvSpPr>
        <p:spPr>
          <a:xfrm>
            <a:off x="409159" y="1978254"/>
            <a:ext cx="1615172" cy="2566408"/>
          </a:xfrm>
          <a:prstGeom prst="rect">
            <a:avLst/>
          </a:prstGeom>
        </p:spPr>
        <p:txBody>
          <a:bodyPr vert="horz" wrap="square" lIns="0" tIns="6985" rIns="0" bIns="0" rtlCol="0">
            <a:spAutoFit/>
          </a:bodyPr>
          <a:lstStyle/>
          <a:p>
            <a:pPr marL="12700" marR="5080">
              <a:lnSpc>
                <a:spcPct val="103099"/>
              </a:lnSpc>
              <a:spcBef>
                <a:spcPts val="55"/>
              </a:spcBef>
            </a:pPr>
            <a:r>
              <a:rPr lang="en-GB" sz="800" dirty="0">
                <a:latin typeface="Garamond"/>
                <a:cs typeface="Garamond"/>
              </a:rPr>
              <a:t>More than a decade has passed since we stepped into the arena of Information Technology. And since then, we have been analysing consumers, understanding their problems and making them believe in the reality of deploying technology solutions. Perhaps, we may not sound as appealing to our customers as an FMCG retailer, we exactly know what it takes to deploy Enterprise solutions. Furthermore, we understand what problems our customers go through and what they expect from us in response.</a:t>
            </a:r>
          </a:p>
          <a:p>
            <a:pPr marL="12700" marR="5080">
              <a:lnSpc>
                <a:spcPct val="103099"/>
              </a:lnSpc>
              <a:spcBef>
                <a:spcPts val="55"/>
              </a:spcBef>
            </a:pPr>
            <a:endParaRPr lang="en-GB" sz="800" dirty="0">
              <a:latin typeface="Garamond"/>
              <a:cs typeface="Garamond"/>
            </a:endParaRPr>
          </a:p>
          <a:p>
            <a:pPr marL="12700" marR="5080">
              <a:lnSpc>
                <a:spcPct val="103099"/>
              </a:lnSpc>
              <a:spcBef>
                <a:spcPts val="55"/>
              </a:spcBef>
            </a:pPr>
            <a:r>
              <a:rPr lang="en-GB" sz="800" dirty="0">
                <a:latin typeface="Garamond"/>
                <a:cs typeface="Garamond"/>
              </a:rPr>
              <a:t>We take pride in making things a little easier for businesses, walking on our old school principles of eradicating challenges through PEOPLE, PROCESSES and </a:t>
            </a:r>
            <a:endParaRPr sz="800" dirty="0">
              <a:latin typeface="Garamond"/>
              <a:cs typeface="Garamond"/>
            </a:endParaRPr>
          </a:p>
        </p:txBody>
      </p:sp>
      <p:sp>
        <p:nvSpPr>
          <p:cNvPr id="3" name="object 533">
            <a:extLst>
              <a:ext uri="{FF2B5EF4-FFF2-40B4-BE49-F238E27FC236}">
                <a16:creationId xmlns:a16="http://schemas.microsoft.com/office/drawing/2014/main" id="{75997BAF-CB3F-45C3-B7B4-611E51AA69E9}"/>
              </a:ext>
            </a:extLst>
          </p:cNvPr>
          <p:cNvSpPr txBox="1"/>
          <p:nvPr/>
        </p:nvSpPr>
        <p:spPr>
          <a:xfrm>
            <a:off x="2228085" y="1978254"/>
            <a:ext cx="1426167" cy="641201"/>
          </a:xfrm>
          <a:prstGeom prst="rect">
            <a:avLst/>
          </a:prstGeom>
        </p:spPr>
        <p:txBody>
          <a:bodyPr vert="horz" wrap="square" lIns="0" tIns="12700" rIns="0" bIns="0" rtlCol="0">
            <a:spAutoFit/>
          </a:bodyPr>
          <a:lstStyle/>
          <a:p>
            <a:pPr marL="12700">
              <a:lnSpc>
                <a:spcPct val="100000"/>
              </a:lnSpc>
              <a:spcBef>
                <a:spcPts val="100"/>
              </a:spcBef>
            </a:pPr>
            <a:r>
              <a:rPr lang="en-GB" sz="800" spc="-15" dirty="0">
                <a:latin typeface="Garamond"/>
                <a:cs typeface="Garamond"/>
              </a:rPr>
              <a:t>SERVICES. We make our customers count on us and </a:t>
            </a:r>
          </a:p>
          <a:p>
            <a:pPr marL="12700">
              <a:lnSpc>
                <a:spcPct val="100000"/>
              </a:lnSpc>
              <a:spcBef>
                <a:spcPts val="100"/>
              </a:spcBef>
            </a:pPr>
            <a:r>
              <a:rPr lang="en-GB" sz="800" spc="-15" dirty="0">
                <a:latin typeface="Garamond"/>
                <a:cs typeface="Garamond"/>
              </a:rPr>
              <a:t>work round-the-clock to turn their expectations into reality – yep, that's exactly what we are so good at! </a:t>
            </a:r>
            <a:endParaRPr sz="800" dirty="0">
              <a:latin typeface="Garamond"/>
              <a:cs typeface="Garamond"/>
            </a:endParaRPr>
          </a:p>
        </p:txBody>
      </p:sp>
      <p:sp>
        <p:nvSpPr>
          <p:cNvPr id="4" name="object 544">
            <a:extLst>
              <a:ext uri="{FF2B5EF4-FFF2-40B4-BE49-F238E27FC236}">
                <a16:creationId xmlns:a16="http://schemas.microsoft.com/office/drawing/2014/main" id="{D7F2B841-5717-4003-A8B0-E82E60EF9CC1}"/>
              </a:ext>
            </a:extLst>
          </p:cNvPr>
          <p:cNvSpPr txBox="1"/>
          <p:nvPr/>
        </p:nvSpPr>
        <p:spPr>
          <a:xfrm>
            <a:off x="2228085" y="3291341"/>
            <a:ext cx="1356365" cy="1399294"/>
          </a:xfrm>
          <a:prstGeom prst="rect">
            <a:avLst/>
          </a:prstGeom>
        </p:spPr>
        <p:txBody>
          <a:bodyPr vert="horz" wrap="square" lIns="0" tIns="6985" rIns="0" bIns="0" rtlCol="0">
            <a:spAutoFit/>
          </a:bodyPr>
          <a:lstStyle/>
          <a:p>
            <a:pPr marL="12700" marR="5080">
              <a:lnSpc>
                <a:spcPct val="103099"/>
              </a:lnSpc>
              <a:spcBef>
                <a:spcPts val="55"/>
              </a:spcBef>
            </a:pPr>
            <a:r>
              <a:rPr lang="en-GB" sz="800" dirty="0">
                <a:latin typeface="Garamond"/>
                <a:cs typeface="Garamond"/>
              </a:rPr>
              <a:t>Presence across multiple regions,  300+ clients - we have been helping global businesses for years whilst making a reputable place deep in their hearts. Having a keen eye for comprehending universal business problems, we think beyond the consumers’ expectations and provide them the best-in-class technology solutions. </a:t>
            </a:r>
            <a:endParaRPr sz="800" dirty="0">
              <a:latin typeface="Garamond"/>
              <a:cs typeface="Garamond"/>
            </a:endParaRPr>
          </a:p>
        </p:txBody>
      </p:sp>
      <p:sp>
        <p:nvSpPr>
          <p:cNvPr id="5" name="object 555">
            <a:extLst>
              <a:ext uri="{FF2B5EF4-FFF2-40B4-BE49-F238E27FC236}">
                <a16:creationId xmlns:a16="http://schemas.microsoft.com/office/drawing/2014/main" id="{DCA56CDC-2156-4107-831E-F2AF0012570D}"/>
              </a:ext>
            </a:extLst>
          </p:cNvPr>
          <p:cNvSpPr txBox="1"/>
          <p:nvPr/>
        </p:nvSpPr>
        <p:spPr>
          <a:xfrm>
            <a:off x="4937394" y="1135218"/>
            <a:ext cx="1454510" cy="1006494"/>
          </a:xfrm>
          <a:prstGeom prst="rect">
            <a:avLst/>
          </a:prstGeom>
        </p:spPr>
        <p:txBody>
          <a:bodyPr vert="horz" wrap="square" lIns="0" tIns="12700" rIns="0" bIns="0" rtlCol="0">
            <a:spAutoFit/>
          </a:bodyPr>
          <a:lstStyle/>
          <a:p>
            <a:pPr marL="12700" marR="5080" algn="just">
              <a:lnSpc>
                <a:spcPct val="112500"/>
              </a:lnSpc>
              <a:spcBef>
                <a:spcPts val="100"/>
              </a:spcBef>
            </a:pPr>
            <a:r>
              <a:rPr lang="en-GB" sz="800" dirty="0">
                <a:latin typeface="Garamond"/>
                <a:cs typeface="Garamond"/>
              </a:rPr>
              <a:t>Challenges are an inseparable part of our lives. We take the challenges head on, learn from them, and uncover the hidden opportunities lying inside.  </a:t>
            </a:r>
          </a:p>
          <a:p>
            <a:pPr marL="12700" marR="5080" algn="just">
              <a:lnSpc>
                <a:spcPct val="112500"/>
              </a:lnSpc>
              <a:spcBef>
                <a:spcPts val="100"/>
              </a:spcBef>
            </a:pPr>
            <a:endParaRPr lang="en-GB" sz="800" dirty="0">
              <a:latin typeface="Garamond"/>
              <a:cs typeface="Garamond"/>
            </a:endParaRPr>
          </a:p>
          <a:p>
            <a:pPr marL="12700" marR="5080" algn="just">
              <a:lnSpc>
                <a:spcPct val="112500"/>
              </a:lnSpc>
              <a:spcBef>
                <a:spcPts val="100"/>
              </a:spcBef>
            </a:pPr>
            <a:r>
              <a:rPr lang="en-GB" sz="800" dirty="0">
                <a:latin typeface="Garamond"/>
                <a:cs typeface="Garamond"/>
              </a:rPr>
              <a:t>From health-check to deployment </a:t>
            </a:r>
            <a:endParaRPr sz="800" dirty="0">
              <a:latin typeface="Garamond"/>
              <a:cs typeface="Garamond"/>
            </a:endParaRPr>
          </a:p>
        </p:txBody>
      </p:sp>
      <p:sp>
        <p:nvSpPr>
          <p:cNvPr id="6" name="object 558">
            <a:extLst>
              <a:ext uri="{FF2B5EF4-FFF2-40B4-BE49-F238E27FC236}">
                <a16:creationId xmlns:a16="http://schemas.microsoft.com/office/drawing/2014/main" id="{6F1F088F-B478-49AC-86AE-93E88812AD64}"/>
              </a:ext>
            </a:extLst>
          </p:cNvPr>
          <p:cNvSpPr txBox="1"/>
          <p:nvPr/>
        </p:nvSpPr>
        <p:spPr>
          <a:xfrm>
            <a:off x="6577019" y="1149486"/>
            <a:ext cx="1451504" cy="891975"/>
          </a:xfrm>
          <a:prstGeom prst="rect">
            <a:avLst/>
          </a:prstGeom>
        </p:spPr>
        <p:txBody>
          <a:bodyPr vert="horz" wrap="square" lIns="0" tIns="6985" rIns="0" bIns="0" rtlCol="0">
            <a:spAutoFit/>
          </a:bodyPr>
          <a:lstStyle/>
          <a:p>
            <a:pPr marL="12700" marR="5080">
              <a:lnSpc>
                <a:spcPct val="103099"/>
              </a:lnSpc>
              <a:spcBef>
                <a:spcPts val="55"/>
              </a:spcBef>
            </a:pPr>
            <a:r>
              <a:rPr lang="en-GB" sz="800" spc="-5" dirty="0">
                <a:latin typeface="Garamond"/>
                <a:cs typeface="Garamond"/>
              </a:rPr>
              <a:t>and then application management, a complete range of services help meet the varied needs of the businesses. Aside from that, we are creative enough to custom-design a solution depending on the need of the hour. </a:t>
            </a:r>
            <a:endParaRPr sz="800" dirty="0">
              <a:latin typeface="Garamond"/>
              <a:cs typeface="Garamond"/>
            </a:endParaRPr>
          </a:p>
        </p:txBody>
      </p:sp>
      <p:sp>
        <p:nvSpPr>
          <p:cNvPr id="7" name="object 566">
            <a:extLst>
              <a:ext uri="{FF2B5EF4-FFF2-40B4-BE49-F238E27FC236}">
                <a16:creationId xmlns:a16="http://schemas.microsoft.com/office/drawing/2014/main" id="{C654D3D6-CC1C-487F-9CE0-22E645D2E8DB}"/>
              </a:ext>
            </a:extLst>
          </p:cNvPr>
          <p:cNvSpPr txBox="1"/>
          <p:nvPr/>
        </p:nvSpPr>
        <p:spPr>
          <a:xfrm>
            <a:off x="6577031" y="2580324"/>
            <a:ext cx="1349297" cy="889987"/>
          </a:xfrm>
          <a:prstGeom prst="rect">
            <a:avLst/>
          </a:prstGeom>
        </p:spPr>
        <p:txBody>
          <a:bodyPr vert="horz" wrap="square" lIns="0" tIns="12700" rIns="0" bIns="0" rtlCol="0">
            <a:spAutoFit/>
          </a:bodyPr>
          <a:lstStyle/>
          <a:p>
            <a:pPr marL="12700">
              <a:lnSpc>
                <a:spcPct val="100000"/>
              </a:lnSpc>
              <a:spcBef>
                <a:spcPts val="100"/>
              </a:spcBef>
            </a:pPr>
            <a:r>
              <a:rPr lang="en-GB" sz="700" dirty="0">
                <a:latin typeface="Garamond"/>
                <a:cs typeface="Garamond"/>
              </a:rPr>
              <a:t>13+ years of experience backed by some of the </a:t>
            </a:r>
            <a:r>
              <a:rPr lang="en-GB" sz="800" dirty="0">
                <a:latin typeface="Garamond"/>
                <a:cs typeface="Garamond"/>
              </a:rPr>
              <a:t>extraordinary</a:t>
            </a:r>
            <a:r>
              <a:rPr lang="en-GB" sz="700" dirty="0">
                <a:latin typeface="Garamond"/>
                <a:cs typeface="Garamond"/>
              </a:rPr>
              <a:t> minds help us meet even the toughest of the challenges that businesses face today. We sit together with our clients, share a cup of coffee, and go on to scrutinizing the possibilities of making a difference in their businesses.</a:t>
            </a:r>
            <a:endParaRPr sz="700" dirty="0">
              <a:latin typeface="Garamond"/>
              <a:cs typeface="Garamond"/>
            </a:endParaRPr>
          </a:p>
        </p:txBody>
      </p:sp>
      <p:sp>
        <p:nvSpPr>
          <p:cNvPr id="8" name="Rectangle 7">
            <a:extLst>
              <a:ext uri="{FF2B5EF4-FFF2-40B4-BE49-F238E27FC236}">
                <a16:creationId xmlns:a16="http://schemas.microsoft.com/office/drawing/2014/main" id="{499E05C7-7377-474D-9C0A-5C9D8C4ED1F7}"/>
              </a:ext>
            </a:extLst>
          </p:cNvPr>
          <p:cNvSpPr/>
          <p:nvPr/>
        </p:nvSpPr>
        <p:spPr>
          <a:xfrm>
            <a:off x="467544" y="627534"/>
            <a:ext cx="3183907" cy="1077218"/>
          </a:xfrm>
          <a:prstGeom prst="rect">
            <a:avLst/>
          </a:prstGeom>
        </p:spPr>
        <p:txBody>
          <a:bodyPr wrap="square">
            <a:spAutoFit/>
          </a:bodyPr>
          <a:lstStyle/>
          <a:p>
            <a:r>
              <a:rPr lang="en-GB" sz="1600" b="1" dirty="0"/>
              <a:t>Consumer expectations drive us to do better.</a:t>
            </a:r>
          </a:p>
          <a:p>
            <a:r>
              <a:rPr lang="en-GB" sz="1600" b="1" dirty="0"/>
              <a:t>When they want big, we create big enough.</a:t>
            </a:r>
          </a:p>
        </p:txBody>
      </p:sp>
      <p:sp>
        <p:nvSpPr>
          <p:cNvPr id="13" name="object 574">
            <a:extLst>
              <a:ext uri="{FF2B5EF4-FFF2-40B4-BE49-F238E27FC236}">
                <a16:creationId xmlns:a16="http://schemas.microsoft.com/office/drawing/2014/main" id="{BAB38E27-982C-43D9-8F2C-D4A681B27724}"/>
              </a:ext>
            </a:extLst>
          </p:cNvPr>
          <p:cNvSpPr/>
          <p:nvPr/>
        </p:nvSpPr>
        <p:spPr>
          <a:xfrm>
            <a:off x="3846015" y="2181231"/>
            <a:ext cx="2331441" cy="2937872"/>
          </a:xfrm>
          <a:prstGeom prst="rect">
            <a:avLst/>
          </a:prstGeom>
          <a:blipFill>
            <a:blip r:embed="rId3" cstate="print"/>
            <a:stretch>
              <a:fillRect/>
            </a:stretch>
          </a:blipFill>
        </p:spPr>
        <p:txBody>
          <a:bodyPr wrap="square" lIns="0" tIns="0" rIns="0" bIns="0" rtlCol="0"/>
          <a:lstStyle/>
          <a:p>
            <a:endParaRPr sz="1000"/>
          </a:p>
        </p:txBody>
      </p:sp>
      <p:grpSp>
        <p:nvGrpSpPr>
          <p:cNvPr id="523" name="Group 522">
            <a:extLst>
              <a:ext uri="{FF2B5EF4-FFF2-40B4-BE49-F238E27FC236}">
                <a16:creationId xmlns:a16="http://schemas.microsoft.com/office/drawing/2014/main" id="{356C00F9-7685-43A4-99F4-5A5A9E0C4EF3}"/>
              </a:ext>
            </a:extLst>
          </p:cNvPr>
          <p:cNvGrpSpPr/>
          <p:nvPr/>
        </p:nvGrpSpPr>
        <p:grpSpPr>
          <a:xfrm>
            <a:off x="4937395" y="725098"/>
            <a:ext cx="1871384" cy="397894"/>
            <a:chOff x="3419872" y="331609"/>
            <a:chExt cx="2106119" cy="397894"/>
          </a:xfrm>
        </p:grpSpPr>
        <p:sp>
          <p:nvSpPr>
            <p:cNvPr id="520" name="Rectangle 519">
              <a:extLst>
                <a:ext uri="{FF2B5EF4-FFF2-40B4-BE49-F238E27FC236}">
                  <a16:creationId xmlns:a16="http://schemas.microsoft.com/office/drawing/2014/main" id="{2D47D608-36BF-4B16-AE0A-320F5549B6AF}"/>
                </a:ext>
              </a:extLst>
            </p:cNvPr>
            <p:cNvSpPr/>
            <p:nvPr/>
          </p:nvSpPr>
          <p:spPr>
            <a:xfrm>
              <a:off x="3419872" y="331609"/>
              <a:ext cx="2106119" cy="201045"/>
            </a:xfrm>
            <a:prstGeom prst="rect">
              <a:avLst/>
            </a:prstGeom>
            <a:solidFill>
              <a:srgbClr val="FF9AA2"/>
            </a:solidFill>
            <a:ln>
              <a:solidFill>
                <a:srgbClr val="FF9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2" name="Rectangle 521">
              <a:extLst>
                <a:ext uri="{FF2B5EF4-FFF2-40B4-BE49-F238E27FC236}">
                  <a16:creationId xmlns:a16="http://schemas.microsoft.com/office/drawing/2014/main" id="{2B598587-69F4-4EF2-9977-59BBC553A458}"/>
                </a:ext>
              </a:extLst>
            </p:cNvPr>
            <p:cNvSpPr/>
            <p:nvPr/>
          </p:nvSpPr>
          <p:spPr>
            <a:xfrm>
              <a:off x="3419872" y="528458"/>
              <a:ext cx="2106119" cy="201045"/>
            </a:xfrm>
            <a:prstGeom prst="rect">
              <a:avLst/>
            </a:prstGeom>
            <a:noFill/>
            <a:ln>
              <a:solidFill>
                <a:srgbClr val="FF9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21" name="Rectangle 520">
            <a:extLst>
              <a:ext uri="{FF2B5EF4-FFF2-40B4-BE49-F238E27FC236}">
                <a16:creationId xmlns:a16="http://schemas.microsoft.com/office/drawing/2014/main" id="{80721C69-2467-4B4A-8955-4C82028DC1CF}"/>
              </a:ext>
            </a:extLst>
          </p:cNvPr>
          <p:cNvSpPr/>
          <p:nvPr/>
        </p:nvSpPr>
        <p:spPr>
          <a:xfrm>
            <a:off x="4937394" y="907548"/>
            <a:ext cx="2003924" cy="215444"/>
          </a:xfrm>
          <a:prstGeom prst="rect">
            <a:avLst/>
          </a:prstGeom>
        </p:spPr>
        <p:txBody>
          <a:bodyPr wrap="square">
            <a:spAutoFit/>
          </a:bodyPr>
          <a:lstStyle/>
          <a:p>
            <a:r>
              <a:rPr lang="en-GB" sz="800" b="1" dirty="0"/>
              <a:t>comes wrapped in a new challenge. </a:t>
            </a:r>
          </a:p>
        </p:txBody>
      </p:sp>
      <p:sp>
        <p:nvSpPr>
          <p:cNvPr id="524" name="Rectangle 523">
            <a:extLst>
              <a:ext uri="{FF2B5EF4-FFF2-40B4-BE49-F238E27FC236}">
                <a16:creationId xmlns:a16="http://schemas.microsoft.com/office/drawing/2014/main" id="{870A8C71-92B8-4225-B1F7-DCF82B1AE05E}"/>
              </a:ext>
            </a:extLst>
          </p:cNvPr>
          <p:cNvSpPr/>
          <p:nvPr/>
        </p:nvSpPr>
        <p:spPr>
          <a:xfrm>
            <a:off x="4932040" y="720112"/>
            <a:ext cx="1430520" cy="230832"/>
          </a:xfrm>
          <a:prstGeom prst="rect">
            <a:avLst/>
          </a:prstGeom>
        </p:spPr>
        <p:txBody>
          <a:bodyPr wrap="none">
            <a:spAutoFit/>
          </a:bodyPr>
          <a:lstStyle/>
          <a:p>
            <a:r>
              <a:rPr lang="en-GB" sz="900" b="1" spc="5" dirty="0">
                <a:cs typeface="Garamond"/>
              </a:rPr>
              <a:t>Every </a:t>
            </a:r>
            <a:r>
              <a:rPr lang="en-GB" sz="900" b="1" dirty="0">
                <a:cs typeface="Garamond"/>
              </a:rPr>
              <a:t>new</a:t>
            </a:r>
            <a:r>
              <a:rPr lang="en-GB" sz="900" b="1" spc="-15" dirty="0">
                <a:cs typeface="Garamond"/>
              </a:rPr>
              <a:t> </a:t>
            </a:r>
            <a:r>
              <a:rPr lang="en-GB" sz="900" b="1" dirty="0">
                <a:cs typeface="Garamond"/>
              </a:rPr>
              <a:t>opportunity</a:t>
            </a:r>
            <a:endParaRPr lang="en-GB" sz="900" dirty="0">
              <a:cs typeface="Garamond"/>
            </a:endParaRPr>
          </a:p>
        </p:txBody>
      </p:sp>
      <p:sp>
        <p:nvSpPr>
          <p:cNvPr id="528" name="Rectangle 527">
            <a:extLst>
              <a:ext uri="{FF2B5EF4-FFF2-40B4-BE49-F238E27FC236}">
                <a16:creationId xmlns:a16="http://schemas.microsoft.com/office/drawing/2014/main" id="{1A543170-9731-4C9F-A505-93927AFDEBB0}"/>
              </a:ext>
            </a:extLst>
          </p:cNvPr>
          <p:cNvSpPr/>
          <p:nvPr/>
        </p:nvSpPr>
        <p:spPr>
          <a:xfrm>
            <a:off x="2219744" y="3011533"/>
            <a:ext cx="1010572" cy="215444"/>
          </a:xfrm>
          <a:prstGeom prst="rect">
            <a:avLst/>
          </a:prstGeom>
        </p:spPr>
        <p:txBody>
          <a:bodyPr wrap="square">
            <a:spAutoFit/>
          </a:bodyPr>
          <a:lstStyle/>
          <a:p>
            <a:r>
              <a:rPr lang="en-GB" sz="800" b="1" dirty="0"/>
              <a:t>cannot stop us.</a:t>
            </a:r>
          </a:p>
        </p:txBody>
      </p:sp>
      <p:sp>
        <p:nvSpPr>
          <p:cNvPr id="529" name="Rectangle 528">
            <a:extLst>
              <a:ext uri="{FF2B5EF4-FFF2-40B4-BE49-F238E27FC236}">
                <a16:creationId xmlns:a16="http://schemas.microsoft.com/office/drawing/2014/main" id="{9E63D1FC-63E9-4EBE-AB9A-D65DF2738232}"/>
              </a:ext>
            </a:extLst>
          </p:cNvPr>
          <p:cNvSpPr/>
          <p:nvPr/>
        </p:nvSpPr>
        <p:spPr>
          <a:xfrm>
            <a:off x="2214390" y="2824097"/>
            <a:ext cx="825867" cy="230832"/>
          </a:xfrm>
          <a:prstGeom prst="rect">
            <a:avLst/>
          </a:prstGeom>
        </p:spPr>
        <p:txBody>
          <a:bodyPr wrap="none">
            <a:spAutoFit/>
          </a:bodyPr>
          <a:lstStyle/>
          <a:p>
            <a:r>
              <a:rPr lang="en-GB" sz="900" b="1" spc="5" dirty="0">
                <a:cs typeface="Garamond"/>
              </a:rPr>
              <a:t>Boundaries</a:t>
            </a:r>
            <a:endParaRPr lang="en-GB" sz="900" dirty="0">
              <a:cs typeface="Garamond"/>
            </a:endParaRPr>
          </a:p>
        </p:txBody>
      </p:sp>
      <p:grpSp>
        <p:nvGrpSpPr>
          <p:cNvPr id="530" name="Group 529">
            <a:extLst>
              <a:ext uri="{FF2B5EF4-FFF2-40B4-BE49-F238E27FC236}">
                <a16:creationId xmlns:a16="http://schemas.microsoft.com/office/drawing/2014/main" id="{2B0FEA40-B84E-418A-B9FB-DDC6052DEAE5}"/>
              </a:ext>
            </a:extLst>
          </p:cNvPr>
          <p:cNvGrpSpPr/>
          <p:nvPr/>
        </p:nvGrpSpPr>
        <p:grpSpPr>
          <a:xfrm>
            <a:off x="6589048" y="2111945"/>
            <a:ext cx="1871384" cy="397894"/>
            <a:chOff x="3419872" y="331609"/>
            <a:chExt cx="2106119" cy="397894"/>
          </a:xfrm>
        </p:grpSpPr>
        <p:sp>
          <p:nvSpPr>
            <p:cNvPr id="531" name="Rectangle 530">
              <a:extLst>
                <a:ext uri="{FF2B5EF4-FFF2-40B4-BE49-F238E27FC236}">
                  <a16:creationId xmlns:a16="http://schemas.microsoft.com/office/drawing/2014/main" id="{7ADF49BF-5D8B-482B-8FA6-649931E54E7D}"/>
                </a:ext>
              </a:extLst>
            </p:cNvPr>
            <p:cNvSpPr/>
            <p:nvPr/>
          </p:nvSpPr>
          <p:spPr>
            <a:xfrm>
              <a:off x="3419872" y="331609"/>
              <a:ext cx="2106119" cy="201045"/>
            </a:xfrm>
            <a:prstGeom prst="rect">
              <a:avLst/>
            </a:prstGeom>
            <a:solidFill>
              <a:srgbClr val="FF9AA2"/>
            </a:solidFill>
            <a:ln>
              <a:solidFill>
                <a:srgbClr val="FF9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2" name="Rectangle 531">
              <a:extLst>
                <a:ext uri="{FF2B5EF4-FFF2-40B4-BE49-F238E27FC236}">
                  <a16:creationId xmlns:a16="http://schemas.microsoft.com/office/drawing/2014/main" id="{83C5D43C-ACA2-4871-9E44-2D93063FD909}"/>
                </a:ext>
              </a:extLst>
            </p:cNvPr>
            <p:cNvSpPr/>
            <p:nvPr/>
          </p:nvSpPr>
          <p:spPr>
            <a:xfrm>
              <a:off x="3419872" y="528458"/>
              <a:ext cx="2106119" cy="201045"/>
            </a:xfrm>
            <a:prstGeom prst="rect">
              <a:avLst/>
            </a:prstGeom>
            <a:noFill/>
            <a:ln>
              <a:solidFill>
                <a:srgbClr val="FF9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33" name="Rectangle 532">
            <a:extLst>
              <a:ext uri="{FF2B5EF4-FFF2-40B4-BE49-F238E27FC236}">
                <a16:creationId xmlns:a16="http://schemas.microsoft.com/office/drawing/2014/main" id="{2755ADF9-FAC2-48A0-87C0-46702E6E6C03}"/>
              </a:ext>
            </a:extLst>
          </p:cNvPr>
          <p:cNvSpPr/>
          <p:nvPr/>
        </p:nvSpPr>
        <p:spPr>
          <a:xfrm>
            <a:off x="6589048" y="2285072"/>
            <a:ext cx="1725453" cy="215444"/>
          </a:xfrm>
          <a:prstGeom prst="rect">
            <a:avLst/>
          </a:prstGeom>
        </p:spPr>
        <p:txBody>
          <a:bodyPr wrap="square">
            <a:spAutoFit/>
          </a:bodyPr>
          <a:lstStyle/>
          <a:p>
            <a:r>
              <a:rPr lang="en-GB" sz="800" b="1" dirty="0"/>
              <a:t>of experience under the belt.</a:t>
            </a:r>
          </a:p>
        </p:txBody>
      </p:sp>
      <p:sp>
        <p:nvSpPr>
          <p:cNvPr id="534" name="Rectangle 533">
            <a:extLst>
              <a:ext uri="{FF2B5EF4-FFF2-40B4-BE49-F238E27FC236}">
                <a16:creationId xmlns:a16="http://schemas.microsoft.com/office/drawing/2014/main" id="{8767EA93-D69B-47A8-9B6E-CA6D1B69D042}"/>
              </a:ext>
            </a:extLst>
          </p:cNvPr>
          <p:cNvSpPr/>
          <p:nvPr/>
        </p:nvSpPr>
        <p:spPr>
          <a:xfrm>
            <a:off x="6583694" y="2097636"/>
            <a:ext cx="1721625" cy="230832"/>
          </a:xfrm>
          <a:prstGeom prst="rect">
            <a:avLst/>
          </a:prstGeom>
        </p:spPr>
        <p:txBody>
          <a:bodyPr wrap="none">
            <a:spAutoFit/>
          </a:bodyPr>
          <a:lstStyle/>
          <a:p>
            <a:r>
              <a:rPr lang="en-GB" sz="900" b="1" spc="5" dirty="0">
                <a:cs typeface="Garamond"/>
              </a:rPr>
              <a:t>We are focused, with plenty</a:t>
            </a:r>
            <a:endParaRPr lang="en-GB" sz="900" dirty="0">
              <a:cs typeface="Garamond"/>
            </a:endParaRPr>
          </a:p>
        </p:txBody>
      </p:sp>
    </p:spTree>
    <p:extLst>
      <p:ext uri="{BB962C8B-B14F-4D97-AF65-F5344CB8AC3E}">
        <p14:creationId xmlns:p14="http://schemas.microsoft.com/office/powerpoint/2010/main" val="223299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About Merino Services </a:t>
            </a:r>
          </a:p>
        </p:txBody>
      </p:sp>
      <p:sp>
        <p:nvSpPr>
          <p:cNvPr id="5" name="Text Placeholder 4"/>
          <p:cNvSpPr>
            <a:spLocks noGrp="1"/>
          </p:cNvSpPr>
          <p:nvPr>
            <p:ph type="body" sz="quarter" idx="11"/>
          </p:nvPr>
        </p:nvSpPr>
        <p:spPr>
          <a:xfrm>
            <a:off x="457200" y="819150"/>
            <a:ext cx="7848000" cy="3768824"/>
          </a:xfrm>
        </p:spPr>
        <p:txBody>
          <a:bodyPr/>
          <a:lstStyle/>
          <a:p>
            <a:pPr algn="just">
              <a:buClr>
                <a:srgbClr val="404040"/>
              </a:buClr>
            </a:pPr>
            <a:r>
              <a:rPr lang="en-US" dirty="0"/>
              <a:t>Merino Services, a global enterprise is part of a $250 million Merino Group, headquartered in India and has a strong presence in the USA, Canada, Europe, Middle East, South East Asia &amp; India Subcontinent</a:t>
            </a:r>
            <a:endParaRPr lang="en-GB" dirty="0">
              <a:solidFill>
                <a:srgbClr val="404040"/>
              </a:solidFill>
            </a:endParaRPr>
          </a:p>
          <a:p>
            <a:pPr algn="just">
              <a:buClr>
                <a:srgbClr val="404040"/>
              </a:buClr>
            </a:pPr>
            <a:r>
              <a:rPr lang="en-GB" dirty="0">
                <a:solidFill>
                  <a:srgbClr val="404040"/>
                </a:solidFill>
              </a:rPr>
              <a:t>The team consists of 200+ domain experts, </a:t>
            </a:r>
            <a:r>
              <a:rPr lang="en-US" dirty="0">
                <a:solidFill>
                  <a:srgbClr val="404040"/>
                </a:solidFill>
              </a:rPr>
              <a:t>serving 250+ clients across 41 countries</a:t>
            </a:r>
            <a:endParaRPr lang="en-GB" dirty="0">
              <a:solidFill>
                <a:srgbClr val="404040"/>
              </a:solidFill>
            </a:endParaRPr>
          </a:p>
          <a:p>
            <a:pPr>
              <a:buClr>
                <a:srgbClr val="404040"/>
              </a:buClr>
            </a:pPr>
            <a:r>
              <a:rPr lang="en-GB" dirty="0">
                <a:solidFill>
                  <a:srgbClr val="404040"/>
                </a:solidFill>
              </a:rPr>
              <a:t>End-to-End service, ranging from Feasibility Study to Implementation of standard application to post implementation support along with AMS. We also add value to overall solution by designing &amp; developing Mobility solutions</a:t>
            </a:r>
          </a:p>
          <a:p>
            <a:pPr>
              <a:buClr>
                <a:srgbClr val="404040"/>
              </a:buClr>
            </a:pPr>
            <a:r>
              <a:rPr lang="en-GB" sz="1600" dirty="0">
                <a:solidFill>
                  <a:srgbClr val="404040"/>
                </a:solidFill>
              </a:rPr>
              <a:t>ISO 9001:2015 </a:t>
            </a:r>
            <a:r>
              <a:rPr lang="en-GB" dirty="0">
                <a:solidFill>
                  <a:srgbClr val="404040"/>
                </a:solidFill>
              </a:rPr>
              <a:t>certified </a:t>
            </a:r>
          </a:p>
          <a:p>
            <a:pPr>
              <a:buClr>
                <a:srgbClr val="404040"/>
              </a:buClr>
            </a:pPr>
            <a:r>
              <a:rPr lang="en-GB" dirty="0">
                <a:solidFill>
                  <a:srgbClr val="404040"/>
                </a:solidFill>
              </a:rPr>
              <a:t>GDPR Compliant</a:t>
            </a:r>
          </a:p>
        </p:txBody>
      </p:sp>
    </p:spTree>
    <p:extLst>
      <p:ext uri="{BB962C8B-B14F-4D97-AF65-F5344CB8AC3E}">
        <p14:creationId xmlns:p14="http://schemas.microsoft.com/office/powerpoint/2010/main" val="154631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GLOBAL PRESENCE</a:t>
            </a:r>
          </a:p>
        </p:txBody>
      </p:sp>
      <p:grpSp>
        <p:nvGrpSpPr>
          <p:cNvPr id="3" name="Group 289"/>
          <p:cNvGrpSpPr/>
          <p:nvPr/>
        </p:nvGrpSpPr>
        <p:grpSpPr>
          <a:xfrm>
            <a:off x="1297185" y="1072690"/>
            <a:ext cx="6577750" cy="3668828"/>
            <a:chOff x="4480005" y="1824354"/>
            <a:chExt cx="3928882" cy="2191386"/>
          </a:xfrm>
          <a:solidFill>
            <a:schemeClr val="bg1">
              <a:lumMod val="65000"/>
            </a:schemeClr>
          </a:solidFill>
        </p:grpSpPr>
        <p:grpSp>
          <p:nvGrpSpPr>
            <p:cNvPr id="4" name="Group 290"/>
            <p:cNvGrpSpPr/>
            <p:nvPr/>
          </p:nvGrpSpPr>
          <p:grpSpPr>
            <a:xfrm>
              <a:off x="6817428" y="2506050"/>
              <a:ext cx="1436274" cy="896476"/>
              <a:chOff x="6817428" y="2506050"/>
              <a:chExt cx="1436274" cy="896476"/>
            </a:xfrm>
            <a:grpFill/>
          </p:grpSpPr>
          <p:sp>
            <p:nvSpPr>
              <p:cNvPr id="486" name="Freeform 5"/>
              <p:cNvSpPr>
                <a:spLocks noEditPoints="1"/>
              </p:cNvSpPr>
              <p:nvPr/>
            </p:nvSpPr>
            <p:spPr bwMode="auto">
              <a:xfrm>
                <a:off x="7612622" y="3110963"/>
                <a:ext cx="27826" cy="81970"/>
              </a:xfrm>
              <a:custGeom>
                <a:avLst/>
                <a:gdLst/>
                <a:ahLst/>
                <a:cxnLst>
                  <a:cxn ang="0">
                    <a:pos x="20" y="25"/>
                  </a:cxn>
                  <a:cxn ang="0">
                    <a:pos x="16" y="17"/>
                  </a:cxn>
                  <a:cxn ang="0">
                    <a:pos x="21" y="7"/>
                  </a:cxn>
                  <a:cxn ang="0">
                    <a:pos x="21" y="2"/>
                  </a:cxn>
                  <a:cxn ang="0">
                    <a:pos x="15" y="5"/>
                  </a:cxn>
                  <a:cxn ang="0">
                    <a:pos x="15" y="15"/>
                  </a:cxn>
                  <a:cxn ang="0">
                    <a:pos x="13" y="26"/>
                  </a:cxn>
                  <a:cxn ang="0">
                    <a:pos x="15" y="28"/>
                  </a:cxn>
                  <a:cxn ang="0">
                    <a:pos x="16" y="48"/>
                  </a:cxn>
                  <a:cxn ang="0">
                    <a:pos x="13" y="40"/>
                  </a:cxn>
                  <a:cxn ang="0">
                    <a:pos x="18" y="33"/>
                  </a:cxn>
                  <a:cxn ang="0">
                    <a:pos x="11" y="33"/>
                  </a:cxn>
                  <a:cxn ang="0">
                    <a:pos x="10" y="43"/>
                  </a:cxn>
                  <a:cxn ang="0">
                    <a:pos x="11" y="51"/>
                  </a:cxn>
                  <a:cxn ang="0">
                    <a:pos x="11" y="55"/>
                  </a:cxn>
                  <a:cxn ang="0">
                    <a:pos x="5" y="51"/>
                  </a:cxn>
                  <a:cxn ang="0">
                    <a:pos x="0" y="50"/>
                  </a:cxn>
                  <a:cxn ang="0">
                    <a:pos x="8" y="75"/>
                  </a:cxn>
                  <a:cxn ang="0">
                    <a:pos x="15" y="68"/>
                  </a:cxn>
                  <a:cxn ang="0">
                    <a:pos x="8" y="66"/>
                  </a:cxn>
                  <a:cxn ang="0">
                    <a:pos x="8" y="71"/>
                  </a:cxn>
                  <a:cxn ang="0">
                    <a:pos x="8" y="75"/>
                  </a:cxn>
                  <a:cxn ang="0">
                    <a:pos x="18" y="103"/>
                  </a:cxn>
                  <a:cxn ang="0">
                    <a:pos x="21" y="101"/>
                  </a:cxn>
                  <a:cxn ang="0">
                    <a:pos x="28" y="118"/>
                  </a:cxn>
                  <a:cxn ang="0">
                    <a:pos x="33" y="124"/>
                  </a:cxn>
                  <a:cxn ang="0">
                    <a:pos x="30" y="121"/>
                  </a:cxn>
                  <a:cxn ang="0">
                    <a:pos x="28" y="118"/>
                  </a:cxn>
                  <a:cxn ang="0">
                    <a:pos x="38" y="124"/>
                  </a:cxn>
                  <a:cxn ang="0">
                    <a:pos x="43" y="126"/>
                  </a:cxn>
                  <a:cxn ang="0">
                    <a:pos x="41" y="121"/>
                  </a:cxn>
                  <a:cxn ang="0">
                    <a:pos x="35" y="133"/>
                  </a:cxn>
                  <a:cxn ang="0">
                    <a:pos x="40" y="133"/>
                  </a:cxn>
                  <a:cxn ang="0">
                    <a:pos x="33" y="129"/>
                  </a:cxn>
                  <a:cxn ang="0">
                    <a:pos x="35" y="133"/>
                  </a:cxn>
                  <a:cxn ang="0">
                    <a:pos x="46" y="139"/>
                  </a:cxn>
                  <a:cxn ang="0">
                    <a:pos x="41" y="143"/>
                  </a:cxn>
                  <a:cxn ang="0">
                    <a:pos x="43" y="144"/>
                  </a:cxn>
                  <a:cxn ang="0">
                    <a:pos x="43" y="148"/>
                  </a:cxn>
                  <a:cxn ang="0">
                    <a:pos x="43" y="153"/>
                  </a:cxn>
                  <a:cxn ang="0">
                    <a:pos x="46" y="154"/>
                  </a:cxn>
                  <a:cxn ang="0">
                    <a:pos x="51" y="156"/>
                  </a:cxn>
                  <a:cxn ang="0">
                    <a:pos x="49" y="148"/>
                  </a:cxn>
                </a:cxnLst>
                <a:rect l="0" t="0" r="r" b="b"/>
                <a:pathLst>
                  <a:path w="51" h="158">
                    <a:moveTo>
                      <a:pt x="15" y="28"/>
                    </a:moveTo>
                    <a:lnTo>
                      <a:pt x="20" y="25"/>
                    </a:lnTo>
                    <a:lnTo>
                      <a:pt x="20" y="18"/>
                    </a:lnTo>
                    <a:lnTo>
                      <a:pt x="16" y="17"/>
                    </a:lnTo>
                    <a:lnTo>
                      <a:pt x="21" y="12"/>
                    </a:lnTo>
                    <a:lnTo>
                      <a:pt x="21" y="7"/>
                    </a:lnTo>
                    <a:lnTo>
                      <a:pt x="20" y="7"/>
                    </a:lnTo>
                    <a:lnTo>
                      <a:pt x="21" y="2"/>
                    </a:lnTo>
                    <a:lnTo>
                      <a:pt x="20" y="0"/>
                    </a:lnTo>
                    <a:lnTo>
                      <a:pt x="15" y="5"/>
                    </a:lnTo>
                    <a:lnTo>
                      <a:pt x="16" y="12"/>
                    </a:lnTo>
                    <a:lnTo>
                      <a:pt x="15" y="15"/>
                    </a:lnTo>
                    <a:lnTo>
                      <a:pt x="15" y="17"/>
                    </a:lnTo>
                    <a:lnTo>
                      <a:pt x="13" y="26"/>
                    </a:lnTo>
                    <a:lnTo>
                      <a:pt x="15" y="28"/>
                    </a:lnTo>
                    <a:lnTo>
                      <a:pt x="15" y="28"/>
                    </a:lnTo>
                    <a:close/>
                    <a:moveTo>
                      <a:pt x="11" y="55"/>
                    </a:moveTo>
                    <a:lnTo>
                      <a:pt x="16" y="48"/>
                    </a:lnTo>
                    <a:lnTo>
                      <a:pt x="15" y="43"/>
                    </a:lnTo>
                    <a:lnTo>
                      <a:pt x="13" y="40"/>
                    </a:lnTo>
                    <a:lnTo>
                      <a:pt x="15" y="35"/>
                    </a:lnTo>
                    <a:lnTo>
                      <a:pt x="18" y="33"/>
                    </a:lnTo>
                    <a:lnTo>
                      <a:pt x="18" y="31"/>
                    </a:lnTo>
                    <a:lnTo>
                      <a:pt x="11" y="33"/>
                    </a:lnTo>
                    <a:lnTo>
                      <a:pt x="11" y="40"/>
                    </a:lnTo>
                    <a:lnTo>
                      <a:pt x="10" y="43"/>
                    </a:lnTo>
                    <a:lnTo>
                      <a:pt x="11" y="48"/>
                    </a:lnTo>
                    <a:lnTo>
                      <a:pt x="11" y="51"/>
                    </a:lnTo>
                    <a:lnTo>
                      <a:pt x="11" y="55"/>
                    </a:lnTo>
                    <a:lnTo>
                      <a:pt x="11" y="55"/>
                    </a:lnTo>
                    <a:close/>
                    <a:moveTo>
                      <a:pt x="0" y="50"/>
                    </a:moveTo>
                    <a:lnTo>
                      <a:pt x="5" y="51"/>
                    </a:lnTo>
                    <a:lnTo>
                      <a:pt x="3" y="48"/>
                    </a:lnTo>
                    <a:lnTo>
                      <a:pt x="0" y="50"/>
                    </a:lnTo>
                    <a:lnTo>
                      <a:pt x="0" y="50"/>
                    </a:lnTo>
                    <a:close/>
                    <a:moveTo>
                      <a:pt x="8" y="75"/>
                    </a:moveTo>
                    <a:lnTo>
                      <a:pt x="13" y="75"/>
                    </a:lnTo>
                    <a:lnTo>
                      <a:pt x="15" y="68"/>
                    </a:lnTo>
                    <a:lnTo>
                      <a:pt x="13" y="63"/>
                    </a:lnTo>
                    <a:lnTo>
                      <a:pt x="8" y="66"/>
                    </a:lnTo>
                    <a:lnTo>
                      <a:pt x="8" y="71"/>
                    </a:lnTo>
                    <a:lnTo>
                      <a:pt x="8" y="71"/>
                    </a:lnTo>
                    <a:lnTo>
                      <a:pt x="8" y="75"/>
                    </a:lnTo>
                    <a:lnTo>
                      <a:pt x="8" y="75"/>
                    </a:lnTo>
                    <a:close/>
                    <a:moveTo>
                      <a:pt x="21" y="101"/>
                    </a:moveTo>
                    <a:lnTo>
                      <a:pt x="18" y="103"/>
                    </a:lnTo>
                    <a:lnTo>
                      <a:pt x="20" y="105"/>
                    </a:lnTo>
                    <a:lnTo>
                      <a:pt x="21" y="101"/>
                    </a:lnTo>
                    <a:lnTo>
                      <a:pt x="21" y="101"/>
                    </a:lnTo>
                    <a:close/>
                    <a:moveTo>
                      <a:pt x="28" y="118"/>
                    </a:moveTo>
                    <a:lnTo>
                      <a:pt x="31" y="120"/>
                    </a:lnTo>
                    <a:lnTo>
                      <a:pt x="33" y="124"/>
                    </a:lnTo>
                    <a:lnTo>
                      <a:pt x="30" y="121"/>
                    </a:lnTo>
                    <a:lnTo>
                      <a:pt x="30" y="121"/>
                    </a:lnTo>
                    <a:lnTo>
                      <a:pt x="28" y="118"/>
                    </a:lnTo>
                    <a:lnTo>
                      <a:pt x="28" y="118"/>
                    </a:lnTo>
                    <a:close/>
                    <a:moveTo>
                      <a:pt x="41" y="121"/>
                    </a:moveTo>
                    <a:lnTo>
                      <a:pt x="38" y="124"/>
                    </a:lnTo>
                    <a:lnTo>
                      <a:pt x="41" y="128"/>
                    </a:lnTo>
                    <a:lnTo>
                      <a:pt x="43" y="126"/>
                    </a:lnTo>
                    <a:lnTo>
                      <a:pt x="43" y="123"/>
                    </a:lnTo>
                    <a:lnTo>
                      <a:pt x="41" y="121"/>
                    </a:lnTo>
                    <a:lnTo>
                      <a:pt x="41" y="121"/>
                    </a:lnTo>
                    <a:close/>
                    <a:moveTo>
                      <a:pt x="35" y="133"/>
                    </a:moveTo>
                    <a:lnTo>
                      <a:pt x="38" y="134"/>
                    </a:lnTo>
                    <a:lnTo>
                      <a:pt x="40" y="133"/>
                    </a:lnTo>
                    <a:lnTo>
                      <a:pt x="38" y="129"/>
                    </a:lnTo>
                    <a:lnTo>
                      <a:pt x="33" y="129"/>
                    </a:lnTo>
                    <a:lnTo>
                      <a:pt x="35" y="133"/>
                    </a:lnTo>
                    <a:lnTo>
                      <a:pt x="35" y="133"/>
                    </a:lnTo>
                    <a:close/>
                    <a:moveTo>
                      <a:pt x="43" y="144"/>
                    </a:moveTo>
                    <a:lnTo>
                      <a:pt x="46" y="139"/>
                    </a:lnTo>
                    <a:lnTo>
                      <a:pt x="45" y="139"/>
                    </a:lnTo>
                    <a:lnTo>
                      <a:pt x="41" y="143"/>
                    </a:lnTo>
                    <a:lnTo>
                      <a:pt x="43" y="144"/>
                    </a:lnTo>
                    <a:lnTo>
                      <a:pt x="43" y="144"/>
                    </a:lnTo>
                    <a:close/>
                    <a:moveTo>
                      <a:pt x="46" y="144"/>
                    </a:moveTo>
                    <a:lnTo>
                      <a:pt x="43" y="148"/>
                    </a:lnTo>
                    <a:lnTo>
                      <a:pt x="43" y="153"/>
                    </a:lnTo>
                    <a:lnTo>
                      <a:pt x="43" y="153"/>
                    </a:lnTo>
                    <a:lnTo>
                      <a:pt x="46" y="154"/>
                    </a:lnTo>
                    <a:lnTo>
                      <a:pt x="46" y="154"/>
                    </a:lnTo>
                    <a:lnTo>
                      <a:pt x="48" y="158"/>
                    </a:lnTo>
                    <a:lnTo>
                      <a:pt x="51" y="156"/>
                    </a:lnTo>
                    <a:lnTo>
                      <a:pt x="49" y="151"/>
                    </a:lnTo>
                    <a:lnTo>
                      <a:pt x="49" y="148"/>
                    </a:lnTo>
                    <a:lnTo>
                      <a:pt x="46" y="144"/>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87" name="Freeform 7"/>
              <p:cNvSpPr>
                <a:spLocks noEditPoints="1"/>
              </p:cNvSpPr>
              <p:nvPr/>
            </p:nvSpPr>
            <p:spPr bwMode="auto">
              <a:xfrm>
                <a:off x="8006474" y="2629522"/>
                <a:ext cx="205488" cy="344479"/>
              </a:xfrm>
              <a:custGeom>
                <a:avLst/>
                <a:gdLst/>
                <a:ahLst/>
                <a:cxnLst>
                  <a:cxn ang="0">
                    <a:pos x="161" y="318"/>
                  </a:cxn>
                  <a:cxn ang="0">
                    <a:pos x="240" y="120"/>
                  </a:cxn>
                  <a:cxn ang="0">
                    <a:pos x="264" y="135"/>
                  </a:cxn>
                  <a:cxn ang="0">
                    <a:pos x="254" y="95"/>
                  </a:cxn>
                  <a:cxn ang="0">
                    <a:pos x="265" y="78"/>
                  </a:cxn>
                  <a:cxn ang="0">
                    <a:pos x="275" y="55"/>
                  </a:cxn>
                  <a:cxn ang="0">
                    <a:pos x="262" y="5"/>
                  </a:cxn>
                  <a:cxn ang="0">
                    <a:pos x="313" y="34"/>
                  </a:cxn>
                  <a:cxn ang="0">
                    <a:pos x="360" y="32"/>
                  </a:cxn>
                  <a:cxn ang="0">
                    <a:pos x="377" y="62"/>
                  </a:cxn>
                  <a:cxn ang="0">
                    <a:pos x="363" y="75"/>
                  </a:cxn>
                  <a:cxn ang="0">
                    <a:pos x="337" y="115"/>
                  </a:cxn>
                  <a:cxn ang="0">
                    <a:pos x="285" y="98"/>
                  </a:cxn>
                  <a:cxn ang="0">
                    <a:pos x="287" y="120"/>
                  </a:cxn>
                  <a:cxn ang="0">
                    <a:pos x="270" y="142"/>
                  </a:cxn>
                  <a:cxn ang="0">
                    <a:pos x="267" y="253"/>
                  </a:cxn>
                  <a:cxn ang="0">
                    <a:pos x="84" y="411"/>
                  </a:cxn>
                  <a:cxn ang="0">
                    <a:pos x="79" y="416"/>
                  </a:cxn>
                  <a:cxn ang="0">
                    <a:pos x="78" y="424"/>
                  </a:cxn>
                  <a:cxn ang="0">
                    <a:pos x="111" y="432"/>
                  </a:cxn>
                  <a:cxn ang="0">
                    <a:pos x="107" y="437"/>
                  </a:cxn>
                  <a:cxn ang="0">
                    <a:pos x="212" y="367"/>
                  </a:cxn>
                  <a:cxn ang="0">
                    <a:pos x="191" y="371"/>
                  </a:cxn>
                  <a:cxn ang="0">
                    <a:pos x="184" y="396"/>
                  </a:cxn>
                  <a:cxn ang="0">
                    <a:pos x="202" y="376"/>
                  </a:cxn>
                  <a:cxn ang="0">
                    <a:pos x="166" y="381"/>
                  </a:cxn>
                  <a:cxn ang="0">
                    <a:pos x="169" y="417"/>
                  </a:cxn>
                  <a:cxn ang="0">
                    <a:pos x="142" y="485"/>
                  </a:cxn>
                  <a:cxn ang="0">
                    <a:pos x="137" y="462"/>
                  </a:cxn>
                  <a:cxn ang="0">
                    <a:pos x="152" y="419"/>
                  </a:cxn>
                  <a:cxn ang="0">
                    <a:pos x="139" y="394"/>
                  </a:cxn>
                  <a:cxn ang="0">
                    <a:pos x="149" y="386"/>
                  </a:cxn>
                  <a:cxn ang="0">
                    <a:pos x="182" y="371"/>
                  </a:cxn>
                  <a:cxn ang="0">
                    <a:pos x="219" y="363"/>
                  </a:cxn>
                  <a:cxn ang="0">
                    <a:pos x="237" y="394"/>
                  </a:cxn>
                  <a:cxn ang="0">
                    <a:pos x="254" y="363"/>
                  </a:cxn>
                  <a:cxn ang="0">
                    <a:pos x="259" y="354"/>
                  </a:cxn>
                  <a:cxn ang="0">
                    <a:pos x="290" y="356"/>
                  </a:cxn>
                  <a:cxn ang="0">
                    <a:pos x="304" y="343"/>
                  </a:cxn>
                  <a:cxn ang="0">
                    <a:pos x="318" y="334"/>
                  </a:cxn>
                  <a:cxn ang="0">
                    <a:pos x="338" y="319"/>
                  </a:cxn>
                  <a:cxn ang="0">
                    <a:pos x="333" y="236"/>
                  </a:cxn>
                  <a:cxn ang="0">
                    <a:pos x="335" y="211"/>
                  </a:cxn>
                  <a:cxn ang="0">
                    <a:pos x="307" y="158"/>
                  </a:cxn>
                  <a:cxn ang="0">
                    <a:pos x="287" y="143"/>
                  </a:cxn>
                  <a:cxn ang="0">
                    <a:pos x="289" y="160"/>
                  </a:cxn>
                  <a:cxn ang="0">
                    <a:pos x="272" y="167"/>
                  </a:cxn>
                  <a:cxn ang="0">
                    <a:pos x="285" y="196"/>
                  </a:cxn>
                  <a:cxn ang="0">
                    <a:pos x="270" y="276"/>
                  </a:cxn>
                  <a:cxn ang="0">
                    <a:pos x="242" y="271"/>
                  </a:cxn>
                  <a:cxn ang="0">
                    <a:pos x="222" y="311"/>
                  </a:cxn>
                  <a:cxn ang="0">
                    <a:pos x="210" y="334"/>
                  </a:cxn>
                  <a:cxn ang="0">
                    <a:pos x="166" y="338"/>
                  </a:cxn>
                  <a:cxn ang="0">
                    <a:pos x="124" y="372"/>
                  </a:cxn>
                  <a:cxn ang="0">
                    <a:pos x="101" y="402"/>
                  </a:cxn>
                  <a:cxn ang="0">
                    <a:pos x="94" y="416"/>
                  </a:cxn>
                  <a:cxn ang="0">
                    <a:pos x="111" y="424"/>
                  </a:cxn>
                  <a:cxn ang="0">
                    <a:pos x="116" y="424"/>
                  </a:cxn>
                  <a:cxn ang="0">
                    <a:pos x="124" y="469"/>
                  </a:cxn>
                  <a:cxn ang="0">
                    <a:pos x="134" y="467"/>
                  </a:cxn>
                </a:cxnLst>
                <a:rect l="0" t="0" r="r" b="b"/>
                <a:pathLst>
                  <a:path w="383" h="665">
                    <a:moveTo>
                      <a:pt x="152" y="319"/>
                    </a:moveTo>
                    <a:lnTo>
                      <a:pt x="156" y="321"/>
                    </a:lnTo>
                    <a:lnTo>
                      <a:pt x="154" y="323"/>
                    </a:lnTo>
                    <a:lnTo>
                      <a:pt x="152" y="323"/>
                    </a:lnTo>
                    <a:lnTo>
                      <a:pt x="152" y="319"/>
                    </a:lnTo>
                    <a:lnTo>
                      <a:pt x="152" y="319"/>
                    </a:lnTo>
                    <a:close/>
                    <a:moveTo>
                      <a:pt x="157" y="319"/>
                    </a:moveTo>
                    <a:lnTo>
                      <a:pt x="156" y="318"/>
                    </a:lnTo>
                    <a:lnTo>
                      <a:pt x="157" y="316"/>
                    </a:lnTo>
                    <a:lnTo>
                      <a:pt x="161" y="314"/>
                    </a:lnTo>
                    <a:lnTo>
                      <a:pt x="161" y="318"/>
                    </a:lnTo>
                    <a:lnTo>
                      <a:pt x="159" y="319"/>
                    </a:lnTo>
                    <a:lnTo>
                      <a:pt x="157" y="319"/>
                    </a:lnTo>
                    <a:lnTo>
                      <a:pt x="157" y="319"/>
                    </a:lnTo>
                    <a:close/>
                    <a:moveTo>
                      <a:pt x="5" y="665"/>
                    </a:moveTo>
                    <a:lnTo>
                      <a:pt x="5" y="661"/>
                    </a:lnTo>
                    <a:lnTo>
                      <a:pt x="1" y="661"/>
                    </a:lnTo>
                    <a:lnTo>
                      <a:pt x="0" y="665"/>
                    </a:lnTo>
                    <a:lnTo>
                      <a:pt x="3" y="665"/>
                    </a:lnTo>
                    <a:lnTo>
                      <a:pt x="5" y="665"/>
                    </a:lnTo>
                    <a:lnTo>
                      <a:pt x="5" y="665"/>
                    </a:lnTo>
                    <a:close/>
                    <a:moveTo>
                      <a:pt x="240" y="120"/>
                    </a:moveTo>
                    <a:lnTo>
                      <a:pt x="239" y="117"/>
                    </a:lnTo>
                    <a:lnTo>
                      <a:pt x="239" y="113"/>
                    </a:lnTo>
                    <a:lnTo>
                      <a:pt x="242" y="112"/>
                    </a:lnTo>
                    <a:lnTo>
                      <a:pt x="245" y="110"/>
                    </a:lnTo>
                    <a:lnTo>
                      <a:pt x="244" y="113"/>
                    </a:lnTo>
                    <a:lnTo>
                      <a:pt x="244" y="118"/>
                    </a:lnTo>
                    <a:lnTo>
                      <a:pt x="240" y="120"/>
                    </a:lnTo>
                    <a:lnTo>
                      <a:pt x="240" y="120"/>
                    </a:lnTo>
                    <a:close/>
                    <a:moveTo>
                      <a:pt x="270" y="142"/>
                    </a:moveTo>
                    <a:lnTo>
                      <a:pt x="267" y="138"/>
                    </a:lnTo>
                    <a:lnTo>
                      <a:pt x="264" y="135"/>
                    </a:lnTo>
                    <a:lnTo>
                      <a:pt x="265" y="135"/>
                    </a:lnTo>
                    <a:lnTo>
                      <a:pt x="264" y="127"/>
                    </a:lnTo>
                    <a:lnTo>
                      <a:pt x="262" y="118"/>
                    </a:lnTo>
                    <a:lnTo>
                      <a:pt x="257" y="117"/>
                    </a:lnTo>
                    <a:lnTo>
                      <a:pt x="254" y="113"/>
                    </a:lnTo>
                    <a:lnTo>
                      <a:pt x="250" y="113"/>
                    </a:lnTo>
                    <a:lnTo>
                      <a:pt x="250" y="110"/>
                    </a:lnTo>
                    <a:lnTo>
                      <a:pt x="250" y="105"/>
                    </a:lnTo>
                    <a:lnTo>
                      <a:pt x="249" y="100"/>
                    </a:lnTo>
                    <a:lnTo>
                      <a:pt x="252" y="97"/>
                    </a:lnTo>
                    <a:lnTo>
                      <a:pt x="254" y="95"/>
                    </a:lnTo>
                    <a:lnTo>
                      <a:pt x="255" y="93"/>
                    </a:lnTo>
                    <a:lnTo>
                      <a:pt x="259" y="92"/>
                    </a:lnTo>
                    <a:lnTo>
                      <a:pt x="260" y="88"/>
                    </a:lnTo>
                    <a:lnTo>
                      <a:pt x="262" y="87"/>
                    </a:lnTo>
                    <a:lnTo>
                      <a:pt x="262" y="83"/>
                    </a:lnTo>
                    <a:lnTo>
                      <a:pt x="257" y="80"/>
                    </a:lnTo>
                    <a:lnTo>
                      <a:pt x="255" y="80"/>
                    </a:lnTo>
                    <a:lnTo>
                      <a:pt x="254" y="78"/>
                    </a:lnTo>
                    <a:lnTo>
                      <a:pt x="255" y="75"/>
                    </a:lnTo>
                    <a:lnTo>
                      <a:pt x="259" y="75"/>
                    </a:lnTo>
                    <a:lnTo>
                      <a:pt x="265" y="78"/>
                    </a:lnTo>
                    <a:lnTo>
                      <a:pt x="274" y="80"/>
                    </a:lnTo>
                    <a:lnTo>
                      <a:pt x="277" y="78"/>
                    </a:lnTo>
                    <a:lnTo>
                      <a:pt x="277" y="75"/>
                    </a:lnTo>
                    <a:lnTo>
                      <a:pt x="279" y="73"/>
                    </a:lnTo>
                    <a:lnTo>
                      <a:pt x="277" y="70"/>
                    </a:lnTo>
                    <a:lnTo>
                      <a:pt x="275" y="69"/>
                    </a:lnTo>
                    <a:lnTo>
                      <a:pt x="274" y="67"/>
                    </a:lnTo>
                    <a:lnTo>
                      <a:pt x="272" y="64"/>
                    </a:lnTo>
                    <a:lnTo>
                      <a:pt x="270" y="59"/>
                    </a:lnTo>
                    <a:lnTo>
                      <a:pt x="274" y="55"/>
                    </a:lnTo>
                    <a:lnTo>
                      <a:pt x="275" y="55"/>
                    </a:lnTo>
                    <a:lnTo>
                      <a:pt x="277" y="54"/>
                    </a:lnTo>
                    <a:lnTo>
                      <a:pt x="275" y="49"/>
                    </a:lnTo>
                    <a:lnTo>
                      <a:pt x="272" y="42"/>
                    </a:lnTo>
                    <a:lnTo>
                      <a:pt x="274" y="39"/>
                    </a:lnTo>
                    <a:lnTo>
                      <a:pt x="272" y="30"/>
                    </a:lnTo>
                    <a:lnTo>
                      <a:pt x="270" y="25"/>
                    </a:lnTo>
                    <a:lnTo>
                      <a:pt x="262" y="14"/>
                    </a:lnTo>
                    <a:lnTo>
                      <a:pt x="260" y="9"/>
                    </a:lnTo>
                    <a:lnTo>
                      <a:pt x="259" y="7"/>
                    </a:lnTo>
                    <a:lnTo>
                      <a:pt x="260" y="5"/>
                    </a:lnTo>
                    <a:lnTo>
                      <a:pt x="262" y="5"/>
                    </a:lnTo>
                    <a:lnTo>
                      <a:pt x="265" y="2"/>
                    </a:lnTo>
                    <a:lnTo>
                      <a:pt x="264" y="0"/>
                    </a:lnTo>
                    <a:lnTo>
                      <a:pt x="269" y="0"/>
                    </a:lnTo>
                    <a:lnTo>
                      <a:pt x="272" y="4"/>
                    </a:lnTo>
                    <a:lnTo>
                      <a:pt x="279" y="9"/>
                    </a:lnTo>
                    <a:lnTo>
                      <a:pt x="285" y="10"/>
                    </a:lnTo>
                    <a:lnTo>
                      <a:pt x="289" y="17"/>
                    </a:lnTo>
                    <a:lnTo>
                      <a:pt x="300" y="27"/>
                    </a:lnTo>
                    <a:lnTo>
                      <a:pt x="307" y="30"/>
                    </a:lnTo>
                    <a:lnTo>
                      <a:pt x="308" y="34"/>
                    </a:lnTo>
                    <a:lnTo>
                      <a:pt x="313" y="34"/>
                    </a:lnTo>
                    <a:lnTo>
                      <a:pt x="317" y="39"/>
                    </a:lnTo>
                    <a:lnTo>
                      <a:pt x="323" y="42"/>
                    </a:lnTo>
                    <a:lnTo>
                      <a:pt x="330" y="42"/>
                    </a:lnTo>
                    <a:lnTo>
                      <a:pt x="335" y="47"/>
                    </a:lnTo>
                    <a:lnTo>
                      <a:pt x="338" y="45"/>
                    </a:lnTo>
                    <a:lnTo>
                      <a:pt x="340" y="47"/>
                    </a:lnTo>
                    <a:lnTo>
                      <a:pt x="347" y="45"/>
                    </a:lnTo>
                    <a:lnTo>
                      <a:pt x="353" y="42"/>
                    </a:lnTo>
                    <a:lnTo>
                      <a:pt x="358" y="37"/>
                    </a:lnTo>
                    <a:lnTo>
                      <a:pt x="358" y="32"/>
                    </a:lnTo>
                    <a:lnTo>
                      <a:pt x="360" y="32"/>
                    </a:lnTo>
                    <a:lnTo>
                      <a:pt x="362" y="34"/>
                    </a:lnTo>
                    <a:lnTo>
                      <a:pt x="362" y="37"/>
                    </a:lnTo>
                    <a:lnTo>
                      <a:pt x="358" y="44"/>
                    </a:lnTo>
                    <a:lnTo>
                      <a:pt x="358" y="49"/>
                    </a:lnTo>
                    <a:lnTo>
                      <a:pt x="360" y="52"/>
                    </a:lnTo>
                    <a:lnTo>
                      <a:pt x="367" y="55"/>
                    </a:lnTo>
                    <a:lnTo>
                      <a:pt x="370" y="59"/>
                    </a:lnTo>
                    <a:lnTo>
                      <a:pt x="370" y="62"/>
                    </a:lnTo>
                    <a:lnTo>
                      <a:pt x="370" y="65"/>
                    </a:lnTo>
                    <a:lnTo>
                      <a:pt x="373" y="65"/>
                    </a:lnTo>
                    <a:lnTo>
                      <a:pt x="377" y="62"/>
                    </a:lnTo>
                    <a:lnTo>
                      <a:pt x="380" y="59"/>
                    </a:lnTo>
                    <a:lnTo>
                      <a:pt x="383" y="59"/>
                    </a:lnTo>
                    <a:lnTo>
                      <a:pt x="382" y="62"/>
                    </a:lnTo>
                    <a:lnTo>
                      <a:pt x="378" y="62"/>
                    </a:lnTo>
                    <a:lnTo>
                      <a:pt x="378" y="67"/>
                    </a:lnTo>
                    <a:lnTo>
                      <a:pt x="375" y="69"/>
                    </a:lnTo>
                    <a:lnTo>
                      <a:pt x="372" y="70"/>
                    </a:lnTo>
                    <a:lnTo>
                      <a:pt x="370" y="73"/>
                    </a:lnTo>
                    <a:lnTo>
                      <a:pt x="368" y="77"/>
                    </a:lnTo>
                    <a:lnTo>
                      <a:pt x="365" y="77"/>
                    </a:lnTo>
                    <a:lnTo>
                      <a:pt x="363" y="75"/>
                    </a:lnTo>
                    <a:lnTo>
                      <a:pt x="360" y="77"/>
                    </a:lnTo>
                    <a:lnTo>
                      <a:pt x="360" y="80"/>
                    </a:lnTo>
                    <a:lnTo>
                      <a:pt x="355" y="80"/>
                    </a:lnTo>
                    <a:lnTo>
                      <a:pt x="350" y="78"/>
                    </a:lnTo>
                    <a:lnTo>
                      <a:pt x="345" y="80"/>
                    </a:lnTo>
                    <a:lnTo>
                      <a:pt x="338" y="88"/>
                    </a:lnTo>
                    <a:lnTo>
                      <a:pt x="337" y="97"/>
                    </a:lnTo>
                    <a:lnTo>
                      <a:pt x="335" y="103"/>
                    </a:lnTo>
                    <a:lnTo>
                      <a:pt x="337" y="108"/>
                    </a:lnTo>
                    <a:lnTo>
                      <a:pt x="337" y="112"/>
                    </a:lnTo>
                    <a:lnTo>
                      <a:pt x="337" y="115"/>
                    </a:lnTo>
                    <a:lnTo>
                      <a:pt x="332" y="113"/>
                    </a:lnTo>
                    <a:lnTo>
                      <a:pt x="330" y="112"/>
                    </a:lnTo>
                    <a:lnTo>
                      <a:pt x="322" y="110"/>
                    </a:lnTo>
                    <a:lnTo>
                      <a:pt x="315" y="107"/>
                    </a:lnTo>
                    <a:lnTo>
                      <a:pt x="308" y="100"/>
                    </a:lnTo>
                    <a:lnTo>
                      <a:pt x="305" y="97"/>
                    </a:lnTo>
                    <a:lnTo>
                      <a:pt x="300" y="97"/>
                    </a:lnTo>
                    <a:lnTo>
                      <a:pt x="297" y="97"/>
                    </a:lnTo>
                    <a:lnTo>
                      <a:pt x="295" y="95"/>
                    </a:lnTo>
                    <a:lnTo>
                      <a:pt x="290" y="95"/>
                    </a:lnTo>
                    <a:lnTo>
                      <a:pt x="285" y="98"/>
                    </a:lnTo>
                    <a:lnTo>
                      <a:pt x="279" y="105"/>
                    </a:lnTo>
                    <a:lnTo>
                      <a:pt x="277" y="103"/>
                    </a:lnTo>
                    <a:lnTo>
                      <a:pt x="270" y="100"/>
                    </a:lnTo>
                    <a:lnTo>
                      <a:pt x="267" y="100"/>
                    </a:lnTo>
                    <a:lnTo>
                      <a:pt x="264" y="103"/>
                    </a:lnTo>
                    <a:lnTo>
                      <a:pt x="264" y="107"/>
                    </a:lnTo>
                    <a:lnTo>
                      <a:pt x="265" y="110"/>
                    </a:lnTo>
                    <a:lnTo>
                      <a:pt x="270" y="113"/>
                    </a:lnTo>
                    <a:lnTo>
                      <a:pt x="275" y="112"/>
                    </a:lnTo>
                    <a:lnTo>
                      <a:pt x="282" y="118"/>
                    </a:lnTo>
                    <a:lnTo>
                      <a:pt x="287" y="120"/>
                    </a:lnTo>
                    <a:lnTo>
                      <a:pt x="292" y="120"/>
                    </a:lnTo>
                    <a:lnTo>
                      <a:pt x="295" y="122"/>
                    </a:lnTo>
                    <a:lnTo>
                      <a:pt x="290" y="127"/>
                    </a:lnTo>
                    <a:lnTo>
                      <a:pt x="290" y="130"/>
                    </a:lnTo>
                    <a:lnTo>
                      <a:pt x="287" y="127"/>
                    </a:lnTo>
                    <a:lnTo>
                      <a:pt x="280" y="127"/>
                    </a:lnTo>
                    <a:lnTo>
                      <a:pt x="277" y="128"/>
                    </a:lnTo>
                    <a:lnTo>
                      <a:pt x="279" y="132"/>
                    </a:lnTo>
                    <a:lnTo>
                      <a:pt x="275" y="135"/>
                    </a:lnTo>
                    <a:lnTo>
                      <a:pt x="270" y="142"/>
                    </a:lnTo>
                    <a:lnTo>
                      <a:pt x="270" y="142"/>
                    </a:lnTo>
                    <a:close/>
                    <a:moveTo>
                      <a:pt x="262" y="263"/>
                    </a:moveTo>
                    <a:lnTo>
                      <a:pt x="262" y="258"/>
                    </a:lnTo>
                    <a:lnTo>
                      <a:pt x="264" y="256"/>
                    </a:lnTo>
                    <a:lnTo>
                      <a:pt x="264" y="255"/>
                    </a:lnTo>
                    <a:lnTo>
                      <a:pt x="260" y="256"/>
                    </a:lnTo>
                    <a:lnTo>
                      <a:pt x="260" y="255"/>
                    </a:lnTo>
                    <a:lnTo>
                      <a:pt x="262" y="246"/>
                    </a:lnTo>
                    <a:lnTo>
                      <a:pt x="264" y="245"/>
                    </a:lnTo>
                    <a:lnTo>
                      <a:pt x="264" y="248"/>
                    </a:lnTo>
                    <a:lnTo>
                      <a:pt x="264" y="251"/>
                    </a:lnTo>
                    <a:lnTo>
                      <a:pt x="267" y="253"/>
                    </a:lnTo>
                    <a:lnTo>
                      <a:pt x="269" y="255"/>
                    </a:lnTo>
                    <a:lnTo>
                      <a:pt x="267" y="260"/>
                    </a:lnTo>
                    <a:lnTo>
                      <a:pt x="264" y="261"/>
                    </a:lnTo>
                    <a:lnTo>
                      <a:pt x="262" y="263"/>
                    </a:lnTo>
                    <a:lnTo>
                      <a:pt x="262" y="263"/>
                    </a:lnTo>
                    <a:close/>
                    <a:moveTo>
                      <a:pt x="84" y="411"/>
                    </a:moveTo>
                    <a:lnTo>
                      <a:pt x="86" y="412"/>
                    </a:lnTo>
                    <a:lnTo>
                      <a:pt x="88" y="412"/>
                    </a:lnTo>
                    <a:lnTo>
                      <a:pt x="86" y="409"/>
                    </a:lnTo>
                    <a:lnTo>
                      <a:pt x="84" y="409"/>
                    </a:lnTo>
                    <a:lnTo>
                      <a:pt x="84" y="411"/>
                    </a:lnTo>
                    <a:lnTo>
                      <a:pt x="84" y="411"/>
                    </a:lnTo>
                    <a:close/>
                    <a:moveTo>
                      <a:pt x="83" y="414"/>
                    </a:moveTo>
                    <a:lnTo>
                      <a:pt x="84" y="414"/>
                    </a:lnTo>
                    <a:lnTo>
                      <a:pt x="84" y="414"/>
                    </a:lnTo>
                    <a:lnTo>
                      <a:pt x="83" y="414"/>
                    </a:lnTo>
                    <a:lnTo>
                      <a:pt x="83" y="414"/>
                    </a:lnTo>
                    <a:close/>
                    <a:moveTo>
                      <a:pt x="79" y="416"/>
                    </a:moveTo>
                    <a:lnTo>
                      <a:pt x="83" y="417"/>
                    </a:lnTo>
                    <a:lnTo>
                      <a:pt x="83" y="416"/>
                    </a:lnTo>
                    <a:lnTo>
                      <a:pt x="79" y="416"/>
                    </a:lnTo>
                    <a:lnTo>
                      <a:pt x="79" y="416"/>
                    </a:lnTo>
                    <a:close/>
                    <a:moveTo>
                      <a:pt x="78" y="419"/>
                    </a:moveTo>
                    <a:lnTo>
                      <a:pt x="78" y="421"/>
                    </a:lnTo>
                    <a:lnTo>
                      <a:pt x="81" y="419"/>
                    </a:lnTo>
                    <a:lnTo>
                      <a:pt x="78" y="419"/>
                    </a:lnTo>
                    <a:lnTo>
                      <a:pt x="78" y="419"/>
                    </a:lnTo>
                    <a:close/>
                    <a:moveTo>
                      <a:pt x="73" y="429"/>
                    </a:moveTo>
                    <a:lnTo>
                      <a:pt x="71" y="424"/>
                    </a:lnTo>
                    <a:lnTo>
                      <a:pt x="73" y="422"/>
                    </a:lnTo>
                    <a:lnTo>
                      <a:pt x="74" y="421"/>
                    </a:lnTo>
                    <a:lnTo>
                      <a:pt x="74" y="424"/>
                    </a:lnTo>
                    <a:lnTo>
                      <a:pt x="78" y="424"/>
                    </a:lnTo>
                    <a:lnTo>
                      <a:pt x="79" y="427"/>
                    </a:lnTo>
                    <a:lnTo>
                      <a:pt x="76" y="429"/>
                    </a:lnTo>
                    <a:lnTo>
                      <a:pt x="73" y="429"/>
                    </a:lnTo>
                    <a:lnTo>
                      <a:pt x="73" y="429"/>
                    </a:lnTo>
                    <a:close/>
                    <a:moveTo>
                      <a:pt x="111" y="432"/>
                    </a:moveTo>
                    <a:lnTo>
                      <a:pt x="109" y="429"/>
                    </a:lnTo>
                    <a:lnTo>
                      <a:pt x="111" y="429"/>
                    </a:lnTo>
                    <a:lnTo>
                      <a:pt x="112" y="429"/>
                    </a:lnTo>
                    <a:lnTo>
                      <a:pt x="112" y="432"/>
                    </a:lnTo>
                    <a:lnTo>
                      <a:pt x="111" y="432"/>
                    </a:lnTo>
                    <a:lnTo>
                      <a:pt x="111" y="432"/>
                    </a:lnTo>
                    <a:close/>
                    <a:moveTo>
                      <a:pt x="106" y="439"/>
                    </a:moveTo>
                    <a:lnTo>
                      <a:pt x="107" y="437"/>
                    </a:lnTo>
                    <a:lnTo>
                      <a:pt x="109" y="437"/>
                    </a:lnTo>
                    <a:lnTo>
                      <a:pt x="107" y="441"/>
                    </a:lnTo>
                    <a:lnTo>
                      <a:pt x="106" y="439"/>
                    </a:lnTo>
                    <a:lnTo>
                      <a:pt x="106" y="439"/>
                    </a:lnTo>
                    <a:close/>
                    <a:moveTo>
                      <a:pt x="104" y="427"/>
                    </a:moveTo>
                    <a:lnTo>
                      <a:pt x="103" y="429"/>
                    </a:lnTo>
                    <a:lnTo>
                      <a:pt x="103" y="434"/>
                    </a:lnTo>
                    <a:lnTo>
                      <a:pt x="104" y="437"/>
                    </a:lnTo>
                    <a:lnTo>
                      <a:pt x="107" y="437"/>
                    </a:lnTo>
                    <a:lnTo>
                      <a:pt x="107" y="434"/>
                    </a:lnTo>
                    <a:lnTo>
                      <a:pt x="106" y="429"/>
                    </a:lnTo>
                    <a:lnTo>
                      <a:pt x="106" y="427"/>
                    </a:lnTo>
                    <a:lnTo>
                      <a:pt x="104" y="427"/>
                    </a:lnTo>
                    <a:lnTo>
                      <a:pt x="104" y="427"/>
                    </a:lnTo>
                    <a:close/>
                    <a:moveTo>
                      <a:pt x="209" y="374"/>
                    </a:moveTo>
                    <a:lnTo>
                      <a:pt x="206" y="371"/>
                    </a:lnTo>
                    <a:lnTo>
                      <a:pt x="207" y="367"/>
                    </a:lnTo>
                    <a:lnTo>
                      <a:pt x="209" y="364"/>
                    </a:lnTo>
                    <a:lnTo>
                      <a:pt x="210" y="364"/>
                    </a:lnTo>
                    <a:lnTo>
                      <a:pt x="212" y="367"/>
                    </a:lnTo>
                    <a:lnTo>
                      <a:pt x="210" y="369"/>
                    </a:lnTo>
                    <a:lnTo>
                      <a:pt x="212" y="372"/>
                    </a:lnTo>
                    <a:lnTo>
                      <a:pt x="210" y="374"/>
                    </a:lnTo>
                    <a:lnTo>
                      <a:pt x="209" y="374"/>
                    </a:lnTo>
                    <a:lnTo>
                      <a:pt x="209" y="374"/>
                    </a:lnTo>
                    <a:close/>
                    <a:moveTo>
                      <a:pt x="191" y="371"/>
                    </a:moveTo>
                    <a:lnTo>
                      <a:pt x="196" y="367"/>
                    </a:lnTo>
                    <a:lnTo>
                      <a:pt x="199" y="367"/>
                    </a:lnTo>
                    <a:lnTo>
                      <a:pt x="197" y="371"/>
                    </a:lnTo>
                    <a:lnTo>
                      <a:pt x="196" y="371"/>
                    </a:lnTo>
                    <a:lnTo>
                      <a:pt x="191" y="371"/>
                    </a:lnTo>
                    <a:lnTo>
                      <a:pt x="191" y="371"/>
                    </a:lnTo>
                    <a:close/>
                    <a:moveTo>
                      <a:pt x="169" y="417"/>
                    </a:moveTo>
                    <a:lnTo>
                      <a:pt x="171" y="417"/>
                    </a:lnTo>
                    <a:lnTo>
                      <a:pt x="172" y="416"/>
                    </a:lnTo>
                    <a:lnTo>
                      <a:pt x="176" y="417"/>
                    </a:lnTo>
                    <a:lnTo>
                      <a:pt x="177" y="416"/>
                    </a:lnTo>
                    <a:lnTo>
                      <a:pt x="177" y="414"/>
                    </a:lnTo>
                    <a:lnTo>
                      <a:pt x="174" y="409"/>
                    </a:lnTo>
                    <a:lnTo>
                      <a:pt x="176" y="406"/>
                    </a:lnTo>
                    <a:lnTo>
                      <a:pt x="177" y="399"/>
                    </a:lnTo>
                    <a:lnTo>
                      <a:pt x="184" y="396"/>
                    </a:lnTo>
                    <a:lnTo>
                      <a:pt x="186" y="394"/>
                    </a:lnTo>
                    <a:lnTo>
                      <a:pt x="191" y="394"/>
                    </a:lnTo>
                    <a:lnTo>
                      <a:pt x="197" y="399"/>
                    </a:lnTo>
                    <a:lnTo>
                      <a:pt x="199" y="401"/>
                    </a:lnTo>
                    <a:lnTo>
                      <a:pt x="202" y="401"/>
                    </a:lnTo>
                    <a:lnTo>
                      <a:pt x="204" y="392"/>
                    </a:lnTo>
                    <a:lnTo>
                      <a:pt x="209" y="387"/>
                    </a:lnTo>
                    <a:lnTo>
                      <a:pt x="210" y="384"/>
                    </a:lnTo>
                    <a:lnTo>
                      <a:pt x="209" y="384"/>
                    </a:lnTo>
                    <a:lnTo>
                      <a:pt x="207" y="381"/>
                    </a:lnTo>
                    <a:lnTo>
                      <a:pt x="202" y="376"/>
                    </a:lnTo>
                    <a:lnTo>
                      <a:pt x="199" y="376"/>
                    </a:lnTo>
                    <a:lnTo>
                      <a:pt x="196" y="374"/>
                    </a:lnTo>
                    <a:lnTo>
                      <a:pt x="189" y="374"/>
                    </a:lnTo>
                    <a:lnTo>
                      <a:pt x="182" y="377"/>
                    </a:lnTo>
                    <a:lnTo>
                      <a:pt x="182" y="381"/>
                    </a:lnTo>
                    <a:lnTo>
                      <a:pt x="181" y="384"/>
                    </a:lnTo>
                    <a:lnTo>
                      <a:pt x="176" y="386"/>
                    </a:lnTo>
                    <a:lnTo>
                      <a:pt x="172" y="387"/>
                    </a:lnTo>
                    <a:lnTo>
                      <a:pt x="171" y="387"/>
                    </a:lnTo>
                    <a:lnTo>
                      <a:pt x="167" y="381"/>
                    </a:lnTo>
                    <a:lnTo>
                      <a:pt x="166" y="381"/>
                    </a:lnTo>
                    <a:lnTo>
                      <a:pt x="159" y="387"/>
                    </a:lnTo>
                    <a:lnTo>
                      <a:pt x="159" y="392"/>
                    </a:lnTo>
                    <a:lnTo>
                      <a:pt x="154" y="394"/>
                    </a:lnTo>
                    <a:lnTo>
                      <a:pt x="154" y="399"/>
                    </a:lnTo>
                    <a:lnTo>
                      <a:pt x="161" y="401"/>
                    </a:lnTo>
                    <a:lnTo>
                      <a:pt x="161" y="404"/>
                    </a:lnTo>
                    <a:lnTo>
                      <a:pt x="159" y="406"/>
                    </a:lnTo>
                    <a:lnTo>
                      <a:pt x="159" y="409"/>
                    </a:lnTo>
                    <a:lnTo>
                      <a:pt x="164" y="414"/>
                    </a:lnTo>
                    <a:lnTo>
                      <a:pt x="169" y="414"/>
                    </a:lnTo>
                    <a:lnTo>
                      <a:pt x="169" y="417"/>
                    </a:lnTo>
                    <a:lnTo>
                      <a:pt x="169" y="417"/>
                    </a:lnTo>
                    <a:close/>
                    <a:moveTo>
                      <a:pt x="137" y="490"/>
                    </a:moveTo>
                    <a:lnTo>
                      <a:pt x="134" y="487"/>
                    </a:lnTo>
                    <a:lnTo>
                      <a:pt x="132" y="489"/>
                    </a:lnTo>
                    <a:lnTo>
                      <a:pt x="131" y="490"/>
                    </a:lnTo>
                    <a:lnTo>
                      <a:pt x="134" y="495"/>
                    </a:lnTo>
                    <a:lnTo>
                      <a:pt x="137" y="495"/>
                    </a:lnTo>
                    <a:lnTo>
                      <a:pt x="139" y="494"/>
                    </a:lnTo>
                    <a:lnTo>
                      <a:pt x="137" y="490"/>
                    </a:lnTo>
                    <a:lnTo>
                      <a:pt x="137" y="490"/>
                    </a:lnTo>
                    <a:close/>
                    <a:moveTo>
                      <a:pt x="142" y="485"/>
                    </a:moveTo>
                    <a:lnTo>
                      <a:pt x="141" y="479"/>
                    </a:lnTo>
                    <a:lnTo>
                      <a:pt x="141" y="475"/>
                    </a:lnTo>
                    <a:lnTo>
                      <a:pt x="144" y="479"/>
                    </a:lnTo>
                    <a:lnTo>
                      <a:pt x="144" y="482"/>
                    </a:lnTo>
                    <a:lnTo>
                      <a:pt x="142" y="485"/>
                    </a:lnTo>
                    <a:lnTo>
                      <a:pt x="142" y="485"/>
                    </a:lnTo>
                    <a:lnTo>
                      <a:pt x="142" y="485"/>
                    </a:lnTo>
                    <a:close/>
                    <a:moveTo>
                      <a:pt x="132" y="474"/>
                    </a:moveTo>
                    <a:lnTo>
                      <a:pt x="137" y="470"/>
                    </a:lnTo>
                    <a:lnTo>
                      <a:pt x="142" y="465"/>
                    </a:lnTo>
                    <a:lnTo>
                      <a:pt x="137" y="462"/>
                    </a:lnTo>
                    <a:lnTo>
                      <a:pt x="137" y="459"/>
                    </a:lnTo>
                    <a:lnTo>
                      <a:pt x="141" y="459"/>
                    </a:lnTo>
                    <a:lnTo>
                      <a:pt x="144" y="459"/>
                    </a:lnTo>
                    <a:lnTo>
                      <a:pt x="146" y="461"/>
                    </a:lnTo>
                    <a:lnTo>
                      <a:pt x="147" y="456"/>
                    </a:lnTo>
                    <a:lnTo>
                      <a:pt x="147" y="449"/>
                    </a:lnTo>
                    <a:lnTo>
                      <a:pt x="146" y="446"/>
                    </a:lnTo>
                    <a:lnTo>
                      <a:pt x="146" y="434"/>
                    </a:lnTo>
                    <a:lnTo>
                      <a:pt x="146" y="427"/>
                    </a:lnTo>
                    <a:lnTo>
                      <a:pt x="147" y="422"/>
                    </a:lnTo>
                    <a:lnTo>
                      <a:pt x="152" y="419"/>
                    </a:lnTo>
                    <a:lnTo>
                      <a:pt x="151" y="416"/>
                    </a:lnTo>
                    <a:lnTo>
                      <a:pt x="149" y="414"/>
                    </a:lnTo>
                    <a:lnTo>
                      <a:pt x="149" y="411"/>
                    </a:lnTo>
                    <a:lnTo>
                      <a:pt x="146" y="411"/>
                    </a:lnTo>
                    <a:lnTo>
                      <a:pt x="147" y="407"/>
                    </a:lnTo>
                    <a:lnTo>
                      <a:pt x="139" y="407"/>
                    </a:lnTo>
                    <a:lnTo>
                      <a:pt x="137" y="406"/>
                    </a:lnTo>
                    <a:lnTo>
                      <a:pt x="142" y="404"/>
                    </a:lnTo>
                    <a:lnTo>
                      <a:pt x="142" y="401"/>
                    </a:lnTo>
                    <a:lnTo>
                      <a:pt x="142" y="396"/>
                    </a:lnTo>
                    <a:lnTo>
                      <a:pt x="139" y="394"/>
                    </a:lnTo>
                    <a:lnTo>
                      <a:pt x="134" y="394"/>
                    </a:lnTo>
                    <a:lnTo>
                      <a:pt x="134" y="396"/>
                    </a:lnTo>
                    <a:lnTo>
                      <a:pt x="131" y="397"/>
                    </a:lnTo>
                    <a:lnTo>
                      <a:pt x="127" y="397"/>
                    </a:lnTo>
                    <a:lnTo>
                      <a:pt x="122" y="392"/>
                    </a:lnTo>
                    <a:lnTo>
                      <a:pt x="124" y="389"/>
                    </a:lnTo>
                    <a:lnTo>
                      <a:pt x="131" y="386"/>
                    </a:lnTo>
                    <a:lnTo>
                      <a:pt x="137" y="384"/>
                    </a:lnTo>
                    <a:lnTo>
                      <a:pt x="144" y="386"/>
                    </a:lnTo>
                    <a:lnTo>
                      <a:pt x="149" y="387"/>
                    </a:lnTo>
                    <a:lnTo>
                      <a:pt x="149" y="386"/>
                    </a:lnTo>
                    <a:lnTo>
                      <a:pt x="149" y="382"/>
                    </a:lnTo>
                    <a:lnTo>
                      <a:pt x="149" y="379"/>
                    </a:lnTo>
                    <a:lnTo>
                      <a:pt x="149" y="376"/>
                    </a:lnTo>
                    <a:lnTo>
                      <a:pt x="151" y="374"/>
                    </a:lnTo>
                    <a:lnTo>
                      <a:pt x="154" y="372"/>
                    </a:lnTo>
                    <a:lnTo>
                      <a:pt x="156" y="376"/>
                    </a:lnTo>
                    <a:lnTo>
                      <a:pt x="159" y="376"/>
                    </a:lnTo>
                    <a:lnTo>
                      <a:pt x="162" y="374"/>
                    </a:lnTo>
                    <a:lnTo>
                      <a:pt x="171" y="372"/>
                    </a:lnTo>
                    <a:lnTo>
                      <a:pt x="177" y="371"/>
                    </a:lnTo>
                    <a:lnTo>
                      <a:pt x="182" y="371"/>
                    </a:lnTo>
                    <a:lnTo>
                      <a:pt x="186" y="371"/>
                    </a:lnTo>
                    <a:lnTo>
                      <a:pt x="187" y="369"/>
                    </a:lnTo>
                    <a:lnTo>
                      <a:pt x="187" y="369"/>
                    </a:lnTo>
                    <a:lnTo>
                      <a:pt x="192" y="366"/>
                    </a:lnTo>
                    <a:lnTo>
                      <a:pt x="194" y="364"/>
                    </a:lnTo>
                    <a:lnTo>
                      <a:pt x="199" y="359"/>
                    </a:lnTo>
                    <a:lnTo>
                      <a:pt x="206" y="358"/>
                    </a:lnTo>
                    <a:lnTo>
                      <a:pt x="212" y="359"/>
                    </a:lnTo>
                    <a:lnTo>
                      <a:pt x="217" y="358"/>
                    </a:lnTo>
                    <a:lnTo>
                      <a:pt x="219" y="359"/>
                    </a:lnTo>
                    <a:lnTo>
                      <a:pt x="219" y="363"/>
                    </a:lnTo>
                    <a:lnTo>
                      <a:pt x="215" y="367"/>
                    </a:lnTo>
                    <a:lnTo>
                      <a:pt x="214" y="371"/>
                    </a:lnTo>
                    <a:lnTo>
                      <a:pt x="215" y="372"/>
                    </a:lnTo>
                    <a:lnTo>
                      <a:pt x="217" y="376"/>
                    </a:lnTo>
                    <a:lnTo>
                      <a:pt x="217" y="381"/>
                    </a:lnTo>
                    <a:lnTo>
                      <a:pt x="217" y="382"/>
                    </a:lnTo>
                    <a:lnTo>
                      <a:pt x="217" y="386"/>
                    </a:lnTo>
                    <a:lnTo>
                      <a:pt x="222" y="389"/>
                    </a:lnTo>
                    <a:lnTo>
                      <a:pt x="229" y="394"/>
                    </a:lnTo>
                    <a:lnTo>
                      <a:pt x="234" y="396"/>
                    </a:lnTo>
                    <a:lnTo>
                      <a:pt x="237" y="394"/>
                    </a:lnTo>
                    <a:lnTo>
                      <a:pt x="242" y="387"/>
                    </a:lnTo>
                    <a:lnTo>
                      <a:pt x="242" y="384"/>
                    </a:lnTo>
                    <a:lnTo>
                      <a:pt x="244" y="382"/>
                    </a:lnTo>
                    <a:lnTo>
                      <a:pt x="245" y="379"/>
                    </a:lnTo>
                    <a:lnTo>
                      <a:pt x="244" y="377"/>
                    </a:lnTo>
                    <a:lnTo>
                      <a:pt x="247" y="371"/>
                    </a:lnTo>
                    <a:lnTo>
                      <a:pt x="252" y="371"/>
                    </a:lnTo>
                    <a:lnTo>
                      <a:pt x="255" y="371"/>
                    </a:lnTo>
                    <a:lnTo>
                      <a:pt x="257" y="369"/>
                    </a:lnTo>
                    <a:lnTo>
                      <a:pt x="255" y="367"/>
                    </a:lnTo>
                    <a:lnTo>
                      <a:pt x="254" y="363"/>
                    </a:lnTo>
                    <a:lnTo>
                      <a:pt x="245" y="359"/>
                    </a:lnTo>
                    <a:lnTo>
                      <a:pt x="245" y="358"/>
                    </a:lnTo>
                    <a:lnTo>
                      <a:pt x="247" y="351"/>
                    </a:lnTo>
                    <a:lnTo>
                      <a:pt x="249" y="349"/>
                    </a:lnTo>
                    <a:lnTo>
                      <a:pt x="252" y="348"/>
                    </a:lnTo>
                    <a:lnTo>
                      <a:pt x="250" y="351"/>
                    </a:lnTo>
                    <a:lnTo>
                      <a:pt x="250" y="354"/>
                    </a:lnTo>
                    <a:lnTo>
                      <a:pt x="252" y="356"/>
                    </a:lnTo>
                    <a:lnTo>
                      <a:pt x="255" y="354"/>
                    </a:lnTo>
                    <a:lnTo>
                      <a:pt x="255" y="354"/>
                    </a:lnTo>
                    <a:lnTo>
                      <a:pt x="259" y="354"/>
                    </a:lnTo>
                    <a:lnTo>
                      <a:pt x="262" y="356"/>
                    </a:lnTo>
                    <a:lnTo>
                      <a:pt x="264" y="356"/>
                    </a:lnTo>
                    <a:lnTo>
                      <a:pt x="265" y="356"/>
                    </a:lnTo>
                    <a:lnTo>
                      <a:pt x="265" y="358"/>
                    </a:lnTo>
                    <a:lnTo>
                      <a:pt x="260" y="358"/>
                    </a:lnTo>
                    <a:lnTo>
                      <a:pt x="260" y="359"/>
                    </a:lnTo>
                    <a:lnTo>
                      <a:pt x="262" y="361"/>
                    </a:lnTo>
                    <a:lnTo>
                      <a:pt x="265" y="359"/>
                    </a:lnTo>
                    <a:lnTo>
                      <a:pt x="270" y="356"/>
                    </a:lnTo>
                    <a:lnTo>
                      <a:pt x="284" y="358"/>
                    </a:lnTo>
                    <a:lnTo>
                      <a:pt x="290" y="356"/>
                    </a:lnTo>
                    <a:lnTo>
                      <a:pt x="289" y="356"/>
                    </a:lnTo>
                    <a:lnTo>
                      <a:pt x="287" y="351"/>
                    </a:lnTo>
                    <a:lnTo>
                      <a:pt x="289" y="346"/>
                    </a:lnTo>
                    <a:lnTo>
                      <a:pt x="294" y="343"/>
                    </a:lnTo>
                    <a:lnTo>
                      <a:pt x="297" y="344"/>
                    </a:lnTo>
                    <a:lnTo>
                      <a:pt x="299" y="349"/>
                    </a:lnTo>
                    <a:lnTo>
                      <a:pt x="297" y="353"/>
                    </a:lnTo>
                    <a:lnTo>
                      <a:pt x="299" y="356"/>
                    </a:lnTo>
                    <a:lnTo>
                      <a:pt x="302" y="356"/>
                    </a:lnTo>
                    <a:lnTo>
                      <a:pt x="305" y="351"/>
                    </a:lnTo>
                    <a:lnTo>
                      <a:pt x="304" y="343"/>
                    </a:lnTo>
                    <a:lnTo>
                      <a:pt x="304" y="339"/>
                    </a:lnTo>
                    <a:lnTo>
                      <a:pt x="310" y="334"/>
                    </a:lnTo>
                    <a:lnTo>
                      <a:pt x="313" y="334"/>
                    </a:lnTo>
                    <a:lnTo>
                      <a:pt x="315" y="333"/>
                    </a:lnTo>
                    <a:lnTo>
                      <a:pt x="312" y="329"/>
                    </a:lnTo>
                    <a:lnTo>
                      <a:pt x="313" y="324"/>
                    </a:lnTo>
                    <a:lnTo>
                      <a:pt x="317" y="323"/>
                    </a:lnTo>
                    <a:lnTo>
                      <a:pt x="322" y="324"/>
                    </a:lnTo>
                    <a:lnTo>
                      <a:pt x="322" y="326"/>
                    </a:lnTo>
                    <a:lnTo>
                      <a:pt x="320" y="329"/>
                    </a:lnTo>
                    <a:lnTo>
                      <a:pt x="318" y="334"/>
                    </a:lnTo>
                    <a:lnTo>
                      <a:pt x="320" y="348"/>
                    </a:lnTo>
                    <a:lnTo>
                      <a:pt x="322" y="348"/>
                    </a:lnTo>
                    <a:lnTo>
                      <a:pt x="325" y="346"/>
                    </a:lnTo>
                    <a:lnTo>
                      <a:pt x="327" y="343"/>
                    </a:lnTo>
                    <a:lnTo>
                      <a:pt x="332" y="343"/>
                    </a:lnTo>
                    <a:lnTo>
                      <a:pt x="337" y="338"/>
                    </a:lnTo>
                    <a:lnTo>
                      <a:pt x="338" y="333"/>
                    </a:lnTo>
                    <a:lnTo>
                      <a:pt x="337" y="328"/>
                    </a:lnTo>
                    <a:lnTo>
                      <a:pt x="342" y="324"/>
                    </a:lnTo>
                    <a:lnTo>
                      <a:pt x="342" y="321"/>
                    </a:lnTo>
                    <a:lnTo>
                      <a:pt x="338" y="319"/>
                    </a:lnTo>
                    <a:lnTo>
                      <a:pt x="333" y="311"/>
                    </a:lnTo>
                    <a:lnTo>
                      <a:pt x="332" y="306"/>
                    </a:lnTo>
                    <a:lnTo>
                      <a:pt x="330" y="296"/>
                    </a:lnTo>
                    <a:lnTo>
                      <a:pt x="332" y="284"/>
                    </a:lnTo>
                    <a:lnTo>
                      <a:pt x="332" y="276"/>
                    </a:lnTo>
                    <a:lnTo>
                      <a:pt x="327" y="260"/>
                    </a:lnTo>
                    <a:lnTo>
                      <a:pt x="322" y="253"/>
                    </a:lnTo>
                    <a:lnTo>
                      <a:pt x="322" y="248"/>
                    </a:lnTo>
                    <a:lnTo>
                      <a:pt x="322" y="240"/>
                    </a:lnTo>
                    <a:lnTo>
                      <a:pt x="330" y="236"/>
                    </a:lnTo>
                    <a:lnTo>
                      <a:pt x="333" y="236"/>
                    </a:lnTo>
                    <a:lnTo>
                      <a:pt x="335" y="240"/>
                    </a:lnTo>
                    <a:lnTo>
                      <a:pt x="337" y="238"/>
                    </a:lnTo>
                    <a:lnTo>
                      <a:pt x="335" y="233"/>
                    </a:lnTo>
                    <a:lnTo>
                      <a:pt x="335" y="230"/>
                    </a:lnTo>
                    <a:lnTo>
                      <a:pt x="333" y="228"/>
                    </a:lnTo>
                    <a:lnTo>
                      <a:pt x="332" y="225"/>
                    </a:lnTo>
                    <a:lnTo>
                      <a:pt x="332" y="221"/>
                    </a:lnTo>
                    <a:lnTo>
                      <a:pt x="332" y="218"/>
                    </a:lnTo>
                    <a:lnTo>
                      <a:pt x="333" y="216"/>
                    </a:lnTo>
                    <a:lnTo>
                      <a:pt x="333" y="215"/>
                    </a:lnTo>
                    <a:lnTo>
                      <a:pt x="335" y="211"/>
                    </a:lnTo>
                    <a:lnTo>
                      <a:pt x="333" y="210"/>
                    </a:lnTo>
                    <a:lnTo>
                      <a:pt x="333" y="203"/>
                    </a:lnTo>
                    <a:lnTo>
                      <a:pt x="333" y="201"/>
                    </a:lnTo>
                    <a:lnTo>
                      <a:pt x="332" y="198"/>
                    </a:lnTo>
                    <a:lnTo>
                      <a:pt x="330" y="190"/>
                    </a:lnTo>
                    <a:lnTo>
                      <a:pt x="327" y="181"/>
                    </a:lnTo>
                    <a:lnTo>
                      <a:pt x="323" y="181"/>
                    </a:lnTo>
                    <a:lnTo>
                      <a:pt x="322" y="181"/>
                    </a:lnTo>
                    <a:lnTo>
                      <a:pt x="320" y="171"/>
                    </a:lnTo>
                    <a:lnTo>
                      <a:pt x="317" y="168"/>
                    </a:lnTo>
                    <a:lnTo>
                      <a:pt x="307" y="158"/>
                    </a:lnTo>
                    <a:lnTo>
                      <a:pt x="304" y="153"/>
                    </a:lnTo>
                    <a:lnTo>
                      <a:pt x="302" y="147"/>
                    </a:lnTo>
                    <a:lnTo>
                      <a:pt x="302" y="140"/>
                    </a:lnTo>
                    <a:lnTo>
                      <a:pt x="302" y="138"/>
                    </a:lnTo>
                    <a:lnTo>
                      <a:pt x="299" y="140"/>
                    </a:lnTo>
                    <a:lnTo>
                      <a:pt x="297" y="140"/>
                    </a:lnTo>
                    <a:lnTo>
                      <a:pt x="295" y="138"/>
                    </a:lnTo>
                    <a:lnTo>
                      <a:pt x="290" y="137"/>
                    </a:lnTo>
                    <a:lnTo>
                      <a:pt x="289" y="137"/>
                    </a:lnTo>
                    <a:lnTo>
                      <a:pt x="289" y="138"/>
                    </a:lnTo>
                    <a:lnTo>
                      <a:pt x="287" y="143"/>
                    </a:lnTo>
                    <a:lnTo>
                      <a:pt x="287" y="147"/>
                    </a:lnTo>
                    <a:lnTo>
                      <a:pt x="289" y="148"/>
                    </a:lnTo>
                    <a:lnTo>
                      <a:pt x="292" y="148"/>
                    </a:lnTo>
                    <a:lnTo>
                      <a:pt x="297" y="143"/>
                    </a:lnTo>
                    <a:lnTo>
                      <a:pt x="299" y="148"/>
                    </a:lnTo>
                    <a:lnTo>
                      <a:pt x="297" y="153"/>
                    </a:lnTo>
                    <a:lnTo>
                      <a:pt x="294" y="155"/>
                    </a:lnTo>
                    <a:lnTo>
                      <a:pt x="292" y="152"/>
                    </a:lnTo>
                    <a:lnTo>
                      <a:pt x="290" y="152"/>
                    </a:lnTo>
                    <a:lnTo>
                      <a:pt x="292" y="158"/>
                    </a:lnTo>
                    <a:lnTo>
                      <a:pt x="289" y="160"/>
                    </a:lnTo>
                    <a:lnTo>
                      <a:pt x="285" y="158"/>
                    </a:lnTo>
                    <a:lnTo>
                      <a:pt x="285" y="155"/>
                    </a:lnTo>
                    <a:lnTo>
                      <a:pt x="284" y="150"/>
                    </a:lnTo>
                    <a:lnTo>
                      <a:pt x="284" y="148"/>
                    </a:lnTo>
                    <a:lnTo>
                      <a:pt x="280" y="148"/>
                    </a:lnTo>
                    <a:lnTo>
                      <a:pt x="277" y="148"/>
                    </a:lnTo>
                    <a:lnTo>
                      <a:pt x="277" y="152"/>
                    </a:lnTo>
                    <a:lnTo>
                      <a:pt x="279" y="157"/>
                    </a:lnTo>
                    <a:lnTo>
                      <a:pt x="279" y="162"/>
                    </a:lnTo>
                    <a:lnTo>
                      <a:pt x="275" y="163"/>
                    </a:lnTo>
                    <a:lnTo>
                      <a:pt x="272" y="167"/>
                    </a:lnTo>
                    <a:lnTo>
                      <a:pt x="272" y="170"/>
                    </a:lnTo>
                    <a:lnTo>
                      <a:pt x="279" y="175"/>
                    </a:lnTo>
                    <a:lnTo>
                      <a:pt x="280" y="178"/>
                    </a:lnTo>
                    <a:lnTo>
                      <a:pt x="279" y="183"/>
                    </a:lnTo>
                    <a:lnTo>
                      <a:pt x="275" y="186"/>
                    </a:lnTo>
                    <a:lnTo>
                      <a:pt x="272" y="185"/>
                    </a:lnTo>
                    <a:lnTo>
                      <a:pt x="270" y="188"/>
                    </a:lnTo>
                    <a:lnTo>
                      <a:pt x="274" y="191"/>
                    </a:lnTo>
                    <a:lnTo>
                      <a:pt x="279" y="191"/>
                    </a:lnTo>
                    <a:lnTo>
                      <a:pt x="280" y="188"/>
                    </a:lnTo>
                    <a:lnTo>
                      <a:pt x="285" y="196"/>
                    </a:lnTo>
                    <a:lnTo>
                      <a:pt x="287" y="208"/>
                    </a:lnTo>
                    <a:lnTo>
                      <a:pt x="287" y="213"/>
                    </a:lnTo>
                    <a:lnTo>
                      <a:pt x="287" y="225"/>
                    </a:lnTo>
                    <a:lnTo>
                      <a:pt x="282" y="240"/>
                    </a:lnTo>
                    <a:lnTo>
                      <a:pt x="284" y="245"/>
                    </a:lnTo>
                    <a:lnTo>
                      <a:pt x="282" y="251"/>
                    </a:lnTo>
                    <a:lnTo>
                      <a:pt x="275" y="255"/>
                    </a:lnTo>
                    <a:lnTo>
                      <a:pt x="274" y="261"/>
                    </a:lnTo>
                    <a:lnTo>
                      <a:pt x="274" y="268"/>
                    </a:lnTo>
                    <a:lnTo>
                      <a:pt x="270" y="273"/>
                    </a:lnTo>
                    <a:lnTo>
                      <a:pt x="270" y="276"/>
                    </a:lnTo>
                    <a:lnTo>
                      <a:pt x="264" y="281"/>
                    </a:lnTo>
                    <a:lnTo>
                      <a:pt x="252" y="288"/>
                    </a:lnTo>
                    <a:lnTo>
                      <a:pt x="249" y="289"/>
                    </a:lnTo>
                    <a:lnTo>
                      <a:pt x="245" y="293"/>
                    </a:lnTo>
                    <a:lnTo>
                      <a:pt x="240" y="291"/>
                    </a:lnTo>
                    <a:lnTo>
                      <a:pt x="234" y="284"/>
                    </a:lnTo>
                    <a:lnTo>
                      <a:pt x="234" y="281"/>
                    </a:lnTo>
                    <a:lnTo>
                      <a:pt x="237" y="281"/>
                    </a:lnTo>
                    <a:lnTo>
                      <a:pt x="239" y="276"/>
                    </a:lnTo>
                    <a:lnTo>
                      <a:pt x="239" y="274"/>
                    </a:lnTo>
                    <a:lnTo>
                      <a:pt x="242" y="271"/>
                    </a:lnTo>
                    <a:lnTo>
                      <a:pt x="242" y="269"/>
                    </a:lnTo>
                    <a:lnTo>
                      <a:pt x="235" y="271"/>
                    </a:lnTo>
                    <a:lnTo>
                      <a:pt x="232" y="274"/>
                    </a:lnTo>
                    <a:lnTo>
                      <a:pt x="227" y="276"/>
                    </a:lnTo>
                    <a:lnTo>
                      <a:pt x="225" y="281"/>
                    </a:lnTo>
                    <a:lnTo>
                      <a:pt x="229" y="286"/>
                    </a:lnTo>
                    <a:lnTo>
                      <a:pt x="230" y="296"/>
                    </a:lnTo>
                    <a:lnTo>
                      <a:pt x="229" y="301"/>
                    </a:lnTo>
                    <a:lnTo>
                      <a:pt x="224" y="306"/>
                    </a:lnTo>
                    <a:lnTo>
                      <a:pt x="224" y="309"/>
                    </a:lnTo>
                    <a:lnTo>
                      <a:pt x="222" y="311"/>
                    </a:lnTo>
                    <a:lnTo>
                      <a:pt x="220" y="319"/>
                    </a:lnTo>
                    <a:lnTo>
                      <a:pt x="224" y="321"/>
                    </a:lnTo>
                    <a:lnTo>
                      <a:pt x="224" y="324"/>
                    </a:lnTo>
                    <a:lnTo>
                      <a:pt x="222" y="326"/>
                    </a:lnTo>
                    <a:lnTo>
                      <a:pt x="222" y="328"/>
                    </a:lnTo>
                    <a:lnTo>
                      <a:pt x="222" y="329"/>
                    </a:lnTo>
                    <a:lnTo>
                      <a:pt x="219" y="331"/>
                    </a:lnTo>
                    <a:lnTo>
                      <a:pt x="220" y="333"/>
                    </a:lnTo>
                    <a:lnTo>
                      <a:pt x="217" y="333"/>
                    </a:lnTo>
                    <a:lnTo>
                      <a:pt x="215" y="331"/>
                    </a:lnTo>
                    <a:lnTo>
                      <a:pt x="210" y="334"/>
                    </a:lnTo>
                    <a:lnTo>
                      <a:pt x="209" y="333"/>
                    </a:lnTo>
                    <a:lnTo>
                      <a:pt x="209" y="329"/>
                    </a:lnTo>
                    <a:lnTo>
                      <a:pt x="207" y="328"/>
                    </a:lnTo>
                    <a:lnTo>
                      <a:pt x="204" y="331"/>
                    </a:lnTo>
                    <a:lnTo>
                      <a:pt x="201" y="331"/>
                    </a:lnTo>
                    <a:lnTo>
                      <a:pt x="199" y="329"/>
                    </a:lnTo>
                    <a:lnTo>
                      <a:pt x="189" y="333"/>
                    </a:lnTo>
                    <a:lnTo>
                      <a:pt x="184" y="334"/>
                    </a:lnTo>
                    <a:lnTo>
                      <a:pt x="177" y="336"/>
                    </a:lnTo>
                    <a:lnTo>
                      <a:pt x="172" y="336"/>
                    </a:lnTo>
                    <a:lnTo>
                      <a:pt x="166" y="338"/>
                    </a:lnTo>
                    <a:lnTo>
                      <a:pt x="164" y="338"/>
                    </a:lnTo>
                    <a:lnTo>
                      <a:pt x="159" y="338"/>
                    </a:lnTo>
                    <a:lnTo>
                      <a:pt x="149" y="344"/>
                    </a:lnTo>
                    <a:lnTo>
                      <a:pt x="147" y="349"/>
                    </a:lnTo>
                    <a:lnTo>
                      <a:pt x="144" y="351"/>
                    </a:lnTo>
                    <a:lnTo>
                      <a:pt x="144" y="354"/>
                    </a:lnTo>
                    <a:lnTo>
                      <a:pt x="137" y="361"/>
                    </a:lnTo>
                    <a:lnTo>
                      <a:pt x="132" y="363"/>
                    </a:lnTo>
                    <a:lnTo>
                      <a:pt x="129" y="366"/>
                    </a:lnTo>
                    <a:lnTo>
                      <a:pt x="127" y="369"/>
                    </a:lnTo>
                    <a:lnTo>
                      <a:pt x="124" y="372"/>
                    </a:lnTo>
                    <a:lnTo>
                      <a:pt x="117" y="374"/>
                    </a:lnTo>
                    <a:lnTo>
                      <a:pt x="116" y="377"/>
                    </a:lnTo>
                    <a:lnTo>
                      <a:pt x="117" y="384"/>
                    </a:lnTo>
                    <a:lnTo>
                      <a:pt x="119" y="384"/>
                    </a:lnTo>
                    <a:lnTo>
                      <a:pt x="121" y="387"/>
                    </a:lnTo>
                    <a:lnTo>
                      <a:pt x="119" y="389"/>
                    </a:lnTo>
                    <a:lnTo>
                      <a:pt x="116" y="389"/>
                    </a:lnTo>
                    <a:lnTo>
                      <a:pt x="111" y="394"/>
                    </a:lnTo>
                    <a:lnTo>
                      <a:pt x="109" y="396"/>
                    </a:lnTo>
                    <a:lnTo>
                      <a:pt x="106" y="397"/>
                    </a:lnTo>
                    <a:lnTo>
                      <a:pt x="101" y="402"/>
                    </a:lnTo>
                    <a:lnTo>
                      <a:pt x="99" y="406"/>
                    </a:lnTo>
                    <a:lnTo>
                      <a:pt x="96" y="406"/>
                    </a:lnTo>
                    <a:lnTo>
                      <a:pt x="91" y="409"/>
                    </a:lnTo>
                    <a:lnTo>
                      <a:pt x="93" y="409"/>
                    </a:lnTo>
                    <a:lnTo>
                      <a:pt x="96" y="409"/>
                    </a:lnTo>
                    <a:lnTo>
                      <a:pt x="98" y="412"/>
                    </a:lnTo>
                    <a:lnTo>
                      <a:pt x="99" y="417"/>
                    </a:lnTo>
                    <a:lnTo>
                      <a:pt x="98" y="419"/>
                    </a:lnTo>
                    <a:lnTo>
                      <a:pt x="98" y="416"/>
                    </a:lnTo>
                    <a:lnTo>
                      <a:pt x="94" y="412"/>
                    </a:lnTo>
                    <a:lnTo>
                      <a:pt x="94" y="416"/>
                    </a:lnTo>
                    <a:lnTo>
                      <a:pt x="94" y="421"/>
                    </a:lnTo>
                    <a:lnTo>
                      <a:pt x="98" y="422"/>
                    </a:lnTo>
                    <a:lnTo>
                      <a:pt x="99" y="424"/>
                    </a:lnTo>
                    <a:lnTo>
                      <a:pt x="98" y="427"/>
                    </a:lnTo>
                    <a:lnTo>
                      <a:pt x="99" y="426"/>
                    </a:lnTo>
                    <a:lnTo>
                      <a:pt x="101" y="422"/>
                    </a:lnTo>
                    <a:lnTo>
                      <a:pt x="104" y="422"/>
                    </a:lnTo>
                    <a:lnTo>
                      <a:pt x="107" y="422"/>
                    </a:lnTo>
                    <a:lnTo>
                      <a:pt x="106" y="424"/>
                    </a:lnTo>
                    <a:lnTo>
                      <a:pt x="107" y="426"/>
                    </a:lnTo>
                    <a:lnTo>
                      <a:pt x="111" y="424"/>
                    </a:lnTo>
                    <a:lnTo>
                      <a:pt x="111" y="421"/>
                    </a:lnTo>
                    <a:lnTo>
                      <a:pt x="107" y="417"/>
                    </a:lnTo>
                    <a:lnTo>
                      <a:pt x="103" y="419"/>
                    </a:lnTo>
                    <a:lnTo>
                      <a:pt x="104" y="417"/>
                    </a:lnTo>
                    <a:lnTo>
                      <a:pt x="104" y="416"/>
                    </a:lnTo>
                    <a:lnTo>
                      <a:pt x="104" y="412"/>
                    </a:lnTo>
                    <a:lnTo>
                      <a:pt x="106" y="409"/>
                    </a:lnTo>
                    <a:lnTo>
                      <a:pt x="109" y="411"/>
                    </a:lnTo>
                    <a:lnTo>
                      <a:pt x="114" y="417"/>
                    </a:lnTo>
                    <a:lnTo>
                      <a:pt x="114" y="422"/>
                    </a:lnTo>
                    <a:lnTo>
                      <a:pt x="116" y="424"/>
                    </a:lnTo>
                    <a:lnTo>
                      <a:pt x="117" y="432"/>
                    </a:lnTo>
                    <a:lnTo>
                      <a:pt x="114" y="439"/>
                    </a:lnTo>
                    <a:lnTo>
                      <a:pt x="109" y="439"/>
                    </a:lnTo>
                    <a:lnTo>
                      <a:pt x="111" y="442"/>
                    </a:lnTo>
                    <a:lnTo>
                      <a:pt x="114" y="447"/>
                    </a:lnTo>
                    <a:lnTo>
                      <a:pt x="116" y="456"/>
                    </a:lnTo>
                    <a:lnTo>
                      <a:pt x="119" y="459"/>
                    </a:lnTo>
                    <a:lnTo>
                      <a:pt x="119" y="464"/>
                    </a:lnTo>
                    <a:lnTo>
                      <a:pt x="117" y="465"/>
                    </a:lnTo>
                    <a:lnTo>
                      <a:pt x="121" y="469"/>
                    </a:lnTo>
                    <a:lnTo>
                      <a:pt x="124" y="469"/>
                    </a:lnTo>
                    <a:lnTo>
                      <a:pt x="127" y="470"/>
                    </a:lnTo>
                    <a:lnTo>
                      <a:pt x="129" y="469"/>
                    </a:lnTo>
                    <a:lnTo>
                      <a:pt x="129" y="467"/>
                    </a:lnTo>
                    <a:lnTo>
                      <a:pt x="126" y="462"/>
                    </a:lnTo>
                    <a:lnTo>
                      <a:pt x="126" y="454"/>
                    </a:lnTo>
                    <a:lnTo>
                      <a:pt x="127" y="452"/>
                    </a:lnTo>
                    <a:lnTo>
                      <a:pt x="131" y="454"/>
                    </a:lnTo>
                    <a:lnTo>
                      <a:pt x="129" y="456"/>
                    </a:lnTo>
                    <a:lnTo>
                      <a:pt x="129" y="457"/>
                    </a:lnTo>
                    <a:lnTo>
                      <a:pt x="132" y="462"/>
                    </a:lnTo>
                    <a:lnTo>
                      <a:pt x="134" y="467"/>
                    </a:lnTo>
                    <a:lnTo>
                      <a:pt x="132" y="470"/>
                    </a:lnTo>
                    <a:lnTo>
                      <a:pt x="132" y="474"/>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88" name="Freeform 8"/>
              <p:cNvSpPr>
                <a:spLocks noEditPoints="1"/>
              </p:cNvSpPr>
              <p:nvPr/>
            </p:nvSpPr>
            <p:spPr bwMode="auto">
              <a:xfrm>
                <a:off x="7990420" y="2760258"/>
                <a:ext cx="58863" cy="81970"/>
              </a:xfrm>
              <a:custGeom>
                <a:avLst/>
                <a:gdLst/>
                <a:ahLst/>
                <a:cxnLst>
                  <a:cxn ang="0">
                    <a:pos x="69" y="111"/>
                  </a:cxn>
                  <a:cxn ang="0">
                    <a:pos x="68" y="114"/>
                  </a:cxn>
                  <a:cxn ang="0">
                    <a:pos x="68" y="113"/>
                  </a:cxn>
                  <a:cxn ang="0">
                    <a:pos x="31" y="126"/>
                  </a:cxn>
                  <a:cxn ang="0">
                    <a:pos x="33" y="124"/>
                  </a:cxn>
                  <a:cxn ang="0">
                    <a:pos x="36" y="124"/>
                  </a:cxn>
                  <a:cxn ang="0">
                    <a:pos x="35" y="128"/>
                  </a:cxn>
                  <a:cxn ang="0">
                    <a:pos x="33" y="129"/>
                  </a:cxn>
                  <a:cxn ang="0">
                    <a:pos x="84" y="108"/>
                  </a:cxn>
                  <a:cxn ang="0">
                    <a:pos x="86" y="113"/>
                  </a:cxn>
                  <a:cxn ang="0">
                    <a:pos x="89" y="111"/>
                  </a:cxn>
                  <a:cxn ang="0">
                    <a:pos x="88" y="106"/>
                  </a:cxn>
                  <a:cxn ang="0">
                    <a:pos x="104" y="134"/>
                  </a:cxn>
                  <a:cxn ang="0">
                    <a:pos x="106" y="129"/>
                  </a:cxn>
                  <a:cxn ang="0">
                    <a:pos x="108" y="133"/>
                  </a:cxn>
                  <a:cxn ang="0">
                    <a:pos x="104" y="134"/>
                  </a:cxn>
                  <a:cxn ang="0">
                    <a:pos x="108" y="124"/>
                  </a:cxn>
                  <a:cxn ang="0">
                    <a:pos x="106" y="123"/>
                  </a:cxn>
                  <a:cxn ang="0">
                    <a:pos x="106" y="118"/>
                  </a:cxn>
                  <a:cxn ang="0">
                    <a:pos x="109" y="118"/>
                  </a:cxn>
                  <a:cxn ang="0">
                    <a:pos x="108" y="124"/>
                  </a:cxn>
                  <a:cxn ang="0">
                    <a:pos x="39" y="158"/>
                  </a:cxn>
                  <a:cxn ang="0">
                    <a:pos x="39" y="151"/>
                  </a:cxn>
                  <a:cxn ang="0">
                    <a:pos x="56" y="149"/>
                  </a:cxn>
                  <a:cxn ang="0">
                    <a:pos x="53" y="158"/>
                  </a:cxn>
                  <a:cxn ang="0">
                    <a:pos x="39" y="158"/>
                  </a:cxn>
                  <a:cxn ang="0">
                    <a:pos x="0" y="26"/>
                  </a:cxn>
                  <a:cxn ang="0">
                    <a:pos x="5" y="25"/>
                  </a:cxn>
                  <a:cxn ang="0">
                    <a:pos x="10" y="26"/>
                  </a:cxn>
                  <a:cxn ang="0">
                    <a:pos x="25" y="41"/>
                  </a:cxn>
                  <a:cxn ang="0">
                    <a:pos x="26" y="45"/>
                  </a:cxn>
                  <a:cxn ang="0">
                    <a:pos x="31" y="53"/>
                  </a:cxn>
                  <a:cxn ang="0">
                    <a:pos x="21" y="48"/>
                  </a:cxn>
                  <a:cxn ang="0">
                    <a:pos x="16" y="51"/>
                  </a:cxn>
                  <a:cxn ang="0">
                    <a:pos x="23" y="61"/>
                  </a:cxn>
                  <a:cxn ang="0">
                    <a:pos x="28" y="66"/>
                  </a:cxn>
                  <a:cxn ang="0">
                    <a:pos x="31" y="76"/>
                  </a:cxn>
                  <a:cxn ang="0">
                    <a:pos x="36" y="83"/>
                  </a:cxn>
                  <a:cxn ang="0">
                    <a:pos x="28" y="90"/>
                  </a:cxn>
                  <a:cxn ang="0">
                    <a:pos x="33" y="96"/>
                  </a:cxn>
                  <a:cxn ang="0">
                    <a:pos x="30" y="101"/>
                  </a:cxn>
                  <a:cxn ang="0">
                    <a:pos x="28" y="106"/>
                  </a:cxn>
                  <a:cxn ang="0">
                    <a:pos x="38" y="116"/>
                  </a:cxn>
                  <a:cxn ang="0">
                    <a:pos x="41" y="123"/>
                  </a:cxn>
                  <a:cxn ang="0">
                    <a:pos x="44" y="124"/>
                  </a:cxn>
                  <a:cxn ang="0">
                    <a:pos x="46" y="121"/>
                  </a:cxn>
                  <a:cxn ang="0">
                    <a:pos x="61" y="110"/>
                  </a:cxn>
                  <a:cxn ang="0">
                    <a:pos x="66" y="110"/>
                  </a:cxn>
                  <a:cxn ang="0">
                    <a:pos x="73" y="106"/>
                  </a:cxn>
                  <a:cxn ang="0">
                    <a:pos x="79" y="110"/>
                  </a:cxn>
                  <a:cxn ang="0">
                    <a:pos x="83" y="110"/>
                  </a:cxn>
                  <a:cxn ang="0">
                    <a:pos x="88" y="103"/>
                  </a:cxn>
                  <a:cxn ang="0">
                    <a:pos x="99" y="96"/>
                  </a:cxn>
                  <a:cxn ang="0">
                    <a:pos x="101" y="91"/>
                  </a:cxn>
                  <a:cxn ang="0">
                    <a:pos x="98" y="75"/>
                  </a:cxn>
                  <a:cxn ang="0">
                    <a:pos x="96" y="71"/>
                  </a:cxn>
                  <a:cxn ang="0">
                    <a:pos x="89" y="51"/>
                  </a:cxn>
                  <a:cxn ang="0">
                    <a:pos x="74" y="26"/>
                  </a:cxn>
                  <a:cxn ang="0">
                    <a:pos x="53" y="0"/>
                  </a:cxn>
                  <a:cxn ang="0">
                    <a:pos x="26" y="7"/>
                  </a:cxn>
                  <a:cxn ang="0">
                    <a:pos x="10" y="15"/>
                  </a:cxn>
                  <a:cxn ang="0">
                    <a:pos x="0" y="26"/>
                  </a:cxn>
                </a:cxnLst>
                <a:rect l="0" t="0" r="r" b="b"/>
                <a:pathLst>
                  <a:path w="111" h="158">
                    <a:moveTo>
                      <a:pt x="68" y="113"/>
                    </a:moveTo>
                    <a:lnTo>
                      <a:pt x="69" y="111"/>
                    </a:lnTo>
                    <a:lnTo>
                      <a:pt x="73" y="113"/>
                    </a:lnTo>
                    <a:lnTo>
                      <a:pt x="68" y="114"/>
                    </a:lnTo>
                    <a:lnTo>
                      <a:pt x="68" y="113"/>
                    </a:lnTo>
                    <a:lnTo>
                      <a:pt x="68" y="113"/>
                    </a:lnTo>
                    <a:close/>
                    <a:moveTo>
                      <a:pt x="33" y="129"/>
                    </a:moveTo>
                    <a:lnTo>
                      <a:pt x="31" y="126"/>
                    </a:lnTo>
                    <a:lnTo>
                      <a:pt x="31" y="124"/>
                    </a:lnTo>
                    <a:lnTo>
                      <a:pt x="33" y="124"/>
                    </a:lnTo>
                    <a:lnTo>
                      <a:pt x="35" y="121"/>
                    </a:lnTo>
                    <a:lnTo>
                      <a:pt x="36" y="124"/>
                    </a:lnTo>
                    <a:lnTo>
                      <a:pt x="36" y="128"/>
                    </a:lnTo>
                    <a:lnTo>
                      <a:pt x="35" y="128"/>
                    </a:lnTo>
                    <a:lnTo>
                      <a:pt x="33" y="129"/>
                    </a:lnTo>
                    <a:lnTo>
                      <a:pt x="33" y="129"/>
                    </a:lnTo>
                    <a:close/>
                    <a:moveTo>
                      <a:pt x="88" y="106"/>
                    </a:moveTo>
                    <a:lnTo>
                      <a:pt x="84" y="108"/>
                    </a:lnTo>
                    <a:lnTo>
                      <a:pt x="84" y="111"/>
                    </a:lnTo>
                    <a:lnTo>
                      <a:pt x="86" y="113"/>
                    </a:lnTo>
                    <a:lnTo>
                      <a:pt x="89" y="113"/>
                    </a:lnTo>
                    <a:lnTo>
                      <a:pt x="89" y="111"/>
                    </a:lnTo>
                    <a:lnTo>
                      <a:pt x="89" y="106"/>
                    </a:lnTo>
                    <a:lnTo>
                      <a:pt x="88" y="106"/>
                    </a:lnTo>
                    <a:lnTo>
                      <a:pt x="88" y="106"/>
                    </a:lnTo>
                    <a:close/>
                    <a:moveTo>
                      <a:pt x="104" y="134"/>
                    </a:moveTo>
                    <a:lnTo>
                      <a:pt x="104" y="131"/>
                    </a:lnTo>
                    <a:lnTo>
                      <a:pt x="106" y="129"/>
                    </a:lnTo>
                    <a:lnTo>
                      <a:pt x="109" y="129"/>
                    </a:lnTo>
                    <a:lnTo>
                      <a:pt x="108" y="133"/>
                    </a:lnTo>
                    <a:lnTo>
                      <a:pt x="106" y="134"/>
                    </a:lnTo>
                    <a:lnTo>
                      <a:pt x="104" y="134"/>
                    </a:lnTo>
                    <a:lnTo>
                      <a:pt x="104" y="134"/>
                    </a:lnTo>
                    <a:close/>
                    <a:moveTo>
                      <a:pt x="108" y="124"/>
                    </a:moveTo>
                    <a:lnTo>
                      <a:pt x="106" y="126"/>
                    </a:lnTo>
                    <a:lnTo>
                      <a:pt x="106" y="123"/>
                    </a:lnTo>
                    <a:lnTo>
                      <a:pt x="106" y="119"/>
                    </a:lnTo>
                    <a:lnTo>
                      <a:pt x="106" y="118"/>
                    </a:lnTo>
                    <a:lnTo>
                      <a:pt x="109" y="116"/>
                    </a:lnTo>
                    <a:lnTo>
                      <a:pt x="109" y="118"/>
                    </a:lnTo>
                    <a:lnTo>
                      <a:pt x="111" y="121"/>
                    </a:lnTo>
                    <a:lnTo>
                      <a:pt x="108" y="124"/>
                    </a:lnTo>
                    <a:lnTo>
                      <a:pt x="108" y="124"/>
                    </a:lnTo>
                    <a:close/>
                    <a:moveTo>
                      <a:pt x="39" y="158"/>
                    </a:moveTo>
                    <a:lnTo>
                      <a:pt x="38" y="154"/>
                    </a:lnTo>
                    <a:lnTo>
                      <a:pt x="39" y="151"/>
                    </a:lnTo>
                    <a:lnTo>
                      <a:pt x="51" y="148"/>
                    </a:lnTo>
                    <a:lnTo>
                      <a:pt x="56" y="149"/>
                    </a:lnTo>
                    <a:lnTo>
                      <a:pt x="56" y="153"/>
                    </a:lnTo>
                    <a:lnTo>
                      <a:pt x="53" y="158"/>
                    </a:lnTo>
                    <a:lnTo>
                      <a:pt x="44" y="158"/>
                    </a:lnTo>
                    <a:lnTo>
                      <a:pt x="39" y="158"/>
                    </a:lnTo>
                    <a:lnTo>
                      <a:pt x="39" y="158"/>
                    </a:lnTo>
                    <a:close/>
                    <a:moveTo>
                      <a:pt x="0" y="26"/>
                    </a:moveTo>
                    <a:lnTo>
                      <a:pt x="1" y="26"/>
                    </a:lnTo>
                    <a:lnTo>
                      <a:pt x="5" y="25"/>
                    </a:lnTo>
                    <a:lnTo>
                      <a:pt x="13" y="25"/>
                    </a:lnTo>
                    <a:lnTo>
                      <a:pt x="10" y="26"/>
                    </a:lnTo>
                    <a:lnTo>
                      <a:pt x="18" y="33"/>
                    </a:lnTo>
                    <a:lnTo>
                      <a:pt x="25" y="41"/>
                    </a:lnTo>
                    <a:lnTo>
                      <a:pt x="28" y="43"/>
                    </a:lnTo>
                    <a:lnTo>
                      <a:pt x="26" y="45"/>
                    </a:lnTo>
                    <a:lnTo>
                      <a:pt x="30" y="50"/>
                    </a:lnTo>
                    <a:lnTo>
                      <a:pt x="31" y="53"/>
                    </a:lnTo>
                    <a:lnTo>
                      <a:pt x="23" y="50"/>
                    </a:lnTo>
                    <a:lnTo>
                      <a:pt x="21" y="48"/>
                    </a:lnTo>
                    <a:lnTo>
                      <a:pt x="20" y="51"/>
                    </a:lnTo>
                    <a:lnTo>
                      <a:pt x="16" y="51"/>
                    </a:lnTo>
                    <a:lnTo>
                      <a:pt x="11" y="58"/>
                    </a:lnTo>
                    <a:lnTo>
                      <a:pt x="23" y="61"/>
                    </a:lnTo>
                    <a:lnTo>
                      <a:pt x="25" y="61"/>
                    </a:lnTo>
                    <a:lnTo>
                      <a:pt x="28" y="66"/>
                    </a:lnTo>
                    <a:lnTo>
                      <a:pt x="28" y="75"/>
                    </a:lnTo>
                    <a:lnTo>
                      <a:pt x="31" y="76"/>
                    </a:lnTo>
                    <a:lnTo>
                      <a:pt x="33" y="75"/>
                    </a:lnTo>
                    <a:lnTo>
                      <a:pt x="36" y="83"/>
                    </a:lnTo>
                    <a:lnTo>
                      <a:pt x="30" y="88"/>
                    </a:lnTo>
                    <a:lnTo>
                      <a:pt x="28" y="90"/>
                    </a:lnTo>
                    <a:lnTo>
                      <a:pt x="31" y="93"/>
                    </a:lnTo>
                    <a:lnTo>
                      <a:pt x="33" y="96"/>
                    </a:lnTo>
                    <a:lnTo>
                      <a:pt x="30" y="98"/>
                    </a:lnTo>
                    <a:lnTo>
                      <a:pt x="30" y="101"/>
                    </a:lnTo>
                    <a:lnTo>
                      <a:pt x="31" y="106"/>
                    </a:lnTo>
                    <a:lnTo>
                      <a:pt x="28" y="106"/>
                    </a:lnTo>
                    <a:lnTo>
                      <a:pt x="35" y="116"/>
                    </a:lnTo>
                    <a:lnTo>
                      <a:pt x="38" y="116"/>
                    </a:lnTo>
                    <a:lnTo>
                      <a:pt x="39" y="121"/>
                    </a:lnTo>
                    <a:lnTo>
                      <a:pt x="41" y="123"/>
                    </a:lnTo>
                    <a:lnTo>
                      <a:pt x="41" y="126"/>
                    </a:lnTo>
                    <a:lnTo>
                      <a:pt x="44" y="124"/>
                    </a:lnTo>
                    <a:lnTo>
                      <a:pt x="44" y="119"/>
                    </a:lnTo>
                    <a:lnTo>
                      <a:pt x="46" y="121"/>
                    </a:lnTo>
                    <a:lnTo>
                      <a:pt x="49" y="118"/>
                    </a:lnTo>
                    <a:lnTo>
                      <a:pt x="61" y="110"/>
                    </a:lnTo>
                    <a:lnTo>
                      <a:pt x="66" y="108"/>
                    </a:lnTo>
                    <a:lnTo>
                      <a:pt x="66" y="110"/>
                    </a:lnTo>
                    <a:lnTo>
                      <a:pt x="69" y="106"/>
                    </a:lnTo>
                    <a:lnTo>
                      <a:pt x="73" y="106"/>
                    </a:lnTo>
                    <a:lnTo>
                      <a:pt x="74" y="111"/>
                    </a:lnTo>
                    <a:lnTo>
                      <a:pt x="79" y="110"/>
                    </a:lnTo>
                    <a:lnTo>
                      <a:pt x="81" y="111"/>
                    </a:lnTo>
                    <a:lnTo>
                      <a:pt x="83" y="110"/>
                    </a:lnTo>
                    <a:lnTo>
                      <a:pt x="81" y="106"/>
                    </a:lnTo>
                    <a:lnTo>
                      <a:pt x="88" y="103"/>
                    </a:lnTo>
                    <a:lnTo>
                      <a:pt x="93" y="103"/>
                    </a:lnTo>
                    <a:lnTo>
                      <a:pt x="99" y="96"/>
                    </a:lnTo>
                    <a:lnTo>
                      <a:pt x="98" y="93"/>
                    </a:lnTo>
                    <a:lnTo>
                      <a:pt x="101" y="91"/>
                    </a:lnTo>
                    <a:lnTo>
                      <a:pt x="99" y="75"/>
                    </a:lnTo>
                    <a:lnTo>
                      <a:pt x="98" y="75"/>
                    </a:lnTo>
                    <a:lnTo>
                      <a:pt x="96" y="76"/>
                    </a:lnTo>
                    <a:lnTo>
                      <a:pt x="96" y="71"/>
                    </a:lnTo>
                    <a:lnTo>
                      <a:pt x="93" y="56"/>
                    </a:lnTo>
                    <a:lnTo>
                      <a:pt x="89" y="51"/>
                    </a:lnTo>
                    <a:lnTo>
                      <a:pt x="89" y="43"/>
                    </a:lnTo>
                    <a:lnTo>
                      <a:pt x="74" y="26"/>
                    </a:lnTo>
                    <a:lnTo>
                      <a:pt x="61" y="13"/>
                    </a:lnTo>
                    <a:lnTo>
                      <a:pt x="53" y="0"/>
                    </a:lnTo>
                    <a:lnTo>
                      <a:pt x="43" y="5"/>
                    </a:lnTo>
                    <a:lnTo>
                      <a:pt x="26" y="7"/>
                    </a:lnTo>
                    <a:lnTo>
                      <a:pt x="18" y="13"/>
                    </a:lnTo>
                    <a:lnTo>
                      <a:pt x="10" y="15"/>
                    </a:lnTo>
                    <a:lnTo>
                      <a:pt x="1" y="21"/>
                    </a:lnTo>
                    <a:lnTo>
                      <a:pt x="0" y="26"/>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89" name="Freeform 9"/>
              <p:cNvSpPr>
                <a:spLocks/>
              </p:cNvSpPr>
              <p:nvPr/>
            </p:nvSpPr>
            <p:spPr bwMode="auto">
              <a:xfrm>
                <a:off x="7964734" y="2684515"/>
                <a:ext cx="61004" cy="92346"/>
              </a:xfrm>
              <a:custGeom>
                <a:avLst/>
                <a:gdLst/>
                <a:ahLst/>
                <a:cxnLst>
                  <a:cxn ang="0">
                    <a:pos x="0" y="99"/>
                  </a:cxn>
                  <a:cxn ang="0">
                    <a:pos x="9" y="88"/>
                  </a:cxn>
                  <a:cxn ang="0">
                    <a:pos x="15" y="81"/>
                  </a:cxn>
                  <a:cxn ang="0">
                    <a:pos x="24" y="71"/>
                  </a:cxn>
                  <a:cxn ang="0">
                    <a:pos x="30" y="58"/>
                  </a:cxn>
                  <a:cxn ang="0">
                    <a:pos x="30" y="48"/>
                  </a:cxn>
                  <a:cxn ang="0">
                    <a:pos x="39" y="50"/>
                  </a:cxn>
                  <a:cxn ang="0">
                    <a:pos x="47" y="55"/>
                  </a:cxn>
                  <a:cxn ang="0">
                    <a:pos x="55" y="55"/>
                  </a:cxn>
                  <a:cxn ang="0">
                    <a:pos x="72" y="55"/>
                  </a:cxn>
                  <a:cxn ang="0">
                    <a:pos x="75" y="45"/>
                  </a:cxn>
                  <a:cxn ang="0">
                    <a:pos x="64" y="36"/>
                  </a:cxn>
                  <a:cxn ang="0">
                    <a:pos x="74" y="35"/>
                  </a:cxn>
                  <a:cxn ang="0">
                    <a:pos x="84" y="23"/>
                  </a:cxn>
                  <a:cxn ang="0">
                    <a:pos x="92" y="16"/>
                  </a:cxn>
                  <a:cxn ang="0">
                    <a:pos x="92" y="10"/>
                  </a:cxn>
                  <a:cxn ang="0">
                    <a:pos x="92" y="0"/>
                  </a:cxn>
                  <a:cxn ang="0">
                    <a:pos x="100" y="3"/>
                  </a:cxn>
                  <a:cxn ang="0">
                    <a:pos x="102" y="10"/>
                  </a:cxn>
                  <a:cxn ang="0">
                    <a:pos x="115" y="18"/>
                  </a:cxn>
                  <a:cxn ang="0">
                    <a:pos x="107" y="25"/>
                  </a:cxn>
                  <a:cxn ang="0">
                    <a:pos x="103" y="30"/>
                  </a:cxn>
                  <a:cxn ang="0">
                    <a:pos x="100" y="48"/>
                  </a:cxn>
                  <a:cxn ang="0">
                    <a:pos x="105" y="63"/>
                  </a:cxn>
                  <a:cxn ang="0">
                    <a:pos x="107" y="69"/>
                  </a:cxn>
                  <a:cxn ang="0">
                    <a:pos x="102" y="76"/>
                  </a:cxn>
                  <a:cxn ang="0">
                    <a:pos x="92" y="91"/>
                  </a:cxn>
                  <a:cxn ang="0">
                    <a:pos x="87" y="96"/>
                  </a:cxn>
                  <a:cxn ang="0">
                    <a:pos x="77" y="99"/>
                  </a:cxn>
                  <a:cxn ang="0">
                    <a:pos x="69" y="108"/>
                  </a:cxn>
                  <a:cxn ang="0">
                    <a:pos x="70" y="118"/>
                  </a:cxn>
                  <a:cxn ang="0">
                    <a:pos x="70" y="126"/>
                  </a:cxn>
                  <a:cxn ang="0">
                    <a:pos x="82" y="131"/>
                  </a:cxn>
                  <a:cxn ang="0">
                    <a:pos x="102" y="146"/>
                  </a:cxn>
                  <a:cxn ang="0">
                    <a:pos x="75" y="153"/>
                  </a:cxn>
                  <a:cxn ang="0">
                    <a:pos x="59" y="161"/>
                  </a:cxn>
                  <a:cxn ang="0">
                    <a:pos x="49" y="172"/>
                  </a:cxn>
                  <a:cxn ang="0">
                    <a:pos x="40" y="169"/>
                  </a:cxn>
                  <a:cxn ang="0">
                    <a:pos x="39" y="176"/>
                  </a:cxn>
                  <a:cxn ang="0">
                    <a:pos x="30" y="177"/>
                  </a:cxn>
                  <a:cxn ang="0">
                    <a:pos x="32" y="169"/>
                  </a:cxn>
                  <a:cxn ang="0">
                    <a:pos x="24" y="169"/>
                  </a:cxn>
                  <a:cxn ang="0">
                    <a:pos x="22" y="164"/>
                  </a:cxn>
                  <a:cxn ang="0">
                    <a:pos x="25" y="149"/>
                  </a:cxn>
                  <a:cxn ang="0">
                    <a:pos x="37" y="144"/>
                  </a:cxn>
                  <a:cxn ang="0">
                    <a:pos x="24" y="148"/>
                  </a:cxn>
                  <a:cxn ang="0">
                    <a:pos x="22" y="134"/>
                  </a:cxn>
                  <a:cxn ang="0">
                    <a:pos x="24" y="123"/>
                  </a:cxn>
                  <a:cxn ang="0">
                    <a:pos x="29" y="116"/>
                  </a:cxn>
                  <a:cxn ang="0">
                    <a:pos x="24" y="119"/>
                  </a:cxn>
                  <a:cxn ang="0">
                    <a:pos x="14" y="118"/>
                  </a:cxn>
                  <a:cxn ang="0">
                    <a:pos x="7" y="118"/>
                  </a:cxn>
                  <a:cxn ang="0">
                    <a:pos x="2" y="113"/>
                  </a:cxn>
                  <a:cxn ang="0">
                    <a:pos x="0" y="111"/>
                  </a:cxn>
                </a:cxnLst>
                <a:rect l="0" t="0" r="r" b="b"/>
                <a:pathLst>
                  <a:path w="115" h="177">
                    <a:moveTo>
                      <a:pt x="0" y="111"/>
                    </a:moveTo>
                    <a:lnTo>
                      <a:pt x="0" y="99"/>
                    </a:lnTo>
                    <a:lnTo>
                      <a:pt x="5" y="94"/>
                    </a:lnTo>
                    <a:lnTo>
                      <a:pt x="9" y="88"/>
                    </a:lnTo>
                    <a:lnTo>
                      <a:pt x="9" y="84"/>
                    </a:lnTo>
                    <a:lnTo>
                      <a:pt x="15" y="81"/>
                    </a:lnTo>
                    <a:lnTo>
                      <a:pt x="19" y="74"/>
                    </a:lnTo>
                    <a:lnTo>
                      <a:pt x="24" y="71"/>
                    </a:lnTo>
                    <a:lnTo>
                      <a:pt x="29" y="61"/>
                    </a:lnTo>
                    <a:lnTo>
                      <a:pt x="30" y="58"/>
                    </a:lnTo>
                    <a:lnTo>
                      <a:pt x="30" y="55"/>
                    </a:lnTo>
                    <a:lnTo>
                      <a:pt x="30" y="48"/>
                    </a:lnTo>
                    <a:lnTo>
                      <a:pt x="35" y="43"/>
                    </a:lnTo>
                    <a:lnTo>
                      <a:pt x="39" y="50"/>
                    </a:lnTo>
                    <a:lnTo>
                      <a:pt x="44" y="51"/>
                    </a:lnTo>
                    <a:lnTo>
                      <a:pt x="47" y="55"/>
                    </a:lnTo>
                    <a:lnTo>
                      <a:pt x="50" y="53"/>
                    </a:lnTo>
                    <a:lnTo>
                      <a:pt x="55" y="55"/>
                    </a:lnTo>
                    <a:lnTo>
                      <a:pt x="65" y="53"/>
                    </a:lnTo>
                    <a:lnTo>
                      <a:pt x="72" y="55"/>
                    </a:lnTo>
                    <a:lnTo>
                      <a:pt x="75" y="48"/>
                    </a:lnTo>
                    <a:lnTo>
                      <a:pt x="75" y="45"/>
                    </a:lnTo>
                    <a:lnTo>
                      <a:pt x="70" y="40"/>
                    </a:lnTo>
                    <a:lnTo>
                      <a:pt x="64" y="36"/>
                    </a:lnTo>
                    <a:lnTo>
                      <a:pt x="69" y="35"/>
                    </a:lnTo>
                    <a:lnTo>
                      <a:pt x="74" y="35"/>
                    </a:lnTo>
                    <a:lnTo>
                      <a:pt x="84" y="26"/>
                    </a:lnTo>
                    <a:lnTo>
                      <a:pt x="84" y="23"/>
                    </a:lnTo>
                    <a:lnTo>
                      <a:pt x="87" y="18"/>
                    </a:lnTo>
                    <a:lnTo>
                      <a:pt x="92" y="16"/>
                    </a:lnTo>
                    <a:lnTo>
                      <a:pt x="93" y="13"/>
                    </a:lnTo>
                    <a:lnTo>
                      <a:pt x="92" y="10"/>
                    </a:lnTo>
                    <a:lnTo>
                      <a:pt x="92" y="5"/>
                    </a:lnTo>
                    <a:lnTo>
                      <a:pt x="92" y="0"/>
                    </a:lnTo>
                    <a:lnTo>
                      <a:pt x="95" y="0"/>
                    </a:lnTo>
                    <a:lnTo>
                      <a:pt x="100" y="3"/>
                    </a:lnTo>
                    <a:lnTo>
                      <a:pt x="100" y="6"/>
                    </a:lnTo>
                    <a:lnTo>
                      <a:pt x="102" y="10"/>
                    </a:lnTo>
                    <a:lnTo>
                      <a:pt x="110" y="10"/>
                    </a:lnTo>
                    <a:lnTo>
                      <a:pt x="115" y="18"/>
                    </a:lnTo>
                    <a:lnTo>
                      <a:pt x="113" y="18"/>
                    </a:lnTo>
                    <a:lnTo>
                      <a:pt x="107" y="25"/>
                    </a:lnTo>
                    <a:lnTo>
                      <a:pt x="103" y="25"/>
                    </a:lnTo>
                    <a:lnTo>
                      <a:pt x="103" y="30"/>
                    </a:lnTo>
                    <a:lnTo>
                      <a:pt x="100" y="41"/>
                    </a:lnTo>
                    <a:lnTo>
                      <a:pt x="100" y="48"/>
                    </a:lnTo>
                    <a:lnTo>
                      <a:pt x="105" y="51"/>
                    </a:lnTo>
                    <a:lnTo>
                      <a:pt x="105" y="63"/>
                    </a:lnTo>
                    <a:lnTo>
                      <a:pt x="108" y="64"/>
                    </a:lnTo>
                    <a:lnTo>
                      <a:pt x="107" y="69"/>
                    </a:lnTo>
                    <a:lnTo>
                      <a:pt x="102" y="74"/>
                    </a:lnTo>
                    <a:lnTo>
                      <a:pt x="102" y="76"/>
                    </a:lnTo>
                    <a:lnTo>
                      <a:pt x="90" y="88"/>
                    </a:lnTo>
                    <a:lnTo>
                      <a:pt x="92" y="91"/>
                    </a:lnTo>
                    <a:lnTo>
                      <a:pt x="88" y="94"/>
                    </a:lnTo>
                    <a:lnTo>
                      <a:pt x="87" y="96"/>
                    </a:lnTo>
                    <a:lnTo>
                      <a:pt x="82" y="96"/>
                    </a:lnTo>
                    <a:lnTo>
                      <a:pt x="77" y="99"/>
                    </a:lnTo>
                    <a:lnTo>
                      <a:pt x="75" y="104"/>
                    </a:lnTo>
                    <a:lnTo>
                      <a:pt x="69" y="108"/>
                    </a:lnTo>
                    <a:lnTo>
                      <a:pt x="69" y="113"/>
                    </a:lnTo>
                    <a:lnTo>
                      <a:pt x="70" y="118"/>
                    </a:lnTo>
                    <a:lnTo>
                      <a:pt x="69" y="121"/>
                    </a:lnTo>
                    <a:lnTo>
                      <a:pt x="70" y="126"/>
                    </a:lnTo>
                    <a:lnTo>
                      <a:pt x="79" y="128"/>
                    </a:lnTo>
                    <a:lnTo>
                      <a:pt x="82" y="131"/>
                    </a:lnTo>
                    <a:lnTo>
                      <a:pt x="98" y="141"/>
                    </a:lnTo>
                    <a:lnTo>
                      <a:pt x="102" y="146"/>
                    </a:lnTo>
                    <a:lnTo>
                      <a:pt x="92" y="151"/>
                    </a:lnTo>
                    <a:lnTo>
                      <a:pt x="75" y="153"/>
                    </a:lnTo>
                    <a:lnTo>
                      <a:pt x="67" y="159"/>
                    </a:lnTo>
                    <a:lnTo>
                      <a:pt x="59" y="161"/>
                    </a:lnTo>
                    <a:lnTo>
                      <a:pt x="50" y="167"/>
                    </a:lnTo>
                    <a:lnTo>
                      <a:pt x="49" y="172"/>
                    </a:lnTo>
                    <a:lnTo>
                      <a:pt x="44" y="167"/>
                    </a:lnTo>
                    <a:lnTo>
                      <a:pt x="40" y="169"/>
                    </a:lnTo>
                    <a:lnTo>
                      <a:pt x="42" y="171"/>
                    </a:lnTo>
                    <a:lnTo>
                      <a:pt x="39" y="176"/>
                    </a:lnTo>
                    <a:lnTo>
                      <a:pt x="35" y="174"/>
                    </a:lnTo>
                    <a:lnTo>
                      <a:pt x="30" y="177"/>
                    </a:lnTo>
                    <a:lnTo>
                      <a:pt x="29" y="176"/>
                    </a:lnTo>
                    <a:lnTo>
                      <a:pt x="32" y="169"/>
                    </a:lnTo>
                    <a:lnTo>
                      <a:pt x="27" y="167"/>
                    </a:lnTo>
                    <a:lnTo>
                      <a:pt x="24" y="169"/>
                    </a:lnTo>
                    <a:lnTo>
                      <a:pt x="20" y="169"/>
                    </a:lnTo>
                    <a:lnTo>
                      <a:pt x="22" y="164"/>
                    </a:lnTo>
                    <a:lnTo>
                      <a:pt x="22" y="156"/>
                    </a:lnTo>
                    <a:lnTo>
                      <a:pt x="25" y="149"/>
                    </a:lnTo>
                    <a:lnTo>
                      <a:pt x="32" y="149"/>
                    </a:lnTo>
                    <a:lnTo>
                      <a:pt x="37" y="144"/>
                    </a:lnTo>
                    <a:lnTo>
                      <a:pt x="32" y="148"/>
                    </a:lnTo>
                    <a:lnTo>
                      <a:pt x="24" y="148"/>
                    </a:lnTo>
                    <a:lnTo>
                      <a:pt x="22" y="144"/>
                    </a:lnTo>
                    <a:lnTo>
                      <a:pt x="22" y="134"/>
                    </a:lnTo>
                    <a:lnTo>
                      <a:pt x="27" y="126"/>
                    </a:lnTo>
                    <a:lnTo>
                      <a:pt x="24" y="123"/>
                    </a:lnTo>
                    <a:lnTo>
                      <a:pt x="27" y="119"/>
                    </a:lnTo>
                    <a:lnTo>
                      <a:pt x="29" y="116"/>
                    </a:lnTo>
                    <a:lnTo>
                      <a:pt x="25" y="116"/>
                    </a:lnTo>
                    <a:lnTo>
                      <a:pt x="24" y="119"/>
                    </a:lnTo>
                    <a:lnTo>
                      <a:pt x="15" y="121"/>
                    </a:lnTo>
                    <a:lnTo>
                      <a:pt x="14" y="118"/>
                    </a:lnTo>
                    <a:lnTo>
                      <a:pt x="7" y="114"/>
                    </a:lnTo>
                    <a:lnTo>
                      <a:pt x="7" y="118"/>
                    </a:lnTo>
                    <a:lnTo>
                      <a:pt x="4" y="121"/>
                    </a:lnTo>
                    <a:lnTo>
                      <a:pt x="2" y="113"/>
                    </a:lnTo>
                    <a:lnTo>
                      <a:pt x="0" y="113"/>
                    </a:lnTo>
                    <a:lnTo>
                      <a:pt x="0" y="11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90" name="Freeform 10"/>
              <p:cNvSpPr>
                <a:spLocks/>
              </p:cNvSpPr>
              <p:nvPr/>
            </p:nvSpPr>
            <p:spPr bwMode="auto">
              <a:xfrm>
                <a:off x="7464928" y="2564155"/>
                <a:ext cx="400273" cy="164977"/>
              </a:xfrm>
              <a:custGeom>
                <a:avLst/>
                <a:gdLst/>
                <a:ahLst/>
                <a:cxnLst>
                  <a:cxn ang="0">
                    <a:pos x="25" y="98"/>
                  </a:cxn>
                  <a:cxn ang="0">
                    <a:pos x="45" y="77"/>
                  </a:cxn>
                  <a:cxn ang="0">
                    <a:pos x="53" y="63"/>
                  </a:cxn>
                  <a:cxn ang="0">
                    <a:pos x="85" y="55"/>
                  </a:cxn>
                  <a:cxn ang="0">
                    <a:pos x="103" y="58"/>
                  </a:cxn>
                  <a:cxn ang="0">
                    <a:pos x="129" y="58"/>
                  </a:cxn>
                  <a:cxn ang="0">
                    <a:pos x="158" y="82"/>
                  </a:cxn>
                  <a:cxn ang="0">
                    <a:pos x="183" y="78"/>
                  </a:cxn>
                  <a:cxn ang="0">
                    <a:pos x="213" y="78"/>
                  </a:cxn>
                  <a:cxn ang="0">
                    <a:pos x="219" y="50"/>
                  </a:cxn>
                  <a:cxn ang="0">
                    <a:pos x="203" y="25"/>
                  </a:cxn>
                  <a:cxn ang="0">
                    <a:pos x="218" y="10"/>
                  </a:cxn>
                  <a:cxn ang="0">
                    <a:pos x="234" y="3"/>
                  </a:cxn>
                  <a:cxn ang="0">
                    <a:pos x="266" y="12"/>
                  </a:cxn>
                  <a:cxn ang="0">
                    <a:pos x="296" y="18"/>
                  </a:cxn>
                  <a:cxn ang="0">
                    <a:pos x="304" y="37"/>
                  </a:cxn>
                  <a:cxn ang="0">
                    <a:pos x="324" y="52"/>
                  </a:cxn>
                  <a:cxn ang="0">
                    <a:pos x="350" y="52"/>
                  </a:cxn>
                  <a:cxn ang="0">
                    <a:pos x="382" y="43"/>
                  </a:cxn>
                  <a:cxn ang="0">
                    <a:pos x="422" y="52"/>
                  </a:cxn>
                  <a:cxn ang="0">
                    <a:pos x="452" y="65"/>
                  </a:cxn>
                  <a:cxn ang="0">
                    <a:pos x="487" y="73"/>
                  </a:cxn>
                  <a:cxn ang="0">
                    <a:pos x="522" y="72"/>
                  </a:cxn>
                  <a:cxn ang="0">
                    <a:pos x="560" y="57"/>
                  </a:cxn>
                  <a:cxn ang="0">
                    <a:pos x="578" y="38"/>
                  </a:cxn>
                  <a:cxn ang="0">
                    <a:pos x="601" y="30"/>
                  </a:cxn>
                  <a:cxn ang="0">
                    <a:pos x="624" y="38"/>
                  </a:cxn>
                  <a:cxn ang="0">
                    <a:pos x="644" y="70"/>
                  </a:cxn>
                  <a:cxn ang="0">
                    <a:pos x="656" y="110"/>
                  </a:cxn>
                  <a:cxn ang="0">
                    <a:pos x="694" y="98"/>
                  </a:cxn>
                  <a:cxn ang="0">
                    <a:pos x="729" y="106"/>
                  </a:cxn>
                  <a:cxn ang="0">
                    <a:pos x="746" y="133"/>
                  </a:cxn>
                  <a:cxn ang="0">
                    <a:pos x="729" y="138"/>
                  </a:cxn>
                  <a:cxn ang="0">
                    <a:pos x="699" y="146"/>
                  </a:cxn>
                  <a:cxn ang="0">
                    <a:pos x="688" y="156"/>
                  </a:cxn>
                  <a:cxn ang="0">
                    <a:pos x="664" y="183"/>
                  </a:cxn>
                  <a:cxn ang="0">
                    <a:pos x="636" y="199"/>
                  </a:cxn>
                  <a:cxn ang="0">
                    <a:pos x="610" y="201"/>
                  </a:cxn>
                  <a:cxn ang="0">
                    <a:pos x="580" y="216"/>
                  </a:cxn>
                  <a:cxn ang="0">
                    <a:pos x="598" y="243"/>
                  </a:cxn>
                  <a:cxn ang="0">
                    <a:pos x="563" y="278"/>
                  </a:cxn>
                  <a:cxn ang="0">
                    <a:pos x="520" y="289"/>
                  </a:cxn>
                  <a:cxn ang="0">
                    <a:pos x="460" y="319"/>
                  </a:cxn>
                  <a:cxn ang="0">
                    <a:pos x="427" y="314"/>
                  </a:cxn>
                  <a:cxn ang="0">
                    <a:pos x="367" y="291"/>
                  </a:cxn>
                  <a:cxn ang="0">
                    <a:pos x="319" y="296"/>
                  </a:cxn>
                  <a:cxn ang="0">
                    <a:pos x="246" y="297"/>
                  </a:cxn>
                  <a:cxn ang="0">
                    <a:pos x="223" y="264"/>
                  </a:cxn>
                  <a:cxn ang="0">
                    <a:pos x="211" y="249"/>
                  </a:cxn>
                  <a:cxn ang="0">
                    <a:pos x="183" y="239"/>
                  </a:cxn>
                  <a:cxn ang="0">
                    <a:pos x="149" y="229"/>
                  </a:cxn>
                  <a:cxn ang="0">
                    <a:pos x="95" y="218"/>
                  </a:cxn>
                  <a:cxn ang="0">
                    <a:pos x="98" y="199"/>
                  </a:cxn>
                  <a:cxn ang="0">
                    <a:pos x="90" y="178"/>
                  </a:cxn>
                  <a:cxn ang="0">
                    <a:pos x="76" y="156"/>
                  </a:cxn>
                  <a:cxn ang="0">
                    <a:pos x="56" y="151"/>
                  </a:cxn>
                  <a:cxn ang="0">
                    <a:pos x="38" y="148"/>
                  </a:cxn>
                  <a:cxn ang="0">
                    <a:pos x="27" y="145"/>
                  </a:cxn>
                  <a:cxn ang="0">
                    <a:pos x="8" y="128"/>
                  </a:cxn>
                  <a:cxn ang="0">
                    <a:pos x="2" y="121"/>
                  </a:cxn>
                </a:cxnLst>
                <a:rect l="0" t="0" r="r" b="b"/>
                <a:pathLst>
                  <a:path w="747" h="319">
                    <a:moveTo>
                      <a:pt x="0" y="113"/>
                    </a:moveTo>
                    <a:lnTo>
                      <a:pt x="3" y="105"/>
                    </a:lnTo>
                    <a:lnTo>
                      <a:pt x="8" y="103"/>
                    </a:lnTo>
                    <a:lnTo>
                      <a:pt x="20" y="103"/>
                    </a:lnTo>
                    <a:lnTo>
                      <a:pt x="22" y="101"/>
                    </a:lnTo>
                    <a:lnTo>
                      <a:pt x="25" y="98"/>
                    </a:lnTo>
                    <a:lnTo>
                      <a:pt x="33" y="95"/>
                    </a:lnTo>
                    <a:lnTo>
                      <a:pt x="33" y="90"/>
                    </a:lnTo>
                    <a:lnTo>
                      <a:pt x="35" y="87"/>
                    </a:lnTo>
                    <a:lnTo>
                      <a:pt x="41" y="83"/>
                    </a:lnTo>
                    <a:lnTo>
                      <a:pt x="41" y="80"/>
                    </a:lnTo>
                    <a:lnTo>
                      <a:pt x="45" y="77"/>
                    </a:lnTo>
                    <a:lnTo>
                      <a:pt x="50" y="77"/>
                    </a:lnTo>
                    <a:lnTo>
                      <a:pt x="53" y="72"/>
                    </a:lnTo>
                    <a:lnTo>
                      <a:pt x="55" y="70"/>
                    </a:lnTo>
                    <a:lnTo>
                      <a:pt x="53" y="68"/>
                    </a:lnTo>
                    <a:lnTo>
                      <a:pt x="51" y="65"/>
                    </a:lnTo>
                    <a:lnTo>
                      <a:pt x="53" y="63"/>
                    </a:lnTo>
                    <a:lnTo>
                      <a:pt x="61" y="65"/>
                    </a:lnTo>
                    <a:lnTo>
                      <a:pt x="65" y="63"/>
                    </a:lnTo>
                    <a:lnTo>
                      <a:pt x="68" y="58"/>
                    </a:lnTo>
                    <a:lnTo>
                      <a:pt x="71" y="57"/>
                    </a:lnTo>
                    <a:lnTo>
                      <a:pt x="80" y="55"/>
                    </a:lnTo>
                    <a:lnTo>
                      <a:pt x="85" y="55"/>
                    </a:lnTo>
                    <a:lnTo>
                      <a:pt x="88" y="55"/>
                    </a:lnTo>
                    <a:lnTo>
                      <a:pt x="95" y="55"/>
                    </a:lnTo>
                    <a:lnTo>
                      <a:pt x="98" y="53"/>
                    </a:lnTo>
                    <a:lnTo>
                      <a:pt x="100" y="53"/>
                    </a:lnTo>
                    <a:lnTo>
                      <a:pt x="101" y="57"/>
                    </a:lnTo>
                    <a:lnTo>
                      <a:pt x="103" y="58"/>
                    </a:lnTo>
                    <a:lnTo>
                      <a:pt x="105" y="62"/>
                    </a:lnTo>
                    <a:lnTo>
                      <a:pt x="111" y="62"/>
                    </a:lnTo>
                    <a:lnTo>
                      <a:pt x="113" y="60"/>
                    </a:lnTo>
                    <a:lnTo>
                      <a:pt x="118" y="60"/>
                    </a:lnTo>
                    <a:lnTo>
                      <a:pt x="121" y="58"/>
                    </a:lnTo>
                    <a:lnTo>
                      <a:pt x="129" y="58"/>
                    </a:lnTo>
                    <a:lnTo>
                      <a:pt x="129" y="62"/>
                    </a:lnTo>
                    <a:lnTo>
                      <a:pt x="131" y="65"/>
                    </a:lnTo>
                    <a:lnTo>
                      <a:pt x="133" y="68"/>
                    </a:lnTo>
                    <a:lnTo>
                      <a:pt x="144" y="75"/>
                    </a:lnTo>
                    <a:lnTo>
                      <a:pt x="149" y="78"/>
                    </a:lnTo>
                    <a:lnTo>
                      <a:pt x="158" y="82"/>
                    </a:lnTo>
                    <a:lnTo>
                      <a:pt x="161" y="80"/>
                    </a:lnTo>
                    <a:lnTo>
                      <a:pt x="166" y="78"/>
                    </a:lnTo>
                    <a:lnTo>
                      <a:pt x="171" y="75"/>
                    </a:lnTo>
                    <a:lnTo>
                      <a:pt x="176" y="73"/>
                    </a:lnTo>
                    <a:lnTo>
                      <a:pt x="179" y="75"/>
                    </a:lnTo>
                    <a:lnTo>
                      <a:pt x="183" y="78"/>
                    </a:lnTo>
                    <a:lnTo>
                      <a:pt x="188" y="77"/>
                    </a:lnTo>
                    <a:lnTo>
                      <a:pt x="198" y="77"/>
                    </a:lnTo>
                    <a:lnTo>
                      <a:pt x="201" y="78"/>
                    </a:lnTo>
                    <a:lnTo>
                      <a:pt x="206" y="78"/>
                    </a:lnTo>
                    <a:lnTo>
                      <a:pt x="208" y="77"/>
                    </a:lnTo>
                    <a:lnTo>
                      <a:pt x="213" y="78"/>
                    </a:lnTo>
                    <a:lnTo>
                      <a:pt x="219" y="77"/>
                    </a:lnTo>
                    <a:lnTo>
                      <a:pt x="224" y="70"/>
                    </a:lnTo>
                    <a:lnTo>
                      <a:pt x="223" y="67"/>
                    </a:lnTo>
                    <a:lnTo>
                      <a:pt x="218" y="65"/>
                    </a:lnTo>
                    <a:lnTo>
                      <a:pt x="218" y="58"/>
                    </a:lnTo>
                    <a:lnTo>
                      <a:pt x="219" y="50"/>
                    </a:lnTo>
                    <a:lnTo>
                      <a:pt x="218" y="48"/>
                    </a:lnTo>
                    <a:lnTo>
                      <a:pt x="213" y="47"/>
                    </a:lnTo>
                    <a:lnTo>
                      <a:pt x="211" y="43"/>
                    </a:lnTo>
                    <a:lnTo>
                      <a:pt x="204" y="42"/>
                    </a:lnTo>
                    <a:lnTo>
                      <a:pt x="203" y="37"/>
                    </a:lnTo>
                    <a:lnTo>
                      <a:pt x="203" y="25"/>
                    </a:lnTo>
                    <a:lnTo>
                      <a:pt x="208" y="20"/>
                    </a:lnTo>
                    <a:lnTo>
                      <a:pt x="208" y="17"/>
                    </a:lnTo>
                    <a:lnTo>
                      <a:pt x="209" y="13"/>
                    </a:lnTo>
                    <a:lnTo>
                      <a:pt x="214" y="12"/>
                    </a:lnTo>
                    <a:lnTo>
                      <a:pt x="216" y="13"/>
                    </a:lnTo>
                    <a:lnTo>
                      <a:pt x="218" y="10"/>
                    </a:lnTo>
                    <a:lnTo>
                      <a:pt x="216" y="5"/>
                    </a:lnTo>
                    <a:lnTo>
                      <a:pt x="218" y="2"/>
                    </a:lnTo>
                    <a:lnTo>
                      <a:pt x="219" y="0"/>
                    </a:lnTo>
                    <a:lnTo>
                      <a:pt x="224" y="0"/>
                    </a:lnTo>
                    <a:lnTo>
                      <a:pt x="227" y="2"/>
                    </a:lnTo>
                    <a:lnTo>
                      <a:pt x="234" y="3"/>
                    </a:lnTo>
                    <a:lnTo>
                      <a:pt x="241" y="7"/>
                    </a:lnTo>
                    <a:lnTo>
                      <a:pt x="241" y="8"/>
                    </a:lnTo>
                    <a:lnTo>
                      <a:pt x="247" y="10"/>
                    </a:lnTo>
                    <a:lnTo>
                      <a:pt x="252" y="10"/>
                    </a:lnTo>
                    <a:lnTo>
                      <a:pt x="262" y="10"/>
                    </a:lnTo>
                    <a:lnTo>
                      <a:pt x="266" y="12"/>
                    </a:lnTo>
                    <a:lnTo>
                      <a:pt x="267" y="13"/>
                    </a:lnTo>
                    <a:lnTo>
                      <a:pt x="274" y="15"/>
                    </a:lnTo>
                    <a:lnTo>
                      <a:pt x="277" y="17"/>
                    </a:lnTo>
                    <a:lnTo>
                      <a:pt x="281" y="17"/>
                    </a:lnTo>
                    <a:lnTo>
                      <a:pt x="292" y="17"/>
                    </a:lnTo>
                    <a:lnTo>
                      <a:pt x="296" y="18"/>
                    </a:lnTo>
                    <a:lnTo>
                      <a:pt x="297" y="22"/>
                    </a:lnTo>
                    <a:lnTo>
                      <a:pt x="297" y="23"/>
                    </a:lnTo>
                    <a:lnTo>
                      <a:pt x="299" y="27"/>
                    </a:lnTo>
                    <a:lnTo>
                      <a:pt x="299" y="30"/>
                    </a:lnTo>
                    <a:lnTo>
                      <a:pt x="302" y="32"/>
                    </a:lnTo>
                    <a:lnTo>
                      <a:pt x="304" y="37"/>
                    </a:lnTo>
                    <a:lnTo>
                      <a:pt x="304" y="42"/>
                    </a:lnTo>
                    <a:lnTo>
                      <a:pt x="307" y="43"/>
                    </a:lnTo>
                    <a:lnTo>
                      <a:pt x="311" y="43"/>
                    </a:lnTo>
                    <a:lnTo>
                      <a:pt x="316" y="48"/>
                    </a:lnTo>
                    <a:lnTo>
                      <a:pt x="316" y="50"/>
                    </a:lnTo>
                    <a:lnTo>
                      <a:pt x="324" y="52"/>
                    </a:lnTo>
                    <a:lnTo>
                      <a:pt x="330" y="55"/>
                    </a:lnTo>
                    <a:lnTo>
                      <a:pt x="334" y="55"/>
                    </a:lnTo>
                    <a:lnTo>
                      <a:pt x="335" y="53"/>
                    </a:lnTo>
                    <a:lnTo>
                      <a:pt x="344" y="55"/>
                    </a:lnTo>
                    <a:lnTo>
                      <a:pt x="347" y="52"/>
                    </a:lnTo>
                    <a:lnTo>
                      <a:pt x="350" y="52"/>
                    </a:lnTo>
                    <a:lnTo>
                      <a:pt x="354" y="53"/>
                    </a:lnTo>
                    <a:lnTo>
                      <a:pt x="357" y="53"/>
                    </a:lnTo>
                    <a:lnTo>
                      <a:pt x="360" y="48"/>
                    </a:lnTo>
                    <a:lnTo>
                      <a:pt x="367" y="47"/>
                    </a:lnTo>
                    <a:lnTo>
                      <a:pt x="377" y="45"/>
                    </a:lnTo>
                    <a:lnTo>
                      <a:pt x="382" y="43"/>
                    </a:lnTo>
                    <a:lnTo>
                      <a:pt x="389" y="43"/>
                    </a:lnTo>
                    <a:lnTo>
                      <a:pt x="395" y="42"/>
                    </a:lnTo>
                    <a:lnTo>
                      <a:pt x="400" y="43"/>
                    </a:lnTo>
                    <a:lnTo>
                      <a:pt x="407" y="45"/>
                    </a:lnTo>
                    <a:lnTo>
                      <a:pt x="417" y="45"/>
                    </a:lnTo>
                    <a:lnTo>
                      <a:pt x="422" y="52"/>
                    </a:lnTo>
                    <a:lnTo>
                      <a:pt x="430" y="53"/>
                    </a:lnTo>
                    <a:lnTo>
                      <a:pt x="437" y="53"/>
                    </a:lnTo>
                    <a:lnTo>
                      <a:pt x="442" y="53"/>
                    </a:lnTo>
                    <a:lnTo>
                      <a:pt x="445" y="55"/>
                    </a:lnTo>
                    <a:lnTo>
                      <a:pt x="447" y="62"/>
                    </a:lnTo>
                    <a:lnTo>
                      <a:pt x="452" y="65"/>
                    </a:lnTo>
                    <a:lnTo>
                      <a:pt x="455" y="67"/>
                    </a:lnTo>
                    <a:lnTo>
                      <a:pt x="458" y="67"/>
                    </a:lnTo>
                    <a:lnTo>
                      <a:pt x="462" y="72"/>
                    </a:lnTo>
                    <a:lnTo>
                      <a:pt x="467" y="72"/>
                    </a:lnTo>
                    <a:lnTo>
                      <a:pt x="477" y="70"/>
                    </a:lnTo>
                    <a:lnTo>
                      <a:pt x="487" y="73"/>
                    </a:lnTo>
                    <a:lnTo>
                      <a:pt x="502" y="73"/>
                    </a:lnTo>
                    <a:lnTo>
                      <a:pt x="507" y="72"/>
                    </a:lnTo>
                    <a:lnTo>
                      <a:pt x="510" y="70"/>
                    </a:lnTo>
                    <a:lnTo>
                      <a:pt x="515" y="70"/>
                    </a:lnTo>
                    <a:lnTo>
                      <a:pt x="520" y="72"/>
                    </a:lnTo>
                    <a:lnTo>
                      <a:pt x="522" y="72"/>
                    </a:lnTo>
                    <a:lnTo>
                      <a:pt x="526" y="67"/>
                    </a:lnTo>
                    <a:lnTo>
                      <a:pt x="535" y="62"/>
                    </a:lnTo>
                    <a:lnTo>
                      <a:pt x="541" y="62"/>
                    </a:lnTo>
                    <a:lnTo>
                      <a:pt x="545" y="58"/>
                    </a:lnTo>
                    <a:lnTo>
                      <a:pt x="548" y="57"/>
                    </a:lnTo>
                    <a:lnTo>
                      <a:pt x="560" y="57"/>
                    </a:lnTo>
                    <a:lnTo>
                      <a:pt x="565" y="53"/>
                    </a:lnTo>
                    <a:lnTo>
                      <a:pt x="566" y="50"/>
                    </a:lnTo>
                    <a:lnTo>
                      <a:pt x="566" y="47"/>
                    </a:lnTo>
                    <a:lnTo>
                      <a:pt x="570" y="43"/>
                    </a:lnTo>
                    <a:lnTo>
                      <a:pt x="575" y="42"/>
                    </a:lnTo>
                    <a:lnTo>
                      <a:pt x="578" y="38"/>
                    </a:lnTo>
                    <a:lnTo>
                      <a:pt x="580" y="33"/>
                    </a:lnTo>
                    <a:lnTo>
                      <a:pt x="583" y="30"/>
                    </a:lnTo>
                    <a:lnTo>
                      <a:pt x="588" y="30"/>
                    </a:lnTo>
                    <a:lnTo>
                      <a:pt x="590" y="32"/>
                    </a:lnTo>
                    <a:lnTo>
                      <a:pt x="596" y="30"/>
                    </a:lnTo>
                    <a:lnTo>
                      <a:pt x="601" y="30"/>
                    </a:lnTo>
                    <a:lnTo>
                      <a:pt x="606" y="33"/>
                    </a:lnTo>
                    <a:lnTo>
                      <a:pt x="610" y="37"/>
                    </a:lnTo>
                    <a:lnTo>
                      <a:pt x="613" y="38"/>
                    </a:lnTo>
                    <a:lnTo>
                      <a:pt x="618" y="37"/>
                    </a:lnTo>
                    <a:lnTo>
                      <a:pt x="620" y="38"/>
                    </a:lnTo>
                    <a:lnTo>
                      <a:pt x="624" y="38"/>
                    </a:lnTo>
                    <a:lnTo>
                      <a:pt x="629" y="35"/>
                    </a:lnTo>
                    <a:lnTo>
                      <a:pt x="629" y="32"/>
                    </a:lnTo>
                    <a:lnTo>
                      <a:pt x="638" y="32"/>
                    </a:lnTo>
                    <a:lnTo>
                      <a:pt x="646" y="33"/>
                    </a:lnTo>
                    <a:lnTo>
                      <a:pt x="649" y="37"/>
                    </a:lnTo>
                    <a:lnTo>
                      <a:pt x="644" y="70"/>
                    </a:lnTo>
                    <a:lnTo>
                      <a:pt x="646" y="78"/>
                    </a:lnTo>
                    <a:lnTo>
                      <a:pt x="643" y="83"/>
                    </a:lnTo>
                    <a:lnTo>
                      <a:pt x="644" y="88"/>
                    </a:lnTo>
                    <a:lnTo>
                      <a:pt x="641" y="98"/>
                    </a:lnTo>
                    <a:lnTo>
                      <a:pt x="644" y="105"/>
                    </a:lnTo>
                    <a:lnTo>
                      <a:pt x="656" y="110"/>
                    </a:lnTo>
                    <a:lnTo>
                      <a:pt x="664" y="105"/>
                    </a:lnTo>
                    <a:lnTo>
                      <a:pt x="674" y="105"/>
                    </a:lnTo>
                    <a:lnTo>
                      <a:pt x="684" y="106"/>
                    </a:lnTo>
                    <a:lnTo>
                      <a:pt x="689" y="110"/>
                    </a:lnTo>
                    <a:lnTo>
                      <a:pt x="694" y="101"/>
                    </a:lnTo>
                    <a:lnTo>
                      <a:pt x="694" y="98"/>
                    </a:lnTo>
                    <a:lnTo>
                      <a:pt x="694" y="93"/>
                    </a:lnTo>
                    <a:lnTo>
                      <a:pt x="701" y="92"/>
                    </a:lnTo>
                    <a:lnTo>
                      <a:pt x="704" y="90"/>
                    </a:lnTo>
                    <a:lnTo>
                      <a:pt x="714" y="92"/>
                    </a:lnTo>
                    <a:lnTo>
                      <a:pt x="721" y="100"/>
                    </a:lnTo>
                    <a:lnTo>
                      <a:pt x="729" y="106"/>
                    </a:lnTo>
                    <a:lnTo>
                      <a:pt x="736" y="115"/>
                    </a:lnTo>
                    <a:lnTo>
                      <a:pt x="746" y="120"/>
                    </a:lnTo>
                    <a:lnTo>
                      <a:pt x="746" y="123"/>
                    </a:lnTo>
                    <a:lnTo>
                      <a:pt x="747" y="126"/>
                    </a:lnTo>
                    <a:lnTo>
                      <a:pt x="747" y="131"/>
                    </a:lnTo>
                    <a:lnTo>
                      <a:pt x="746" y="133"/>
                    </a:lnTo>
                    <a:lnTo>
                      <a:pt x="746" y="136"/>
                    </a:lnTo>
                    <a:lnTo>
                      <a:pt x="744" y="138"/>
                    </a:lnTo>
                    <a:lnTo>
                      <a:pt x="739" y="138"/>
                    </a:lnTo>
                    <a:lnTo>
                      <a:pt x="737" y="136"/>
                    </a:lnTo>
                    <a:lnTo>
                      <a:pt x="732" y="136"/>
                    </a:lnTo>
                    <a:lnTo>
                      <a:pt x="729" y="138"/>
                    </a:lnTo>
                    <a:lnTo>
                      <a:pt x="722" y="136"/>
                    </a:lnTo>
                    <a:lnTo>
                      <a:pt x="719" y="136"/>
                    </a:lnTo>
                    <a:lnTo>
                      <a:pt x="714" y="141"/>
                    </a:lnTo>
                    <a:lnTo>
                      <a:pt x="708" y="146"/>
                    </a:lnTo>
                    <a:lnTo>
                      <a:pt x="704" y="150"/>
                    </a:lnTo>
                    <a:lnTo>
                      <a:pt x="699" y="146"/>
                    </a:lnTo>
                    <a:lnTo>
                      <a:pt x="698" y="146"/>
                    </a:lnTo>
                    <a:lnTo>
                      <a:pt x="698" y="151"/>
                    </a:lnTo>
                    <a:lnTo>
                      <a:pt x="696" y="153"/>
                    </a:lnTo>
                    <a:lnTo>
                      <a:pt x="693" y="153"/>
                    </a:lnTo>
                    <a:lnTo>
                      <a:pt x="689" y="153"/>
                    </a:lnTo>
                    <a:lnTo>
                      <a:pt x="688" y="156"/>
                    </a:lnTo>
                    <a:lnTo>
                      <a:pt x="684" y="161"/>
                    </a:lnTo>
                    <a:lnTo>
                      <a:pt x="683" y="168"/>
                    </a:lnTo>
                    <a:lnTo>
                      <a:pt x="683" y="173"/>
                    </a:lnTo>
                    <a:lnTo>
                      <a:pt x="681" y="176"/>
                    </a:lnTo>
                    <a:lnTo>
                      <a:pt x="674" y="176"/>
                    </a:lnTo>
                    <a:lnTo>
                      <a:pt x="664" y="183"/>
                    </a:lnTo>
                    <a:lnTo>
                      <a:pt x="659" y="183"/>
                    </a:lnTo>
                    <a:lnTo>
                      <a:pt x="653" y="183"/>
                    </a:lnTo>
                    <a:lnTo>
                      <a:pt x="649" y="185"/>
                    </a:lnTo>
                    <a:lnTo>
                      <a:pt x="646" y="193"/>
                    </a:lnTo>
                    <a:lnTo>
                      <a:pt x="641" y="196"/>
                    </a:lnTo>
                    <a:lnTo>
                      <a:pt x="636" y="199"/>
                    </a:lnTo>
                    <a:lnTo>
                      <a:pt x="633" y="203"/>
                    </a:lnTo>
                    <a:lnTo>
                      <a:pt x="631" y="206"/>
                    </a:lnTo>
                    <a:lnTo>
                      <a:pt x="628" y="206"/>
                    </a:lnTo>
                    <a:lnTo>
                      <a:pt x="623" y="204"/>
                    </a:lnTo>
                    <a:lnTo>
                      <a:pt x="618" y="203"/>
                    </a:lnTo>
                    <a:lnTo>
                      <a:pt x="610" y="201"/>
                    </a:lnTo>
                    <a:lnTo>
                      <a:pt x="605" y="198"/>
                    </a:lnTo>
                    <a:lnTo>
                      <a:pt x="598" y="196"/>
                    </a:lnTo>
                    <a:lnTo>
                      <a:pt x="588" y="199"/>
                    </a:lnTo>
                    <a:lnTo>
                      <a:pt x="583" y="203"/>
                    </a:lnTo>
                    <a:lnTo>
                      <a:pt x="580" y="208"/>
                    </a:lnTo>
                    <a:lnTo>
                      <a:pt x="580" y="216"/>
                    </a:lnTo>
                    <a:lnTo>
                      <a:pt x="580" y="221"/>
                    </a:lnTo>
                    <a:lnTo>
                      <a:pt x="580" y="224"/>
                    </a:lnTo>
                    <a:lnTo>
                      <a:pt x="590" y="231"/>
                    </a:lnTo>
                    <a:lnTo>
                      <a:pt x="600" y="236"/>
                    </a:lnTo>
                    <a:lnTo>
                      <a:pt x="600" y="239"/>
                    </a:lnTo>
                    <a:lnTo>
                      <a:pt x="598" y="243"/>
                    </a:lnTo>
                    <a:lnTo>
                      <a:pt x="595" y="248"/>
                    </a:lnTo>
                    <a:lnTo>
                      <a:pt x="585" y="258"/>
                    </a:lnTo>
                    <a:lnTo>
                      <a:pt x="578" y="268"/>
                    </a:lnTo>
                    <a:lnTo>
                      <a:pt x="575" y="274"/>
                    </a:lnTo>
                    <a:lnTo>
                      <a:pt x="570" y="274"/>
                    </a:lnTo>
                    <a:lnTo>
                      <a:pt x="563" y="278"/>
                    </a:lnTo>
                    <a:lnTo>
                      <a:pt x="556" y="278"/>
                    </a:lnTo>
                    <a:lnTo>
                      <a:pt x="550" y="281"/>
                    </a:lnTo>
                    <a:lnTo>
                      <a:pt x="543" y="286"/>
                    </a:lnTo>
                    <a:lnTo>
                      <a:pt x="536" y="286"/>
                    </a:lnTo>
                    <a:lnTo>
                      <a:pt x="526" y="288"/>
                    </a:lnTo>
                    <a:lnTo>
                      <a:pt x="520" y="289"/>
                    </a:lnTo>
                    <a:lnTo>
                      <a:pt x="512" y="291"/>
                    </a:lnTo>
                    <a:lnTo>
                      <a:pt x="495" y="296"/>
                    </a:lnTo>
                    <a:lnTo>
                      <a:pt x="482" y="301"/>
                    </a:lnTo>
                    <a:lnTo>
                      <a:pt x="475" y="307"/>
                    </a:lnTo>
                    <a:lnTo>
                      <a:pt x="463" y="316"/>
                    </a:lnTo>
                    <a:lnTo>
                      <a:pt x="460" y="319"/>
                    </a:lnTo>
                    <a:lnTo>
                      <a:pt x="453" y="319"/>
                    </a:lnTo>
                    <a:lnTo>
                      <a:pt x="447" y="317"/>
                    </a:lnTo>
                    <a:lnTo>
                      <a:pt x="447" y="314"/>
                    </a:lnTo>
                    <a:lnTo>
                      <a:pt x="445" y="311"/>
                    </a:lnTo>
                    <a:lnTo>
                      <a:pt x="435" y="314"/>
                    </a:lnTo>
                    <a:lnTo>
                      <a:pt x="427" y="314"/>
                    </a:lnTo>
                    <a:lnTo>
                      <a:pt x="419" y="311"/>
                    </a:lnTo>
                    <a:lnTo>
                      <a:pt x="412" y="311"/>
                    </a:lnTo>
                    <a:lnTo>
                      <a:pt x="397" y="304"/>
                    </a:lnTo>
                    <a:lnTo>
                      <a:pt x="380" y="299"/>
                    </a:lnTo>
                    <a:lnTo>
                      <a:pt x="374" y="291"/>
                    </a:lnTo>
                    <a:lnTo>
                      <a:pt x="367" y="291"/>
                    </a:lnTo>
                    <a:lnTo>
                      <a:pt x="349" y="289"/>
                    </a:lnTo>
                    <a:lnTo>
                      <a:pt x="334" y="289"/>
                    </a:lnTo>
                    <a:lnTo>
                      <a:pt x="330" y="289"/>
                    </a:lnTo>
                    <a:lnTo>
                      <a:pt x="327" y="291"/>
                    </a:lnTo>
                    <a:lnTo>
                      <a:pt x="327" y="293"/>
                    </a:lnTo>
                    <a:lnTo>
                      <a:pt x="319" y="296"/>
                    </a:lnTo>
                    <a:lnTo>
                      <a:pt x="307" y="297"/>
                    </a:lnTo>
                    <a:lnTo>
                      <a:pt x="287" y="296"/>
                    </a:lnTo>
                    <a:lnTo>
                      <a:pt x="272" y="296"/>
                    </a:lnTo>
                    <a:lnTo>
                      <a:pt x="261" y="296"/>
                    </a:lnTo>
                    <a:lnTo>
                      <a:pt x="251" y="296"/>
                    </a:lnTo>
                    <a:lnTo>
                      <a:pt x="246" y="297"/>
                    </a:lnTo>
                    <a:lnTo>
                      <a:pt x="242" y="296"/>
                    </a:lnTo>
                    <a:lnTo>
                      <a:pt x="237" y="286"/>
                    </a:lnTo>
                    <a:lnTo>
                      <a:pt x="234" y="281"/>
                    </a:lnTo>
                    <a:lnTo>
                      <a:pt x="229" y="274"/>
                    </a:lnTo>
                    <a:lnTo>
                      <a:pt x="226" y="269"/>
                    </a:lnTo>
                    <a:lnTo>
                      <a:pt x="223" y="264"/>
                    </a:lnTo>
                    <a:lnTo>
                      <a:pt x="223" y="261"/>
                    </a:lnTo>
                    <a:lnTo>
                      <a:pt x="219" y="258"/>
                    </a:lnTo>
                    <a:lnTo>
                      <a:pt x="216" y="256"/>
                    </a:lnTo>
                    <a:lnTo>
                      <a:pt x="213" y="256"/>
                    </a:lnTo>
                    <a:lnTo>
                      <a:pt x="213" y="254"/>
                    </a:lnTo>
                    <a:lnTo>
                      <a:pt x="211" y="249"/>
                    </a:lnTo>
                    <a:lnTo>
                      <a:pt x="209" y="249"/>
                    </a:lnTo>
                    <a:lnTo>
                      <a:pt x="208" y="249"/>
                    </a:lnTo>
                    <a:lnTo>
                      <a:pt x="201" y="249"/>
                    </a:lnTo>
                    <a:lnTo>
                      <a:pt x="194" y="246"/>
                    </a:lnTo>
                    <a:lnTo>
                      <a:pt x="186" y="241"/>
                    </a:lnTo>
                    <a:lnTo>
                      <a:pt x="183" y="239"/>
                    </a:lnTo>
                    <a:lnTo>
                      <a:pt x="181" y="239"/>
                    </a:lnTo>
                    <a:lnTo>
                      <a:pt x="176" y="239"/>
                    </a:lnTo>
                    <a:lnTo>
                      <a:pt x="174" y="238"/>
                    </a:lnTo>
                    <a:lnTo>
                      <a:pt x="166" y="233"/>
                    </a:lnTo>
                    <a:lnTo>
                      <a:pt x="151" y="229"/>
                    </a:lnTo>
                    <a:lnTo>
                      <a:pt x="149" y="229"/>
                    </a:lnTo>
                    <a:lnTo>
                      <a:pt x="146" y="231"/>
                    </a:lnTo>
                    <a:lnTo>
                      <a:pt x="139" y="231"/>
                    </a:lnTo>
                    <a:lnTo>
                      <a:pt x="129" y="233"/>
                    </a:lnTo>
                    <a:lnTo>
                      <a:pt x="106" y="228"/>
                    </a:lnTo>
                    <a:lnTo>
                      <a:pt x="101" y="224"/>
                    </a:lnTo>
                    <a:lnTo>
                      <a:pt x="95" y="218"/>
                    </a:lnTo>
                    <a:lnTo>
                      <a:pt x="95" y="214"/>
                    </a:lnTo>
                    <a:lnTo>
                      <a:pt x="95" y="211"/>
                    </a:lnTo>
                    <a:lnTo>
                      <a:pt x="96" y="208"/>
                    </a:lnTo>
                    <a:lnTo>
                      <a:pt x="100" y="206"/>
                    </a:lnTo>
                    <a:lnTo>
                      <a:pt x="101" y="201"/>
                    </a:lnTo>
                    <a:lnTo>
                      <a:pt x="98" y="199"/>
                    </a:lnTo>
                    <a:lnTo>
                      <a:pt x="96" y="193"/>
                    </a:lnTo>
                    <a:lnTo>
                      <a:pt x="98" y="191"/>
                    </a:lnTo>
                    <a:lnTo>
                      <a:pt x="98" y="186"/>
                    </a:lnTo>
                    <a:lnTo>
                      <a:pt x="96" y="183"/>
                    </a:lnTo>
                    <a:lnTo>
                      <a:pt x="93" y="180"/>
                    </a:lnTo>
                    <a:lnTo>
                      <a:pt x="90" y="178"/>
                    </a:lnTo>
                    <a:lnTo>
                      <a:pt x="85" y="175"/>
                    </a:lnTo>
                    <a:lnTo>
                      <a:pt x="83" y="171"/>
                    </a:lnTo>
                    <a:lnTo>
                      <a:pt x="81" y="168"/>
                    </a:lnTo>
                    <a:lnTo>
                      <a:pt x="80" y="163"/>
                    </a:lnTo>
                    <a:lnTo>
                      <a:pt x="80" y="160"/>
                    </a:lnTo>
                    <a:lnTo>
                      <a:pt x="76" y="156"/>
                    </a:lnTo>
                    <a:lnTo>
                      <a:pt x="73" y="153"/>
                    </a:lnTo>
                    <a:lnTo>
                      <a:pt x="70" y="153"/>
                    </a:lnTo>
                    <a:lnTo>
                      <a:pt x="66" y="150"/>
                    </a:lnTo>
                    <a:lnTo>
                      <a:pt x="63" y="148"/>
                    </a:lnTo>
                    <a:lnTo>
                      <a:pt x="60" y="148"/>
                    </a:lnTo>
                    <a:lnTo>
                      <a:pt x="56" y="151"/>
                    </a:lnTo>
                    <a:lnTo>
                      <a:pt x="55" y="151"/>
                    </a:lnTo>
                    <a:lnTo>
                      <a:pt x="51" y="151"/>
                    </a:lnTo>
                    <a:lnTo>
                      <a:pt x="48" y="146"/>
                    </a:lnTo>
                    <a:lnTo>
                      <a:pt x="46" y="145"/>
                    </a:lnTo>
                    <a:lnTo>
                      <a:pt x="41" y="145"/>
                    </a:lnTo>
                    <a:lnTo>
                      <a:pt x="38" y="148"/>
                    </a:lnTo>
                    <a:lnTo>
                      <a:pt x="35" y="150"/>
                    </a:lnTo>
                    <a:lnTo>
                      <a:pt x="35" y="151"/>
                    </a:lnTo>
                    <a:lnTo>
                      <a:pt x="33" y="151"/>
                    </a:lnTo>
                    <a:lnTo>
                      <a:pt x="28" y="150"/>
                    </a:lnTo>
                    <a:lnTo>
                      <a:pt x="27" y="146"/>
                    </a:lnTo>
                    <a:lnTo>
                      <a:pt x="27" y="145"/>
                    </a:lnTo>
                    <a:lnTo>
                      <a:pt x="23" y="140"/>
                    </a:lnTo>
                    <a:lnTo>
                      <a:pt x="18" y="138"/>
                    </a:lnTo>
                    <a:lnTo>
                      <a:pt x="15" y="135"/>
                    </a:lnTo>
                    <a:lnTo>
                      <a:pt x="12" y="133"/>
                    </a:lnTo>
                    <a:lnTo>
                      <a:pt x="10" y="131"/>
                    </a:lnTo>
                    <a:lnTo>
                      <a:pt x="8" y="128"/>
                    </a:lnTo>
                    <a:lnTo>
                      <a:pt x="8" y="125"/>
                    </a:lnTo>
                    <a:lnTo>
                      <a:pt x="7" y="123"/>
                    </a:lnTo>
                    <a:lnTo>
                      <a:pt x="5" y="123"/>
                    </a:lnTo>
                    <a:lnTo>
                      <a:pt x="5" y="125"/>
                    </a:lnTo>
                    <a:lnTo>
                      <a:pt x="3" y="125"/>
                    </a:lnTo>
                    <a:lnTo>
                      <a:pt x="2" y="121"/>
                    </a:lnTo>
                    <a:lnTo>
                      <a:pt x="0" y="121"/>
                    </a:lnTo>
                    <a:lnTo>
                      <a:pt x="0" y="116"/>
                    </a:lnTo>
                    <a:lnTo>
                      <a:pt x="0" y="113"/>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91" name="Freeform 11"/>
              <p:cNvSpPr>
                <a:spLocks/>
              </p:cNvSpPr>
              <p:nvPr/>
            </p:nvSpPr>
            <p:spPr bwMode="auto">
              <a:xfrm>
                <a:off x="6967263" y="2534064"/>
                <a:ext cx="493384" cy="226194"/>
              </a:xfrm>
              <a:custGeom>
                <a:avLst/>
                <a:gdLst/>
                <a:ahLst/>
                <a:cxnLst>
                  <a:cxn ang="0">
                    <a:pos x="23" y="254"/>
                  </a:cxn>
                  <a:cxn ang="0">
                    <a:pos x="1" y="203"/>
                  </a:cxn>
                  <a:cxn ang="0">
                    <a:pos x="45" y="196"/>
                  </a:cxn>
                  <a:cxn ang="0">
                    <a:pos x="66" y="156"/>
                  </a:cxn>
                  <a:cxn ang="0">
                    <a:pos x="89" y="148"/>
                  </a:cxn>
                  <a:cxn ang="0">
                    <a:pos x="106" y="145"/>
                  </a:cxn>
                  <a:cxn ang="0">
                    <a:pos x="146" y="156"/>
                  </a:cxn>
                  <a:cxn ang="0">
                    <a:pos x="174" y="164"/>
                  </a:cxn>
                  <a:cxn ang="0">
                    <a:pos x="209" y="156"/>
                  </a:cxn>
                  <a:cxn ang="0">
                    <a:pos x="242" y="156"/>
                  </a:cxn>
                  <a:cxn ang="0">
                    <a:pos x="265" y="168"/>
                  </a:cxn>
                  <a:cxn ang="0">
                    <a:pos x="310" y="166"/>
                  </a:cxn>
                  <a:cxn ang="0">
                    <a:pos x="295" y="131"/>
                  </a:cxn>
                  <a:cxn ang="0">
                    <a:pos x="292" y="110"/>
                  </a:cxn>
                  <a:cxn ang="0">
                    <a:pos x="312" y="81"/>
                  </a:cxn>
                  <a:cxn ang="0">
                    <a:pos x="294" y="73"/>
                  </a:cxn>
                  <a:cxn ang="0">
                    <a:pos x="309" y="61"/>
                  </a:cxn>
                  <a:cxn ang="0">
                    <a:pos x="339" y="53"/>
                  </a:cxn>
                  <a:cxn ang="0">
                    <a:pos x="380" y="43"/>
                  </a:cxn>
                  <a:cxn ang="0">
                    <a:pos x="405" y="30"/>
                  </a:cxn>
                  <a:cxn ang="0">
                    <a:pos x="443" y="12"/>
                  </a:cxn>
                  <a:cxn ang="0">
                    <a:pos x="475" y="2"/>
                  </a:cxn>
                  <a:cxn ang="0">
                    <a:pos x="510" y="20"/>
                  </a:cxn>
                  <a:cxn ang="0">
                    <a:pos x="520" y="38"/>
                  </a:cxn>
                  <a:cxn ang="0">
                    <a:pos x="540" y="33"/>
                  </a:cxn>
                  <a:cxn ang="0">
                    <a:pos x="563" y="42"/>
                  </a:cxn>
                  <a:cxn ang="0">
                    <a:pos x="579" y="52"/>
                  </a:cxn>
                  <a:cxn ang="0">
                    <a:pos x="616" y="37"/>
                  </a:cxn>
                  <a:cxn ang="0">
                    <a:pos x="639" y="32"/>
                  </a:cxn>
                  <a:cxn ang="0">
                    <a:pos x="749" y="120"/>
                  </a:cxn>
                  <a:cxn ang="0">
                    <a:pos x="780" y="130"/>
                  </a:cxn>
                  <a:cxn ang="0">
                    <a:pos x="819" y="121"/>
                  </a:cxn>
                  <a:cxn ang="0">
                    <a:pos x="857" y="146"/>
                  </a:cxn>
                  <a:cxn ang="0">
                    <a:pos x="872" y="164"/>
                  </a:cxn>
                  <a:cxn ang="0">
                    <a:pos x="903" y="161"/>
                  </a:cxn>
                  <a:cxn ang="0">
                    <a:pos x="907" y="189"/>
                  </a:cxn>
                  <a:cxn ang="0">
                    <a:pos x="895" y="236"/>
                  </a:cxn>
                  <a:cxn ang="0">
                    <a:pos x="849" y="239"/>
                  </a:cxn>
                  <a:cxn ang="0">
                    <a:pos x="835" y="287"/>
                  </a:cxn>
                  <a:cxn ang="0">
                    <a:pos x="817" y="299"/>
                  </a:cxn>
                  <a:cxn ang="0">
                    <a:pos x="794" y="314"/>
                  </a:cxn>
                  <a:cxn ang="0">
                    <a:pos x="807" y="347"/>
                  </a:cxn>
                  <a:cxn ang="0">
                    <a:pos x="807" y="382"/>
                  </a:cxn>
                  <a:cxn ang="0">
                    <a:pos x="721" y="369"/>
                  </a:cxn>
                  <a:cxn ang="0">
                    <a:pos x="662" y="369"/>
                  </a:cxn>
                  <a:cxn ang="0">
                    <a:pos x="611" y="384"/>
                  </a:cxn>
                  <a:cxn ang="0">
                    <a:pos x="579" y="400"/>
                  </a:cxn>
                  <a:cxn ang="0">
                    <a:pos x="520" y="429"/>
                  </a:cxn>
                  <a:cxn ang="0">
                    <a:pos x="410" y="357"/>
                  </a:cxn>
                  <a:cxn ang="0">
                    <a:pos x="226" y="420"/>
                  </a:cxn>
                  <a:cxn ang="0">
                    <a:pos x="167" y="400"/>
                  </a:cxn>
                  <a:cxn ang="0">
                    <a:pos x="144" y="390"/>
                  </a:cxn>
                  <a:cxn ang="0">
                    <a:pos x="124" y="369"/>
                  </a:cxn>
                  <a:cxn ang="0">
                    <a:pos x="108" y="349"/>
                  </a:cxn>
                  <a:cxn ang="0">
                    <a:pos x="134" y="349"/>
                  </a:cxn>
                  <a:cxn ang="0">
                    <a:pos x="123" y="329"/>
                  </a:cxn>
                  <a:cxn ang="0">
                    <a:pos x="154" y="324"/>
                  </a:cxn>
                  <a:cxn ang="0">
                    <a:pos x="161" y="309"/>
                  </a:cxn>
                  <a:cxn ang="0">
                    <a:pos x="159" y="286"/>
                  </a:cxn>
                  <a:cxn ang="0">
                    <a:pos x="136" y="281"/>
                  </a:cxn>
                  <a:cxn ang="0">
                    <a:pos x="123" y="276"/>
                  </a:cxn>
                  <a:cxn ang="0">
                    <a:pos x="99" y="282"/>
                  </a:cxn>
                  <a:cxn ang="0">
                    <a:pos x="78" y="292"/>
                  </a:cxn>
                </a:cxnLst>
                <a:rect l="0" t="0" r="r" b="b"/>
                <a:pathLst>
                  <a:path w="922" h="437">
                    <a:moveTo>
                      <a:pt x="71" y="294"/>
                    </a:moveTo>
                    <a:lnTo>
                      <a:pt x="65" y="289"/>
                    </a:lnTo>
                    <a:lnTo>
                      <a:pt x="58" y="291"/>
                    </a:lnTo>
                    <a:lnTo>
                      <a:pt x="50" y="286"/>
                    </a:lnTo>
                    <a:lnTo>
                      <a:pt x="50" y="282"/>
                    </a:lnTo>
                    <a:lnTo>
                      <a:pt x="60" y="282"/>
                    </a:lnTo>
                    <a:lnTo>
                      <a:pt x="50" y="267"/>
                    </a:lnTo>
                    <a:lnTo>
                      <a:pt x="38" y="257"/>
                    </a:lnTo>
                    <a:lnTo>
                      <a:pt x="23" y="254"/>
                    </a:lnTo>
                    <a:lnTo>
                      <a:pt x="21" y="257"/>
                    </a:lnTo>
                    <a:lnTo>
                      <a:pt x="13" y="251"/>
                    </a:lnTo>
                    <a:lnTo>
                      <a:pt x="15" y="248"/>
                    </a:lnTo>
                    <a:lnTo>
                      <a:pt x="10" y="243"/>
                    </a:lnTo>
                    <a:lnTo>
                      <a:pt x="0" y="239"/>
                    </a:lnTo>
                    <a:lnTo>
                      <a:pt x="3" y="231"/>
                    </a:lnTo>
                    <a:lnTo>
                      <a:pt x="6" y="218"/>
                    </a:lnTo>
                    <a:lnTo>
                      <a:pt x="3" y="214"/>
                    </a:lnTo>
                    <a:lnTo>
                      <a:pt x="1" y="203"/>
                    </a:lnTo>
                    <a:lnTo>
                      <a:pt x="6" y="201"/>
                    </a:lnTo>
                    <a:lnTo>
                      <a:pt x="11" y="194"/>
                    </a:lnTo>
                    <a:lnTo>
                      <a:pt x="11" y="189"/>
                    </a:lnTo>
                    <a:lnTo>
                      <a:pt x="16" y="184"/>
                    </a:lnTo>
                    <a:lnTo>
                      <a:pt x="28" y="194"/>
                    </a:lnTo>
                    <a:lnTo>
                      <a:pt x="30" y="199"/>
                    </a:lnTo>
                    <a:lnTo>
                      <a:pt x="38" y="203"/>
                    </a:lnTo>
                    <a:lnTo>
                      <a:pt x="45" y="203"/>
                    </a:lnTo>
                    <a:lnTo>
                      <a:pt x="45" y="196"/>
                    </a:lnTo>
                    <a:lnTo>
                      <a:pt x="48" y="194"/>
                    </a:lnTo>
                    <a:lnTo>
                      <a:pt x="41" y="176"/>
                    </a:lnTo>
                    <a:lnTo>
                      <a:pt x="50" y="176"/>
                    </a:lnTo>
                    <a:lnTo>
                      <a:pt x="56" y="176"/>
                    </a:lnTo>
                    <a:lnTo>
                      <a:pt x="56" y="169"/>
                    </a:lnTo>
                    <a:lnTo>
                      <a:pt x="53" y="166"/>
                    </a:lnTo>
                    <a:lnTo>
                      <a:pt x="55" y="161"/>
                    </a:lnTo>
                    <a:lnTo>
                      <a:pt x="63" y="158"/>
                    </a:lnTo>
                    <a:lnTo>
                      <a:pt x="66" y="156"/>
                    </a:lnTo>
                    <a:lnTo>
                      <a:pt x="68" y="151"/>
                    </a:lnTo>
                    <a:lnTo>
                      <a:pt x="71" y="148"/>
                    </a:lnTo>
                    <a:lnTo>
                      <a:pt x="76" y="150"/>
                    </a:lnTo>
                    <a:lnTo>
                      <a:pt x="78" y="146"/>
                    </a:lnTo>
                    <a:lnTo>
                      <a:pt x="76" y="141"/>
                    </a:lnTo>
                    <a:lnTo>
                      <a:pt x="78" y="140"/>
                    </a:lnTo>
                    <a:lnTo>
                      <a:pt x="84" y="143"/>
                    </a:lnTo>
                    <a:lnTo>
                      <a:pt x="89" y="145"/>
                    </a:lnTo>
                    <a:lnTo>
                      <a:pt x="89" y="148"/>
                    </a:lnTo>
                    <a:lnTo>
                      <a:pt x="86" y="151"/>
                    </a:lnTo>
                    <a:lnTo>
                      <a:pt x="88" y="155"/>
                    </a:lnTo>
                    <a:lnTo>
                      <a:pt x="93" y="151"/>
                    </a:lnTo>
                    <a:lnTo>
                      <a:pt x="94" y="148"/>
                    </a:lnTo>
                    <a:lnTo>
                      <a:pt x="98" y="146"/>
                    </a:lnTo>
                    <a:lnTo>
                      <a:pt x="98" y="150"/>
                    </a:lnTo>
                    <a:lnTo>
                      <a:pt x="101" y="146"/>
                    </a:lnTo>
                    <a:lnTo>
                      <a:pt x="101" y="145"/>
                    </a:lnTo>
                    <a:lnTo>
                      <a:pt x="106" y="145"/>
                    </a:lnTo>
                    <a:lnTo>
                      <a:pt x="111" y="141"/>
                    </a:lnTo>
                    <a:lnTo>
                      <a:pt x="116" y="141"/>
                    </a:lnTo>
                    <a:lnTo>
                      <a:pt x="118" y="146"/>
                    </a:lnTo>
                    <a:lnTo>
                      <a:pt x="124" y="150"/>
                    </a:lnTo>
                    <a:lnTo>
                      <a:pt x="133" y="148"/>
                    </a:lnTo>
                    <a:lnTo>
                      <a:pt x="136" y="148"/>
                    </a:lnTo>
                    <a:lnTo>
                      <a:pt x="139" y="151"/>
                    </a:lnTo>
                    <a:lnTo>
                      <a:pt x="141" y="151"/>
                    </a:lnTo>
                    <a:lnTo>
                      <a:pt x="146" y="156"/>
                    </a:lnTo>
                    <a:lnTo>
                      <a:pt x="153" y="156"/>
                    </a:lnTo>
                    <a:lnTo>
                      <a:pt x="156" y="161"/>
                    </a:lnTo>
                    <a:lnTo>
                      <a:pt x="163" y="166"/>
                    </a:lnTo>
                    <a:lnTo>
                      <a:pt x="166" y="166"/>
                    </a:lnTo>
                    <a:lnTo>
                      <a:pt x="167" y="169"/>
                    </a:lnTo>
                    <a:lnTo>
                      <a:pt x="169" y="174"/>
                    </a:lnTo>
                    <a:lnTo>
                      <a:pt x="171" y="174"/>
                    </a:lnTo>
                    <a:lnTo>
                      <a:pt x="174" y="171"/>
                    </a:lnTo>
                    <a:lnTo>
                      <a:pt x="174" y="164"/>
                    </a:lnTo>
                    <a:lnTo>
                      <a:pt x="179" y="163"/>
                    </a:lnTo>
                    <a:lnTo>
                      <a:pt x="182" y="166"/>
                    </a:lnTo>
                    <a:lnTo>
                      <a:pt x="191" y="168"/>
                    </a:lnTo>
                    <a:lnTo>
                      <a:pt x="194" y="173"/>
                    </a:lnTo>
                    <a:lnTo>
                      <a:pt x="197" y="173"/>
                    </a:lnTo>
                    <a:lnTo>
                      <a:pt x="204" y="169"/>
                    </a:lnTo>
                    <a:lnTo>
                      <a:pt x="204" y="161"/>
                    </a:lnTo>
                    <a:lnTo>
                      <a:pt x="209" y="161"/>
                    </a:lnTo>
                    <a:lnTo>
                      <a:pt x="209" y="156"/>
                    </a:lnTo>
                    <a:lnTo>
                      <a:pt x="214" y="156"/>
                    </a:lnTo>
                    <a:lnTo>
                      <a:pt x="216" y="159"/>
                    </a:lnTo>
                    <a:lnTo>
                      <a:pt x="219" y="155"/>
                    </a:lnTo>
                    <a:lnTo>
                      <a:pt x="224" y="155"/>
                    </a:lnTo>
                    <a:lnTo>
                      <a:pt x="231" y="159"/>
                    </a:lnTo>
                    <a:lnTo>
                      <a:pt x="232" y="163"/>
                    </a:lnTo>
                    <a:lnTo>
                      <a:pt x="239" y="163"/>
                    </a:lnTo>
                    <a:lnTo>
                      <a:pt x="239" y="156"/>
                    </a:lnTo>
                    <a:lnTo>
                      <a:pt x="242" y="156"/>
                    </a:lnTo>
                    <a:lnTo>
                      <a:pt x="247" y="156"/>
                    </a:lnTo>
                    <a:lnTo>
                      <a:pt x="251" y="153"/>
                    </a:lnTo>
                    <a:lnTo>
                      <a:pt x="256" y="156"/>
                    </a:lnTo>
                    <a:lnTo>
                      <a:pt x="259" y="158"/>
                    </a:lnTo>
                    <a:lnTo>
                      <a:pt x="257" y="161"/>
                    </a:lnTo>
                    <a:lnTo>
                      <a:pt x="254" y="163"/>
                    </a:lnTo>
                    <a:lnTo>
                      <a:pt x="259" y="168"/>
                    </a:lnTo>
                    <a:lnTo>
                      <a:pt x="264" y="168"/>
                    </a:lnTo>
                    <a:lnTo>
                      <a:pt x="265" y="168"/>
                    </a:lnTo>
                    <a:lnTo>
                      <a:pt x="269" y="169"/>
                    </a:lnTo>
                    <a:lnTo>
                      <a:pt x="275" y="168"/>
                    </a:lnTo>
                    <a:lnTo>
                      <a:pt x="284" y="173"/>
                    </a:lnTo>
                    <a:lnTo>
                      <a:pt x="290" y="173"/>
                    </a:lnTo>
                    <a:lnTo>
                      <a:pt x="292" y="168"/>
                    </a:lnTo>
                    <a:lnTo>
                      <a:pt x="292" y="163"/>
                    </a:lnTo>
                    <a:lnTo>
                      <a:pt x="295" y="161"/>
                    </a:lnTo>
                    <a:lnTo>
                      <a:pt x="302" y="164"/>
                    </a:lnTo>
                    <a:lnTo>
                      <a:pt x="310" y="166"/>
                    </a:lnTo>
                    <a:lnTo>
                      <a:pt x="317" y="163"/>
                    </a:lnTo>
                    <a:lnTo>
                      <a:pt x="320" y="159"/>
                    </a:lnTo>
                    <a:lnTo>
                      <a:pt x="319" y="143"/>
                    </a:lnTo>
                    <a:lnTo>
                      <a:pt x="317" y="141"/>
                    </a:lnTo>
                    <a:lnTo>
                      <a:pt x="309" y="141"/>
                    </a:lnTo>
                    <a:lnTo>
                      <a:pt x="305" y="138"/>
                    </a:lnTo>
                    <a:lnTo>
                      <a:pt x="304" y="135"/>
                    </a:lnTo>
                    <a:lnTo>
                      <a:pt x="299" y="135"/>
                    </a:lnTo>
                    <a:lnTo>
                      <a:pt x="295" y="131"/>
                    </a:lnTo>
                    <a:lnTo>
                      <a:pt x="289" y="131"/>
                    </a:lnTo>
                    <a:lnTo>
                      <a:pt x="289" y="128"/>
                    </a:lnTo>
                    <a:lnTo>
                      <a:pt x="287" y="126"/>
                    </a:lnTo>
                    <a:lnTo>
                      <a:pt x="289" y="123"/>
                    </a:lnTo>
                    <a:lnTo>
                      <a:pt x="292" y="123"/>
                    </a:lnTo>
                    <a:lnTo>
                      <a:pt x="294" y="118"/>
                    </a:lnTo>
                    <a:lnTo>
                      <a:pt x="297" y="115"/>
                    </a:lnTo>
                    <a:lnTo>
                      <a:pt x="295" y="110"/>
                    </a:lnTo>
                    <a:lnTo>
                      <a:pt x="292" y="110"/>
                    </a:lnTo>
                    <a:lnTo>
                      <a:pt x="292" y="105"/>
                    </a:lnTo>
                    <a:lnTo>
                      <a:pt x="297" y="96"/>
                    </a:lnTo>
                    <a:lnTo>
                      <a:pt x="304" y="93"/>
                    </a:lnTo>
                    <a:lnTo>
                      <a:pt x="314" y="91"/>
                    </a:lnTo>
                    <a:lnTo>
                      <a:pt x="317" y="93"/>
                    </a:lnTo>
                    <a:lnTo>
                      <a:pt x="320" y="91"/>
                    </a:lnTo>
                    <a:lnTo>
                      <a:pt x="320" y="86"/>
                    </a:lnTo>
                    <a:lnTo>
                      <a:pt x="315" y="85"/>
                    </a:lnTo>
                    <a:lnTo>
                      <a:pt x="312" y="81"/>
                    </a:lnTo>
                    <a:lnTo>
                      <a:pt x="307" y="81"/>
                    </a:lnTo>
                    <a:lnTo>
                      <a:pt x="305" y="85"/>
                    </a:lnTo>
                    <a:lnTo>
                      <a:pt x="300" y="81"/>
                    </a:lnTo>
                    <a:lnTo>
                      <a:pt x="294" y="81"/>
                    </a:lnTo>
                    <a:lnTo>
                      <a:pt x="294" y="80"/>
                    </a:lnTo>
                    <a:lnTo>
                      <a:pt x="295" y="78"/>
                    </a:lnTo>
                    <a:lnTo>
                      <a:pt x="302" y="78"/>
                    </a:lnTo>
                    <a:lnTo>
                      <a:pt x="300" y="73"/>
                    </a:lnTo>
                    <a:lnTo>
                      <a:pt x="294" y="73"/>
                    </a:lnTo>
                    <a:lnTo>
                      <a:pt x="289" y="71"/>
                    </a:lnTo>
                    <a:lnTo>
                      <a:pt x="292" y="70"/>
                    </a:lnTo>
                    <a:lnTo>
                      <a:pt x="289" y="65"/>
                    </a:lnTo>
                    <a:lnTo>
                      <a:pt x="290" y="63"/>
                    </a:lnTo>
                    <a:lnTo>
                      <a:pt x="295" y="63"/>
                    </a:lnTo>
                    <a:lnTo>
                      <a:pt x="299" y="60"/>
                    </a:lnTo>
                    <a:lnTo>
                      <a:pt x="302" y="60"/>
                    </a:lnTo>
                    <a:lnTo>
                      <a:pt x="304" y="63"/>
                    </a:lnTo>
                    <a:lnTo>
                      <a:pt x="309" y="61"/>
                    </a:lnTo>
                    <a:lnTo>
                      <a:pt x="314" y="65"/>
                    </a:lnTo>
                    <a:lnTo>
                      <a:pt x="315" y="63"/>
                    </a:lnTo>
                    <a:lnTo>
                      <a:pt x="315" y="60"/>
                    </a:lnTo>
                    <a:lnTo>
                      <a:pt x="320" y="58"/>
                    </a:lnTo>
                    <a:lnTo>
                      <a:pt x="324" y="58"/>
                    </a:lnTo>
                    <a:lnTo>
                      <a:pt x="327" y="61"/>
                    </a:lnTo>
                    <a:lnTo>
                      <a:pt x="329" y="60"/>
                    </a:lnTo>
                    <a:lnTo>
                      <a:pt x="330" y="57"/>
                    </a:lnTo>
                    <a:lnTo>
                      <a:pt x="339" y="53"/>
                    </a:lnTo>
                    <a:lnTo>
                      <a:pt x="344" y="53"/>
                    </a:lnTo>
                    <a:lnTo>
                      <a:pt x="350" y="50"/>
                    </a:lnTo>
                    <a:lnTo>
                      <a:pt x="355" y="50"/>
                    </a:lnTo>
                    <a:lnTo>
                      <a:pt x="357" y="48"/>
                    </a:lnTo>
                    <a:lnTo>
                      <a:pt x="363" y="45"/>
                    </a:lnTo>
                    <a:lnTo>
                      <a:pt x="370" y="45"/>
                    </a:lnTo>
                    <a:lnTo>
                      <a:pt x="373" y="42"/>
                    </a:lnTo>
                    <a:lnTo>
                      <a:pt x="377" y="42"/>
                    </a:lnTo>
                    <a:lnTo>
                      <a:pt x="380" y="43"/>
                    </a:lnTo>
                    <a:lnTo>
                      <a:pt x="382" y="42"/>
                    </a:lnTo>
                    <a:lnTo>
                      <a:pt x="382" y="37"/>
                    </a:lnTo>
                    <a:lnTo>
                      <a:pt x="385" y="35"/>
                    </a:lnTo>
                    <a:lnTo>
                      <a:pt x="390" y="35"/>
                    </a:lnTo>
                    <a:lnTo>
                      <a:pt x="390" y="32"/>
                    </a:lnTo>
                    <a:lnTo>
                      <a:pt x="393" y="30"/>
                    </a:lnTo>
                    <a:lnTo>
                      <a:pt x="397" y="32"/>
                    </a:lnTo>
                    <a:lnTo>
                      <a:pt x="400" y="32"/>
                    </a:lnTo>
                    <a:lnTo>
                      <a:pt x="405" y="30"/>
                    </a:lnTo>
                    <a:lnTo>
                      <a:pt x="410" y="28"/>
                    </a:lnTo>
                    <a:lnTo>
                      <a:pt x="420" y="22"/>
                    </a:lnTo>
                    <a:lnTo>
                      <a:pt x="423" y="22"/>
                    </a:lnTo>
                    <a:lnTo>
                      <a:pt x="425" y="20"/>
                    </a:lnTo>
                    <a:lnTo>
                      <a:pt x="430" y="20"/>
                    </a:lnTo>
                    <a:lnTo>
                      <a:pt x="433" y="15"/>
                    </a:lnTo>
                    <a:lnTo>
                      <a:pt x="437" y="17"/>
                    </a:lnTo>
                    <a:lnTo>
                      <a:pt x="443" y="15"/>
                    </a:lnTo>
                    <a:lnTo>
                      <a:pt x="443" y="12"/>
                    </a:lnTo>
                    <a:lnTo>
                      <a:pt x="442" y="8"/>
                    </a:lnTo>
                    <a:lnTo>
                      <a:pt x="443" y="7"/>
                    </a:lnTo>
                    <a:lnTo>
                      <a:pt x="450" y="7"/>
                    </a:lnTo>
                    <a:lnTo>
                      <a:pt x="452" y="3"/>
                    </a:lnTo>
                    <a:lnTo>
                      <a:pt x="457" y="0"/>
                    </a:lnTo>
                    <a:lnTo>
                      <a:pt x="458" y="2"/>
                    </a:lnTo>
                    <a:lnTo>
                      <a:pt x="463" y="0"/>
                    </a:lnTo>
                    <a:lnTo>
                      <a:pt x="468" y="2"/>
                    </a:lnTo>
                    <a:lnTo>
                      <a:pt x="475" y="2"/>
                    </a:lnTo>
                    <a:lnTo>
                      <a:pt x="481" y="5"/>
                    </a:lnTo>
                    <a:lnTo>
                      <a:pt x="486" y="5"/>
                    </a:lnTo>
                    <a:lnTo>
                      <a:pt x="491" y="3"/>
                    </a:lnTo>
                    <a:lnTo>
                      <a:pt x="496" y="3"/>
                    </a:lnTo>
                    <a:lnTo>
                      <a:pt x="500" y="8"/>
                    </a:lnTo>
                    <a:lnTo>
                      <a:pt x="501" y="10"/>
                    </a:lnTo>
                    <a:lnTo>
                      <a:pt x="503" y="15"/>
                    </a:lnTo>
                    <a:lnTo>
                      <a:pt x="506" y="18"/>
                    </a:lnTo>
                    <a:lnTo>
                      <a:pt x="510" y="20"/>
                    </a:lnTo>
                    <a:lnTo>
                      <a:pt x="510" y="22"/>
                    </a:lnTo>
                    <a:lnTo>
                      <a:pt x="508" y="27"/>
                    </a:lnTo>
                    <a:lnTo>
                      <a:pt x="510" y="30"/>
                    </a:lnTo>
                    <a:lnTo>
                      <a:pt x="510" y="32"/>
                    </a:lnTo>
                    <a:lnTo>
                      <a:pt x="505" y="33"/>
                    </a:lnTo>
                    <a:lnTo>
                      <a:pt x="508" y="37"/>
                    </a:lnTo>
                    <a:lnTo>
                      <a:pt x="510" y="38"/>
                    </a:lnTo>
                    <a:lnTo>
                      <a:pt x="516" y="37"/>
                    </a:lnTo>
                    <a:lnTo>
                      <a:pt x="520" y="38"/>
                    </a:lnTo>
                    <a:lnTo>
                      <a:pt x="523" y="38"/>
                    </a:lnTo>
                    <a:lnTo>
                      <a:pt x="523" y="33"/>
                    </a:lnTo>
                    <a:lnTo>
                      <a:pt x="526" y="33"/>
                    </a:lnTo>
                    <a:lnTo>
                      <a:pt x="528" y="37"/>
                    </a:lnTo>
                    <a:lnTo>
                      <a:pt x="531" y="37"/>
                    </a:lnTo>
                    <a:lnTo>
                      <a:pt x="531" y="33"/>
                    </a:lnTo>
                    <a:lnTo>
                      <a:pt x="530" y="30"/>
                    </a:lnTo>
                    <a:lnTo>
                      <a:pt x="531" y="28"/>
                    </a:lnTo>
                    <a:lnTo>
                      <a:pt x="540" y="33"/>
                    </a:lnTo>
                    <a:lnTo>
                      <a:pt x="540" y="42"/>
                    </a:lnTo>
                    <a:lnTo>
                      <a:pt x="543" y="47"/>
                    </a:lnTo>
                    <a:lnTo>
                      <a:pt x="546" y="47"/>
                    </a:lnTo>
                    <a:lnTo>
                      <a:pt x="550" y="43"/>
                    </a:lnTo>
                    <a:lnTo>
                      <a:pt x="548" y="42"/>
                    </a:lnTo>
                    <a:lnTo>
                      <a:pt x="546" y="38"/>
                    </a:lnTo>
                    <a:lnTo>
                      <a:pt x="551" y="38"/>
                    </a:lnTo>
                    <a:lnTo>
                      <a:pt x="560" y="42"/>
                    </a:lnTo>
                    <a:lnTo>
                      <a:pt x="563" y="42"/>
                    </a:lnTo>
                    <a:lnTo>
                      <a:pt x="566" y="40"/>
                    </a:lnTo>
                    <a:lnTo>
                      <a:pt x="569" y="40"/>
                    </a:lnTo>
                    <a:lnTo>
                      <a:pt x="568" y="45"/>
                    </a:lnTo>
                    <a:lnTo>
                      <a:pt x="564" y="47"/>
                    </a:lnTo>
                    <a:lnTo>
                      <a:pt x="564" y="53"/>
                    </a:lnTo>
                    <a:lnTo>
                      <a:pt x="568" y="57"/>
                    </a:lnTo>
                    <a:lnTo>
                      <a:pt x="571" y="57"/>
                    </a:lnTo>
                    <a:lnTo>
                      <a:pt x="574" y="53"/>
                    </a:lnTo>
                    <a:lnTo>
                      <a:pt x="579" y="52"/>
                    </a:lnTo>
                    <a:lnTo>
                      <a:pt x="589" y="55"/>
                    </a:lnTo>
                    <a:lnTo>
                      <a:pt x="591" y="57"/>
                    </a:lnTo>
                    <a:lnTo>
                      <a:pt x="594" y="53"/>
                    </a:lnTo>
                    <a:lnTo>
                      <a:pt x="594" y="48"/>
                    </a:lnTo>
                    <a:lnTo>
                      <a:pt x="598" y="47"/>
                    </a:lnTo>
                    <a:lnTo>
                      <a:pt x="606" y="47"/>
                    </a:lnTo>
                    <a:lnTo>
                      <a:pt x="609" y="43"/>
                    </a:lnTo>
                    <a:lnTo>
                      <a:pt x="611" y="40"/>
                    </a:lnTo>
                    <a:lnTo>
                      <a:pt x="616" y="37"/>
                    </a:lnTo>
                    <a:lnTo>
                      <a:pt x="616" y="33"/>
                    </a:lnTo>
                    <a:lnTo>
                      <a:pt x="621" y="30"/>
                    </a:lnTo>
                    <a:lnTo>
                      <a:pt x="624" y="28"/>
                    </a:lnTo>
                    <a:lnTo>
                      <a:pt x="629" y="25"/>
                    </a:lnTo>
                    <a:lnTo>
                      <a:pt x="634" y="23"/>
                    </a:lnTo>
                    <a:lnTo>
                      <a:pt x="641" y="22"/>
                    </a:lnTo>
                    <a:lnTo>
                      <a:pt x="643" y="23"/>
                    </a:lnTo>
                    <a:lnTo>
                      <a:pt x="643" y="27"/>
                    </a:lnTo>
                    <a:lnTo>
                      <a:pt x="639" y="32"/>
                    </a:lnTo>
                    <a:lnTo>
                      <a:pt x="634" y="32"/>
                    </a:lnTo>
                    <a:lnTo>
                      <a:pt x="638" y="35"/>
                    </a:lnTo>
                    <a:lnTo>
                      <a:pt x="681" y="65"/>
                    </a:lnTo>
                    <a:lnTo>
                      <a:pt x="741" y="131"/>
                    </a:lnTo>
                    <a:lnTo>
                      <a:pt x="746" y="131"/>
                    </a:lnTo>
                    <a:lnTo>
                      <a:pt x="751" y="128"/>
                    </a:lnTo>
                    <a:lnTo>
                      <a:pt x="751" y="126"/>
                    </a:lnTo>
                    <a:lnTo>
                      <a:pt x="749" y="125"/>
                    </a:lnTo>
                    <a:lnTo>
                      <a:pt x="749" y="120"/>
                    </a:lnTo>
                    <a:lnTo>
                      <a:pt x="754" y="118"/>
                    </a:lnTo>
                    <a:lnTo>
                      <a:pt x="760" y="121"/>
                    </a:lnTo>
                    <a:lnTo>
                      <a:pt x="759" y="125"/>
                    </a:lnTo>
                    <a:lnTo>
                      <a:pt x="760" y="128"/>
                    </a:lnTo>
                    <a:lnTo>
                      <a:pt x="765" y="130"/>
                    </a:lnTo>
                    <a:lnTo>
                      <a:pt x="769" y="133"/>
                    </a:lnTo>
                    <a:lnTo>
                      <a:pt x="774" y="133"/>
                    </a:lnTo>
                    <a:lnTo>
                      <a:pt x="777" y="130"/>
                    </a:lnTo>
                    <a:lnTo>
                      <a:pt x="780" y="130"/>
                    </a:lnTo>
                    <a:lnTo>
                      <a:pt x="787" y="133"/>
                    </a:lnTo>
                    <a:lnTo>
                      <a:pt x="792" y="131"/>
                    </a:lnTo>
                    <a:lnTo>
                      <a:pt x="795" y="131"/>
                    </a:lnTo>
                    <a:lnTo>
                      <a:pt x="800" y="130"/>
                    </a:lnTo>
                    <a:lnTo>
                      <a:pt x="802" y="128"/>
                    </a:lnTo>
                    <a:lnTo>
                      <a:pt x="800" y="125"/>
                    </a:lnTo>
                    <a:lnTo>
                      <a:pt x="802" y="123"/>
                    </a:lnTo>
                    <a:lnTo>
                      <a:pt x="809" y="121"/>
                    </a:lnTo>
                    <a:lnTo>
                      <a:pt x="819" y="121"/>
                    </a:lnTo>
                    <a:lnTo>
                      <a:pt x="825" y="125"/>
                    </a:lnTo>
                    <a:lnTo>
                      <a:pt x="832" y="128"/>
                    </a:lnTo>
                    <a:lnTo>
                      <a:pt x="837" y="135"/>
                    </a:lnTo>
                    <a:lnTo>
                      <a:pt x="839" y="140"/>
                    </a:lnTo>
                    <a:lnTo>
                      <a:pt x="842" y="140"/>
                    </a:lnTo>
                    <a:lnTo>
                      <a:pt x="847" y="141"/>
                    </a:lnTo>
                    <a:lnTo>
                      <a:pt x="852" y="145"/>
                    </a:lnTo>
                    <a:lnTo>
                      <a:pt x="854" y="145"/>
                    </a:lnTo>
                    <a:lnTo>
                      <a:pt x="857" y="146"/>
                    </a:lnTo>
                    <a:lnTo>
                      <a:pt x="857" y="150"/>
                    </a:lnTo>
                    <a:lnTo>
                      <a:pt x="857" y="151"/>
                    </a:lnTo>
                    <a:lnTo>
                      <a:pt x="857" y="155"/>
                    </a:lnTo>
                    <a:lnTo>
                      <a:pt x="859" y="158"/>
                    </a:lnTo>
                    <a:lnTo>
                      <a:pt x="860" y="159"/>
                    </a:lnTo>
                    <a:lnTo>
                      <a:pt x="862" y="161"/>
                    </a:lnTo>
                    <a:lnTo>
                      <a:pt x="863" y="161"/>
                    </a:lnTo>
                    <a:lnTo>
                      <a:pt x="868" y="163"/>
                    </a:lnTo>
                    <a:lnTo>
                      <a:pt x="872" y="164"/>
                    </a:lnTo>
                    <a:lnTo>
                      <a:pt x="873" y="161"/>
                    </a:lnTo>
                    <a:lnTo>
                      <a:pt x="877" y="159"/>
                    </a:lnTo>
                    <a:lnTo>
                      <a:pt x="888" y="159"/>
                    </a:lnTo>
                    <a:lnTo>
                      <a:pt x="893" y="158"/>
                    </a:lnTo>
                    <a:lnTo>
                      <a:pt x="897" y="155"/>
                    </a:lnTo>
                    <a:lnTo>
                      <a:pt x="902" y="151"/>
                    </a:lnTo>
                    <a:lnTo>
                      <a:pt x="903" y="153"/>
                    </a:lnTo>
                    <a:lnTo>
                      <a:pt x="902" y="158"/>
                    </a:lnTo>
                    <a:lnTo>
                      <a:pt x="903" y="161"/>
                    </a:lnTo>
                    <a:lnTo>
                      <a:pt x="907" y="163"/>
                    </a:lnTo>
                    <a:lnTo>
                      <a:pt x="912" y="166"/>
                    </a:lnTo>
                    <a:lnTo>
                      <a:pt x="918" y="169"/>
                    </a:lnTo>
                    <a:lnTo>
                      <a:pt x="922" y="171"/>
                    </a:lnTo>
                    <a:lnTo>
                      <a:pt x="917" y="174"/>
                    </a:lnTo>
                    <a:lnTo>
                      <a:pt x="913" y="178"/>
                    </a:lnTo>
                    <a:lnTo>
                      <a:pt x="907" y="183"/>
                    </a:lnTo>
                    <a:lnTo>
                      <a:pt x="907" y="186"/>
                    </a:lnTo>
                    <a:lnTo>
                      <a:pt x="907" y="189"/>
                    </a:lnTo>
                    <a:lnTo>
                      <a:pt x="905" y="194"/>
                    </a:lnTo>
                    <a:lnTo>
                      <a:pt x="897" y="196"/>
                    </a:lnTo>
                    <a:lnTo>
                      <a:pt x="893" y="199"/>
                    </a:lnTo>
                    <a:lnTo>
                      <a:pt x="892" y="204"/>
                    </a:lnTo>
                    <a:lnTo>
                      <a:pt x="892" y="213"/>
                    </a:lnTo>
                    <a:lnTo>
                      <a:pt x="897" y="223"/>
                    </a:lnTo>
                    <a:lnTo>
                      <a:pt x="902" y="228"/>
                    </a:lnTo>
                    <a:lnTo>
                      <a:pt x="902" y="231"/>
                    </a:lnTo>
                    <a:lnTo>
                      <a:pt x="895" y="236"/>
                    </a:lnTo>
                    <a:lnTo>
                      <a:pt x="890" y="238"/>
                    </a:lnTo>
                    <a:lnTo>
                      <a:pt x="885" y="243"/>
                    </a:lnTo>
                    <a:lnTo>
                      <a:pt x="882" y="244"/>
                    </a:lnTo>
                    <a:lnTo>
                      <a:pt x="880" y="243"/>
                    </a:lnTo>
                    <a:lnTo>
                      <a:pt x="878" y="241"/>
                    </a:lnTo>
                    <a:lnTo>
                      <a:pt x="875" y="241"/>
                    </a:lnTo>
                    <a:lnTo>
                      <a:pt x="865" y="243"/>
                    </a:lnTo>
                    <a:lnTo>
                      <a:pt x="859" y="243"/>
                    </a:lnTo>
                    <a:lnTo>
                      <a:pt x="849" y="239"/>
                    </a:lnTo>
                    <a:lnTo>
                      <a:pt x="844" y="238"/>
                    </a:lnTo>
                    <a:lnTo>
                      <a:pt x="840" y="239"/>
                    </a:lnTo>
                    <a:lnTo>
                      <a:pt x="839" y="249"/>
                    </a:lnTo>
                    <a:lnTo>
                      <a:pt x="837" y="254"/>
                    </a:lnTo>
                    <a:lnTo>
                      <a:pt x="835" y="259"/>
                    </a:lnTo>
                    <a:lnTo>
                      <a:pt x="834" y="272"/>
                    </a:lnTo>
                    <a:lnTo>
                      <a:pt x="834" y="282"/>
                    </a:lnTo>
                    <a:lnTo>
                      <a:pt x="832" y="286"/>
                    </a:lnTo>
                    <a:lnTo>
                      <a:pt x="835" y="287"/>
                    </a:lnTo>
                    <a:lnTo>
                      <a:pt x="840" y="289"/>
                    </a:lnTo>
                    <a:lnTo>
                      <a:pt x="839" y="294"/>
                    </a:lnTo>
                    <a:lnTo>
                      <a:pt x="839" y="297"/>
                    </a:lnTo>
                    <a:lnTo>
                      <a:pt x="835" y="297"/>
                    </a:lnTo>
                    <a:lnTo>
                      <a:pt x="832" y="299"/>
                    </a:lnTo>
                    <a:lnTo>
                      <a:pt x="829" y="299"/>
                    </a:lnTo>
                    <a:lnTo>
                      <a:pt x="825" y="297"/>
                    </a:lnTo>
                    <a:lnTo>
                      <a:pt x="822" y="297"/>
                    </a:lnTo>
                    <a:lnTo>
                      <a:pt x="817" y="299"/>
                    </a:lnTo>
                    <a:lnTo>
                      <a:pt x="805" y="301"/>
                    </a:lnTo>
                    <a:lnTo>
                      <a:pt x="799" y="304"/>
                    </a:lnTo>
                    <a:lnTo>
                      <a:pt x="795" y="304"/>
                    </a:lnTo>
                    <a:lnTo>
                      <a:pt x="792" y="302"/>
                    </a:lnTo>
                    <a:lnTo>
                      <a:pt x="789" y="304"/>
                    </a:lnTo>
                    <a:lnTo>
                      <a:pt x="784" y="307"/>
                    </a:lnTo>
                    <a:lnTo>
                      <a:pt x="784" y="311"/>
                    </a:lnTo>
                    <a:lnTo>
                      <a:pt x="787" y="314"/>
                    </a:lnTo>
                    <a:lnTo>
                      <a:pt x="794" y="314"/>
                    </a:lnTo>
                    <a:lnTo>
                      <a:pt x="800" y="314"/>
                    </a:lnTo>
                    <a:lnTo>
                      <a:pt x="800" y="316"/>
                    </a:lnTo>
                    <a:lnTo>
                      <a:pt x="797" y="319"/>
                    </a:lnTo>
                    <a:lnTo>
                      <a:pt x="799" y="326"/>
                    </a:lnTo>
                    <a:lnTo>
                      <a:pt x="799" y="329"/>
                    </a:lnTo>
                    <a:lnTo>
                      <a:pt x="802" y="332"/>
                    </a:lnTo>
                    <a:lnTo>
                      <a:pt x="802" y="336"/>
                    </a:lnTo>
                    <a:lnTo>
                      <a:pt x="807" y="342"/>
                    </a:lnTo>
                    <a:lnTo>
                      <a:pt x="807" y="347"/>
                    </a:lnTo>
                    <a:lnTo>
                      <a:pt x="814" y="351"/>
                    </a:lnTo>
                    <a:lnTo>
                      <a:pt x="815" y="359"/>
                    </a:lnTo>
                    <a:lnTo>
                      <a:pt x="812" y="362"/>
                    </a:lnTo>
                    <a:lnTo>
                      <a:pt x="810" y="365"/>
                    </a:lnTo>
                    <a:lnTo>
                      <a:pt x="815" y="370"/>
                    </a:lnTo>
                    <a:lnTo>
                      <a:pt x="812" y="370"/>
                    </a:lnTo>
                    <a:lnTo>
                      <a:pt x="812" y="374"/>
                    </a:lnTo>
                    <a:lnTo>
                      <a:pt x="807" y="375"/>
                    </a:lnTo>
                    <a:lnTo>
                      <a:pt x="807" y="382"/>
                    </a:lnTo>
                    <a:lnTo>
                      <a:pt x="802" y="384"/>
                    </a:lnTo>
                    <a:lnTo>
                      <a:pt x="792" y="382"/>
                    </a:lnTo>
                    <a:lnTo>
                      <a:pt x="782" y="370"/>
                    </a:lnTo>
                    <a:lnTo>
                      <a:pt x="777" y="372"/>
                    </a:lnTo>
                    <a:lnTo>
                      <a:pt x="767" y="369"/>
                    </a:lnTo>
                    <a:lnTo>
                      <a:pt x="752" y="367"/>
                    </a:lnTo>
                    <a:lnTo>
                      <a:pt x="746" y="370"/>
                    </a:lnTo>
                    <a:lnTo>
                      <a:pt x="732" y="367"/>
                    </a:lnTo>
                    <a:lnTo>
                      <a:pt x="721" y="369"/>
                    </a:lnTo>
                    <a:lnTo>
                      <a:pt x="716" y="370"/>
                    </a:lnTo>
                    <a:lnTo>
                      <a:pt x="709" y="369"/>
                    </a:lnTo>
                    <a:lnTo>
                      <a:pt x="706" y="372"/>
                    </a:lnTo>
                    <a:lnTo>
                      <a:pt x="701" y="374"/>
                    </a:lnTo>
                    <a:lnTo>
                      <a:pt x="687" y="372"/>
                    </a:lnTo>
                    <a:lnTo>
                      <a:pt x="677" y="370"/>
                    </a:lnTo>
                    <a:lnTo>
                      <a:pt x="672" y="367"/>
                    </a:lnTo>
                    <a:lnTo>
                      <a:pt x="664" y="367"/>
                    </a:lnTo>
                    <a:lnTo>
                      <a:pt x="662" y="369"/>
                    </a:lnTo>
                    <a:lnTo>
                      <a:pt x="656" y="369"/>
                    </a:lnTo>
                    <a:lnTo>
                      <a:pt x="653" y="367"/>
                    </a:lnTo>
                    <a:lnTo>
                      <a:pt x="649" y="369"/>
                    </a:lnTo>
                    <a:lnTo>
                      <a:pt x="649" y="374"/>
                    </a:lnTo>
                    <a:lnTo>
                      <a:pt x="651" y="379"/>
                    </a:lnTo>
                    <a:lnTo>
                      <a:pt x="651" y="384"/>
                    </a:lnTo>
                    <a:lnTo>
                      <a:pt x="644" y="385"/>
                    </a:lnTo>
                    <a:lnTo>
                      <a:pt x="629" y="385"/>
                    </a:lnTo>
                    <a:lnTo>
                      <a:pt x="611" y="384"/>
                    </a:lnTo>
                    <a:lnTo>
                      <a:pt x="606" y="382"/>
                    </a:lnTo>
                    <a:lnTo>
                      <a:pt x="599" y="380"/>
                    </a:lnTo>
                    <a:lnTo>
                      <a:pt x="594" y="385"/>
                    </a:lnTo>
                    <a:lnTo>
                      <a:pt x="596" y="387"/>
                    </a:lnTo>
                    <a:lnTo>
                      <a:pt x="591" y="390"/>
                    </a:lnTo>
                    <a:lnTo>
                      <a:pt x="589" y="392"/>
                    </a:lnTo>
                    <a:lnTo>
                      <a:pt x="588" y="392"/>
                    </a:lnTo>
                    <a:lnTo>
                      <a:pt x="583" y="399"/>
                    </a:lnTo>
                    <a:lnTo>
                      <a:pt x="579" y="400"/>
                    </a:lnTo>
                    <a:lnTo>
                      <a:pt x="569" y="410"/>
                    </a:lnTo>
                    <a:lnTo>
                      <a:pt x="566" y="417"/>
                    </a:lnTo>
                    <a:lnTo>
                      <a:pt x="563" y="419"/>
                    </a:lnTo>
                    <a:lnTo>
                      <a:pt x="560" y="427"/>
                    </a:lnTo>
                    <a:lnTo>
                      <a:pt x="550" y="435"/>
                    </a:lnTo>
                    <a:lnTo>
                      <a:pt x="546" y="434"/>
                    </a:lnTo>
                    <a:lnTo>
                      <a:pt x="536" y="429"/>
                    </a:lnTo>
                    <a:lnTo>
                      <a:pt x="528" y="429"/>
                    </a:lnTo>
                    <a:lnTo>
                      <a:pt x="520" y="429"/>
                    </a:lnTo>
                    <a:lnTo>
                      <a:pt x="510" y="435"/>
                    </a:lnTo>
                    <a:lnTo>
                      <a:pt x="505" y="434"/>
                    </a:lnTo>
                    <a:lnTo>
                      <a:pt x="495" y="409"/>
                    </a:lnTo>
                    <a:lnTo>
                      <a:pt x="476" y="407"/>
                    </a:lnTo>
                    <a:lnTo>
                      <a:pt x="476" y="375"/>
                    </a:lnTo>
                    <a:lnTo>
                      <a:pt x="468" y="379"/>
                    </a:lnTo>
                    <a:lnTo>
                      <a:pt x="462" y="365"/>
                    </a:lnTo>
                    <a:lnTo>
                      <a:pt x="450" y="357"/>
                    </a:lnTo>
                    <a:lnTo>
                      <a:pt x="410" y="357"/>
                    </a:lnTo>
                    <a:lnTo>
                      <a:pt x="373" y="360"/>
                    </a:lnTo>
                    <a:lnTo>
                      <a:pt x="354" y="349"/>
                    </a:lnTo>
                    <a:lnTo>
                      <a:pt x="339" y="344"/>
                    </a:lnTo>
                    <a:lnTo>
                      <a:pt x="300" y="319"/>
                    </a:lnTo>
                    <a:lnTo>
                      <a:pt x="236" y="331"/>
                    </a:lnTo>
                    <a:lnTo>
                      <a:pt x="256" y="435"/>
                    </a:lnTo>
                    <a:lnTo>
                      <a:pt x="252" y="435"/>
                    </a:lnTo>
                    <a:lnTo>
                      <a:pt x="242" y="437"/>
                    </a:lnTo>
                    <a:lnTo>
                      <a:pt x="226" y="420"/>
                    </a:lnTo>
                    <a:lnTo>
                      <a:pt x="209" y="412"/>
                    </a:lnTo>
                    <a:lnTo>
                      <a:pt x="194" y="410"/>
                    </a:lnTo>
                    <a:lnTo>
                      <a:pt x="182" y="414"/>
                    </a:lnTo>
                    <a:lnTo>
                      <a:pt x="167" y="425"/>
                    </a:lnTo>
                    <a:lnTo>
                      <a:pt x="166" y="420"/>
                    </a:lnTo>
                    <a:lnTo>
                      <a:pt x="164" y="415"/>
                    </a:lnTo>
                    <a:lnTo>
                      <a:pt x="167" y="409"/>
                    </a:lnTo>
                    <a:lnTo>
                      <a:pt x="169" y="402"/>
                    </a:lnTo>
                    <a:lnTo>
                      <a:pt x="167" y="400"/>
                    </a:lnTo>
                    <a:lnTo>
                      <a:pt x="169" y="399"/>
                    </a:lnTo>
                    <a:lnTo>
                      <a:pt x="167" y="397"/>
                    </a:lnTo>
                    <a:lnTo>
                      <a:pt x="163" y="399"/>
                    </a:lnTo>
                    <a:lnTo>
                      <a:pt x="158" y="397"/>
                    </a:lnTo>
                    <a:lnTo>
                      <a:pt x="154" y="395"/>
                    </a:lnTo>
                    <a:lnTo>
                      <a:pt x="151" y="397"/>
                    </a:lnTo>
                    <a:lnTo>
                      <a:pt x="148" y="397"/>
                    </a:lnTo>
                    <a:lnTo>
                      <a:pt x="146" y="392"/>
                    </a:lnTo>
                    <a:lnTo>
                      <a:pt x="144" y="390"/>
                    </a:lnTo>
                    <a:lnTo>
                      <a:pt x="143" y="387"/>
                    </a:lnTo>
                    <a:lnTo>
                      <a:pt x="139" y="385"/>
                    </a:lnTo>
                    <a:lnTo>
                      <a:pt x="138" y="387"/>
                    </a:lnTo>
                    <a:lnTo>
                      <a:pt x="134" y="389"/>
                    </a:lnTo>
                    <a:lnTo>
                      <a:pt x="131" y="387"/>
                    </a:lnTo>
                    <a:lnTo>
                      <a:pt x="133" y="382"/>
                    </a:lnTo>
                    <a:lnTo>
                      <a:pt x="131" y="379"/>
                    </a:lnTo>
                    <a:lnTo>
                      <a:pt x="124" y="370"/>
                    </a:lnTo>
                    <a:lnTo>
                      <a:pt x="124" y="369"/>
                    </a:lnTo>
                    <a:lnTo>
                      <a:pt x="121" y="367"/>
                    </a:lnTo>
                    <a:lnTo>
                      <a:pt x="119" y="364"/>
                    </a:lnTo>
                    <a:lnTo>
                      <a:pt x="118" y="362"/>
                    </a:lnTo>
                    <a:lnTo>
                      <a:pt x="116" y="359"/>
                    </a:lnTo>
                    <a:lnTo>
                      <a:pt x="111" y="357"/>
                    </a:lnTo>
                    <a:lnTo>
                      <a:pt x="108" y="357"/>
                    </a:lnTo>
                    <a:lnTo>
                      <a:pt x="104" y="354"/>
                    </a:lnTo>
                    <a:lnTo>
                      <a:pt x="104" y="351"/>
                    </a:lnTo>
                    <a:lnTo>
                      <a:pt x="108" y="349"/>
                    </a:lnTo>
                    <a:lnTo>
                      <a:pt x="109" y="351"/>
                    </a:lnTo>
                    <a:lnTo>
                      <a:pt x="116" y="349"/>
                    </a:lnTo>
                    <a:lnTo>
                      <a:pt x="119" y="351"/>
                    </a:lnTo>
                    <a:lnTo>
                      <a:pt x="121" y="351"/>
                    </a:lnTo>
                    <a:lnTo>
                      <a:pt x="123" y="351"/>
                    </a:lnTo>
                    <a:lnTo>
                      <a:pt x="126" y="349"/>
                    </a:lnTo>
                    <a:lnTo>
                      <a:pt x="128" y="349"/>
                    </a:lnTo>
                    <a:lnTo>
                      <a:pt x="133" y="349"/>
                    </a:lnTo>
                    <a:lnTo>
                      <a:pt x="134" y="349"/>
                    </a:lnTo>
                    <a:lnTo>
                      <a:pt x="133" y="347"/>
                    </a:lnTo>
                    <a:lnTo>
                      <a:pt x="128" y="347"/>
                    </a:lnTo>
                    <a:lnTo>
                      <a:pt x="126" y="346"/>
                    </a:lnTo>
                    <a:lnTo>
                      <a:pt x="126" y="342"/>
                    </a:lnTo>
                    <a:lnTo>
                      <a:pt x="121" y="337"/>
                    </a:lnTo>
                    <a:lnTo>
                      <a:pt x="121" y="336"/>
                    </a:lnTo>
                    <a:lnTo>
                      <a:pt x="123" y="334"/>
                    </a:lnTo>
                    <a:lnTo>
                      <a:pt x="123" y="331"/>
                    </a:lnTo>
                    <a:lnTo>
                      <a:pt x="123" y="329"/>
                    </a:lnTo>
                    <a:lnTo>
                      <a:pt x="126" y="326"/>
                    </a:lnTo>
                    <a:lnTo>
                      <a:pt x="131" y="324"/>
                    </a:lnTo>
                    <a:lnTo>
                      <a:pt x="134" y="322"/>
                    </a:lnTo>
                    <a:lnTo>
                      <a:pt x="139" y="324"/>
                    </a:lnTo>
                    <a:lnTo>
                      <a:pt x="144" y="324"/>
                    </a:lnTo>
                    <a:lnTo>
                      <a:pt x="148" y="322"/>
                    </a:lnTo>
                    <a:lnTo>
                      <a:pt x="149" y="324"/>
                    </a:lnTo>
                    <a:lnTo>
                      <a:pt x="151" y="324"/>
                    </a:lnTo>
                    <a:lnTo>
                      <a:pt x="154" y="324"/>
                    </a:lnTo>
                    <a:lnTo>
                      <a:pt x="159" y="327"/>
                    </a:lnTo>
                    <a:lnTo>
                      <a:pt x="163" y="327"/>
                    </a:lnTo>
                    <a:lnTo>
                      <a:pt x="167" y="326"/>
                    </a:lnTo>
                    <a:lnTo>
                      <a:pt x="169" y="324"/>
                    </a:lnTo>
                    <a:lnTo>
                      <a:pt x="166" y="322"/>
                    </a:lnTo>
                    <a:lnTo>
                      <a:pt x="161" y="321"/>
                    </a:lnTo>
                    <a:lnTo>
                      <a:pt x="158" y="316"/>
                    </a:lnTo>
                    <a:lnTo>
                      <a:pt x="158" y="311"/>
                    </a:lnTo>
                    <a:lnTo>
                      <a:pt x="161" y="309"/>
                    </a:lnTo>
                    <a:lnTo>
                      <a:pt x="163" y="307"/>
                    </a:lnTo>
                    <a:lnTo>
                      <a:pt x="161" y="306"/>
                    </a:lnTo>
                    <a:lnTo>
                      <a:pt x="159" y="304"/>
                    </a:lnTo>
                    <a:lnTo>
                      <a:pt x="159" y="302"/>
                    </a:lnTo>
                    <a:lnTo>
                      <a:pt x="163" y="297"/>
                    </a:lnTo>
                    <a:lnTo>
                      <a:pt x="163" y="294"/>
                    </a:lnTo>
                    <a:lnTo>
                      <a:pt x="159" y="291"/>
                    </a:lnTo>
                    <a:lnTo>
                      <a:pt x="158" y="287"/>
                    </a:lnTo>
                    <a:lnTo>
                      <a:pt x="159" y="286"/>
                    </a:lnTo>
                    <a:lnTo>
                      <a:pt x="159" y="284"/>
                    </a:lnTo>
                    <a:lnTo>
                      <a:pt x="156" y="284"/>
                    </a:lnTo>
                    <a:lnTo>
                      <a:pt x="154" y="281"/>
                    </a:lnTo>
                    <a:lnTo>
                      <a:pt x="154" y="279"/>
                    </a:lnTo>
                    <a:lnTo>
                      <a:pt x="146" y="279"/>
                    </a:lnTo>
                    <a:lnTo>
                      <a:pt x="143" y="277"/>
                    </a:lnTo>
                    <a:lnTo>
                      <a:pt x="139" y="279"/>
                    </a:lnTo>
                    <a:lnTo>
                      <a:pt x="138" y="281"/>
                    </a:lnTo>
                    <a:lnTo>
                      <a:pt x="136" y="281"/>
                    </a:lnTo>
                    <a:lnTo>
                      <a:pt x="136" y="284"/>
                    </a:lnTo>
                    <a:lnTo>
                      <a:pt x="133" y="284"/>
                    </a:lnTo>
                    <a:lnTo>
                      <a:pt x="129" y="284"/>
                    </a:lnTo>
                    <a:lnTo>
                      <a:pt x="129" y="282"/>
                    </a:lnTo>
                    <a:lnTo>
                      <a:pt x="126" y="282"/>
                    </a:lnTo>
                    <a:lnTo>
                      <a:pt x="124" y="282"/>
                    </a:lnTo>
                    <a:lnTo>
                      <a:pt x="123" y="281"/>
                    </a:lnTo>
                    <a:lnTo>
                      <a:pt x="123" y="277"/>
                    </a:lnTo>
                    <a:lnTo>
                      <a:pt x="123" y="276"/>
                    </a:lnTo>
                    <a:lnTo>
                      <a:pt x="119" y="277"/>
                    </a:lnTo>
                    <a:lnTo>
                      <a:pt x="118" y="277"/>
                    </a:lnTo>
                    <a:lnTo>
                      <a:pt x="114" y="276"/>
                    </a:lnTo>
                    <a:lnTo>
                      <a:pt x="108" y="276"/>
                    </a:lnTo>
                    <a:lnTo>
                      <a:pt x="104" y="279"/>
                    </a:lnTo>
                    <a:lnTo>
                      <a:pt x="104" y="282"/>
                    </a:lnTo>
                    <a:lnTo>
                      <a:pt x="103" y="284"/>
                    </a:lnTo>
                    <a:lnTo>
                      <a:pt x="101" y="282"/>
                    </a:lnTo>
                    <a:lnTo>
                      <a:pt x="99" y="282"/>
                    </a:lnTo>
                    <a:lnTo>
                      <a:pt x="96" y="286"/>
                    </a:lnTo>
                    <a:lnTo>
                      <a:pt x="93" y="286"/>
                    </a:lnTo>
                    <a:lnTo>
                      <a:pt x="91" y="287"/>
                    </a:lnTo>
                    <a:lnTo>
                      <a:pt x="88" y="291"/>
                    </a:lnTo>
                    <a:lnTo>
                      <a:pt x="84" y="291"/>
                    </a:lnTo>
                    <a:lnTo>
                      <a:pt x="84" y="294"/>
                    </a:lnTo>
                    <a:lnTo>
                      <a:pt x="83" y="296"/>
                    </a:lnTo>
                    <a:lnTo>
                      <a:pt x="81" y="294"/>
                    </a:lnTo>
                    <a:lnTo>
                      <a:pt x="78" y="292"/>
                    </a:lnTo>
                    <a:lnTo>
                      <a:pt x="76" y="296"/>
                    </a:lnTo>
                    <a:lnTo>
                      <a:pt x="73" y="296"/>
                    </a:lnTo>
                    <a:lnTo>
                      <a:pt x="73" y="292"/>
                    </a:lnTo>
                    <a:lnTo>
                      <a:pt x="71" y="294"/>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92" name="Freeform 12"/>
              <p:cNvSpPr>
                <a:spLocks/>
              </p:cNvSpPr>
              <p:nvPr/>
            </p:nvSpPr>
            <p:spPr bwMode="auto">
              <a:xfrm>
                <a:off x="7093552" y="2699041"/>
                <a:ext cx="208698" cy="114135"/>
              </a:xfrm>
              <a:custGeom>
                <a:avLst/>
                <a:gdLst/>
                <a:ahLst/>
                <a:cxnLst>
                  <a:cxn ang="0">
                    <a:pos x="310" y="206"/>
                  </a:cxn>
                  <a:cxn ang="0">
                    <a:pos x="317" y="193"/>
                  </a:cxn>
                  <a:cxn ang="0">
                    <a:pos x="312" y="184"/>
                  </a:cxn>
                  <a:cxn ang="0">
                    <a:pos x="312" y="174"/>
                  </a:cxn>
                  <a:cxn ang="0">
                    <a:pos x="304" y="169"/>
                  </a:cxn>
                  <a:cxn ang="0">
                    <a:pos x="294" y="163"/>
                  </a:cxn>
                  <a:cxn ang="0">
                    <a:pos x="299" y="153"/>
                  </a:cxn>
                  <a:cxn ang="0">
                    <a:pos x="314" y="153"/>
                  </a:cxn>
                  <a:cxn ang="0">
                    <a:pos x="324" y="146"/>
                  </a:cxn>
                  <a:cxn ang="0">
                    <a:pos x="320" y="139"/>
                  </a:cxn>
                  <a:cxn ang="0">
                    <a:pos x="338" y="134"/>
                  </a:cxn>
                  <a:cxn ang="0">
                    <a:pos x="330" y="128"/>
                  </a:cxn>
                  <a:cxn ang="0">
                    <a:pos x="337" y="120"/>
                  </a:cxn>
                  <a:cxn ang="0">
                    <a:pos x="348" y="116"/>
                  </a:cxn>
                  <a:cxn ang="0">
                    <a:pos x="362" y="115"/>
                  </a:cxn>
                  <a:cxn ang="0">
                    <a:pos x="375" y="115"/>
                  </a:cxn>
                  <a:cxn ang="0">
                    <a:pos x="390" y="108"/>
                  </a:cxn>
                  <a:cxn ang="0">
                    <a:pos x="377" y="96"/>
                  </a:cxn>
                  <a:cxn ang="0">
                    <a:pos x="373" y="101"/>
                  </a:cxn>
                  <a:cxn ang="0">
                    <a:pos x="365" y="105"/>
                  </a:cxn>
                  <a:cxn ang="0">
                    <a:pos x="350" y="98"/>
                  </a:cxn>
                  <a:cxn ang="0">
                    <a:pos x="348" y="90"/>
                  </a:cxn>
                  <a:cxn ang="0">
                    <a:pos x="357" y="75"/>
                  </a:cxn>
                  <a:cxn ang="0">
                    <a:pos x="347" y="80"/>
                  </a:cxn>
                  <a:cxn ang="0">
                    <a:pos x="333" y="91"/>
                  </a:cxn>
                  <a:cxn ang="0">
                    <a:pos x="327" y="100"/>
                  </a:cxn>
                  <a:cxn ang="0">
                    <a:pos x="314" y="116"/>
                  </a:cxn>
                  <a:cxn ang="0">
                    <a:pos x="300" y="110"/>
                  </a:cxn>
                  <a:cxn ang="0">
                    <a:pos x="284" y="110"/>
                  </a:cxn>
                  <a:cxn ang="0">
                    <a:pos x="269" y="115"/>
                  </a:cxn>
                  <a:cxn ang="0">
                    <a:pos x="240" y="88"/>
                  </a:cxn>
                  <a:cxn ang="0">
                    <a:pos x="232" y="60"/>
                  </a:cxn>
                  <a:cxn ang="0">
                    <a:pos x="214" y="38"/>
                  </a:cxn>
                  <a:cxn ang="0">
                    <a:pos x="137" y="41"/>
                  </a:cxn>
                  <a:cxn ang="0">
                    <a:pos x="103" y="25"/>
                  </a:cxn>
                  <a:cxn ang="0">
                    <a:pos x="0" y="12"/>
                  </a:cxn>
                  <a:cxn ang="0">
                    <a:pos x="31" y="115"/>
                  </a:cxn>
                  <a:cxn ang="0">
                    <a:pos x="43" y="111"/>
                  </a:cxn>
                  <a:cxn ang="0">
                    <a:pos x="38" y="100"/>
                  </a:cxn>
                  <a:cxn ang="0">
                    <a:pos x="49" y="90"/>
                  </a:cxn>
                  <a:cxn ang="0">
                    <a:pos x="59" y="81"/>
                  </a:cxn>
                  <a:cxn ang="0">
                    <a:pos x="68" y="83"/>
                  </a:cxn>
                  <a:cxn ang="0">
                    <a:pos x="74" y="78"/>
                  </a:cxn>
                  <a:cxn ang="0">
                    <a:pos x="106" y="93"/>
                  </a:cxn>
                  <a:cxn ang="0">
                    <a:pos x="126" y="106"/>
                  </a:cxn>
                  <a:cxn ang="0">
                    <a:pos x="144" y="111"/>
                  </a:cxn>
                  <a:cxn ang="0">
                    <a:pos x="159" y="118"/>
                  </a:cxn>
                  <a:cxn ang="0">
                    <a:pos x="167" y="134"/>
                  </a:cxn>
                  <a:cxn ang="0">
                    <a:pos x="176" y="149"/>
                  </a:cxn>
                  <a:cxn ang="0">
                    <a:pos x="199" y="163"/>
                  </a:cxn>
                  <a:cxn ang="0">
                    <a:pos x="234" y="181"/>
                  </a:cxn>
                  <a:cxn ang="0">
                    <a:pos x="264" y="193"/>
                  </a:cxn>
                  <a:cxn ang="0">
                    <a:pos x="270" y="194"/>
                  </a:cxn>
                  <a:cxn ang="0">
                    <a:pos x="279" y="206"/>
                  </a:cxn>
                  <a:cxn ang="0">
                    <a:pos x="287" y="214"/>
                  </a:cxn>
                  <a:cxn ang="0">
                    <a:pos x="295" y="221"/>
                  </a:cxn>
                  <a:cxn ang="0">
                    <a:pos x="302" y="218"/>
                  </a:cxn>
                  <a:cxn ang="0">
                    <a:pos x="309" y="219"/>
                  </a:cxn>
                </a:cxnLst>
                <a:rect l="0" t="0" r="r" b="b"/>
                <a:pathLst>
                  <a:path w="390" h="221">
                    <a:moveTo>
                      <a:pt x="309" y="219"/>
                    </a:moveTo>
                    <a:lnTo>
                      <a:pt x="310" y="206"/>
                    </a:lnTo>
                    <a:lnTo>
                      <a:pt x="315" y="196"/>
                    </a:lnTo>
                    <a:lnTo>
                      <a:pt x="317" y="193"/>
                    </a:lnTo>
                    <a:lnTo>
                      <a:pt x="317" y="186"/>
                    </a:lnTo>
                    <a:lnTo>
                      <a:pt x="312" y="184"/>
                    </a:lnTo>
                    <a:lnTo>
                      <a:pt x="309" y="179"/>
                    </a:lnTo>
                    <a:lnTo>
                      <a:pt x="312" y="174"/>
                    </a:lnTo>
                    <a:lnTo>
                      <a:pt x="310" y="169"/>
                    </a:lnTo>
                    <a:lnTo>
                      <a:pt x="304" y="169"/>
                    </a:lnTo>
                    <a:lnTo>
                      <a:pt x="299" y="171"/>
                    </a:lnTo>
                    <a:lnTo>
                      <a:pt x="294" y="163"/>
                    </a:lnTo>
                    <a:lnTo>
                      <a:pt x="294" y="156"/>
                    </a:lnTo>
                    <a:lnTo>
                      <a:pt x="299" y="153"/>
                    </a:lnTo>
                    <a:lnTo>
                      <a:pt x="309" y="154"/>
                    </a:lnTo>
                    <a:lnTo>
                      <a:pt x="314" y="153"/>
                    </a:lnTo>
                    <a:lnTo>
                      <a:pt x="314" y="148"/>
                    </a:lnTo>
                    <a:lnTo>
                      <a:pt x="324" y="146"/>
                    </a:lnTo>
                    <a:lnTo>
                      <a:pt x="322" y="143"/>
                    </a:lnTo>
                    <a:lnTo>
                      <a:pt x="320" y="139"/>
                    </a:lnTo>
                    <a:lnTo>
                      <a:pt x="330" y="138"/>
                    </a:lnTo>
                    <a:lnTo>
                      <a:pt x="338" y="134"/>
                    </a:lnTo>
                    <a:lnTo>
                      <a:pt x="338" y="131"/>
                    </a:lnTo>
                    <a:lnTo>
                      <a:pt x="330" y="128"/>
                    </a:lnTo>
                    <a:lnTo>
                      <a:pt x="332" y="121"/>
                    </a:lnTo>
                    <a:lnTo>
                      <a:pt x="337" y="120"/>
                    </a:lnTo>
                    <a:lnTo>
                      <a:pt x="343" y="116"/>
                    </a:lnTo>
                    <a:lnTo>
                      <a:pt x="348" y="116"/>
                    </a:lnTo>
                    <a:lnTo>
                      <a:pt x="357" y="110"/>
                    </a:lnTo>
                    <a:lnTo>
                      <a:pt x="362" y="115"/>
                    </a:lnTo>
                    <a:lnTo>
                      <a:pt x="363" y="116"/>
                    </a:lnTo>
                    <a:lnTo>
                      <a:pt x="375" y="115"/>
                    </a:lnTo>
                    <a:lnTo>
                      <a:pt x="383" y="116"/>
                    </a:lnTo>
                    <a:lnTo>
                      <a:pt x="390" y="108"/>
                    </a:lnTo>
                    <a:lnTo>
                      <a:pt x="390" y="105"/>
                    </a:lnTo>
                    <a:lnTo>
                      <a:pt x="377" y="96"/>
                    </a:lnTo>
                    <a:lnTo>
                      <a:pt x="375" y="95"/>
                    </a:lnTo>
                    <a:lnTo>
                      <a:pt x="373" y="101"/>
                    </a:lnTo>
                    <a:lnTo>
                      <a:pt x="370" y="106"/>
                    </a:lnTo>
                    <a:lnTo>
                      <a:pt x="365" y="105"/>
                    </a:lnTo>
                    <a:lnTo>
                      <a:pt x="360" y="100"/>
                    </a:lnTo>
                    <a:lnTo>
                      <a:pt x="350" y="98"/>
                    </a:lnTo>
                    <a:lnTo>
                      <a:pt x="345" y="95"/>
                    </a:lnTo>
                    <a:lnTo>
                      <a:pt x="348" y="90"/>
                    </a:lnTo>
                    <a:lnTo>
                      <a:pt x="357" y="78"/>
                    </a:lnTo>
                    <a:lnTo>
                      <a:pt x="357" y="75"/>
                    </a:lnTo>
                    <a:lnTo>
                      <a:pt x="352" y="73"/>
                    </a:lnTo>
                    <a:lnTo>
                      <a:pt x="347" y="80"/>
                    </a:lnTo>
                    <a:lnTo>
                      <a:pt x="343" y="81"/>
                    </a:lnTo>
                    <a:lnTo>
                      <a:pt x="333" y="91"/>
                    </a:lnTo>
                    <a:lnTo>
                      <a:pt x="330" y="98"/>
                    </a:lnTo>
                    <a:lnTo>
                      <a:pt x="327" y="100"/>
                    </a:lnTo>
                    <a:lnTo>
                      <a:pt x="324" y="108"/>
                    </a:lnTo>
                    <a:lnTo>
                      <a:pt x="314" y="116"/>
                    </a:lnTo>
                    <a:lnTo>
                      <a:pt x="310" y="115"/>
                    </a:lnTo>
                    <a:lnTo>
                      <a:pt x="300" y="110"/>
                    </a:lnTo>
                    <a:lnTo>
                      <a:pt x="292" y="110"/>
                    </a:lnTo>
                    <a:lnTo>
                      <a:pt x="284" y="110"/>
                    </a:lnTo>
                    <a:lnTo>
                      <a:pt x="274" y="116"/>
                    </a:lnTo>
                    <a:lnTo>
                      <a:pt x="269" y="115"/>
                    </a:lnTo>
                    <a:lnTo>
                      <a:pt x="259" y="90"/>
                    </a:lnTo>
                    <a:lnTo>
                      <a:pt x="240" y="88"/>
                    </a:lnTo>
                    <a:lnTo>
                      <a:pt x="240" y="56"/>
                    </a:lnTo>
                    <a:lnTo>
                      <a:pt x="232" y="60"/>
                    </a:lnTo>
                    <a:lnTo>
                      <a:pt x="226" y="46"/>
                    </a:lnTo>
                    <a:lnTo>
                      <a:pt x="214" y="38"/>
                    </a:lnTo>
                    <a:lnTo>
                      <a:pt x="174" y="38"/>
                    </a:lnTo>
                    <a:lnTo>
                      <a:pt x="137" y="41"/>
                    </a:lnTo>
                    <a:lnTo>
                      <a:pt x="118" y="30"/>
                    </a:lnTo>
                    <a:lnTo>
                      <a:pt x="103" y="25"/>
                    </a:lnTo>
                    <a:lnTo>
                      <a:pt x="64" y="0"/>
                    </a:lnTo>
                    <a:lnTo>
                      <a:pt x="0" y="12"/>
                    </a:lnTo>
                    <a:lnTo>
                      <a:pt x="20" y="116"/>
                    </a:lnTo>
                    <a:lnTo>
                      <a:pt x="31" y="115"/>
                    </a:lnTo>
                    <a:lnTo>
                      <a:pt x="41" y="116"/>
                    </a:lnTo>
                    <a:lnTo>
                      <a:pt x="43" y="111"/>
                    </a:lnTo>
                    <a:lnTo>
                      <a:pt x="39" y="108"/>
                    </a:lnTo>
                    <a:lnTo>
                      <a:pt x="38" y="100"/>
                    </a:lnTo>
                    <a:lnTo>
                      <a:pt x="43" y="90"/>
                    </a:lnTo>
                    <a:lnTo>
                      <a:pt x="49" y="90"/>
                    </a:lnTo>
                    <a:lnTo>
                      <a:pt x="54" y="85"/>
                    </a:lnTo>
                    <a:lnTo>
                      <a:pt x="59" y="81"/>
                    </a:lnTo>
                    <a:lnTo>
                      <a:pt x="64" y="85"/>
                    </a:lnTo>
                    <a:lnTo>
                      <a:pt x="68" y="83"/>
                    </a:lnTo>
                    <a:lnTo>
                      <a:pt x="64" y="78"/>
                    </a:lnTo>
                    <a:lnTo>
                      <a:pt x="74" y="78"/>
                    </a:lnTo>
                    <a:lnTo>
                      <a:pt x="91" y="86"/>
                    </a:lnTo>
                    <a:lnTo>
                      <a:pt x="106" y="93"/>
                    </a:lnTo>
                    <a:lnTo>
                      <a:pt x="108" y="98"/>
                    </a:lnTo>
                    <a:lnTo>
                      <a:pt x="126" y="106"/>
                    </a:lnTo>
                    <a:lnTo>
                      <a:pt x="139" y="113"/>
                    </a:lnTo>
                    <a:lnTo>
                      <a:pt x="144" y="111"/>
                    </a:lnTo>
                    <a:lnTo>
                      <a:pt x="149" y="111"/>
                    </a:lnTo>
                    <a:lnTo>
                      <a:pt x="159" y="118"/>
                    </a:lnTo>
                    <a:lnTo>
                      <a:pt x="162" y="131"/>
                    </a:lnTo>
                    <a:lnTo>
                      <a:pt x="167" y="134"/>
                    </a:lnTo>
                    <a:lnTo>
                      <a:pt x="169" y="141"/>
                    </a:lnTo>
                    <a:lnTo>
                      <a:pt x="176" y="149"/>
                    </a:lnTo>
                    <a:lnTo>
                      <a:pt x="184" y="153"/>
                    </a:lnTo>
                    <a:lnTo>
                      <a:pt x="199" y="163"/>
                    </a:lnTo>
                    <a:lnTo>
                      <a:pt x="216" y="173"/>
                    </a:lnTo>
                    <a:lnTo>
                      <a:pt x="234" y="181"/>
                    </a:lnTo>
                    <a:lnTo>
                      <a:pt x="250" y="191"/>
                    </a:lnTo>
                    <a:lnTo>
                      <a:pt x="264" y="193"/>
                    </a:lnTo>
                    <a:lnTo>
                      <a:pt x="265" y="196"/>
                    </a:lnTo>
                    <a:lnTo>
                      <a:pt x="270" y="194"/>
                    </a:lnTo>
                    <a:lnTo>
                      <a:pt x="279" y="201"/>
                    </a:lnTo>
                    <a:lnTo>
                      <a:pt x="279" y="206"/>
                    </a:lnTo>
                    <a:lnTo>
                      <a:pt x="280" y="216"/>
                    </a:lnTo>
                    <a:lnTo>
                      <a:pt x="287" y="214"/>
                    </a:lnTo>
                    <a:lnTo>
                      <a:pt x="292" y="216"/>
                    </a:lnTo>
                    <a:lnTo>
                      <a:pt x="295" y="221"/>
                    </a:lnTo>
                    <a:lnTo>
                      <a:pt x="299" y="221"/>
                    </a:lnTo>
                    <a:lnTo>
                      <a:pt x="302" y="218"/>
                    </a:lnTo>
                    <a:lnTo>
                      <a:pt x="307" y="218"/>
                    </a:lnTo>
                    <a:lnTo>
                      <a:pt x="309" y="219"/>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93" name="Freeform 13"/>
              <p:cNvSpPr>
                <a:spLocks/>
              </p:cNvSpPr>
              <p:nvPr/>
            </p:nvSpPr>
            <p:spPr bwMode="auto">
              <a:xfrm>
                <a:off x="7057163" y="2739507"/>
                <a:ext cx="186223" cy="102722"/>
              </a:xfrm>
              <a:custGeom>
                <a:avLst/>
                <a:gdLst/>
                <a:ahLst/>
                <a:cxnLst>
                  <a:cxn ang="0">
                    <a:pos x="348" y="123"/>
                  </a:cxn>
                  <a:cxn ang="0">
                    <a:pos x="333" y="115"/>
                  </a:cxn>
                  <a:cxn ang="0">
                    <a:pos x="285" y="95"/>
                  </a:cxn>
                  <a:cxn ang="0">
                    <a:pos x="245" y="71"/>
                  </a:cxn>
                  <a:cxn ang="0">
                    <a:pos x="231" y="53"/>
                  </a:cxn>
                  <a:cxn ang="0">
                    <a:pos x="213" y="33"/>
                  </a:cxn>
                  <a:cxn ang="0">
                    <a:pos x="177" y="20"/>
                  </a:cxn>
                  <a:cxn ang="0">
                    <a:pos x="143" y="0"/>
                  </a:cxn>
                  <a:cxn ang="0">
                    <a:pos x="133" y="7"/>
                  </a:cxn>
                  <a:cxn ang="0">
                    <a:pos x="118" y="12"/>
                  </a:cxn>
                  <a:cxn ang="0">
                    <a:pos x="108" y="30"/>
                  </a:cxn>
                  <a:cxn ang="0">
                    <a:pos x="100" y="37"/>
                  </a:cxn>
                  <a:cxn ang="0">
                    <a:pos x="59" y="23"/>
                  </a:cxn>
                  <a:cxn ang="0">
                    <a:pos x="15" y="17"/>
                  </a:cxn>
                  <a:cxn ang="0">
                    <a:pos x="4" y="33"/>
                  </a:cxn>
                  <a:cxn ang="0">
                    <a:pos x="10" y="43"/>
                  </a:cxn>
                  <a:cxn ang="0">
                    <a:pos x="12" y="61"/>
                  </a:cxn>
                  <a:cxn ang="0">
                    <a:pos x="17" y="80"/>
                  </a:cxn>
                  <a:cxn ang="0">
                    <a:pos x="22" y="81"/>
                  </a:cxn>
                  <a:cxn ang="0">
                    <a:pos x="34" y="78"/>
                  </a:cxn>
                  <a:cxn ang="0">
                    <a:pos x="35" y="90"/>
                  </a:cxn>
                  <a:cxn ang="0">
                    <a:pos x="40" y="93"/>
                  </a:cxn>
                  <a:cxn ang="0">
                    <a:pos x="32" y="91"/>
                  </a:cxn>
                  <a:cxn ang="0">
                    <a:pos x="30" y="103"/>
                  </a:cxn>
                  <a:cxn ang="0">
                    <a:pos x="35" y="98"/>
                  </a:cxn>
                  <a:cxn ang="0">
                    <a:pos x="47" y="106"/>
                  </a:cxn>
                  <a:cxn ang="0">
                    <a:pos x="50" y="120"/>
                  </a:cxn>
                  <a:cxn ang="0">
                    <a:pos x="55" y="150"/>
                  </a:cxn>
                  <a:cxn ang="0">
                    <a:pos x="75" y="141"/>
                  </a:cxn>
                  <a:cxn ang="0">
                    <a:pos x="92" y="130"/>
                  </a:cxn>
                  <a:cxn ang="0">
                    <a:pos x="113" y="125"/>
                  </a:cxn>
                  <a:cxn ang="0">
                    <a:pos x="128" y="125"/>
                  </a:cxn>
                  <a:cxn ang="0">
                    <a:pos x="158" y="141"/>
                  </a:cxn>
                  <a:cxn ang="0">
                    <a:pos x="177" y="141"/>
                  </a:cxn>
                  <a:cxn ang="0">
                    <a:pos x="185" y="151"/>
                  </a:cxn>
                  <a:cxn ang="0">
                    <a:pos x="208" y="163"/>
                  </a:cxn>
                  <a:cxn ang="0">
                    <a:pos x="230" y="173"/>
                  </a:cxn>
                  <a:cxn ang="0">
                    <a:pos x="230" y="184"/>
                  </a:cxn>
                  <a:cxn ang="0">
                    <a:pos x="240" y="189"/>
                  </a:cxn>
                  <a:cxn ang="0">
                    <a:pos x="250" y="189"/>
                  </a:cxn>
                  <a:cxn ang="0">
                    <a:pos x="261" y="196"/>
                  </a:cxn>
                  <a:cxn ang="0">
                    <a:pos x="273" y="194"/>
                  </a:cxn>
                  <a:cxn ang="0">
                    <a:pos x="280" y="184"/>
                  </a:cxn>
                  <a:cxn ang="0">
                    <a:pos x="296" y="176"/>
                  </a:cxn>
                  <a:cxn ang="0">
                    <a:pos x="304" y="171"/>
                  </a:cxn>
                  <a:cxn ang="0">
                    <a:pos x="311" y="154"/>
                  </a:cxn>
                  <a:cxn ang="0">
                    <a:pos x="309" y="145"/>
                  </a:cxn>
                  <a:cxn ang="0">
                    <a:pos x="321" y="141"/>
                  </a:cxn>
                  <a:cxn ang="0">
                    <a:pos x="336" y="135"/>
                  </a:cxn>
                  <a:cxn ang="0">
                    <a:pos x="348" y="138"/>
                  </a:cxn>
                </a:cxnLst>
                <a:rect l="0" t="0" r="r" b="b"/>
                <a:pathLst>
                  <a:path w="349" h="198">
                    <a:moveTo>
                      <a:pt x="349" y="138"/>
                    </a:moveTo>
                    <a:lnTo>
                      <a:pt x="348" y="128"/>
                    </a:lnTo>
                    <a:lnTo>
                      <a:pt x="348" y="123"/>
                    </a:lnTo>
                    <a:lnTo>
                      <a:pt x="339" y="116"/>
                    </a:lnTo>
                    <a:lnTo>
                      <a:pt x="334" y="118"/>
                    </a:lnTo>
                    <a:lnTo>
                      <a:pt x="333" y="115"/>
                    </a:lnTo>
                    <a:lnTo>
                      <a:pt x="319" y="113"/>
                    </a:lnTo>
                    <a:lnTo>
                      <a:pt x="303" y="103"/>
                    </a:lnTo>
                    <a:lnTo>
                      <a:pt x="285" y="95"/>
                    </a:lnTo>
                    <a:lnTo>
                      <a:pt x="268" y="85"/>
                    </a:lnTo>
                    <a:lnTo>
                      <a:pt x="253" y="75"/>
                    </a:lnTo>
                    <a:lnTo>
                      <a:pt x="245" y="71"/>
                    </a:lnTo>
                    <a:lnTo>
                      <a:pt x="238" y="63"/>
                    </a:lnTo>
                    <a:lnTo>
                      <a:pt x="236" y="56"/>
                    </a:lnTo>
                    <a:lnTo>
                      <a:pt x="231" y="53"/>
                    </a:lnTo>
                    <a:lnTo>
                      <a:pt x="228" y="40"/>
                    </a:lnTo>
                    <a:lnTo>
                      <a:pt x="218" y="33"/>
                    </a:lnTo>
                    <a:lnTo>
                      <a:pt x="213" y="33"/>
                    </a:lnTo>
                    <a:lnTo>
                      <a:pt x="208" y="35"/>
                    </a:lnTo>
                    <a:lnTo>
                      <a:pt x="195" y="28"/>
                    </a:lnTo>
                    <a:lnTo>
                      <a:pt x="177" y="20"/>
                    </a:lnTo>
                    <a:lnTo>
                      <a:pt x="175" y="15"/>
                    </a:lnTo>
                    <a:lnTo>
                      <a:pt x="160" y="8"/>
                    </a:lnTo>
                    <a:lnTo>
                      <a:pt x="143" y="0"/>
                    </a:lnTo>
                    <a:lnTo>
                      <a:pt x="133" y="0"/>
                    </a:lnTo>
                    <a:lnTo>
                      <a:pt x="137" y="5"/>
                    </a:lnTo>
                    <a:lnTo>
                      <a:pt x="133" y="7"/>
                    </a:lnTo>
                    <a:lnTo>
                      <a:pt x="128" y="3"/>
                    </a:lnTo>
                    <a:lnTo>
                      <a:pt x="123" y="7"/>
                    </a:lnTo>
                    <a:lnTo>
                      <a:pt x="118" y="12"/>
                    </a:lnTo>
                    <a:lnTo>
                      <a:pt x="112" y="12"/>
                    </a:lnTo>
                    <a:lnTo>
                      <a:pt x="107" y="22"/>
                    </a:lnTo>
                    <a:lnTo>
                      <a:pt x="108" y="30"/>
                    </a:lnTo>
                    <a:lnTo>
                      <a:pt x="112" y="33"/>
                    </a:lnTo>
                    <a:lnTo>
                      <a:pt x="110" y="38"/>
                    </a:lnTo>
                    <a:lnTo>
                      <a:pt x="100" y="37"/>
                    </a:lnTo>
                    <a:lnTo>
                      <a:pt x="85" y="38"/>
                    </a:lnTo>
                    <a:lnTo>
                      <a:pt x="75" y="40"/>
                    </a:lnTo>
                    <a:lnTo>
                      <a:pt x="59" y="23"/>
                    </a:lnTo>
                    <a:lnTo>
                      <a:pt x="42" y="15"/>
                    </a:lnTo>
                    <a:lnTo>
                      <a:pt x="27" y="13"/>
                    </a:lnTo>
                    <a:lnTo>
                      <a:pt x="15" y="17"/>
                    </a:lnTo>
                    <a:lnTo>
                      <a:pt x="0" y="28"/>
                    </a:lnTo>
                    <a:lnTo>
                      <a:pt x="0" y="30"/>
                    </a:lnTo>
                    <a:lnTo>
                      <a:pt x="4" y="33"/>
                    </a:lnTo>
                    <a:lnTo>
                      <a:pt x="5" y="37"/>
                    </a:lnTo>
                    <a:lnTo>
                      <a:pt x="9" y="40"/>
                    </a:lnTo>
                    <a:lnTo>
                      <a:pt x="10" y="43"/>
                    </a:lnTo>
                    <a:lnTo>
                      <a:pt x="15" y="52"/>
                    </a:lnTo>
                    <a:lnTo>
                      <a:pt x="15" y="56"/>
                    </a:lnTo>
                    <a:lnTo>
                      <a:pt x="12" y="61"/>
                    </a:lnTo>
                    <a:lnTo>
                      <a:pt x="12" y="73"/>
                    </a:lnTo>
                    <a:lnTo>
                      <a:pt x="15" y="76"/>
                    </a:lnTo>
                    <a:lnTo>
                      <a:pt x="17" y="80"/>
                    </a:lnTo>
                    <a:lnTo>
                      <a:pt x="25" y="86"/>
                    </a:lnTo>
                    <a:lnTo>
                      <a:pt x="25" y="83"/>
                    </a:lnTo>
                    <a:lnTo>
                      <a:pt x="22" y="81"/>
                    </a:lnTo>
                    <a:lnTo>
                      <a:pt x="24" y="80"/>
                    </a:lnTo>
                    <a:lnTo>
                      <a:pt x="30" y="81"/>
                    </a:lnTo>
                    <a:lnTo>
                      <a:pt x="34" y="78"/>
                    </a:lnTo>
                    <a:lnTo>
                      <a:pt x="35" y="80"/>
                    </a:lnTo>
                    <a:lnTo>
                      <a:pt x="35" y="85"/>
                    </a:lnTo>
                    <a:lnTo>
                      <a:pt x="35" y="90"/>
                    </a:lnTo>
                    <a:lnTo>
                      <a:pt x="39" y="88"/>
                    </a:lnTo>
                    <a:lnTo>
                      <a:pt x="42" y="91"/>
                    </a:lnTo>
                    <a:lnTo>
                      <a:pt x="40" y="93"/>
                    </a:lnTo>
                    <a:lnTo>
                      <a:pt x="37" y="93"/>
                    </a:lnTo>
                    <a:lnTo>
                      <a:pt x="34" y="93"/>
                    </a:lnTo>
                    <a:lnTo>
                      <a:pt x="32" y="91"/>
                    </a:lnTo>
                    <a:lnTo>
                      <a:pt x="27" y="95"/>
                    </a:lnTo>
                    <a:lnTo>
                      <a:pt x="27" y="98"/>
                    </a:lnTo>
                    <a:lnTo>
                      <a:pt x="30" y="103"/>
                    </a:lnTo>
                    <a:lnTo>
                      <a:pt x="30" y="98"/>
                    </a:lnTo>
                    <a:lnTo>
                      <a:pt x="32" y="96"/>
                    </a:lnTo>
                    <a:lnTo>
                      <a:pt x="35" y="98"/>
                    </a:lnTo>
                    <a:lnTo>
                      <a:pt x="39" y="98"/>
                    </a:lnTo>
                    <a:lnTo>
                      <a:pt x="40" y="103"/>
                    </a:lnTo>
                    <a:lnTo>
                      <a:pt x="47" y="106"/>
                    </a:lnTo>
                    <a:lnTo>
                      <a:pt x="49" y="110"/>
                    </a:lnTo>
                    <a:lnTo>
                      <a:pt x="49" y="116"/>
                    </a:lnTo>
                    <a:lnTo>
                      <a:pt x="50" y="120"/>
                    </a:lnTo>
                    <a:lnTo>
                      <a:pt x="49" y="131"/>
                    </a:lnTo>
                    <a:lnTo>
                      <a:pt x="52" y="140"/>
                    </a:lnTo>
                    <a:lnTo>
                      <a:pt x="55" y="150"/>
                    </a:lnTo>
                    <a:lnTo>
                      <a:pt x="60" y="148"/>
                    </a:lnTo>
                    <a:lnTo>
                      <a:pt x="72" y="146"/>
                    </a:lnTo>
                    <a:lnTo>
                      <a:pt x="75" y="141"/>
                    </a:lnTo>
                    <a:lnTo>
                      <a:pt x="79" y="136"/>
                    </a:lnTo>
                    <a:lnTo>
                      <a:pt x="82" y="136"/>
                    </a:lnTo>
                    <a:lnTo>
                      <a:pt x="92" y="130"/>
                    </a:lnTo>
                    <a:lnTo>
                      <a:pt x="102" y="128"/>
                    </a:lnTo>
                    <a:lnTo>
                      <a:pt x="112" y="130"/>
                    </a:lnTo>
                    <a:lnTo>
                      <a:pt x="113" y="125"/>
                    </a:lnTo>
                    <a:lnTo>
                      <a:pt x="118" y="123"/>
                    </a:lnTo>
                    <a:lnTo>
                      <a:pt x="123" y="125"/>
                    </a:lnTo>
                    <a:lnTo>
                      <a:pt x="128" y="125"/>
                    </a:lnTo>
                    <a:lnTo>
                      <a:pt x="137" y="131"/>
                    </a:lnTo>
                    <a:lnTo>
                      <a:pt x="145" y="133"/>
                    </a:lnTo>
                    <a:lnTo>
                      <a:pt x="158" y="141"/>
                    </a:lnTo>
                    <a:lnTo>
                      <a:pt x="163" y="140"/>
                    </a:lnTo>
                    <a:lnTo>
                      <a:pt x="167" y="138"/>
                    </a:lnTo>
                    <a:lnTo>
                      <a:pt x="177" y="141"/>
                    </a:lnTo>
                    <a:lnTo>
                      <a:pt x="182" y="143"/>
                    </a:lnTo>
                    <a:lnTo>
                      <a:pt x="183" y="150"/>
                    </a:lnTo>
                    <a:lnTo>
                      <a:pt x="185" y="151"/>
                    </a:lnTo>
                    <a:lnTo>
                      <a:pt x="190" y="150"/>
                    </a:lnTo>
                    <a:lnTo>
                      <a:pt x="198" y="151"/>
                    </a:lnTo>
                    <a:lnTo>
                      <a:pt x="208" y="163"/>
                    </a:lnTo>
                    <a:lnTo>
                      <a:pt x="220" y="164"/>
                    </a:lnTo>
                    <a:lnTo>
                      <a:pt x="225" y="166"/>
                    </a:lnTo>
                    <a:lnTo>
                      <a:pt x="230" y="173"/>
                    </a:lnTo>
                    <a:lnTo>
                      <a:pt x="228" y="176"/>
                    </a:lnTo>
                    <a:lnTo>
                      <a:pt x="230" y="181"/>
                    </a:lnTo>
                    <a:lnTo>
                      <a:pt x="230" y="184"/>
                    </a:lnTo>
                    <a:lnTo>
                      <a:pt x="231" y="188"/>
                    </a:lnTo>
                    <a:lnTo>
                      <a:pt x="233" y="188"/>
                    </a:lnTo>
                    <a:lnTo>
                      <a:pt x="240" y="189"/>
                    </a:lnTo>
                    <a:lnTo>
                      <a:pt x="243" y="191"/>
                    </a:lnTo>
                    <a:lnTo>
                      <a:pt x="246" y="191"/>
                    </a:lnTo>
                    <a:lnTo>
                      <a:pt x="250" y="189"/>
                    </a:lnTo>
                    <a:lnTo>
                      <a:pt x="255" y="189"/>
                    </a:lnTo>
                    <a:lnTo>
                      <a:pt x="260" y="193"/>
                    </a:lnTo>
                    <a:lnTo>
                      <a:pt x="261" y="196"/>
                    </a:lnTo>
                    <a:lnTo>
                      <a:pt x="263" y="198"/>
                    </a:lnTo>
                    <a:lnTo>
                      <a:pt x="266" y="194"/>
                    </a:lnTo>
                    <a:lnTo>
                      <a:pt x="273" y="194"/>
                    </a:lnTo>
                    <a:lnTo>
                      <a:pt x="276" y="191"/>
                    </a:lnTo>
                    <a:lnTo>
                      <a:pt x="276" y="188"/>
                    </a:lnTo>
                    <a:lnTo>
                      <a:pt x="280" y="184"/>
                    </a:lnTo>
                    <a:lnTo>
                      <a:pt x="280" y="183"/>
                    </a:lnTo>
                    <a:lnTo>
                      <a:pt x="286" y="178"/>
                    </a:lnTo>
                    <a:lnTo>
                      <a:pt x="296" y="176"/>
                    </a:lnTo>
                    <a:lnTo>
                      <a:pt x="296" y="174"/>
                    </a:lnTo>
                    <a:lnTo>
                      <a:pt x="301" y="171"/>
                    </a:lnTo>
                    <a:lnTo>
                      <a:pt x="304" y="171"/>
                    </a:lnTo>
                    <a:lnTo>
                      <a:pt x="306" y="164"/>
                    </a:lnTo>
                    <a:lnTo>
                      <a:pt x="306" y="159"/>
                    </a:lnTo>
                    <a:lnTo>
                      <a:pt x="311" y="154"/>
                    </a:lnTo>
                    <a:lnTo>
                      <a:pt x="311" y="150"/>
                    </a:lnTo>
                    <a:lnTo>
                      <a:pt x="309" y="148"/>
                    </a:lnTo>
                    <a:lnTo>
                      <a:pt x="309" y="145"/>
                    </a:lnTo>
                    <a:lnTo>
                      <a:pt x="313" y="145"/>
                    </a:lnTo>
                    <a:lnTo>
                      <a:pt x="314" y="143"/>
                    </a:lnTo>
                    <a:lnTo>
                      <a:pt x="321" y="141"/>
                    </a:lnTo>
                    <a:lnTo>
                      <a:pt x="323" y="141"/>
                    </a:lnTo>
                    <a:lnTo>
                      <a:pt x="331" y="136"/>
                    </a:lnTo>
                    <a:lnTo>
                      <a:pt x="336" y="135"/>
                    </a:lnTo>
                    <a:lnTo>
                      <a:pt x="341" y="138"/>
                    </a:lnTo>
                    <a:lnTo>
                      <a:pt x="346" y="136"/>
                    </a:lnTo>
                    <a:lnTo>
                      <a:pt x="348" y="138"/>
                    </a:lnTo>
                    <a:lnTo>
                      <a:pt x="349" y="13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94" name="Freeform 14"/>
              <p:cNvSpPr>
                <a:spLocks noEditPoints="1"/>
              </p:cNvSpPr>
              <p:nvPr/>
            </p:nvSpPr>
            <p:spPr bwMode="auto">
              <a:xfrm>
                <a:off x="7936908" y="3036257"/>
                <a:ext cx="128430" cy="170164"/>
              </a:xfrm>
              <a:custGeom>
                <a:avLst/>
                <a:gdLst/>
                <a:ahLst/>
                <a:cxnLst>
                  <a:cxn ang="0">
                    <a:pos x="90" y="2"/>
                  </a:cxn>
                  <a:cxn ang="0">
                    <a:pos x="110" y="125"/>
                  </a:cxn>
                  <a:cxn ang="0">
                    <a:pos x="148" y="132"/>
                  </a:cxn>
                  <a:cxn ang="0">
                    <a:pos x="164" y="153"/>
                  </a:cxn>
                  <a:cxn ang="0">
                    <a:pos x="163" y="160"/>
                  </a:cxn>
                  <a:cxn ang="0">
                    <a:pos x="133" y="143"/>
                  </a:cxn>
                  <a:cxn ang="0">
                    <a:pos x="91" y="140"/>
                  </a:cxn>
                  <a:cxn ang="0">
                    <a:pos x="78" y="113"/>
                  </a:cxn>
                  <a:cxn ang="0">
                    <a:pos x="58" y="90"/>
                  </a:cxn>
                  <a:cxn ang="0">
                    <a:pos x="68" y="52"/>
                  </a:cxn>
                  <a:cxn ang="0">
                    <a:pos x="108" y="24"/>
                  </a:cxn>
                  <a:cxn ang="0">
                    <a:pos x="116" y="78"/>
                  </a:cxn>
                  <a:cxn ang="0">
                    <a:pos x="106" y="115"/>
                  </a:cxn>
                  <a:cxn ang="0">
                    <a:pos x="111" y="115"/>
                  </a:cxn>
                  <a:cxn ang="0">
                    <a:pos x="70" y="135"/>
                  </a:cxn>
                  <a:cxn ang="0">
                    <a:pos x="96" y="175"/>
                  </a:cxn>
                  <a:cxn ang="0">
                    <a:pos x="80" y="143"/>
                  </a:cxn>
                  <a:cxn ang="0">
                    <a:pos x="171" y="130"/>
                  </a:cxn>
                  <a:cxn ang="0">
                    <a:pos x="120" y="168"/>
                  </a:cxn>
                  <a:cxn ang="0">
                    <a:pos x="136" y="171"/>
                  </a:cxn>
                  <a:cxn ang="0">
                    <a:pos x="158" y="165"/>
                  </a:cxn>
                  <a:cxn ang="0">
                    <a:pos x="173" y="181"/>
                  </a:cxn>
                  <a:cxn ang="0">
                    <a:pos x="148" y="178"/>
                  </a:cxn>
                  <a:cxn ang="0">
                    <a:pos x="116" y="185"/>
                  </a:cxn>
                  <a:cxn ang="0">
                    <a:pos x="151" y="190"/>
                  </a:cxn>
                  <a:cxn ang="0">
                    <a:pos x="135" y="211"/>
                  </a:cxn>
                  <a:cxn ang="0">
                    <a:pos x="158" y="238"/>
                  </a:cxn>
                  <a:cxn ang="0">
                    <a:pos x="161" y="225"/>
                  </a:cxn>
                  <a:cxn ang="0">
                    <a:pos x="151" y="205"/>
                  </a:cxn>
                  <a:cxn ang="0">
                    <a:pos x="148" y="246"/>
                  </a:cxn>
                  <a:cxn ang="0">
                    <a:pos x="164" y="243"/>
                  </a:cxn>
                  <a:cxn ang="0">
                    <a:pos x="179" y="223"/>
                  </a:cxn>
                  <a:cxn ang="0">
                    <a:pos x="188" y="243"/>
                  </a:cxn>
                  <a:cxn ang="0">
                    <a:pos x="201" y="200"/>
                  </a:cxn>
                  <a:cxn ang="0">
                    <a:pos x="201" y="168"/>
                  </a:cxn>
                  <a:cxn ang="0">
                    <a:pos x="186" y="180"/>
                  </a:cxn>
                  <a:cxn ang="0">
                    <a:pos x="181" y="195"/>
                  </a:cxn>
                  <a:cxn ang="0">
                    <a:pos x="198" y="221"/>
                  </a:cxn>
                  <a:cxn ang="0">
                    <a:pos x="214" y="205"/>
                  </a:cxn>
                  <a:cxn ang="0">
                    <a:pos x="213" y="218"/>
                  </a:cxn>
                  <a:cxn ang="0">
                    <a:pos x="221" y="236"/>
                  </a:cxn>
                  <a:cxn ang="0">
                    <a:pos x="130" y="299"/>
                  </a:cxn>
                  <a:cxn ang="0">
                    <a:pos x="156" y="260"/>
                  </a:cxn>
                  <a:cxn ang="0">
                    <a:pos x="193" y="261"/>
                  </a:cxn>
                  <a:cxn ang="0">
                    <a:pos x="208" y="231"/>
                  </a:cxn>
                  <a:cxn ang="0">
                    <a:pos x="229" y="261"/>
                  </a:cxn>
                  <a:cxn ang="0">
                    <a:pos x="236" y="299"/>
                  </a:cxn>
                  <a:cxn ang="0">
                    <a:pos x="221" y="288"/>
                  </a:cxn>
                  <a:cxn ang="0">
                    <a:pos x="209" y="321"/>
                  </a:cxn>
                  <a:cxn ang="0">
                    <a:pos x="178" y="301"/>
                  </a:cxn>
                  <a:cxn ang="0">
                    <a:pos x="161" y="281"/>
                  </a:cxn>
                  <a:cxn ang="0">
                    <a:pos x="146" y="288"/>
                  </a:cxn>
                  <a:cxn ang="0">
                    <a:pos x="125" y="311"/>
                  </a:cxn>
                  <a:cxn ang="0">
                    <a:pos x="65" y="171"/>
                  </a:cxn>
                  <a:cxn ang="0">
                    <a:pos x="68" y="186"/>
                  </a:cxn>
                  <a:cxn ang="0">
                    <a:pos x="68" y="216"/>
                  </a:cxn>
                  <a:cxn ang="0">
                    <a:pos x="38" y="240"/>
                  </a:cxn>
                  <a:cxn ang="0">
                    <a:pos x="56" y="195"/>
                  </a:cxn>
                  <a:cxn ang="0">
                    <a:pos x="32" y="238"/>
                  </a:cxn>
                  <a:cxn ang="0">
                    <a:pos x="8" y="265"/>
                  </a:cxn>
                  <a:cxn ang="0">
                    <a:pos x="5" y="273"/>
                  </a:cxn>
                </a:cxnLst>
                <a:rect l="0" t="0" r="r" b="b"/>
                <a:pathLst>
                  <a:path w="241" h="329">
                    <a:moveTo>
                      <a:pt x="85" y="15"/>
                    </a:moveTo>
                    <a:lnTo>
                      <a:pt x="91" y="15"/>
                    </a:lnTo>
                    <a:lnTo>
                      <a:pt x="88" y="17"/>
                    </a:lnTo>
                    <a:lnTo>
                      <a:pt x="85" y="15"/>
                    </a:lnTo>
                    <a:lnTo>
                      <a:pt x="85" y="15"/>
                    </a:lnTo>
                    <a:close/>
                    <a:moveTo>
                      <a:pt x="83" y="5"/>
                    </a:moveTo>
                    <a:lnTo>
                      <a:pt x="86" y="9"/>
                    </a:lnTo>
                    <a:lnTo>
                      <a:pt x="81" y="10"/>
                    </a:lnTo>
                    <a:lnTo>
                      <a:pt x="83" y="5"/>
                    </a:lnTo>
                    <a:lnTo>
                      <a:pt x="83" y="5"/>
                    </a:lnTo>
                    <a:close/>
                    <a:moveTo>
                      <a:pt x="93" y="0"/>
                    </a:moveTo>
                    <a:lnTo>
                      <a:pt x="90" y="2"/>
                    </a:lnTo>
                    <a:lnTo>
                      <a:pt x="91" y="5"/>
                    </a:lnTo>
                    <a:lnTo>
                      <a:pt x="93" y="0"/>
                    </a:lnTo>
                    <a:lnTo>
                      <a:pt x="93" y="0"/>
                    </a:lnTo>
                    <a:close/>
                    <a:moveTo>
                      <a:pt x="103" y="10"/>
                    </a:moveTo>
                    <a:lnTo>
                      <a:pt x="100" y="14"/>
                    </a:lnTo>
                    <a:lnTo>
                      <a:pt x="103" y="17"/>
                    </a:lnTo>
                    <a:lnTo>
                      <a:pt x="105" y="14"/>
                    </a:lnTo>
                    <a:lnTo>
                      <a:pt x="105" y="14"/>
                    </a:lnTo>
                    <a:lnTo>
                      <a:pt x="103" y="10"/>
                    </a:lnTo>
                    <a:lnTo>
                      <a:pt x="103" y="10"/>
                    </a:lnTo>
                    <a:close/>
                    <a:moveTo>
                      <a:pt x="105" y="122"/>
                    </a:moveTo>
                    <a:lnTo>
                      <a:pt x="110" y="125"/>
                    </a:lnTo>
                    <a:lnTo>
                      <a:pt x="111" y="130"/>
                    </a:lnTo>
                    <a:lnTo>
                      <a:pt x="116" y="132"/>
                    </a:lnTo>
                    <a:lnTo>
                      <a:pt x="121" y="130"/>
                    </a:lnTo>
                    <a:lnTo>
                      <a:pt x="121" y="127"/>
                    </a:lnTo>
                    <a:lnTo>
                      <a:pt x="128" y="122"/>
                    </a:lnTo>
                    <a:lnTo>
                      <a:pt x="133" y="122"/>
                    </a:lnTo>
                    <a:lnTo>
                      <a:pt x="139" y="125"/>
                    </a:lnTo>
                    <a:lnTo>
                      <a:pt x="143" y="132"/>
                    </a:lnTo>
                    <a:lnTo>
                      <a:pt x="143" y="135"/>
                    </a:lnTo>
                    <a:lnTo>
                      <a:pt x="144" y="138"/>
                    </a:lnTo>
                    <a:lnTo>
                      <a:pt x="148" y="135"/>
                    </a:lnTo>
                    <a:lnTo>
                      <a:pt x="148" y="132"/>
                    </a:lnTo>
                    <a:lnTo>
                      <a:pt x="149" y="130"/>
                    </a:lnTo>
                    <a:lnTo>
                      <a:pt x="153" y="133"/>
                    </a:lnTo>
                    <a:lnTo>
                      <a:pt x="158" y="135"/>
                    </a:lnTo>
                    <a:lnTo>
                      <a:pt x="163" y="137"/>
                    </a:lnTo>
                    <a:lnTo>
                      <a:pt x="164" y="138"/>
                    </a:lnTo>
                    <a:lnTo>
                      <a:pt x="161" y="138"/>
                    </a:lnTo>
                    <a:lnTo>
                      <a:pt x="158" y="138"/>
                    </a:lnTo>
                    <a:lnTo>
                      <a:pt x="156" y="140"/>
                    </a:lnTo>
                    <a:lnTo>
                      <a:pt x="156" y="143"/>
                    </a:lnTo>
                    <a:lnTo>
                      <a:pt x="159" y="150"/>
                    </a:lnTo>
                    <a:lnTo>
                      <a:pt x="159" y="153"/>
                    </a:lnTo>
                    <a:lnTo>
                      <a:pt x="164" y="153"/>
                    </a:lnTo>
                    <a:lnTo>
                      <a:pt x="168" y="155"/>
                    </a:lnTo>
                    <a:lnTo>
                      <a:pt x="173" y="155"/>
                    </a:lnTo>
                    <a:lnTo>
                      <a:pt x="174" y="158"/>
                    </a:lnTo>
                    <a:lnTo>
                      <a:pt x="171" y="160"/>
                    </a:lnTo>
                    <a:lnTo>
                      <a:pt x="173" y="162"/>
                    </a:lnTo>
                    <a:lnTo>
                      <a:pt x="171" y="168"/>
                    </a:lnTo>
                    <a:lnTo>
                      <a:pt x="166" y="167"/>
                    </a:lnTo>
                    <a:lnTo>
                      <a:pt x="163" y="163"/>
                    </a:lnTo>
                    <a:lnTo>
                      <a:pt x="166" y="160"/>
                    </a:lnTo>
                    <a:lnTo>
                      <a:pt x="166" y="158"/>
                    </a:lnTo>
                    <a:lnTo>
                      <a:pt x="163" y="158"/>
                    </a:lnTo>
                    <a:lnTo>
                      <a:pt x="163" y="160"/>
                    </a:lnTo>
                    <a:lnTo>
                      <a:pt x="158" y="160"/>
                    </a:lnTo>
                    <a:lnTo>
                      <a:pt x="153" y="155"/>
                    </a:lnTo>
                    <a:lnTo>
                      <a:pt x="149" y="153"/>
                    </a:lnTo>
                    <a:lnTo>
                      <a:pt x="149" y="148"/>
                    </a:lnTo>
                    <a:lnTo>
                      <a:pt x="148" y="145"/>
                    </a:lnTo>
                    <a:lnTo>
                      <a:pt x="141" y="142"/>
                    </a:lnTo>
                    <a:lnTo>
                      <a:pt x="138" y="137"/>
                    </a:lnTo>
                    <a:lnTo>
                      <a:pt x="135" y="137"/>
                    </a:lnTo>
                    <a:lnTo>
                      <a:pt x="131" y="133"/>
                    </a:lnTo>
                    <a:lnTo>
                      <a:pt x="130" y="133"/>
                    </a:lnTo>
                    <a:lnTo>
                      <a:pt x="128" y="135"/>
                    </a:lnTo>
                    <a:lnTo>
                      <a:pt x="133" y="143"/>
                    </a:lnTo>
                    <a:lnTo>
                      <a:pt x="135" y="150"/>
                    </a:lnTo>
                    <a:lnTo>
                      <a:pt x="133" y="150"/>
                    </a:lnTo>
                    <a:lnTo>
                      <a:pt x="128" y="143"/>
                    </a:lnTo>
                    <a:lnTo>
                      <a:pt x="123" y="140"/>
                    </a:lnTo>
                    <a:lnTo>
                      <a:pt x="121" y="137"/>
                    </a:lnTo>
                    <a:lnTo>
                      <a:pt x="111" y="133"/>
                    </a:lnTo>
                    <a:lnTo>
                      <a:pt x="105" y="133"/>
                    </a:lnTo>
                    <a:lnTo>
                      <a:pt x="103" y="137"/>
                    </a:lnTo>
                    <a:lnTo>
                      <a:pt x="105" y="140"/>
                    </a:lnTo>
                    <a:lnTo>
                      <a:pt x="100" y="142"/>
                    </a:lnTo>
                    <a:lnTo>
                      <a:pt x="95" y="137"/>
                    </a:lnTo>
                    <a:lnTo>
                      <a:pt x="91" y="140"/>
                    </a:lnTo>
                    <a:lnTo>
                      <a:pt x="86" y="140"/>
                    </a:lnTo>
                    <a:lnTo>
                      <a:pt x="90" y="137"/>
                    </a:lnTo>
                    <a:lnTo>
                      <a:pt x="88" y="133"/>
                    </a:lnTo>
                    <a:lnTo>
                      <a:pt x="85" y="133"/>
                    </a:lnTo>
                    <a:lnTo>
                      <a:pt x="83" y="138"/>
                    </a:lnTo>
                    <a:lnTo>
                      <a:pt x="80" y="133"/>
                    </a:lnTo>
                    <a:lnTo>
                      <a:pt x="80" y="128"/>
                    </a:lnTo>
                    <a:lnTo>
                      <a:pt x="80" y="125"/>
                    </a:lnTo>
                    <a:lnTo>
                      <a:pt x="83" y="123"/>
                    </a:lnTo>
                    <a:lnTo>
                      <a:pt x="88" y="117"/>
                    </a:lnTo>
                    <a:lnTo>
                      <a:pt x="83" y="113"/>
                    </a:lnTo>
                    <a:lnTo>
                      <a:pt x="78" y="113"/>
                    </a:lnTo>
                    <a:lnTo>
                      <a:pt x="78" y="117"/>
                    </a:lnTo>
                    <a:lnTo>
                      <a:pt x="81" y="118"/>
                    </a:lnTo>
                    <a:lnTo>
                      <a:pt x="78" y="122"/>
                    </a:lnTo>
                    <a:lnTo>
                      <a:pt x="75" y="122"/>
                    </a:lnTo>
                    <a:lnTo>
                      <a:pt x="70" y="117"/>
                    </a:lnTo>
                    <a:lnTo>
                      <a:pt x="70" y="112"/>
                    </a:lnTo>
                    <a:lnTo>
                      <a:pt x="68" y="112"/>
                    </a:lnTo>
                    <a:lnTo>
                      <a:pt x="66" y="112"/>
                    </a:lnTo>
                    <a:lnTo>
                      <a:pt x="65" y="112"/>
                    </a:lnTo>
                    <a:lnTo>
                      <a:pt x="65" y="103"/>
                    </a:lnTo>
                    <a:lnTo>
                      <a:pt x="60" y="97"/>
                    </a:lnTo>
                    <a:lnTo>
                      <a:pt x="58" y="90"/>
                    </a:lnTo>
                    <a:lnTo>
                      <a:pt x="60" y="88"/>
                    </a:lnTo>
                    <a:lnTo>
                      <a:pt x="60" y="87"/>
                    </a:lnTo>
                    <a:lnTo>
                      <a:pt x="56" y="87"/>
                    </a:lnTo>
                    <a:lnTo>
                      <a:pt x="55" y="82"/>
                    </a:lnTo>
                    <a:lnTo>
                      <a:pt x="56" y="75"/>
                    </a:lnTo>
                    <a:lnTo>
                      <a:pt x="60" y="80"/>
                    </a:lnTo>
                    <a:lnTo>
                      <a:pt x="63" y="80"/>
                    </a:lnTo>
                    <a:lnTo>
                      <a:pt x="66" y="78"/>
                    </a:lnTo>
                    <a:lnTo>
                      <a:pt x="66" y="75"/>
                    </a:lnTo>
                    <a:lnTo>
                      <a:pt x="63" y="69"/>
                    </a:lnTo>
                    <a:lnTo>
                      <a:pt x="66" y="64"/>
                    </a:lnTo>
                    <a:lnTo>
                      <a:pt x="68" y="52"/>
                    </a:lnTo>
                    <a:lnTo>
                      <a:pt x="68" y="44"/>
                    </a:lnTo>
                    <a:lnTo>
                      <a:pt x="66" y="39"/>
                    </a:lnTo>
                    <a:lnTo>
                      <a:pt x="71" y="29"/>
                    </a:lnTo>
                    <a:lnTo>
                      <a:pt x="73" y="24"/>
                    </a:lnTo>
                    <a:lnTo>
                      <a:pt x="80" y="22"/>
                    </a:lnTo>
                    <a:lnTo>
                      <a:pt x="90" y="24"/>
                    </a:lnTo>
                    <a:lnTo>
                      <a:pt x="93" y="27"/>
                    </a:lnTo>
                    <a:lnTo>
                      <a:pt x="96" y="30"/>
                    </a:lnTo>
                    <a:lnTo>
                      <a:pt x="98" y="27"/>
                    </a:lnTo>
                    <a:lnTo>
                      <a:pt x="105" y="27"/>
                    </a:lnTo>
                    <a:lnTo>
                      <a:pt x="108" y="25"/>
                    </a:lnTo>
                    <a:lnTo>
                      <a:pt x="108" y="24"/>
                    </a:lnTo>
                    <a:lnTo>
                      <a:pt x="110" y="22"/>
                    </a:lnTo>
                    <a:lnTo>
                      <a:pt x="113" y="25"/>
                    </a:lnTo>
                    <a:lnTo>
                      <a:pt x="113" y="29"/>
                    </a:lnTo>
                    <a:lnTo>
                      <a:pt x="110" y="32"/>
                    </a:lnTo>
                    <a:lnTo>
                      <a:pt x="110" y="40"/>
                    </a:lnTo>
                    <a:lnTo>
                      <a:pt x="113" y="47"/>
                    </a:lnTo>
                    <a:lnTo>
                      <a:pt x="116" y="49"/>
                    </a:lnTo>
                    <a:lnTo>
                      <a:pt x="118" y="54"/>
                    </a:lnTo>
                    <a:lnTo>
                      <a:pt x="121" y="57"/>
                    </a:lnTo>
                    <a:lnTo>
                      <a:pt x="118" y="67"/>
                    </a:lnTo>
                    <a:lnTo>
                      <a:pt x="115" y="73"/>
                    </a:lnTo>
                    <a:lnTo>
                      <a:pt x="116" y="78"/>
                    </a:lnTo>
                    <a:lnTo>
                      <a:pt x="113" y="83"/>
                    </a:lnTo>
                    <a:lnTo>
                      <a:pt x="113" y="82"/>
                    </a:lnTo>
                    <a:lnTo>
                      <a:pt x="115" y="78"/>
                    </a:lnTo>
                    <a:lnTo>
                      <a:pt x="111" y="80"/>
                    </a:lnTo>
                    <a:lnTo>
                      <a:pt x="103" y="87"/>
                    </a:lnTo>
                    <a:lnTo>
                      <a:pt x="101" y="90"/>
                    </a:lnTo>
                    <a:lnTo>
                      <a:pt x="103" y="95"/>
                    </a:lnTo>
                    <a:lnTo>
                      <a:pt x="100" y="98"/>
                    </a:lnTo>
                    <a:lnTo>
                      <a:pt x="100" y="105"/>
                    </a:lnTo>
                    <a:lnTo>
                      <a:pt x="101" y="107"/>
                    </a:lnTo>
                    <a:lnTo>
                      <a:pt x="105" y="112"/>
                    </a:lnTo>
                    <a:lnTo>
                      <a:pt x="106" y="115"/>
                    </a:lnTo>
                    <a:lnTo>
                      <a:pt x="105" y="118"/>
                    </a:lnTo>
                    <a:lnTo>
                      <a:pt x="105" y="122"/>
                    </a:lnTo>
                    <a:lnTo>
                      <a:pt x="105" y="122"/>
                    </a:lnTo>
                    <a:close/>
                    <a:moveTo>
                      <a:pt x="115" y="123"/>
                    </a:moveTo>
                    <a:lnTo>
                      <a:pt x="115" y="128"/>
                    </a:lnTo>
                    <a:lnTo>
                      <a:pt x="118" y="130"/>
                    </a:lnTo>
                    <a:lnTo>
                      <a:pt x="118" y="127"/>
                    </a:lnTo>
                    <a:lnTo>
                      <a:pt x="115" y="123"/>
                    </a:lnTo>
                    <a:lnTo>
                      <a:pt x="115" y="123"/>
                    </a:lnTo>
                    <a:close/>
                    <a:moveTo>
                      <a:pt x="110" y="107"/>
                    </a:moveTo>
                    <a:lnTo>
                      <a:pt x="113" y="113"/>
                    </a:lnTo>
                    <a:lnTo>
                      <a:pt x="111" y="115"/>
                    </a:lnTo>
                    <a:lnTo>
                      <a:pt x="113" y="118"/>
                    </a:lnTo>
                    <a:lnTo>
                      <a:pt x="116" y="115"/>
                    </a:lnTo>
                    <a:lnTo>
                      <a:pt x="116" y="108"/>
                    </a:lnTo>
                    <a:lnTo>
                      <a:pt x="120" y="107"/>
                    </a:lnTo>
                    <a:lnTo>
                      <a:pt x="116" y="105"/>
                    </a:lnTo>
                    <a:lnTo>
                      <a:pt x="110" y="107"/>
                    </a:lnTo>
                    <a:lnTo>
                      <a:pt x="110" y="107"/>
                    </a:lnTo>
                    <a:close/>
                    <a:moveTo>
                      <a:pt x="66" y="135"/>
                    </a:moveTo>
                    <a:lnTo>
                      <a:pt x="68" y="138"/>
                    </a:lnTo>
                    <a:lnTo>
                      <a:pt x="73" y="140"/>
                    </a:lnTo>
                    <a:lnTo>
                      <a:pt x="75" y="140"/>
                    </a:lnTo>
                    <a:lnTo>
                      <a:pt x="70" y="135"/>
                    </a:lnTo>
                    <a:lnTo>
                      <a:pt x="66" y="135"/>
                    </a:lnTo>
                    <a:lnTo>
                      <a:pt x="66" y="135"/>
                    </a:lnTo>
                    <a:close/>
                    <a:moveTo>
                      <a:pt x="75" y="145"/>
                    </a:moveTo>
                    <a:lnTo>
                      <a:pt x="76" y="147"/>
                    </a:lnTo>
                    <a:lnTo>
                      <a:pt x="80" y="147"/>
                    </a:lnTo>
                    <a:lnTo>
                      <a:pt x="81" y="152"/>
                    </a:lnTo>
                    <a:lnTo>
                      <a:pt x="85" y="153"/>
                    </a:lnTo>
                    <a:lnTo>
                      <a:pt x="88" y="157"/>
                    </a:lnTo>
                    <a:lnTo>
                      <a:pt x="88" y="163"/>
                    </a:lnTo>
                    <a:lnTo>
                      <a:pt x="91" y="165"/>
                    </a:lnTo>
                    <a:lnTo>
                      <a:pt x="91" y="170"/>
                    </a:lnTo>
                    <a:lnTo>
                      <a:pt x="96" y="175"/>
                    </a:lnTo>
                    <a:lnTo>
                      <a:pt x="100" y="175"/>
                    </a:lnTo>
                    <a:lnTo>
                      <a:pt x="105" y="171"/>
                    </a:lnTo>
                    <a:lnTo>
                      <a:pt x="105" y="168"/>
                    </a:lnTo>
                    <a:lnTo>
                      <a:pt x="106" y="167"/>
                    </a:lnTo>
                    <a:lnTo>
                      <a:pt x="106" y="163"/>
                    </a:lnTo>
                    <a:lnTo>
                      <a:pt x="105" y="160"/>
                    </a:lnTo>
                    <a:lnTo>
                      <a:pt x="106" y="157"/>
                    </a:lnTo>
                    <a:lnTo>
                      <a:pt x="106" y="153"/>
                    </a:lnTo>
                    <a:lnTo>
                      <a:pt x="101" y="152"/>
                    </a:lnTo>
                    <a:lnTo>
                      <a:pt x="91" y="143"/>
                    </a:lnTo>
                    <a:lnTo>
                      <a:pt x="85" y="145"/>
                    </a:lnTo>
                    <a:lnTo>
                      <a:pt x="80" y="143"/>
                    </a:lnTo>
                    <a:lnTo>
                      <a:pt x="75" y="145"/>
                    </a:lnTo>
                    <a:lnTo>
                      <a:pt x="75" y="145"/>
                    </a:lnTo>
                    <a:close/>
                    <a:moveTo>
                      <a:pt x="171" y="130"/>
                    </a:moveTo>
                    <a:lnTo>
                      <a:pt x="169" y="132"/>
                    </a:lnTo>
                    <a:lnTo>
                      <a:pt x="169" y="137"/>
                    </a:lnTo>
                    <a:lnTo>
                      <a:pt x="168" y="140"/>
                    </a:lnTo>
                    <a:lnTo>
                      <a:pt x="166" y="140"/>
                    </a:lnTo>
                    <a:lnTo>
                      <a:pt x="169" y="143"/>
                    </a:lnTo>
                    <a:lnTo>
                      <a:pt x="176" y="142"/>
                    </a:lnTo>
                    <a:lnTo>
                      <a:pt x="178" y="137"/>
                    </a:lnTo>
                    <a:lnTo>
                      <a:pt x="174" y="133"/>
                    </a:lnTo>
                    <a:lnTo>
                      <a:pt x="171" y="130"/>
                    </a:lnTo>
                    <a:lnTo>
                      <a:pt x="171" y="130"/>
                    </a:lnTo>
                    <a:close/>
                    <a:moveTo>
                      <a:pt x="113" y="147"/>
                    </a:moveTo>
                    <a:lnTo>
                      <a:pt x="118" y="150"/>
                    </a:lnTo>
                    <a:lnTo>
                      <a:pt x="120" y="148"/>
                    </a:lnTo>
                    <a:lnTo>
                      <a:pt x="121" y="147"/>
                    </a:lnTo>
                    <a:lnTo>
                      <a:pt x="120" y="142"/>
                    </a:lnTo>
                    <a:lnTo>
                      <a:pt x="115" y="140"/>
                    </a:lnTo>
                    <a:lnTo>
                      <a:pt x="111" y="143"/>
                    </a:lnTo>
                    <a:lnTo>
                      <a:pt x="113" y="147"/>
                    </a:lnTo>
                    <a:lnTo>
                      <a:pt x="113" y="147"/>
                    </a:lnTo>
                    <a:close/>
                    <a:moveTo>
                      <a:pt x="123" y="163"/>
                    </a:moveTo>
                    <a:lnTo>
                      <a:pt x="120" y="168"/>
                    </a:lnTo>
                    <a:lnTo>
                      <a:pt x="118" y="171"/>
                    </a:lnTo>
                    <a:lnTo>
                      <a:pt x="120" y="178"/>
                    </a:lnTo>
                    <a:lnTo>
                      <a:pt x="123" y="176"/>
                    </a:lnTo>
                    <a:lnTo>
                      <a:pt x="125" y="171"/>
                    </a:lnTo>
                    <a:lnTo>
                      <a:pt x="123" y="167"/>
                    </a:lnTo>
                    <a:lnTo>
                      <a:pt x="125" y="162"/>
                    </a:lnTo>
                    <a:lnTo>
                      <a:pt x="123" y="163"/>
                    </a:lnTo>
                    <a:lnTo>
                      <a:pt x="123" y="163"/>
                    </a:lnTo>
                    <a:close/>
                    <a:moveTo>
                      <a:pt x="133" y="167"/>
                    </a:moveTo>
                    <a:lnTo>
                      <a:pt x="131" y="168"/>
                    </a:lnTo>
                    <a:lnTo>
                      <a:pt x="131" y="171"/>
                    </a:lnTo>
                    <a:lnTo>
                      <a:pt x="136" y="171"/>
                    </a:lnTo>
                    <a:lnTo>
                      <a:pt x="136" y="168"/>
                    </a:lnTo>
                    <a:lnTo>
                      <a:pt x="133" y="167"/>
                    </a:lnTo>
                    <a:lnTo>
                      <a:pt x="133" y="167"/>
                    </a:lnTo>
                    <a:close/>
                    <a:moveTo>
                      <a:pt x="148" y="157"/>
                    </a:moveTo>
                    <a:lnTo>
                      <a:pt x="143" y="152"/>
                    </a:lnTo>
                    <a:lnTo>
                      <a:pt x="141" y="152"/>
                    </a:lnTo>
                    <a:lnTo>
                      <a:pt x="141" y="155"/>
                    </a:lnTo>
                    <a:lnTo>
                      <a:pt x="148" y="162"/>
                    </a:lnTo>
                    <a:lnTo>
                      <a:pt x="149" y="158"/>
                    </a:lnTo>
                    <a:lnTo>
                      <a:pt x="148" y="157"/>
                    </a:lnTo>
                    <a:lnTo>
                      <a:pt x="148" y="157"/>
                    </a:lnTo>
                    <a:close/>
                    <a:moveTo>
                      <a:pt x="158" y="165"/>
                    </a:moveTo>
                    <a:lnTo>
                      <a:pt x="159" y="167"/>
                    </a:lnTo>
                    <a:lnTo>
                      <a:pt x="163" y="170"/>
                    </a:lnTo>
                    <a:lnTo>
                      <a:pt x="164" y="170"/>
                    </a:lnTo>
                    <a:lnTo>
                      <a:pt x="161" y="167"/>
                    </a:lnTo>
                    <a:lnTo>
                      <a:pt x="158" y="165"/>
                    </a:lnTo>
                    <a:lnTo>
                      <a:pt x="158" y="165"/>
                    </a:lnTo>
                    <a:close/>
                    <a:moveTo>
                      <a:pt x="149" y="180"/>
                    </a:moveTo>
                    <a:lnTo>
                      <a:pt x="153" y="175"/>
                    </a:lnTo>
                    <a:lnTo>
                      <a:pt x="158" y="175"/>
                    </a:lnTo>
                    <a:lnTo>
                      <a:pt x="163" y="180"/>
                    </a:lnTo>
                    <a:lnTo>
                      <a:pt x="168" y="183"/>
                    </a:lnTo>
                    <a:lnTo>
                      <a:pt x="173" y="181"/>
                    </a:lnTo>
                    <a:lnTo>
                      <a:pt x="173" y="180"/>
                    </a:lnTo>
                    <a:lnTo>
                      <a:pt x="169" y="176"/>
                    </a:lnTo>
                    <a:lnTo>
                      <a:pt x="161" y="171"/>
                    </a:lnTo>
                    <a:lnTo>
                      <a:pt x="158" y="171"/>
                    </a:lnTo>
                    <a:lnTo>
                      <a:pt x="154" y="168"/>
                    </a:lnTo>
                    <a:lnTo>
                      <a:pt x="153" y="168"/>
                    </a:lnTo>
                    <a:lnTo>
                      <a:pt x="153" y="167"/>
                    </a:lnTo>
                    <a:lnTo>
                      <a:pt x="149" y="165"/>
                    </a:lnTo>
                    <a:lnTo>
                      <a:pt x="149" y="170"/>
                    </a:lnTo>
                    <a:lnTo>
                      <a:pt x="151" y="173"/>
                    </a:lnTo>
                    <a:lnTo>
                      <a:pt x="149" y="175"/>
                    </a:lnTo>
                    <a:lnTo>
                      <a:pt x="148" y="178"/>
                    </a:lnTo>
                    <a:lnTo>
                      <a:pt x="149" y="180"/>
                    </a:lnTo>
                    <a:lnTo>
                      <a:pt x="149" y="180"/>
                    </a:lnTo>
                    <a:close/>
                    <a:moveTo>
                      <a:pt x="126" y="213"/>
                    </a:moveTo>
                    <a:lnTo>
                      <a:pt x="125" y="215"/>
                    </a:lnTo>
                    <a:lnTo>
                      <a:pt x="123" y="215"/>
                    </a:lnTo>
                    <a:lnTo>
                      <a:pt x="120" y="208"/>
                    </a:lnTo>
                    <a:lnTo>
                      <a:pt x="123" y="203"/>
                    </a:lnTo>
                    <a:lnTo>
                      <a:pt x="121" y="195"/>
                    </a:lnTo>
                    <a:lnTo>
                      <a:pt x="123" y="191"/>
                    </a:lnTo>
                    <a:lnTo>
                      <a:pt x="123" y="186"/>
                    </a:lnTo>
                    <a:lnTo>
                      <a:pt x="121" y="186"/>
                    </a:lnTo>
                    <a:lnTo>
                      <a:pt x="116" y="185"/>
                    </a:lnTo>
                    <a:lnTo>
                      <a:pt x="116" y="181"/>
                    </a:lnTo>
                    <a:lnTo>
                      <a:pt x="121" y="180"/>
                    </a:lnTo>
                    <a:lnTo>
                      <a:pt x="126" y="185"/>
                    </a:lnTo>
                    <a:lnTo>
                      <a:pt x="130" y="186"/>
                    </a:lnTo>
                    <a:lnTo>
                      <a:pt x="130" y="188"/>
                    </a:lnTo>
                    <a:lnTo>
                      <a:pt x="131" y="188"/>
                    </a:lnTo>
                    <a:lnTo>
                      <a:pt x="136" y="188"/>
                    </a:lnTo>
                    <a:lnTo>
                      <a:pt x="139" y="188"/>
                    </a:lnTo>
                    <a:lnTo>
                      <a:pt x="143" y="193"/>
                    </a:lnTo>
                    <a:lnTo>
                      <a:pt x="146" y="190"/>
                    </a:lnTo>
                    <a:lnTo>
                      <a:pt x="149" y="188"/>
                    </a:lnTo>
                    <a:lnTo>
                      <a:pt x="151" y="190"/>
                    </a:lnTo>
                    <a:lnTo>
                      <a:pt x="151" y="195"/>
                    </a:lnTo>
                    <a:lnTo>
                      <a:pt x="148" y="196"/>
                    </a:lnTo>
                    <a:lnTo>
                      <a:pt x="146" y="201"/>
                    </a:lnTo>
                    <a:lnTo>
                      <a:pt x="139" y="205"/>
                    </a:lnTo>
                    <a:lnTo>
                      <a:pt x="138" y="208"/>
                    </a:lnTo>
                    <a:lnTo>
                      <a:pt x="135" y="208"/>
                    </a:lnTo>
                    <a:lnTo>
                      <a:pt x="135" y="210"/>
                    </a:lnTo>
                    <a:lnTo>
                      <a:pt x="131" y="210"/>
                    </a:lnTo>
                    <a:lnTo>
                      <a:pt x="126" y="213"/>
                    </a:lnTo>
                    <a:lnTo>
                      <a:pt x="126" y="213"/>
                    </a:lnTo>
                    <a:close/>
                    <a:moveTo>
                      <a:pt x="138" y="210"/>
                    </a:moveTo>
                    <a:lnTo>
                      <a:pt x="135" y="211"/>
                    </a:lnTo>
                    <a:lnTo>
                      <a:pt x="133" y="215"/>
                    </a:lnTo>
                    <a:lnTo>
                      <a:pt x="136" y="218"/>
                    </a:lnTo>
                    <a:lnTo>
                      <a:pt x="139" y="213"/>
                    </a:lnTo>
                    <a:lnTo>
                      <a:pt x="139" y="210"/>
                    </a:lnTo>
                    <a:lnTo>
                      <a:pt x="138" y="210"/>
                    </a:lnTo>
                    <a:lnTo>
                      <a:pt x="138" y="210"/>
                    </a:lnTo>
                    <a:close/>
                    <a:moveTo>
                      <a:pt x="179" y="208"/>
                    </a:moveTo>
                    <a:lnTo>
                      <a:pt x="179" y="213"/>
                    </a:lnTo>
                    <a:lnTo>
                      <a:pt x="178" y="210"/>
                    </a:lnTo>
                    <a:lnTo>
                      <a:pt x="179" y="208"/>
                    </a:lnTo>
                    <a:lnTo>
                      <a:pt x="179" y="208"/>
                    </a:lnTo>
                    <a:close/>
                    <a:moveTo>
                      <a:pt x="158" y="238"/>
                    </a:moveTo>
                    <a:lnTo>
                      <a:pt x="161" y="235"/>
                    </a:lnTo>
                    <a:lnTo>
                      <a:pt x="163" y="225"/>
                    </a:lnTo>
                    <a:lnTo>
                      <a:pt x="169" y="218"/>
                    </a:lnTo>
                    <a:lnTo>
                      <a:pt x="171" y="213"/>
                    </a:lnTo>
                    <a:lnTo>
                      <a:pt x="171" y="210"/>
                    </a:lnTo>
                    <a:lnTo>
                      <a:pt x="173" y="206"/>
                    </a:lnTo>
                    <a:lnTo>
                      <a:pt x="173" y="198"/>
                    </a:lnTo>
                    <a:lnTo>
                      <a:pt x="169" y="200"/>
                    </a:lnTo>
                    <a:lnTo>
                      <a:pt x="168" y="208"/>
                    </a:lnTo>
                    <a:lnTo>
                      <a:pt x="163" y="215"/>
                    </a:lnTo>
                    <a:lnTo>
                      <a:pt x="163" y="220"/>
                    </a:lnTo>
                    <a:lnTo>
                      <a:pt x="161" y="225"/>
                    </a:lnTo>
                    <a:lnTo>
                      <a:pt x="158" y="230"/>
                    </a:lnTo>
                    <a:lnTo>
                      <a:pt x="156" y="235"/>
                    </a:lnTo>
                    <a:lnTo>
                      <a:pt x="158" y="238"/>
                    </a:lnTo>
                    <a:lnTo>
                      <a:pt x="158" y="238"/>
                    </a:lnTo>
                    <a:close/>
                    <a:moveTo>
                      <a:pt x="153" y="236"/>
                    </a:moveTo>
                    <a:lnTo>
                      <a:pt x="153" y="226"/>
                    </a:lnTo>
                    <a:lnTo>
                      <a:pt x="154" y="215"/>
                    </a:lnTo>
                    <a:lnTo>
                      <a:pt x="159" y="210"/>
                    </a:lnTo>
                    <a:lnTo>
                      <a:pt x="159" y="206"/>
                    </a:lnTo>
                    <a:lnTo>
                      <a:pt x="156" y="205"/>
                    </a:lnTo>
                    <a:lnTo>
                      <a:pt x="153" y="206"/>
                    </a:lnTo>
                    <a:lnTo>
                      <a:pt x="151" y="205"/>
                    </a:lnTo>
                    <a:lnTo>
                      <a:pt x="146" y="206"/>
                    </a:lnTo>
                    <a:lnTo>
                      <a:pt x="146" y="211"/>
                    </a:lnTo>
                    <a:lnTo>
                      <a:pt x="144" y="215"/>
                    </a:lnTo>
                    <a:lnTo>
                      <a:pt x="144" y="220"/>
                    </a:lnTo>
                    <a:lnTo>
                      <a:pt x="143" y="225"/>
                    </a:lnTo>
                    <a:lnTo>
                      <a:pt x="135" y="228"/>
                    </a:lnTo>
                    <a:lnTo>
                      <a:pt x="133" y="230"/>
                    </a:lnTo>
                    <a:lnTo>
                      <a:pt x="135" y="236"/>
                    </a:lnTo>
                    <a:lnTo>
                      <a:pt x="138" y="238"/>
                    </a:lnTo>
                    <a:lnTo>
                      <a:pt x="143" y="240"/>
                    </a:lnTo>
                    <a:lnTo>
                      <a:pt x="148" y="241"/>
                    </a:lnTo>
                    <a:lnTo>
                      <a:pt x="148" y="246"/>
                    </a:lnTo>
                    <a:lnTo>
                      <a:pt x="151" y="248"/>
                    </a:lnTo>
                    <a:lnTo>
                      <a:pt x="156" y="245"/>
                    </a:lnTo>
                    <a:lnTo>
                      <a:pt x="156" y="241"/>
                    </a:lnTo>
                    <a:lnTo>
                      <a:pt x="153" y="236"/>
                    </a:lnTo>
                    <a:lnTo>
                      <a:pt x="153" y="236"/>
                    </a:lnTo>
                    <a:close/>
                    <a:moveTo>
                      <a:pt x="164" y="243"/>
                    </a:moveTo>
                    <a:lnTo>
                      <a:pt x="166" y="243"/>
                    </a:lnTo>
                    <a:lnTo>
                      <a:pt x="166" y="246"/>
                    </a:lnTo>
                    <a:lnTo>
                      <a:pt x="163" y="248"/>
                    </a:lnTo>
                    <a:lnTo>
                      <a:pt x="159" y="246"/>
                    </a:lnTo>
                    <a:lnTo>
                      <a:pt x="161" y="243"/>
                    </a:lnTo>
                    <a:lnTo>
                      <a:pt x="164" y="243"/>
                    </a:lnTo>
                    <a:lnTo>
                      <a:pt x="164" y="243"/>
                    </a:lnTo>
                    <a:close/>
                    <a:moveTo>
                      <a:pt x="179" y="223"/>
                    </a:moveTo>
                    <a:lnTo>
                      <a:pt x="183" y="223"/>
                    </a:lnTo>
                    <a:lnTo>
                      <a:pt x="186" y="225"/>
                    </a:lnTo>
                    <a:lnTo>
                      <a:pt x="186" y="230"/>
                    </a:lnTo>
                    <a:lnTo>
                      <a:pt x="184" y="233"/>
                    </a:lnTo>
                    <a:lnTo>
                      <a:pt x="176" y="235"/>
                    </a:lnTo>
                    <a:lnTo>
                      <a:pt x="171" y="236"/>
                    </a:lnTo>
                    <a:lnTo>
                      <a:pt x="171" y="233"/>
                    </a:lnTo>
                    <a:lnTo>
                      <a:pt x="169" y="231"/>
                    </a:lnTo>
                    <a:lnTo>
                      <a:pt x="171" y="226"/>
                    </a:lnTo>
                    <a:lnTo>
                      <a:pt x="179" y="223"/>
                    </a:lnTo>
                    <a:lnTo>
                      <a:pt x="179" y="223"/>
                    </a:lnTo>
                    <a:close/>
                    <a:moveTo>
                      <a:pt x="203" y="223"/>
                    </a:moveTo>
                    <a:lnTo>
                      <a:pt x="204" y="226"/>
                    </a:lnTo>
                    <a:lnTo>
                      <a:pt x="204" y="230"/>
                    </a:lnTo>
                    <a:lnTo>
                      <a:pt x="201" y="226"/>
                    </a:lnTo>
                    <a:lnTo>
                      <a:pt x="203" y="223"/>
                    </a:lnTo>
                    <a:lnTo>
                      <a:pt x="203" y="223"/>
                    </a:lnTo>
                    <a:close/>
                    <a:moveTo>
                      <a:pt x="188" y="241"/>
                    </a:moveTo>
                    <a:lnTo>
                      <a:pt x="193" y="243"/>
                    </a:lnTo>
                    <a:lnTo>
                      <a:pt x="193" y="248"/>
                    </a:lnTo>
                    <a:lnTo>
                      <a:pt x="188" y="245"/>
                    </a:lnTo>
                    <a:lnTo>
                      <a:pt x="188" y="243"/>
                    </a:lnTo>
                    <a:lnTo>
                      <a:pt x="188" y="241"/>
                    </a:lnTo>
                    <a:lnTo>
                      <a:pt x="188" y="241"/>
                    </a:lnTo>
                    <a:close/>
                    <a:moveTo>
                      <a:pt x="184" y="188"/>
                    </a:moveTo>
                    <a:lnTo>
                      <a:pt x="184" y="193"/>
                    </a:lnTo>
                    <a:lnTo>
                      <a:pt x="181" y="193"/>
                    </a:lnTo>
                    <a:lnTo>
                      <a:pt x="176" y="190"/>
                    </a:lnTo>
                    <a:lnTo>
                      <a:pt x="179" y="188"/>
                    </a:lnTo>
                    <a:lnTo>
                      <a:pt x="184" y="188"/>
                    </a:lnTo>
                    <a:lnTo>
                      <a:pt x="184" y="188"/>
                    </a:lnTo>
                    <a:close/>
                    <a:moveTo>
                      <a:pt x="194" y="195"/>
                    </a:moveTo>
                    <a:lnTo>
                      <a:pt x="199" y="196"/>
                    </a:lnTo>
                    <a:lnTo>
                      <a:pt x="201" y="200"/>
                    </a:lnTo>
                    <a:lnTo>
                      <a:pt x="208" y="200"/>
                    </a:lnTo>
                    <a:lnTo>
                      <a:pt x="209" y="200"/>
                    </a:lnTo>
                    <a:lnTo>
                      <a:pt x="211" y="200"/>
                    </a:lnTo>
                    <a:lnTo>
                      <a:pt x="213" y="200"/>
                    </a:lnTo>
                    <a:lnTo>
                      <a:pt x="211" y="198"/>
                    </a:lnTo>
                    <a:lnTo>
                      <a:pt x="209" y="193"/>
                    </a:lnTo>
                    <a:lnTo>
                      <a:pt x="206" y="191"/>
                    </a:lnTo>
                    <a:lnTo>
                      <a:pt x="206" y="185"/>
                    </a:lnTo>
                    <a:lnTo>
                      <a:pt x="206" y="178"/>
                    </a:lnTo>
                    <a:lnTo>
                      <a:pt x="206" y="175"/>
                    </a:lnTo>
                    <a:lnTo>
                      <a:pt x="204" y="173"/>
                    </a:lnTo>
                    <a:lnTo>
                      <a:pt x="201" y="168"/>
                    </a:lnTo>
                    <a:lnTo>
                      <a:pt x="198" y="165"/>
                    </a:lnTo>
                    <a:lnTo>
                      <a:pt x="194" y="165"/>
                    </a:lnTo>
                    <a:lnTo>
                      <a:pt x="193" y="165"/>
                    </a:lnTo>
                    <a:lnTo>
                      <a:pt x="191" y="165"/>
                    </a:lnTo>
                    <a:lnTo>
                      <a:pt x="188" y="165"/>
                    </a:lnTo>
                    <a:lnTo>
                      <a:pt x="186" y="167"/>
                    </a:lnTo>
                    <a:lnTo>
                      <a:pt x="183" y="167"/>
                    </a:lnTo>
                    <a:lnTo>
                      <a:pt x="178" y="167"/>
                    </a:lnTo>
                    <a:lnTo>
                      <a:pt x="176" y="165"/>
                    </a:lnTo>
                    <a:lnTo>
                      <a:pt x="176" y="168"/>
                    </a:lnTo>
                    <a:lnTo>
                      <a:pt x="179" y="175"/>
                    </a:lnTo>
                    <a:lnTo>
                      <a:pt x="186" y="180"/>
                    </a:lnTo>
                    <a:lnTo>
                      <a:pt x="191" y="185"/>
                    </a:lnTo>
                    <a:lnTo>
                      <a:pt x="194" y="186"/>
                    </a:lnTo>
                    <a:lnTo>
                      <a:pt x="193" y="190"/>
                    </a:lnTo>
                    <a:lnTo>
                      <a:pt x="191" y="191"/>
                    </a:lnTo>
                    <a:lnTo>
                      <a:pt x="191" y="193"/>
                    </a:lnTo>
                    <a:lnTo>
                      <a:pt x="193" y="191"/>
                    </a:lnTo>
                    <a:lnTo>
                      <a:pt x="193" y="193"/>
                    </a:lnTo>
                    <a:lnTo>
                      <a:pt x="194" y="195"/>
                    </a:lnTo>
                    <a:lnTo>
                      <a:pt x="194" y="195"/>
                    </a:lnTo>
                    <a:close/>
                    <a:moveTo>
                      <a:pt x="191" y="195"/>
                    </a:moveTo>
                    <a:lnTo>
                      <a:pt x="186" y="196"/>
                    </a:lnTo>
                    <a:lnTo>
                      <a:pt x="181" y="195"/>
                    </a:lnTo>
                    <a:lnTo>
                      <a:pt x="178" y="195"/>
                    </a:lnTo>
                    <a:lnTo>
                      <a:pt x="181" y="200"/>
                    </a:lnTo>
                    <a:lnTo>
                      <a:pt x="181" y="203"/>
                    </a:lnTo>
                    <a:lnTo>
                      <a:pt x="183" y="206"/>
                    </a:lnTo>
                    <a:lnTo>
                      <a:pt x="186" y="203"/>
                    </a:lnTo>
                    <a:lnTo>
                      <a:pt x="189" y="206"/>
                    </a:lnTo>
                    <a:lnTo>
                      <a:pt x="188" y="211"/>
                    </a:lnTo>
                    <a:lnTo>
                      <a:pt x="191" y="216"/>
                    </a:lnTo>
                    <a:lnTo>
                      <a:pt x="191" y="223"/>
                    </a:lnTo>
                    <a:lnTo>
                      <a:pt x="196" y="225"/>
                    </a:lnTo>
                    <a:lnTo>
                      <a:pt x="196" y="218"/>
                    </a:lnTo>
                    <a:lnTo>
                      <a:pt x="198" y="221"/>
                    </a:lnTo>
                    <a:lnTo>
                      <a:pt x="203" y="221"/>
                    </a:lnTo>
                    <a:lnTo>
                      <a:pt x="203" y="218"/>
                    </a:lnTo>
                    <a:lnTo>
                      <a:pt x="199" y="211"/>
                    </a:lnTo>
                    <a:lnTo>
                      <a:pt x="196" y="208"/>
                    </a:lnTo>
                    <a:lnTo>
                      <a:pt x="194" y="201"/>
                    </a:lnTo>
                    <a:lnTo>
                      <a:pt x="193" y="196"/>
                    </a:lnTo>
                    <a:lnTo>
                      <a:pt x="191" y="195"/>
                    </a:lnTo>
                    <a:lnTo>
                      <a:pt x="191" y="195"/>
                    </a:lnTo>
                    <a:close/>
                    <a:moveTo>
                      <a:pt x="214" y="206"/>
                    </a:moveTo>
                    <a:lnTo>
                      <a:pt x="218" y="205"/>
                    </a:lnTo>
                    <a:lnTo>
                      <a:pt x="216" y="203"/>
                    </a:lnTo>
                    <a:lnTo>
                      <a:pt x="214" y="205"/>
                    </a:lnTo>
                    <a:lnTo>
                      <a:pt x="214" y="206"/>
                    </a:lnTo>
                    <a:lnTo>
                      <a:pt x="214" y="206"/>
                    </a:lnTo>
                    <a:close/>
                    <a:moveTo>
                      <a:pt x="216" y="210"/>
                    </a:moveTo>
                    <a:lnTo>
                      <a:pt x="213" y="208"/>
                    </a:lnTo>
                    <a:lnTo>
                      <a:pt x="213" y="211"/>
                    </a:lnTo>
                    <a:lnTo>
                      <a:pt x="214" y="211"/>
                    </a:lnTo>
                    <a:lnTo>
                      <a:pt x="216" y="210"/>
                    </a:lnTo>
                    <a:lnTo>
                      <a:pt x="216" y="210"/>
                    </a:lnTo>
                    <a:close/>
                    <a:moveTo>
                      <a:pt x="214" y="231"/>
                    </a:moveTo>
                    <a:lnTo>
                      <a:pt x="216" y="226"/>
                    </a:lnTo>
                    <a:lnTo>
                      <a:pt x="213" y="223"/>
                    </a:lnTo>
                    <a:lnTo>
                      <a:pt x="213" y="218"/>
                    </a:lnTo>
                    <a:lnTo>
                      <a:pt x="214" y="218"/>
                    </a:lnTo>
                    <a:lnTo>
                      <a:pt x="213" y="215"/>
                    </a:lnTo>
                    <a:lnTo>
                      <a:pt x="211" y="216"/>
                    </a:lnTo>
                    <a:lnTo>
                      <a:pt x="209" y="221"/>
                    </a:lnTo>
                    <a:lnTo>
                      <a:pt x="213" y="226"/>
                    </a:lnTo>
                    <a:lnTo>
                      <a:pt x="213" y="228"/>
                    </a:lnTo>
                    <a:lnTo>
                      <a:pt x="213" y="231"/>
                    </a:lnTo>
                    <a:lnTo>
                      <a:pt x="214" y="231"/>
                    </a:lnTo>
                    <a:lnTo>
                      <a:pt x="214" y="231"/>
                    </a:lnTo>
                    <a:close/>
                    <a:moveTo>
                      <a:pt x="219" y="233"/>
                    </a:moveTo>
                    <a:lnTo>
                      <a:pt x="219" y="235"/>
                    </a:lnTo>
                    <a:lnTo>
                      <a:pt x="221" y="236"/>
                    </a:lnTo>
                    <a:lnTo>
                      <a:pt x="223" y="235"/>
                    </a:lnTo>
                    <a:lnTo>
                      <a:pt x="219" y="233"/>
                    </a:lnTo>
                    <a:lnTo>
                      <a:pt x="219" y="233"/>
                    </a:lnTo>
                    <a:close/>
                    <a:moveTo>
                      <a:pt x="224" y="223"/>
                    </a:moveTo>
                    <a:lnTo>
                      <a:pt x="223" y="228"/>
                    </a:lnTo>
                    <a:lnTo>
                      <a:pt x="221" y="230"/>
                    </a:lnTo>
                    <a:lnTo>
                      <a:pt x="224" y="233"/>
                    </a:lnTo>
                    <a:lnTo>
                      <a:pt x="228" y="231"/>
                    </a:lnTo>
                    <a:lnTo>
                      <a:pt x="226" y="226"/>
                    </a:lnTo>
                    <a:lnTo>
                      <a:pt x="224" y="223"/>
                    </a:lnTo>
                    <a:lnTo>
                      <a:pt x="224" y="223"/>
                    </a:lnTo>
                    <a:close/>
                    <a:moveTo>
                      <a:pt x="130" y="299"/>
                    </a:moveTo>
                    <a:lnTo>
                      <a:pt x="125" y="294"/>
                    </a:lnTo>
                    <a:lnTo>
                      <a:pt x="128" y="288"/>
                    </a:lnTo>
                    <a:lnTo>
                      <a:pt x="128" y="283"/>
                    </a:lnTo>
                    <a:lnTo>
                      <a:pt x="128" y="279"/>
                    </a:lnTo>
                    <a:lnTo>
                      <a:pt x="131" y="274"/>
                    </a:lnTo>
                    <a:lnTo>
                      <a:pt x="136" y="273"/>
                    </a:lnTo>
                    <a:lnTo>
                      <a:pt x="139" y="269"/>
                    </a:lnTo>
                    <a:lnTo>
                      <a:pt x="144" y="271"/>
                    </a:lnTo>
                    <a:lnTo>
                      <a:pt x="151" y="269"/>
                    </a:lnTo>
                    <a:lnTo>
                      <a:pt x="149" y="266"/>
                    </a:lnTo>
                    <a:lnTo>
                      <a:pt x="151" y="263"/>
                    </a:lnTo>
                    <a:lnTo>
                      <a:pt x="156" y="260"/>
                    </a:lnTo>
                    <a:lnTo>
                      <a:pt x="159" y="256"/>
                    </a:lnTo>
                    <a:lnTo>
                      <a:pt x="163" y="256"/>
                    </a:lnTo>
                    <a:lnTo>
                      <a:pt x="169" y="261"/>
                    </a:lnTo>
                    <a:lnTo>
                      <a:pt x="169" y="268"/>
                    </a:lnTo>
                    <a:lnTo>
                      <a:pt x="164" y="274"/>
                    </a:lnTo>
                    <a:lnTo>
                      <a:pt x="169" y="271"/>
                    </a:lnTo>
                    <a:lnTo>
                      <a:pt x="174" y="269"/>
                    </a:lnTo>
                    <a:lnTo>
                      <a:pt x="179" y="268"/>
                    </a:lnTo>
                    <a:lnTo>
                      <a:pt x="183" y="260"/>
                    </a:lnTo>
                    <a:lnTo>
                      <a:pt x="188" y="258"/>
                    </a:lnTo>
                    <a:lnTo>
                      <a:pt x="189" y="263"/>
                    </a:lnTo>
                    <a:lnTo>
                      <a:pt x="193" y="261"/>
                    </a:lnTo>
                    <a:lnTo>
                      <a:pt x="193" y="258"/>
                    </a:lnTo>
                    <a:lnTo>
                      <a:pt x="191" y="258"/>
                    </a:lnTo>
                    <a:lnTo>
                      <a:pt x="194" y="248"/>
                    </a:lnTo>
                    <a:lnTo>
                      <a:pt x="199" y="251"/>
                    </a:lnTo>
                    <a:lnTo>
                      <a:pt x="203" y="253"/>
                    </a:lnTo>
                    <a:lnTo>
                      <a:pt x="203" y="251"/>
                    </a:lnTo>
                    <a:lnTo>
                      <a:pt x="203" y="245"/>
                    </a:lnTo>
                    <a:lnTo>
                      <a:pt x="204" y="245"/>
                    </a:lnTo>
                    <a:lnTo>
                      <a:pt x="209" y="248"/>
                    </a:lnTo>
                    <a:lnTo>
                      <a:pt x="209" y="245"/>
                    </a:lnTo>
                    <a:lnTo>
                      <a:pt x="206" y="236"/>
                    </a:lnTo>
                    <a:lnTo>
                      <a:pt x="208" y="231"/>
                    </a:lnTo>
                    <a:lnTo>
                      <a:pt x="211" y="233"/>
                    </a:lnTo>
                    <a:lnTo>
                      <a:pt x="213" y="231"/>
                    </a:lnTo>
                    <a:lnTo>
                      <a:pt x="213" y="236"/>
                    </a:lnTo>
                    <a:lnTo>
                      <a:pt x="219" y="241"/>
                    </a:lnTo>
                    <a:lnTo>
                      <a:pt x="224" y="245"/>
                    </a:lnTo>
                    <a:lnTo>
                      <a:pt x="228" y="243"/>
                    </a:lnTo>
                    <a:lnTo>
                      <a:pt x="228" y="246"/>
                    </a:lnTo>
                    <a:lnTo>
                      <a:pt x="231" y="250"/>
                    </a:lnTo>
                    <a:lnTo>
                      <a:pt x="231" y="256"/>
                    </a:lnTo>
                    <a:lnTo>
                      <a:pt x="228" y="255"/>
                    </a:lnTo>
                    <a:lnTo>
                      <a:pt x="228" y="258"/>
                    </a:lnTo>
                    <a:lnTo>
                      <a:pt x="229" y="261"/>
                    </a:lnTo>
                    <a:lnTo>
                      <a:pt x="233" y="261"/>
                    </a:lnTo>
                    <a:lnTo>
                      <a:pt x="231" y="263"/>
                    </a:lnTo>
                    <a:lnTo>
                      <a:pt x="231" y="269"/>
                    </a:lnTo>
                    <a:lnTo>
                      <a:pt x="233" y="266"/>
                    </a:lnTo>
                    <a:lnTo>
                      <a:pt x="234" y="271"/>
                    </a:lnTo>
                    <a:lnTo>
                      <a:pt x="234" y="276"/>
                    </a:lnTo>
                    <a:lnTo>
                      <a:pt x="237" y="279"/>
                    </a:lnTo>
                    <a:lnTo>
                      <a:pt x="239" y="284"/>
                    </a:lnTo>
                    <a:lnTo>
                      <a:pt x="241" y="291"/>
                    </a:lnTo>
                    <a:lnTo>
                      <a:pt x="237" y="296"/>
                    </a:lnTo>
                    <a:lnTo>
                      <a:pt x="236" y="296"/>
                    </a:lnTo>
                    <a:lnTo>
                      <a:pt x="236" y="299"/>
                    </a:lnTo>
                    <a:lnTo>
                      <a:pt x="234" y="296"/>
                    </a:lnTo>
                    <a:lnTo>
                      <a:pt x="231" y="298"/>
                    </a:lnTo>
                    <a:lnTo>
                      <a:pt x="231" y="299"/>
                    </a:lnTo>
                    <a:lnTo>
                      <a:pt x="233" y="306"/>
                    </a:lnTo>
                    <a:lnTo>
                      <a:pt x="233" y="311"/>
                    </a:lnTo>
                    <a:lnTo>
                      <a:pt x="233" y="314"/>
                    </a:lnTo>
                    <a:lnTo>
                      <a:pt x="231" y="311"/>
                    </a:lnTo>
                    <a:lnTo>
                      <a:pt x="228" y="304"/>
                    </a:lnTo>
                    <a:lnTo>
                      <a:pt x="228" y="301"/>
                    </a:lnTo>
                    <a:lnTo>
                      <a:pt x="226" y="298"/>
                    </a:lnTo>
                    <a:lnTo>
                      <a:pt x="224" y="293"/>
                    </a:lnTo>
                    <a:lnTo>
                      <a:pt x="221" y="288"/>
                    </a:lnTo>
                    <a:lnTo>
                      <a:pt x="218" y="289"/>
                    </a:lnTo>
                    <a:lnTo>
                      <a:pt x="213" y="299"/>
                    </a:lnTo>
                    <a:lnTo>
                      <a:pt x="211" y="303"/>
                    </a:lnTo>
                    <a:lnTo>
                      <a:pt x="216" y="306"/>
                    </a:lnTo>
                    <a:lnTo>
                      <a:pt x="218" y="311"/>
                    </a:lnTo>
                    <a:lnTo>
                      <a:pt x="221" y="314"/>
                    </a:lnTo>
                    <a:lnTo>
                      <a:pt x="219" y="319"/>
                    </a:lnTo>
                    <a:lnTo>
                      <a:pt x="213" y="326"/>
                    </a:lnTo>
                    <a:lnTo>
                      <a:pt x="209" y="329"/>
                    </a:lnTo>
                    <a:lnTo>
                      <a:pt x="208" y="328"/>
                    </a:lnTo>
                    <a:lnTo>
                      <a:pt x="206" y="323"/>
                    </a:lnTo>
                    <a:lnTo>
                      <a:pt x="209" y="321"/>
                    </a:lnTo>
                    <a:lnTo>
                      <a:pt x="208" y="319"/>
                    </a:lnTo>
                    <a:lnTo>
                      <a:pt x="204" y="321"/>
                    </a:lnTo>
                    <a:lnTo>
                      <a:pt x="204" y="323"/>
                    </a:lnTo>
                    <a:lnTo>
                      <a:pt x="199" y="324"/>
                    </a:lnTo>
                    <a:lnTo>
                      <a:pt x="194" y="323"/>
                    </a:lnTo>
                    <a:lnTo>
                      <a:pt x="191" y="319"/>
                    </a:lnTo>
                    <a:lnTo>
                      <a:pt x="186" y="319"/>
                    </a:lnTo>
                    <a:lnTo>
                      <a:pt x="181" y="314"/>
                    </a:lnTo>
                    <a:lnTo>
                      <a:pt x="179" y="311"/>
                    </a:lnTo>
                    <a:lnTo>
                      <a:pt x="176" y="308"/>
                    </a:lnTo>
                    <a:lnTo>
                      <a:pt x="178" y="304"/>
                    </a:lnTo>
                    <a:lnTo>
                      <a:pt x="178" y="301"/>
                    </a:lnTo>
                    <a:lnTo>
                      <a:pt x="174" y="298"/>
                    </a:lnTo>
                    <a:lnTo>
                      <a:pt x="178" y="296"/>
                    </a:lnTo>
                    <a:lnTo>
                      <a:pt x="176" y="293"/>
                    </a:lnTo>
                    <a:lnTo>
                      <a:pt x="179" y="293"/>
                    </a:lnTo>
                    <a:lnTo>
                      <a:pt x="183" y="294"/>
                    </a:lnTo>
                    <a:lnTo>
                      <a:pt x="179" y="291"/>
                    </a:lnTo>
                    <a:lnTo>
                      <a:pt x="178" y="288"/>
                    </a:lnTo>
                    <a:lnTo>
                      <a:pt x="173" y="283"/>
                    </a:lnTo>
                    <a:lnTo>
                      <a:pt x="169" y="283"/>
                    </a:lnTo>
                    <a:lnTo>
                      <a:pt x="164" y="279"/>
                    </a:lnTo>
                    <a:lnTo>
                      <a:pt x="163" y="279"/>
                    </a:lnTo>
                    <a:lnTo>
                      <a:pt x="161" y="281"/>
                    </a:lnTo>
                    <a:lnTo>
                      <a:pt x="161" y="283"/>
                    </a:lnTo>
                    <a:lnTo>
                      <a:pt x="159" y="284"/>
                    </a:lnTo>
                    <a:lnTo>
                      <a:pt x="163" y="288"/>
                    </a:lnTo>
                    <a:lnTo>
                      <a:pt x="161" y="288"/>
                    </a:lnTo>
                    <a:lnTo>
                      <a:pt x="156" y="286"/>
                    </a:lnTo>
                    <a:lnTo>
                      <a:pt x="154" y="286"/>
                    </a:lnTo>
                    <a:lnTo>
                      <a:pt x="156" y="283"/>
                    </a:lnTo>
                    <a:lnTo>
                      <a:pt x="153" y="283"/>
                    </a:lnTo>
                    <a:lnTo>
                      <a:pt x="151" y="283"/>
                    </a:lnTo>
                    <a:lnTo>
                      <a:pt x="151" y="288"/>
                    </a:lnTo>
                    <a:lnTo>
                      <a:pt x="148" y="286"/>
                    </a:lnTo>
                    <a:lnTo>
                      <a:pt x="146" y="288"/>
                    </a:lnTo>
                    <a:lnTo>
                      <a:pt x="144" y="286"/>
                    </a:lnTo>
                    <a:lnTo>
                      <a:pt x="146" y="281"/>
                    </a:lnTo>
                    <a:lnTo>
                      <a:pt x="143" y="279"/>
                    </a:lnTo>
                    <a:lnTo>
                      <a:pt x="139" y="279"/>
                    </a:lnTo>
                    <a:lnTo>
                      <a:pt x="138" y="284"/>
                    </a:lnTo>
                    <a:lnTo>
                      <a:pt x="135" y="288"/>
                    </a:lnTo>
                    <a:lnTo>
                      <a:pt x="131" y="296"/>
                    </a:lnTo>
                    <a:lnTo>
                      <a:pt x="130" y="299"/>
                    </a:lnTo>
                    <a:lnTo>
                      <a:pt x="130" y="299"/>
                    </a:lnTo>
                    <a:close/>
                    <a:moveTo>
                      <a:pt x="121" y="304"/>
                    </a:moveTo>
                    <a:lnTo>
                      <a:pt x="121" y="308"/>
                    </a:lnTo>
                    <a:lnTo>
                      <a:pt x="125" y="311"/>
                    </a:lnTo>
                    <a:lnTo>
                      <a:pt x="128" y="311"/>
                    </a:lnTo>
                    <a:lnTo>
                      <a:pt x="133" y="306"/>
                    </a:lnTo>
                    <a:lnTo>
                      <a:pt x="135" y="306"/>
                    </a:lnTo>
                    <a:lnTo>
                      <a:pt x="131" y="304"/>
                    </a:lnTo>
                    <a:lnTo>
                      <a:pt x="128" y="303"/>
                    </a:lnTo>
                    <a:lnTo>
                      <a:pt x="126" y="304"/>
                    </a:lnTo>
                    <a:lnTo>
                      <a:pt x="121" y="304"/>
                    </a:lnTo>
                    <a:lnTo>
                      <a:pt x="121" y="304"/>
                    </a:lnTo>
                    <a:close/>
                    <a:moveTo>
                      <a:pt x="66" y="178"/>
                    </a:moveTo>
                    <a:lnTo>
                      <a:pt x="65" y="176"/>
                    </a:lnTo>
                    <a:lnTo>
                      <a:pt x="63" y="173"/>
                    </a:lnTo>
                    <a:lnTo>
                      <a:pt x="65" y="171"/>
                    </a:lnTo>
                    <a:lnTo>
                      <a:pt x="68" y="171"/>
                    </a:lnTo>
                    <a:lnTo>
                      <a:pt x="71" y="175"/>
                    </a:lnTo>
                    <a:lnTo>
                      <a:pt x="76" y="176"/>
                    </a:lnTo>
                    <a:lnTo>
                      <a:pt x="76" y="178"/>
                    </a:lnTo>
                    <a:lnTo>
                      <a:pt x="75" y="180"/>
                    </a:lnTo>
                    <a:lnTo>
                      <a:pt x="71" y="180"/>
                    </a:lnTo>
                    <a:lnTo>
                      <a:pt x="66" y="178"/>
                    </a:lnTo>
                    <a:lnTo>
                      <a:pt x="66" y="178"/>
                    </a:lnTo>
                    <a:close/>
                    <a:moveTo>
                      <a:pt x="63" y="181"/>
                    </a:moveTo>
                    <a:lnTo>
                      <a:pt x="68" y="181"/>
                    </a:lnTo>
                    <a:lnTo>
                      <a:pt x="70" y="185"/>
                    </a:lnTo>
                    <a:lnTo>
                      <a:pt x="68" y="186"/>
                    </a:lnTo>
                    <a:lnTo>
                      <a:pt x="66" y="188"/>
                    </a:lnTo>
                    <a:lnTo>
                      <a:pt x="65" y="188"/>
                    </a:lnTo>
                    <a:lnTo>
                      <a:pt x="63" y="183"/>
                    </a:lnTo>
                    <a:lnTo>
                      <a:pt x="63" y="181"/>
                    </a:lnTo>
                    <a:lnTo>
                      <a:pt x="63" y="181"/>
                    </a:lnTo>
                    <a:close/>
                    <a:moveTo>
                      <a:pt x="66" y="213"/>
                    </a:moveTo>
                    <a:lnTo>
                      <a:pt x="68" y="213"/>
                    </a:lnTo>
                    <a:lnTo>
                      <a:pt x="70" y="211"/>
                    </a:lnTo>
                    <a:lnTo>
                      <a:pt x="70" y="213"/>
                    </a:lnTo>
                    <a:lnTo>
                      <a:pt x="73" y="215"/>
                    </a:lnTo>
                    <a:lnTo>
                      <a:pt x="71" y="216"/>
                    </a:lnTo>
                    <a:lnTo>
                      <a:pt x="68" y="216"/>
                    </a:lnTo>
                    <a:lnTo>
                      <a:pt x="65" y="216"/>
                    </a:lnTo>
                    <a:lnTo>
                      <a:pt x="66" y="213"/>
                    </a:lnTo>
                    <a:lnTo>
                      <a:pt x="66" y="213"/>
                    </a:lnTo>
                    <a:close/>
                    <a:moveTo>
                      <a:pt x="7" y="263"/>
                    </a:moveTo>
                    <a:lnTo>
                      <a:pt x="12" y="260"/>
                    </a:lnTo>
                    <a:lnTo>
                      <a:pt x="15" y="258"/>
                    </a:lnTo>
                    <a:lnTo>
                      <a:pt x="18" y="256"/>
                    </a:lnTo>
                    <a:lnTo>
                      <a:pt x="23" y="255"/>
                    </a:lnTo>
                    <a:lnTo>
                      <a:pt x="28" y="246"/>
                    </a:lnTo>
                    <a:lnTo>
                      <a:pt x="35" y="245"/>
                    </a:lnTo>
                    <a:lnTo>
                      <a:pt x="38" y="241"/>
                    </a:lnTo>
                    <a:lnTo>
                      <a:pt x="38" y="240"/>
                    </a:lnTo>
                    <a:lnTo>
                      <a:pt x="41" y="236"/>
                    </a:lnTo>
                    <a:lnTo>
                      <a:pt x="41" y="230"/>
                    </a:lnTo>
                    <a:lnTo>
                      <a:pt x="45" y="226"/>
                    </a:lnTo>
                    <a:lnTo>
                      <a:pt x="51" y="226"/>
                    </a:lnTo>
                    <a:lnTo>
                      <a:pt x="53" y="221"/>
                    </a:lnTo>
                    <a:lnTo>
                      <a:pt x="56" y="218"/>
                    </a:lnTo>
                    <a:lnTo>
                      <a:pt x="61" y="218"/>
                    </a:lnTo>
                    <a:lnTo>
                      <a:pt x="63" y="215"/>
                    </a:lnTo>
                    <a:lnTo>
                      <a:pt x="61" y="208"/>
                    </a:lnTo>
                    <a:lnTo>
                      <a:pt x="56" y="205"/>
                    </a:lnTo>
                    <a:lnTo>
                      <a:pt x="58" y="200"/>
                    </a:lnTo>
                    <a:lnTo>
                      <a:pt x="56" y="195"/>
                    </a:lnTo>
                    <a:lnTo>
                      <a:pt x="55" y="195"/>
                    </a:lnTo>
                    <a:lnTo>
                      <a:pt x="53" y="201"/>
                    </a:lnTo>
                    <a:lnTo>
                      <a:pt x="55" y="208"/>
                    </a:lnTo>
                    <a:lnTo>
                      <a:pt x="51" y="206"/>
                    </a:lnTo>
                    <a:lnTo>
                      <a:pt x="53" y="210"/>
                    </a:lnTo>
                    <a:lnTo>
                      <a:pt x="53" y="213"/>
                    </a:lnTo>
                    <a:lnTo>
                      <a:pt x="50" y="218"/>
                    </a:lnTo>
                    <a:lnTo>
                      <a:pt x="46" y="218"/>
                    </a:lnTo>
                    <a:lnTo>
                      <a:pt x="41" y="221"/>
                    </a:lnTo>
                    <a:lnTo>
                      <a:pt x="41" y="225"/>
                    </a:lnTo>
                    <a:lnTo>
                      <a:pt x="37" y="228"/>
                    </a:lnTo>
                    <a:lnTo>
                      <a:pt x="32" y="238"/>
                    </a:lnTo>
                    <a:lnTo>
                      <a:pt x="25" y="243"/>
                    </a:lnTo>
                    <a:lnTo>
                      <a:pt x="22" y="243"/>
                    </a:lnTo>
                    <a:lnTo>
                      <a:pt x="18" y="250"/>
                    </a:lnTo>
                    <a:lnTo>
                      <a:pt x="15" y="251"/>
                    </a:lnTo>
                    <a:lnTo>
                      <a:pt x="8" y="260"/>
                    </a:lnTo>
                    <a:lnTo>
                      <a:pt x="7" y="261"/>
                    </a:lnTo>
                    <a:lnTo>
                      <a:pt x="7" y="263"/>
                    </a:lnTo>
                    <a:lnTo>
                      <a:pt x="7" y="263"/>
                    </a:lnTo>
                    <a:close/>
                    <a:moveTo>
                      <a:pt x="8" y="265"/>
                    </a:moveTo>
                    <a:lnTo>
                      <a:pt x="5" y="266"/>
                    </a:lnTo>
                    <a:lnTo>
                      <a:pt x="8" y="266"/>
                    </a:lnTo>
                    <a:lnTo>
                      <a:pt x="8" y="265"/>
                    </a:lnTo>
                    <a:lnTo>
                      <a:pt x="8" y="265"/>
                    </a:lnTo>
                    <a:close/>
                    <a:moveTo>
                      <a:pt x="10" y="266"/>
                    </a:moveTo>
                    <a:lnTo>
                      <a:pt x="8" y="268"/>
                    </a:lnTo>
                    <a:lnTo>
                      <a:pt x="12" y="268"/>
                    </a:lnTo>
                    <a:lnTo>
                      <a:pt x="10" y="266"/>
                    </a:lnTo>
                    <a:lnTo>
                      <a:pt x="10" y="266"/>
                    </a:lnTo>
                    <a:close/>
                    <a:moveTo>
                      <a:pt x="3" y="271"/>
                    </a:moveTo>
                    <a:lnTo>
                      <a:pt x="0" y="273"/>
                    </a:lnTo>
                    <a:lnTo>
                      <a:pt x="0" y="274"/>
                    </a:lnTo>
                    <a:lnTo>
                      <a:pt x="2" y="279"/>
                    </a:lnTo>
                    <a:lnTo>
                      <a:pt x="5" y="279"/>
                    </a:lnTo>
                    <a:lnTo>
                      <a:pt x="5" y="273"/>
                    </a:lnTo>
                    <a:lnTo>
                      <a:pt x="5" y="271"/>
                    </a:lnTo>
                    <a:lnTo>
                      <a:pt x="3" y="27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95" name="Freeform 15"/>
              <p:cNvSpPr>
                <a:spLocks noEditPoints="1"/>
              </p:cNvSpPr>
              <p:nvPr/>
            </p:nvSpPr>
            <p:spPr bwMode="auto">
              <a:xfrm>
                <a:off x="7656503" y="3195008"/>
                <a:ext cx="597199" cy="207518"/>
              </a:xfrm>
              <a:custGeom>
                <a:avLst/>
                <a:gdLst/>
                <a:ahLst/>
                <a:cxnLst>
                  <a:cxn ang="0">
                    <a:pos x="1071" y="312"/>
                  </a:cxn>
                  <a:cxn ang="0">
                    <a:pos x="966" y="247"/>
                  </a:cxn>
                  <a:cxn ang="0">
                    <a:pos x="915" y="229"/>
                  </a:cxn>
                  <a:cxn ang="0">
                    <a:pos x="895" y="191"/>
                  </a:cxn>
                  <a:cxn ang="0">
                    <a:pos x="958" y="207"/>
                  </a:cxn>
                  <a:cxn ang="0">
                    <a:pos x="1091" y="201"/>
                  </a:cxn>
                  <a:cxn ang="0">
                    <a:pos x="875" y="157"/>
                  </a:cxn>
                  <a:cxn ang="0">
                    <a:pos x="767" y="46"/>
                  </a:cxn>
                  <a:cxn ang="0">
                    <a:pos x="787" y="136"/>
                  </a:cxn>
                  <a:cxn ang="0">
                    <a:pos x="815" y="143"/>
                  </a:cxn>
                  <a:cxn ang="0">
                    <a:pos x="784" y="161"/>
                  </a:cxn>
                  <a:cxn ang="0">
                    <a:pos x="799" y="232"/>
                  </a:cxn>
                  <a:cxn ang="0">
                    <a:pos x="865" y="226"/>
                  </a:cxn>
                  <a:cxn ang="0">
                    <a:pos x="616" y="312"/>
                  </a:cxn>
                  <a:cxn ang="0">
                    <a:pos x="732" y="191"/>
                  </a:cxn>
                  <a:cxn ang="0">
                    <a:pos x="677" y="270"/>
                  </a:cxn>
                  <a:cxn ang="0">
                    <a:pos x="676" y="194"/>
                  </a:cxn>
                  <a:cxn ang="0">
                    <a:pos x="649" y="159"/>
                  </a:cxn>
                  <a:cxn ang="0">
                    <a:pos x="729" y="114"/>
                  </a:cxn>
                  <a:cxn ang="0">
                    <a:pos x="596" y="161"/>
                  </a:cxn>
                  <a:cxn ang="0">
                    <a:pos x="591" y="277"/>
                  </a:cxn>
                  <a:cxn ang="0">
                    <a:pos x="638" y="259"/>
                  </a:cxn>
                  <a:cxn ang="0">
                    <a:pos x="656" y="219"/>
                  </a:cxn>
                  <a:cxn ang="0">
                    <a:pos x="633" y="174"/>
                  </a:cxn>
                  <a:cxn ang="0">
                    <a:pos x="594" y="33"/>
                  </a:cxn>
                  <a:cxn ang="0">
                    <a:pos x="511" y="231"/>
                  </a:cxn>
                  <a:cxn ang="0">
                    <a:pos x="350" y="184"/>
                  </a:cxn>
                  <a:cxn ang="0">
                    <a:pos x="498" y="59"/>
                  </a:cxn>
                  <a:cxn ang="0">
                    <a:pos x="566" y="119"/>
                  </a:cxn>
                  <a:cxn ang="0">
                    <a:pos x="515" y="199"/>
                  </a:cxn>
                  <a:cxn ang="0">
                    <a:pos x="445" y="222"/>
                  </a:cxn>
                  <a:cxn ang="0">
                    <a:pos x="363" y="181"/>
                  </a:cxn>
                  <a:cxn ang="0">
                    <a:pos x="973" y="186"/>
                  </a:cxn>
                  <a:cxn ang="0">
                    <a:pos x="910" y="279"/>
                  </a:cxn>
                  <a:cxn ang="0">
                    <a:pos x="947" y="292"/>
                  </a:cxn>
                  <a:cxn ang="0">
                    <a:pos x="945" y="280"/>
                  </a:cxn>
                  <a:cxn ang="0">
                    <a:pos x="887" y="310"/>
                  </a:cxn>
                  <a:cxn ang="0">
                    <a:pos x="882" y="312"/>
                  </a:cxn>
                  <a:cxn ang="0">
                    <a:pos x="817" y="337"/>
                  </a:cxn>
                  <a:cxn ang="0">
                    <a:pos x="699" y="382"/>
                  </a:cxn>
                  <a:cxn ang="0">
                    <a:pos x="661" y="398"/>
                  </a:cxn>
                  <a:cxn ang="0">
                    <a:pos x="569" y="365"/>
                  </a:cxn>
                  <a:cxn ang="0">
                    <a:pos x="732" y="335"/>
                  </a:cxn>
                  <a:cxn ang="0">
                    <a:pos x="686" y="345"/>
                  </a:cxn>
                  <a:cxn ang="0">
                    <a:pos x="672" y="339"/>
                  </a:cxn>
                  <a:cxn ang="0">
                    <a:pos x="586" y="344"/>
                  </a:cxn>
                  <a:cxn ang="0">
                    <a:pos x="555" y="347"/>
                  </a:cxn>
                  <a:cxn ang="0">
                    <a:pos x="471" y="342"/>
                  </a:cxn>
                  <a:cxn ang="0">
                    <a:pos x="1061" y="320"/>
                  </a:cxn>
                  <a:cxn ang="0">
                    <a:pos x="261" y="292"/>
                  </a:cxn>
                  <a:cxn ang="0">
                    <a:pos x="428" y="324"/>
                  </a:cxn>
                  <a:cxn ang="0">
                    <a:pos x="329" y="327"/>
                  </a:cxn>
                  <a:cxn ang="0">
                    <a:pos x="270" y="86"/>
                  </a:cxn>
                  <a:cxn ang="0">
                    <a:pos x="232" y="121"/>
                  </a:cxn>
                  <a:cxn ang="0">
                    <a:pos x="285" y="217"/>
                  </a:cxn>
                  <a:cxn ang="0">
                    <a:pos x="227" y="162"/>
                  </a:cxn>
                  <a:cxn ang="0">
                    <a:pos x="153" y="106"/>
                  </a:cxn>
                  <a:cxn ang="0">
                    <a:pos x="83" y="177"/>
                  </a:cxn>
                  <a:cxn ang="0">
                    <a:pos x="13" y="84"/>
                  </a:cxn>
                  <a:cxn ang="0">
                    <a:pos x="99" y="146"/>
                  </a:cxn>
                  <a:cxn ang="0">
                    <a:pos x="249" y="274"/>
                  </a:cxn>
                  <a:cxn ang="0">
                    <a:pos x="204" y="161"/>
                  </a:cxn>
                  <a:cxn ang="0">
                    <a:pos x="116" y="79"/>
                  </a:cxn>
                </a:cxnLst>
                <a:rect l="0" t="0" r="r" b="b"/>
                <a:pathLst>
                  <a:path w="1116" h="398">
                    <a:moveTo>
                      <a:pt x="1116" y="209"/>
                    </a:moveTo>
                    <a:lnTo>
                      <a:pt x="1113" y="292"/>
                    </a:lnTo>
                    <a:lnTo>
                      <a:pt x="1111" y="297"/>
                    </a:lnTo>
                    <a:lnTo>
                      <a:pt x="1111" y="302"/>
                    </a:lnTo>
                    <a:lnTo>
                      <a:pt x="1113" y="304"/>
                    </a:lnTo>
                    <a:lnTo>
                      <a:pt x="1109" y="357"/>
                    </a:lnTo>
                    <a:lnTo>
                      <a:pt x="1109" y="357"/>
                    </a:lnTo>
                    <a:lnTo>
                      <a:pt x="1103" y="353"/>
                    </a:lnTo>
                    <a:lnTo>
                      <a:pt x="1096" y="349"/>
                    </a:lnTo>
                    <a:lnTo>
                      <a:pt x="1094" y="345"/>
                    </a:lnTo>
                    <a:lnTo>
                      <a:pt x="1094" y="344"/>
                    </a:lnTo>
                    <a:lnTo>
                      <a:pt x="1089" y="339"/>
                    </a:lnTo>
                    <a:lnTo>
                      <a:pt x="1088" y="339"/>
                    </a:lnTo>
                    <a:lnTo>
                      <a:pt x="1086" y="335"/>
                    </a:lnTo>
                    <a:lnTo>
                      <a:pt x="1089" y="332"/>
                    </a:lnTo>
                    <a:lnTo>
                      <a:pt x="1088" y="327"/>
                    </a:lnTo>
                    <a:lnTo>
                      <a:pt x="1088" y="332"/>
                    </a:lnTo>
                    <a:lnTo>
                      <a:pt x="1084" y="334"/>
                    </a:lnTo>
                    <a:lnTo>
                      <a:pt x="1076" y="332"/>
                    </a:lnTo>
                    <a:lnTo>
                      <a:pt x="1073" y="335"/>
                    </a:lnTo>
                    <a:lnTo>
                      <a:pt x="1069" y="335"/>
                    </a:lnTo>
                    <a:lnTo>
                      <a:pt x="1068" y="332"/>
                    </a:lnTo>
                    <a:lnTo>
                      <a:pt x="1061" y="335"/>
                    </a:lnTo>
                    <a:lnTo>
                      <a:pt x="1058" y="332"/>
                    </a:lnTo>
                    <a:lnTo>
                      <a:pt x="1061" y="330"/>
                    </a:lnTo>
                    <a:lnTo>
                      <a:pt x="1063" y="327"/>
                    </a:lnTo>
                    <a:lnTo>
                      <a:pt x="1063" y="325"/>
                    </a:lnTo>
                    <a:lnTo>
                      <a:pt x="1063" y="324"/>
                    </a:lnTo>
                    <a:lnTo>
                      <a:pt x="1064" y="319"/>
                    </a:lnTo>
                    <a:lnTo>
                      <a:pt x="1061" y="317"/>
                    </a:lnTo>
                    <a:lnTo>
                      <a:pt x="1058" y="314"/>
                    </a:lnTo>
                    <a:lnTo>
                      <a:pt x="1061" y="314"/>
                    </a:lnTo>
                    <a:lnTo>
                      <a:pt x="1063" y="314"/>
                    </a:lnTo>
                    <a:lnTo>
                      <a:pt x="1068" y="312"/>
                    </a:lnTo>
                    <a:lnTo>
                      <a:pt x="1071" y="312"/>
                    </a:lnTo>
                    <a:lnTo>
                      <a:pt x="1068" y="310"/>
                    </a:lnTo>
                    <a:lnTo>
                      <a:pt x="1063" y="312"/>
                    </a:lnTo>
                    <a:lnTo>
                      <a:pt x="1058" y="310"/>
                    </a:lnTo>
                    <a:lnTo>
                      <a:pt x="1055" y="307"/>
                    </a:lnTo>
                    <a:lnTo>
                      <a:pt x="1055" y="304"/>
                    </a:lnTo>
                    <a:lnTo>
                      <a:pt x="1058" y="304"/>
                    </a:lnTo>
                    <a:lnTo>
                      <a:pt x="1061" y="304"/>
                    </a:lnTo>
                    <a:lnTo>
                      <a:pt x="1059" y="302"/>
                    </a:lnTo>
                    <a:lnTo>
                      <a:pt x="1053" y="299"/>
                    </a:lnTo>
                    <a:lnTo>
                      <a:pt x="1050" y="295"/>
                    </a:lnTo>
                    <a:lnTo>
                      <a:pt x="1048" y="292"/>
                    </a:lnTo>
                    <a:lnTo>
                      <a:pt x="1048" y="289"/>
                    </a:lnTo>
                    <a:lnTo>
                      <a:pt x="1043" y="284"/>
                    </a:lnTo>
                    <a:lnTo>
                      <a:pt x="1043" y="280"/>
                    </a:lnTo>
                    <a:lnTo>
                      <a:pt x="1048" y="277"/>
                    </a:lnTo>
                    <a:lnTo>
                      <a:pt x="1043" y="277"/>
                    </a:lnTo>
                    <a:lnTo>
                      <a:pt x="1041" y="275"/>
                    </a:lnTo>
                    <a:lnTo>
                      <a:pt x="1041" y="274"/>
                    </a:lnTo>
                    <a:lnTo>
                      <a:pt x="1040" y="272"/>
                    </a:lnTo>
                    <a:lnTo>
                      <a:pt x="1043" y="270"/>
                    </a:lnTo>
                    <a:lnTo>
                      <a:pt x="1038" y="270"/>
                    </a:lnTo>
                    <a:lnTo>
                      <a:pt x="1036" y="269"/>
                    </a:lnTo>
                    <a:lnTo>
                      <a:pt x="1033" y="270"/>
                    </a:lnTo>
                    <a:lnTo>
                      <a:pt x="1031" y="269"/>
                    </a:lnTo>
                    <a:lnTo>
                      <a:pt x="1036" y="264"/>
                    </a:lnTo>
                    <a:lnTo>
                      <a:pt x="1033" y="267"/>
                    </a:lnTo>
                    <a:lnTo>
                      <a:pt x="1028" y="267"/>
                    </a:lnTo>
                    <a:lnTo>
                      <a:pt x="1021" y="264"/>
                    </a:lnTo>
                    <a:lnTo>
                      <a:pt x="1020" y="260"/>
                    </a:lnTo>
                    <a:lnTo>
                      <a:pt x="1013" y="259"/>
                    </a:lnTo>
                    <a:lnTo>
                      <a:pt x="1010" y="259"/>
                    </a:lnTo>
                    <a:lnTo>
                      <a:pt x="995" y="254"/>
                    </a:lnTo>
                    <a:lnTo>
                      <a:pt x="980" y="251"/>
                    </a:lnTo>
                    <a:lnTo>
                      <a:pt x="973" y="251"/>
                    </a:lnTo>
                    <a:lnTo>
                      <a:pt x="966" y="247"/>
                    </a:lnTo>
                    <a:lnTo>
                      <a:pt x="965" y="246"/>
                    </a:lnTo>
                    <a:lnTo>
                      <a:pt x="965" y="244"/>
                    </a:lnTo>
                    <a:lnTo>
                      <a:pt x="960" y="242"/>
                    </a:lnTo>
                    <a:lnTo>
                      <a:pt x="960" y="241"/>
                    </a:lnTo>
                    <a:lnTo>
                      <a:pt x="963" y="239"/>
                    </a:lnTo>
                    <a:lnTo>
                      <a:pt x="965" y="241"/>
                    </a:lnTo>
                    <a:lnTo>
                      <a:pt x="965" y="239"/>
                    </a:lnTo>
                    <a:lnTo>
                      <a:pt x="961" y="239"/>
                    </a:lnTo>
                    <a:lnTo>
                      <a:pt x="958" y="241"/>
                    </a:lnTo>
                    <a:lnTo>
                      <a:pt x="955" y="239"/>
                    </a:lnTo>
                    <a:lnTo>
                      <a:pt x="953" y="237"/>
                    </a:lnTo>
                    <a:lnTo>
                      <a:pt x="952" y="236"/>
                    </a:lnTo>
                    <a:lnTo>
                      <a:pt x="950" y="239"/>
                    </a:lnTo>
                    <a:lnTo>
                      <a:pt x="948" y="234"/>
                    </a:lnTo>
                    <a:lnTo>
                      <a:pt x="947" y="234"/>
                    </a:lnTo>
                    <a:lnTo>
                      <a:pt x="945" y="234"/>
                    </a:lnTo>
                    <a:lnTo>
                      <a:pt x="943" y="236"/>
                    </a:lnTo>
                    <a:lnTo>
                      <a:pt x="940" y="232"/>
                    </a:lnTo>
                    <a:lnTo>
                      <a:pt x="940" y="227"/>
                    </a:lnTo>
                    <a:lnTo>
                      <a:pt x="937" y="222"/>
                    </a:lnTo>
                    <a:lnTo>
                      <a:pt x="940" y="219"/>
                    </a:lnTo>
                    <a:lnTo>
                      <a:pt x="940" y="214"/>
                    </a:lnTo>
                    <a:lnTo>
                      <a:pt x="938" y="219"/>
                    </a:lnTo>
                    <a:lnTo>
                      <a:pt x="935" y="224"/>
                    </a:lnTo>
                    <a:lnTo>
                      <a:pt x="935" y="227"/>
                    </a:lnTo>
                    <a:lnTo>
                      <a:pt x="933" y="227"/>
                    </a:lnTo>
                    <a:lnTo>
                      <a:pt x="930" y="234"/>
                    </a:lnTo>
                    <a:lnTo>
                      <a:pt x="930" y="237"/>
                    </a:lnTo>
                    <a:lnTo>
                      <a:pt x="925" y="242"/>
                    </a:lnTo>
                    <a:lnTo>
                      <a:pt x="920" y="244"/>
                    </a:lnTo>
                    <a:lnTo>
                      <a:pt x="915" y="242"/>
                    </a:lnTo>
                    <a:lnTo>
                      <a:pt x="912" y="236"/>
                    </a:lnTo>
                    <a:lnTo>
                      <a:pt x="912" y="232"/>
                    </a:lnTo>
                    <a:lnTo>
                      <a:pt x="913" y="232"/>
                    </a:lnTo>
                    <a:lnTo>
                      <a:pt x="915" y="229"/>
                    </a:lnTo>
                    <a:lnTo>
                      <a:pt x="913" y="226"/>
                    </a:lnTo>
                    <a:lnTo>
                      <a:pt x="912" y="227"/>
                    </a:lnTo>
                    <a:lnTo>
                      <a:pt x="910" y="226"/>
                    </a:lnTo>
                    <a:lnTo>
                      <a:pt x="907" y="219"/>
                    </a:lnTo>
                    <a:lnTo>
                      <a:pt x="902" y="217"/>
                    </a:lnTo>
                    <a:lnTo>
                      <a:pt x="897" y="217"/>
                    </a:lnTo>
                    <a:lnTo>
                      <a:pt x="895" y="214"/>
                    </a:lnTo>
                    <a:lnTo>
                      <a:pt x="898" y="211"/>
                    </a:lnTo>
                    <a:lnTo>
                      <a:pt x="903" y="211"/>
                    </a:lnTo>
                    <a:lnTo>
                      <a:pt x="905" y="212"/>
                    </a:lnTo>
                    <a:lnTo>
                      <a:pt x="910" y="212"/>
                    </a:lnTo>
                    <a:lnTo>
                      <a:pt x="915" y="214"/>
                    </a:lnTo>
                    <a:lnTo>
                      <a:pt x="920" y="212"/>
                    </a:lnTo>
                    <a:lnTo>
                      <a:pt x="920" y="207"/>
                    </a:lnTo>
                    <a:lnTo>
                      <a:pt x="925" y="206"/>
                    </a:lnTo>
                    <a:lnTo>
                      <a:pt x="932" y="209"/>
                    </a:lnTo>
                    <a:lnTo>
                      <a:pt x="935" y="212"/>
                    </a:lnTo>
                    <a:lnTo>
                      <a:pt x="937" y="209"/>
                    </a:lnTo>
                    <a:lnTo>
                      <a:pt x="940" y="206"/>
                    </a:lnTo>
                    <a:lnTo>
                      <a:pt x="942" y="206"/>
                    </a:lnTo>
                    <a:lnTo>
                      <a:pt x="943" y="202"/>
                    </a:lnTo>
                    <a:lnTo>
                      <a:pt x="942" y="199"/>
                    </a:lnTo>
                    <a:lnTo>
                      <a:pt x="930" y="197"/>
                    </a:lnTo>
                    <a:lnTo>
                      <a:pt x="932" y="199"/>
                    </a:lnTo>
                    <a:lnTo>
                      <a:pt x="928" y="201"/>
                    </a:lnTo>
                    <a:lnTo>
                      <a:pt x="925" y="199"/>
                    </a:lnTo>
                    <a:lnTo>
                      <a:pt x="918" y="201"/>
                    </a:lnTo>
                    <a:lnTo>
                      <a:pt x="915" y="201"/>
                    </a:lnTo>
                    <a:lnTo>
                      <a:pt x="912" y="201"/>
                    </a:lnTo>
                    <a:lnTo>
                      <a:pt x="910" y="201"/>
                    </a:lnTo>
                    <a:lnTo>
                      <a:pt x="905" y="201"/>
                    </a:lnTo>
                    <a:lnTo>
                      <a:pt x="900" y="201"/>
                    </a:lnTo>
                    <a:lnTo>
                      <a:pt x="895" y="196"/>
                    </a:lnTo>
                    <a:lnTo>
                      <a:pt x="893" y="191"/>
                    </a:lnTo>
                    <a:lnTo>
                      <a:pt x="895" y="191"/>
                    </a:lnTo>
                    <a:lnTo>
                      <a:pt x="892" y="186"/>
                    </a:lnTo>
                    <a:lnTo>
                      <a:pt x="885" y="182"/>
                    </a:lnTo>
                    <a:lnTo>
                      <a:pt x="883" y="181"/>
                    </a:lnTo>
                    <a:lnTo>
                      <a:pt x="882" y="182"/>
                    </a:lnTo>
                    <a:lnTo>
                      <a:pt x="878" y="184"/>
                    </a:lnTo>
                    <a:lnTo>
                      <a:pt x="872" y="182"/>
                    </a:lnTo>
                    <a:lnTo>
                      <a:pt x="873" y="181"/>
                    </a:lnTo>
                    <a:lnTo>
                      <a:pt x="878" y="177"/>
                    </a:lnTo>
                    <a:lnTo>
                      <a:pt x="878" y="174"/>
                    </a:lnTo>
                    <a:lnTo>
                      <a:pt x="877" y="171"/>
                    </a:lnTo>
                    <a:lnTo>
                      <a:pt x="882" y="167"/>
                    </a:lnTo>
                    <a:lnTo>
                      <a:pt x="888" y="167"/>
                    </a:lnTo>
                    <a:lnTo>
                      <a:pt x="892" y="166"/>
                    </a:lnTo>
                    <a:lnTo>
                      <a:pt x="895" y="164"/>
                    </a:lnTo>
                    <a:lnTo>
                      <a:pt x="902" y="159"/>
                    </a:lnTo>
                    <a:lnTo>
                      <a:pt x="903" y="157"/>
                    </a:lnTo>
                    <a:lnTo>
                      <a:pt x="910" y="156"/>
                    </a:lnTo>
                    <a:lnTo>
                      <a:pt x="923" y="161"/>
                    </a:lnTo>
                    <a:lnTo>
                      <a:pt x="932" y="166"/>
                    </a:lnTo>
                    <a:lnTo>
                      <a:pt x="938" y="166"/>
                    </a:lnTo>
                    <a:lnTo>
                      <a:pt x="947" y="166"/>
                    </a:lnTo>
                    <a:lnTo>
                      <a:pt x="948" y="167"/>
                    </a:lnTo>
                    <a:lnTo>
                      <a:pt x="947" y="171"/>
                    </a:lnTo>
                    <a:lnTo>
                      <a:pt x="947" y="176"/>
                    </a:lnTo>
                    <a:lnTo>
                      <a:pt x="952" y="179"/>
                    </a:lnTo>
                    <a:lnTo>
                      <a:pt x="953" y="182"/>
                    </a:lnTo>
                    <a:lnTo>
                      <a:pt x="950" y="187"/>
                    </a:lnTo>
                    <a:lnTo>
                      <a:pt x="947" y="191"/>
                    </a:lnTo>
                    <a:lnTo>
                      <a:pt x="948" y="197"/>
                    </a:lnTo>
                    <a:lnTo>
                      <a:pt x="950" y="207"/>
                    </a:lnTo>
                    <a:lnTo>
                      <a:pt x="953" y="212"/>
                    </a:lnTo>
                    <a:lnTo>
                      <a:pt x="955" y="214"/>
                    </a:lnTo>
                    <a:lnTo>
                      <a:pt x="957" y="216"/>
                    </a:lnTo>
                    <a:lnTo>
                      <a:pt x="957" y="209"/>
                    </a:lnTo>
                    <a:lnTo>
                      <a:pt x="958" y="207"/>
                    </a:lnTo>
                    <a:lnTo>
                      <a:pt x="961" y="209"/>
                    </a:lnTo>
                    <a:lnTo>
                      <a:pt x="961" y="212"/>
                    </a:lnTo>
                    <a:lnTo>
                      <a:pt x="963" y="217"/>
                    </a:lnTo>
                    <a:lnTo>
                      <a:pt x="965" y="216"/>
                    </a:lnTo>
                    <a:lnTo>
                      <a:pt x="966" y="221"/>
                    </a:lnTo>
                    <a:lnTo>
                      <a:pt x="971" y="224"/>
                    </a:lnTo>
                    <a:lnTo>
                      <a:pt x="975" y="227"/>
                    </a:lnTo>
                    <a:lnTo>
                      <a:pt x="978" y="227"/>
                    </a:lnTo>
                    <a:lnTo>
                      <a:pt x="983" y="226"/>
                    </a:lnTo>
                    <a:lnTo>
                      <a:pt x="985" y="221"/>
                    </a:lnTo>
                    <a:lnTo>
                      <a:pt x="986" y="219"/>
                    </a:lnTo>
                    <a:lnTo>
                      <a:pt x="990" y="219"/>
                    </a:lnTo>
                    <a:lnTo>
                      <a:pt x="990" y="212"/>
                    </a:lnTo>
                    <a:lnTo>
                      <a:pt x="993" y="209"/>
                    </a:lnTo>
                    <a:lnTo>
                      <a:pt x="998" y="207"/>
                    </a:lnTo>
                    <a:lnTo>
                      <a:pt x="1003" y="206"/>
                    </a:lnTo>
                    <a:lnTo>
                      <a:pt x="1003" y="201"/>
                    </a:lnTo>
                    <a:lnTo>
                      <a:pt x="1005" y="199"/>
                    </a:lnTo>
                    <a:lnTo>
                      <a:pt x="1006" y="201"/>
                    </a:lnTo>
                    <a:lnTo>
                      <a:pt x="1010" y="201"/>
                    </a:lnTo>
                    <a:lnTo>
                      <a:pt x="1015" y="199"/>
                    </a:lnTo>
                    <a:lnTo>
                      <a:pt x="1021" y="197"/>
                    </a:lnTo>
                    <a:lnTo>
                      <a:pt x="1021" y="194"/>
                    </a:lnTo>
                    <a:lnTo>
                      <a:pt x="1020" y="191"/>
                    </a:lnTo>
                    <a:lnTo>
                      <a:pt x="1021" y="189"/>
                    </a:lnTo>
                    <a:lnTo>
                      <a:pt x="1033" y="182"/>
                    </a:lnTo>
                    <a:lnTo>
                      <a:pt x="1038" y="182"/>
                    </a:lnTo>
                    <a:lnTo>
                      <a:pt x="1043" y="186"/>
                    </a:lnTo>
                    <a:lnTo>
                      <a:pt x="1050" y="189"/>
                    </a:lnTo>
                    <a:lnTo>
                      <a:pt x="1058" y="191"/>
                    </a:lnTo>
                    <a:lnTo>
                      <a:pt x="1063" y="194"/>
                    </a:lnTo>
                    <a:lnTo>
                      <a:pt x="1068" y="194"/>
                    </a:lnTo>
                    <a:lnTo>
                      <a:pt x="1074" y="196"/>
                    </a:lnTo>
                    <a:lnTo>
                      <a:pt x="1088" y="202"/>
                    </a:lnTo>
                    <a:lnTo>
                      <a:pt x="1091" y="201"/>
                    </a:lnTo>
                    <a:lnTo>
                      <a:pt x="1094" y="202"/>
                    </a:lnTo>
                    <a:lnTo>
                      <a:pt x="1101" y="202"/>
                    </a:lnTo>
                    <a:lnTo>
                      <a:pt x="1106" y="202"/>
                    </a:lnTo>
                    <a:lnTo>
                      <a:pt x="1109" y="206"/>
                    </a:lnTo>
                    <a:lnTo>
                      <a:pt x="1108" y="207"/>
                    </a:lnTo>
                    <a:lnTo>
                      <a:pt x="1108" y="209"/>
                    </a:lnTo>
                    <a:lnTo>
                      <a:pt x="1111" y="211"/>
                    </a:lnTo>
                    <a:lnTo>
                      <a:pt x="1116" y="209"/>
                    </a:lnTo>
                    <a:lnTo>
                      <a:pt x="1116" y="209"/>
                    </a:lnTo>
                    <a:lnTo>
                      <a:pt x="1116" y="209"/>
                    </a:lnTo>
                    <a:close/>
                    <a:moveTo>
                      <a:pt x="827" y="149"/>
                    </a:moveTo>
                    <a:lnTo>
                      <a:pt x="837" y="153"/>
                    </a:lnTo>
                    <a:lnTo>
                      <a:pt x="837" y="154"/>
                    </a:lnTo>
                    <a:lnTo>
                      <a:pt x="830" y="151"/>
                    </a:lnTo>
                    <a:lnTo>
                      <a:pt x="827" y="149"/>
                    </a:lnTo>
                    <a:lnTo>
                      <a:pt x="827" y="149"/>
                    </a:lnTo>
                    <a:close/>
                    <a:moveTo>
                      <a:pt x="875" y="157"/>
                    </a:moveTo>
                    <a:lnTo>
                      <a:pt x="878" y="157"/>
                    </a:lnTo>
                    <a:lnTo>
                      <a:pt x="882" y="157"/>
                    </a:lnTo>
                    <a:lnTo>
                      <a:pt x="882" y="154"/>
                    </a:lnTo>
                    <a:lnTo>
                      <a:pt x="875" y="151"/>
                    </a:lnTo>
                    <a:lnTo>
                      <a:pt x="867" y="151"/>
                    </a:lnTo>
                    <a:lnTo>
                      <a:pt x="863" y="153"/>
                    </a:lnTo>
                    <a:lnTo>
                      <a:pt x="859" y="154"/>
                    </a:lnTo>
                    <a:lnTo>
                      <a:pt x="857" y="154"/>
                    </a:lnTo>
                    <a:lnTo>
                      <a:pt x="859" y="156"/>
                    </a:lnTo>
                    <a:lnTo>
                      <a:pt x="855" y="156"/>
                    </a:lnTo>
                    <a:lnTo>
                      <a:pt x="863" y="157"/>
                    </a:lnTo>
                    <a:lnTo>
                      <a:pt x="867" y="159"/>
                    </a:lnTo>
                    <a:lnTo>
                      <a:pt x="872" y="159"/>
                    </a:lnTo>
                    <a:lnTo>
                      <a:pt x="872" y="157"/>
                    </a:lnTo>
                    <a:lnTo>
                      <a:pt x="867" y="156"/>
                    </a:lnTo>
                    <a:lnTo>
                      <a:pt x="867" y="154"/>
                    </a:lnTo>
                    <a:lnTo>
                      <a:pt x="868" y="154"/>
                    </a:lnTo>
                    <a:lnTo>
                      <a:pt x="875" y="157"/>
                    </a:lnTo>
                    <a:lnTo>
                      <a:pt x="875" y="157"/>
                    </a:lnTo>
                    <a:close/>
                    <a:moveTo>
                      <a:pt x="867" y="171"/>
                    </a:moveTo>
                    <a:lnTo>
                      <a:pt x="862" y="169"/>
                    </a:lnTo>
                    <a:lnTo>
                      <a:pt x="859" y="169"/>
                    </a:lnTo>
                    <a:lnTo>
                      <a:pt x="862" y="171"/>
                    </a:lnTo>
                    <a:lnTo>
                      <a:pt x="867" y="171"/>
                    </a:lnTo>
                    <a:lnTo>
                      <a:pt x="867" y="171"/>
                    </a:lnTo>
                    <a:close/>
                    <a:moveTo>
                      <a:pt x="872" y="167"/>
                    </a:moveTo>
                    <a:lnTo>
                      <a:pt x="868" y="169"/>
                    </a:lnTo>
                    <a:lnTo>
                      <a:pt x="867" y="167"/>
                    </a:lnTo>
                    <a:lnTo>
                      <a:pt x="872" y="167"/>
                    </a:lnTo>
                    <a:lnTo>
                      <a:pt x="872" y="167"/>
                    </a:lnTo>
                    <a:close/>
                    <a:moveTo>
                      <a:pt x="870" y="171"/>
                    </a:moveTo>
                    <a:lnTo>
                      <a:pt x="865" y="174"/>
                    </a:lnTo>
                    <a:lnTo>
                      <a:pt x="865" y="179"/>
                    </a:lnTo>
                    <a:lnTo>
                      <a:pt x="870" y="181"/>
                    </a:lnTo>
                    <a:lnTo>
                      <a:pt x="873" y="179"/>
                    </a:lnTo>
                    <a:lnTo>
                      <a:pt x="873" y="172"/>
                    </a:lnTo>
                    <a:lnTo>
                      <a:pt x="870" y="171"/>
                    </a:lnTo>
                    <a:lnTo>
                      <a:pt x="870" y="171"/>
                    </a:lnTo>
                    <a:close/>
                    <a:moveTo>
                      <a:pt x="736" y="63"/>
                    </a:moveTo>
                    <a:lnTo>
                      <a:pt x="741" y="68"/>
                    </a:lnTo>
                    <a:lnTo>
                      <a:pt x="742" y="73"/>
                    </a:lnTo>
                    <a:lnTo>
                      <a:pt x="739" y="76"/>
                    </a:lnTo>
                    <a:lnTo>
                      <a:pt x="736" y="71"/>
                    </a:lnTo>
                    <a:lnTo>
                      <a:pt x="734" y="66"/>
                    </a:lnTo>
                    <a:lnTo>
                      <a:pt x="736" y="63"/>
                    </a:lnTo>
                    <a:lnTo>
                      <a:pt x="736" y="63"/>
                    </a:lnTo>
                    <a:close/>
                    <a:moveTo>
                      <a:pt x="764" y="48"/>
                    </a:moveTo>
                    <a:lnTo>
                      <a:pt x="767" y="53"/>
                    </a:lnTo>
                    <a:lnTo>
                      <a:pt x="767" y="58"/>
                    </a:lnTo>
                    <a:lnTo>
                      <a:pt x="769" y="56"/>
                    </a:lnTo>
                    <a:lnTo>
                      <a:pt x="770" y="53"/>
                    </a:lnTo>
                    <a:lnTo>
                      <a:pt x="770" y="48"/>
                    </a:lnTo>
                    <a:lnTo>
                      <a:pt x="767" y="46"/>
                    </a:lnTo>
                    <a:lnTo>
                      <a:pt x="764" y="48"/>
                    </a:lnTo>
                    <a:lnTo>
                      <a:pt x="764" y="48"/>
                    </a:lnTo>
                    <a:close/>
                    <a:moveTo>
                      <a:pt x="764" y="58"/>
                    </a:moveTo>
                    <a:lnTo>
                      <a:pt x="767" y="59"/>
                    </a:lnTo>
                    <a:lnTo>
                      <a:pt x="769" y="63"/>
                    </a:lnTo>
                    <a:lnTo>
                      <a:pt x="767" y="63"/>
                    </a:lnTo>
                    <a:lnTo>
                      <a:pt x="767" y="63"/>
                    </a:lnTo>
                    <a:lnTo>
                      <a:pt x="764" y="58"/>
                    </a:lnTo>
                    <a:lnTo>
                      <a:pt x="764" y="58"/>
                    </a:lnTo>
                    <a:close/>
                    <a:moveTo>
                      <a:pt x="804" y="99"/>
                    </a:moveTo>
                    <a:lnTo>
                      <a:pt x="805" y="106"/>
                    </a:lnTo>
                    <a:lnTo>
                      <a:pt x="807" y="104"/>
                    </a:lnTo>
                    <a:lnTo>
                      <a:pt x="812" y="104"/>
                    </a:lnTo>
                    <a:lnTo>
                      <a:pt x="815" y="101"/>
                    </a:lnTo>
                    <a:lnTo>
                      <a:pt x="814" y="98"/>
                    </a:lnTo>
                    <a:lnTo>
                      <a:pt x="810" y="96"/>
                    </a:lnTo>
                    <a:lnTo>
                      <a:pt x="807" y="98"/>
                    </a:lnTo>
                    <a:lnTo>
                      <a:pt x="804" y="99"/>
                    </a:lnTo>
                    <a:lnTo>
                      <a:pt x="804" y="99"/>
                    </a:lnTo>
                    <a:close/>
                    <a:moveTo>
                      <a:pt x="799" y="157"/>
                    </a:moveTo>
                    <a:lnTo>
                      <a:pt x="800" y="164"/>
                    </a:lnTo>
                    <a:lnTo>
                      <a:pt x="807" y="169"/>
                    </a:lnTo>
                    <a:lnTo>
                      <a:pt x="809" y="171"/>
                    </a:lnTo>
                    <a:lnTo>
                      <a:pt x="807" y="171"/>
                    </a:lnTo>
                    <a:lnTo>
                      <a:pt x="807" y="174"/>
                    </a:lnTo>
                    <a:lnTo>
                      <a:pt x="805" y="171"/>
                    </a:lnTo>
                    <a:lnTo>
                      <a:pt x="800" y="169"/>
                    </a:lnTo>
                    <a:lnTo>
                      <a:pt x="797" y="162"/>
                    </a:lnTo>
                    <a:lnTo>
                      <a:pt x="792" y="159"/>
                    </a:lnTo>
                    <a:lnTo>
                      <a:pt x="789" y="154"/>
                    </a:lnTo>
                    <a:lnTo>
                      <a:pt x="790" y="149"/>
                    </a:lnTo>
                    <a:lnTo>
                      <a:pt x="790" y="148"/>
                    </a:lnTo>
                    <a:lnTo>
                      <a:pt x="790" y="144"/>
                    </a:lnTo>
                    <a:lnTo>
                      <a:pt x="785" y="141"/>
                    </a:lnTo>
                    <a:lnTo>
                      <a:pt x="787" y="136"/>
                    </a:lnTo>
                    <a:lnTo>
                      <a:pt x="789" y="134"/>
                    </a:lnTo>
                    <a:lnTo>
                      <a:pt x="785" y="129"/>
                    </a:lnTo>
                    <a:lnTo>
                      <a:pt x="784" y="126"/>
                    </a:lnTo>
                    <a:lnTo>
                      <a:pt x="785" y="121"/>
                    </a:lnTo>
                    <a:lnTo>
                      <a:pt x="789" y="119"/>
                    </a:lnTo>
                    <a:lnTo>
                      <a:pt x="787" y="113"/>
                    </a:lnTo>
                    <a:lnTo>
                      <a:pt x="789" y="108"/>
                    </a:lnTo>
                    <a:lnTo>
                      <a:pt x="797" y="101"/>
                    </a:lnTo>
                    <a:lnTo>
                      <a:pt x="799" y="99"/>
                    </a:lnTo>
                    <a:lnTo>
                      <a:pt x="799" y="103"/>
                    </a:lnTo>
                    <a:lnTo>
                      <a:pt x="795" y="108"/>
                    </a:lnTo>
                    <a:lnTo>
                      <a:pt x="795" y="109"/>
                    </a:lnTo>
                    <a:lnTo>
                      <a:pt x="800" y="111"/>
                    </a:lnTo>
                    <a:lnTo>
                      <a:pt x="800" y="118"/>
                    </a:lnTo>
                    <a:lnTo>
                      <a:pt x="799" y="123"/>
                    </a:lnTo>
                    <a:lnTo>
                      <a:pt x="794" y="123"/>
                    </a:lnTo>
                    <a:lnTo>
                      <a:pt x="790" y="126"/>
                    </a:lnTo>
                    <a:lnTo>
                      <a:pt x="792" y="131"/>
                    </a:lnTo>
                    <a:lnTo>
                      <a:pt x="795" y="129"/>
                    </a:lnTo>
                    <a:lnTo>
                      <a:pt x="797" y="126"/>
                    </a:lnTo>
                    <a:lnTo>
                      <a:pt x="802" y="124"/>
                    </a:lnTo>
                    <a:lnTo>
                      <a:pt x="804" y="123"/>
                    </a:lnTo>
                    <a:lnTo>
                      <a:pt x="800" y="123"/>
                    </a:lnTo>
                    <a:lnTo>
                      <a:pt x="802" y="119"/>
                    </a:lnTo>
                    <a:lnTo>
                      <a:pt x="809" y="116"/>
                    </a:lnTo>
                    <a:lnTo>
                      <a:pt x="817" y="113"/>
                    </a:lnTo>
                    <a:lnTo>
                      <a:pt x="819" y="116"/>
                    </a:lnTo>
                    <a:lnTo>
                      <a:pt x="820" y="119"/>
                    </a:lnTo>
                    <a:lnTo>
                      <a:pt x="815" y="128"/>
                    </a:lnTo>
                    <a:lnTo>
                      <a:pt x="807" y="129"/>
                    </a:lnTo>
                    <a:lnTo>
                      <a:pt x="804" y="133"/>
                    </a:lnTo>
                    <a:lnTo>
                      <a:pt x="805" y="136"/>
                    </a:lnTo>
                    <a:lnTo>
                      <a:pt x="809" y="136"/>
                    </a:lnTo>
                    <a:lnTo>
                      <a:pt x="815" y="141"/>
                    </a:lnTo>
                    <a:lnTo>
                      <a:pt x="815" y="143"/>
                    </a:lnTo>
                    <a:lnTo>
                      <a:pt x="819" y="144"/>
                    </a:lnTo>
                    <a:lnTo>
                      <a:pt x="814" y="146"/>
                    </a:lnTo>
                    <a:lnTo>
                      <a:pt x="810" y="143"/>
                    </a:lnTo>
                    <a:lnTo>
                      <a:pt x="804" y="143"/>
                    </a:lnTo>
                    <a:lnTo>
                      <a:pt x="799" y="141"/>
                    </a:lnTo>
                    <a:lnTo>
                      <a:pt x="795" y="143"/>
                    </a:lnTo>
                    <a:lnTo>
                      <a:pt x="795" y="151"/>
                    </a:lnTo>
                    <a:lnTo>
                      <a:pt x="799" y="157"/>
                    </a:lnTo>
                    <a:lnTo>
                      <a:pt x="799" y="157"/>
                    </a:lnTo>
                    <a:close/>
                    <a:moveTo>
                      <a:pt x="779" y="167"/>
                    </a:moveTo>
                    <a:lnTo>
                      <a:pt x="780" y="171"/>
                    </a:lnTo>
                    <a:lnTo>
                      <a:pt x="775" y="169"/>
                    </a:lnTo>
                    <a:lnTo>
                      <a:pt x="779" y="166"/>
                    </a:lnTo>
                    <a:lnTo>
                      <a:pt x="779" y="167"/>
                    </a:lnTo>
                    <a:lnTo>
                      <a:pt x="779" y="167"/>
                    </a:lnTo>
                    <a:close/>
                    <a:moveTo>
                      <a:pt x="779" y="159"/>
                    </a:moveTo>
                    <a:lnTo>
                      <a:pt x="777" y="159"/>
                    </a:lnTo>
                    <a:lnTo>
                      <a:pt x="775" y="162"/>
                    </a:lnTo>
                    <a:lnTo>
                      <a:pt x="779" y="164"/>
                    </a:lnTo>
                    <a:lnTo>
                      <a:pt x="779" y="161"/>
                    </a:lnTo>
                    <a:lnTo>
                      <a:pt x="779" y="159"/>
                    </a:lnTo>
                    <a:lnTo>
                      <a:pt x="779" y="159"/>
                    </a:lnTo>
                    <a:close/>
                    <a:moveTo>
                      <a:pt x="784" y="161"/>
                    </a:moveTo>
                    <a:lnTo>
                      <a:pt x="782" y="162"/>
                    </a:lnTo>
                    <a:lnTo>
                      <a:pt x="782" y="164"/>
                    </a:lnTo>
                    <a:lnTo>
                      <a:pt x="785" y="169"/>
                    </a:lnTo>
                    <a:lnTo>
                      <a:pt x="789" y="169"/>
                    </a:lnTo>
                    <a:lnTo>
                      <a:pt x="792" y="171"/>
                    </a:lnTo>
                    <a:lnTo>
                      <a:pt x="794" y="169"/>
                    </a:lnTo>
                    <a:lnTo>
                      <a:pt x="792" y="167"/>
                    </a:lnTo>
                    <a:lnTo>
                      <a:pt x="789" y="166"/>
                    </a:lnTo>
                    <a:lnTo>
                      <a:pt x="789" y="162"/>
                    </a:lnTo>
                    <a:lnTo>
                      <a:pt x="787" y="161"/>
                    </a:lnTo>
                    <a:lnTo>
                      <a:pt x="784" y="161"/>
                    </a:lnTo>
                    <a:lnTo>
                      <a:pt x="784" y="161"/>
                    </a:lnTo>
                    <a:close/>
                    <a:moveTo>
                      <a:pt x="782" y="186"/>
                    </a:moveTo>
                    <a:lnTo>
                      <a:pt x="789" y="182"/>
                    </a:lnTo>
                    <a:lnTo>
                      <a:pt x="795" y="182"/>
                    </a:lnTo>
                    <a:lnTo>
                      <a:pt x="800" y="187"/>
                    </a:lnTo>
                    <a:lnTo>
                      <a:pt x="800" y="191"/>
                    </a:lnTo>
                    <a:lnTo>
                      <a:pt x="797" y="191"/>
                    </a:lnTo>
                    <a:lnTo>
                      <a:pt x="792" y="191"/>
                    </a:lnTo>
                    <a:lnTo>
                      <a:pt x="789" y="191"/>
                    </a:lnTo>
                    <a:lnTo>
                      <a:pt x="785" y="189"/>
                    </a:lnTo>
                    <a:lnTo>
                      <a:pt x="782" y="186"/>
                    </a:lnTo>
                    <a:lnTo>
                      <a:pt x="782" y="186"/>
                    </a:lnTo>
                    <a:close/>
                    <a:moveTo>
                      <a:pt x="852" y="189"/>
                    </a:moveTo>
                    <a:lnTo>
                      <a:pt x="844" y="191"/>
                    </a:lnTo>
                    <a:lnTo>
                      <a:pt x="840" y="192"/>
                    </a:lnTo>
                    <a:lnTo>
                      <a:pt x="842" y="194"/>
                    </a:lnTo>
                    <a:lnTo>
                      <a:pt x="850" y="196"/>
                    </a:lnTo>
                    <a:lnTo>
                      <a:pt x="857" y="194"/>
                    </a:lnTo>
                    <a:lnTo>
                      <a:pt x="855" y="194"/>
                    </a:lnTo>
                    <a:lnTo>
                      <a:pt x="855" y="191"/>
                    </a:lnTo>
                    <a:lnTo>
                      <a:pt x="852" y="189"/>
                    </a:lnTo>
                    <a:lnTo>
                      <a:pt x="852" y="189"/>
                    </a:lnTo>
                    <a:close/>
                    <a:moveTo>
                      <a:pt x="810" y="231"/>
                    </a:moveTo>
                    <a:lnTo>
                      <a:pt x="814" y="231"/>
                    </a:lnTo>
                    <a:lnTo>
                      <a:pt x="814" y="232"/>
                    </a:lnTo>
                    <a:lnTo>
                      <a:pt x="812" y="232"/>
                    </a:lnTo>
                    <a:lnTo>
                      <a:pt x="810" y="231"/>
                    </a:lnTo>
                    <a:lnTo>
                      <a:pt x="810" y="231"/>
                    </a:lnTo>
                    <a:close/>
                    <a:moveTo>
                      <a:pt x="807" y="232"/>
                    </a:moveTo>
                    <a:lnTo>
                      <a:pt x="809" y="232"/>
                    </a:lnTo>
                    <a:lnTo>
                      <a:pt x="809" y="234"/>
                    </a:lnTo>
                    <a:lnTo>
                      <a:pt x="807" y="234"/>
                    </a:lnTo>
                    <a:lnTo>
                      <a:pt x="807" y="232"/>
                    </a:lnTo>
                    <a:lnTo>
                      <a:pt x="807" y="232"/>
                    </a:lnTo>
                    <a:close/>
                    <a:moveTo>
                      <a:pt x="794" y="234"/>
                    </a:moveTo>
                    <a:lnTo>
                      <a:pt x="799" y="232"/>
                    </a:lnTo>
                    <a:lnTo>
                      <a:pt x="802" y="231"/>
                    </a:lnTo>
                    <a:lnTo>
                      <a:pt x="804" y="232"/>
                    </a:lnTo>
                    <a:lnTo>
                      <a:pt x="802" y="236"/>
                    </a:lnTo>
                    <a:lnTo>
                      <a:pt x="800" y="234"/>
                    </a:lnTo>
                    <a:lnTo>
                      <a:pt x="797" y="236"/>
                    </a:lnTo>
                    <a:lnTo>
                      <a:pt x="794" y="234"/>
                    </a:lnTo>
                    <a:lnTo>
                      <a:pt x="794" y="234"/>
                    </a:lnTo>
                    <a:close/>
                    <a:moveTo>
                      <a:pt x="792" y="221"/>
                    </a:moveTo>
                    <a:lnTo>
                      <a:pt x="789" y="222"/>
                    </a:lnTo>
                    <a:lnTo>
                      <a:pt x="792" y="224"/>
                    </a:lnTo>
                    <a:lnTo>
                      <a:pt x="792" y="221"/>
                    </a:lnTo>
                    <a:lnTo>
                      <a:pt x="792" y="221"/>
                    </a:lnTo>
                    <a:close/>
                    <a:moveTo>
                      <a:pt x="797" y="216"/>
                    </a:moveTo>
                    <a:lnTo>
                      <a:pt x="794" y="216"/>
                    </a:lnTo>
                    <a:lnTo>
                      <a:pt x="794" y="217"/>
                    </a:lnTo>
                    <a:lnTo>
                      <a:pt x="797" y="217"/>
                    </a:lnTo>
                    <a:lnTo>
                      <a:pt x="797" y="216"/>
                    </a:lnTo>
                    <a:lnTo>
                      <a:pt x="797" y="216"/>
                    </a:lnTo>
                    <a:close/>
                    <a:moveTo>
                      <a:pt x="799" y="229"/>
                    </a:moveTo>
                    <a:lnTo>
                      <a:pt x="802" y="222"/>
                    </a:lnTo>
                    <a:lnTo>
                      <a:pt x="807" y="226"/>
                    </a:lnTo>
                    <a:lnTo>
                      <a:pt x="809" y="229"/>
                    </a:lnTo>
                    <a:lnTo>
                      <a:pt x="814" y="227"/>
                    </a:lnTo>
                    <a:lnTo>
                      <a:pt x="817" y="224"/>
                    </a:lnTo>
                    <a:lnTo>
                      <a:pt x="820" y="224"/>
                    </a:lnTo>
                    <a:lnTo>
                      <a:pt x="824" y="227"/>
                    </a:lnTo>
                    <a:lnTo>
                      <a:pt x="834" y="229"/>
                    </a:lnTo>
                    <a:lnTo>
                      <a:pt x="835" y="226"/>
                    </a:lnTo>
                    <a:lnTo>
                      <a:pt x="840" y="226"/>
                    </a:lnTo>
                    <a:lnTo>
                      <a:pt x="850" y="232"/>
                    </a:lnTo>
                    <a:lnTo>
                      <a:pt x="855" y="232"/>
                    </a:lnTo>
                    <a:lnTo>
                      <a:pt x="860" y="237"/>
                    </a:lnTo>
                    <a:lnTo>
                      <a:pt x="865" y="237"/>
                    </a:lnTo>
                    <a:lnTo>
                      <a:pt x="867" y="234"/>
                    </a:lnTo>
                    <a:lnTo>
                      <a:pt x="865" y="226"/>
                    </a:lnTo>
                    <a:lnTo>
                      <a:pt x="852" y="219"/>
                    </a:lnTo>
                    <a:lnTo>
                      <a:pt x="842" y="217"/>
                    </a:lnTo>
                    <a:lnTo>
                      <a:pt x="837" y="214"/>
                    </a:lnTo>
                    <a:lnTo>
                      <a:pt x="832" y="214"/>
                    </a:lnTo>
                    <a:lnTo>
                      <a:pt x="829" y="217"/>
                    </a:lnTo>
                    <a:lnTo>
                      <a:pt x="824" y="216"/>
                    </a:lnTo>
                    <a:lnTo>
                      <a:pt x="820" y="216"/>
                    </a:lnTo>
                    <a:lnTo>
                      <a:pt x="812" y="216"/>
                    </a:lnTo>
                    <a:lnTo>
                      <a:pt x="802" y="216"/>
                    </a:lnTo>
                    <a:lnTo>
                      <a:pt x="800" y="217"/>
                    </a:lnTo>
                    <a:lnTo>
                      <a:pt x="800" y="221"/>
                    </a:lnTo>
                    <a:lnTo>
                      <a:pt x="795" y="222"/>
                    </a:lnTo>
                    <a:lnTo>
                      <a:pt x="794" y="226"/>
                    </a:lnTo>
                    <a:lnTo>
                      <a:pt x="795" y="229"/>
                    </a:lnTo>
                    <a:lnTo>
                      <a:pt x="799" y="229"/>
                    </a:lnTo>
                    <a:lnTo>
                      <a:pt x="799" y="229"/>
                    </a:lnTo>
                    <a:close/>
                    <a:moveTo>
                      <a:pt x="751" y="221"/>
                    </a:moveTo>
                    <a:lnTo>
                      <a:pt x="756" y="222"/>
                    </a:lnTo>
                    <a:lnTo>
                      <a:pt x="759" y="221"/>
                    </a:lnTo>
                    <a:lnTo>
                      <a:pt x="769" y="221"/>
                    </a:lnTo>
                    <a:lnTo>
                      <a:pt x="775" y="222"/>
                    </a:lnTo>
                    <a:lnTo>
                      <a:pt x="775" y="226"/>
                    </a:lnTo>
                    <a:lnTo>
                      <a:pt x="779" y="231"/>
                    </a:lnTo>
                    <a:lnTo>
                      <a:pt x="779" y="234"/>
                    </a:lnTo>
                    <a:lnTo>
                      <a:pt x="775" y="234"/>
                    </a:lnTo>
                    <a:lnTo>
                      <a:pt x="770" y="237"/>
                    </a:lnTo>
                    <a:lnTo>
                      <a:pt x="765" y="237"/>
                    </a:lnTo>
                    <a:lnTo>
                      <a:pt x="759" y="237"/>
                    </a:lnTo>
                    <a:lnTo>
                      <a:pt x="757" y="236"/>
                    </a:lnTo>
                    <a:lnTo>
                      <a:pt x="751" y="234"/>
                    </a:lnTo>
                    <a:lnTo>
                      <a:pt x="746" y="229"/>
                    </a:lnTo>
                    <a:lnTo>
                      <a:pt x="747" y="224"/>
                    </a:lnTo>
                    <a:lnTo>
                      <a:pt x="751" y="221"/>
                    </a:lnTo>
                    <a:lnTo>
                      <a:pt x="751" y="221"/>
                    </a:lnTo>
                    <a:close/>
                    <a:moveTo>
                      <a:pt x="616" y="312"/>
                    </a:moveTo>
                    <a:lnTo>
                      <a:pt x="613" y="310"/>
                    </a:lnTo>
                    <a:lnTo>
                      <a:pt x="611" y="312"/>
                    </a:lnTo>
                    <a:lnTo>
                      <a:pt x="614" y="314"/>
                    </a:lnTo>
                    <a:lnTo>
                      <a:pt x="616" y="312"/>
                    </a:lnTo>
                    <a:lnTo>
                      <a:pt x="616" y="312"/>
                    </a:lnTo>
                    <a:close/>
                    <a:moveTo>
                      <a:pt x="611" y="280"/>
                    </a:moveTo>
                    <a:lnTo>
                      <a:pt x="616" y="289"/>
                    </a:lnTo>
                    <a:lnTo>
                      <a:pt x="614" y="292"/>
                    </a:lnTo>
                    <a:lnTo>
                      <a:pt x="611" y="295"/>
                    </a:lnTo>
                    <a:lnTo>
                      <a:pt x="611" y="292"/>
                    </a:lnTo>
                    <a:lnTo>
                      <a:pt x="609" y="290"/>
                    </a:lnTo>
                    <a:lnTo>
                      <a:pt x="611" y="287"/>
                    </a:lnTo>
                    <a:lnTo>
                      <a:pt x="611" y="284"/>
                    </a:lnTo>
                    <a:lnTo>
                      <a:pt x="611" y="280"/>
                    </a:lnTo>
                    <a:lnTo>
                      <a:pt x="611" y="280"/>
                    </a:lnTo>
                    <a:close/>
                    <a:moveTo>
                      <a:pt x="746" y="197"/>
                    </a:moveTo>
                    <a:lnTo>
                      <a:pt x="746" y="201"/>
                    </a:lnTo>
                    <a:lnTo>
                      <a:pt x="749" y="206"/>
                    </a:lnTo>
                    <a:lnTo>
                      <a:pt x="749" y="207"/>
                    </a:lnTo>
                    <a:lnTo>
                      <a:pt x="747" y="206"/>
                    </a:lnTo>
                    <a:lnTo>
                      <a:pt x="746" y="201"/>
                    </a:lnTo>
                    <a:lnTo>
                      <a:pt x="744" y="197"/>
                    </a:lnTo>
                    <a:lnTo>
                      <a:pt x="746" y="197"/>
                    </a:lnTo>
                    <a:lnTo>
                      <a:pt x="746" y="197"/>
                    </a:lnTo>
                    <a:close/>
                    <a:moveTo>
                      <a:pt x="732" y="191"/>
                    </a:moveTo>
                    <a:lnTo>
                      <a:pt x="736" y="191"/>
                    </a:lnTo>
                    <a:lnTo>
                      <a:pt x="739" y="191"/>
                    </a:lnTo>
                    <a:lnTo>
                      <a:pt x="742" y="191"/>
                    </a:lnTo>
                    <a:lnTo>
                      <a:pt x="752" y="191"/>
                    </a:lnTo>
                    <a:lnTo>
                      <a:pt x="757" y="192"/>
                    </a:lnTo>
                    <a:lnTo>
                      <a:pt x="751" y="194"/>
                    </a:lnTo>
                    <a:lnTo>
                      <a:pt x="741" y="196"/>
                    </a:lnTo>
                    <a:lnTo>
                      <a:pt x="736" y="194"/>
                    </a:lnTo>
                    <a:lnTo>
                      <a:pt x="734" y="192"/>
                    </a:lnTo>
                    <a:lnTo>
                      <a:pt x="732" y="191"/>
                    </a:lnTo>
                    <a:lnTo>
                      <a:pt x="732" y="191"/>
                    </a:lnTo>
                    <a:close/>
                    <a:moveTo>
                      <a:pt x="709" y="192"/>
                    </a:moveTo>
                    <a:lnTo>
                      <a:pt x="712" y="189"/>
                    </a:lnTo>
                    <a:lnTo>
                      <a:pt x="714" y="189"/>
                    </a:lnTo>
                    <a:lnTo>
                      <a:pt x="717" y="189"/>
                    </a:lnTo>
                    <a:lnTo>
                      <a:pt x="722" y="189"/>
                    </a:lnTo>
                    <a:lnTo>
                      <a:pt x="726" y="191"/>
                    </a:lnTo>
                    <a:lnTo>
                      <a:pt x="729" y="189"/>
                    </a:lnTo>
                    <a:lnTo>
                      <a:pt x="731" y="191"/>
                    </a:lnTo>
                    <a:lnTo>
                      <a:pt x="731" y="194"/>
                    </a:lnTo>
                    <a:lnTo>
                      <a:pt x="727" y="194"/>
                    </a:lnTo>
                    <a:lnTo>
                      <a:pt x="724" y="196"/>
                    </a:lnTo>
                    <a:lnTo>
                      <a:pt x="721" y="194"/>
                    </a:lnTo>
                    <a:lnTo>
                      <a:pt x="714" y="197"/>
                    </a:lnTo>
                    <a:lnTo>
                      <a:pt x="711" y="196"/>
                    </a:lnTo>
                    <a:lnTo>
                      <a:pt x="709" y="194"/>
                    </a:lnTo>
                    <a:lnTo>
                      <a:pt x="709" y="192"/>
                    </a:lnTo>
                    <a:lnTo>
                      <a:pt x="709" y="192"/>
                    </a:lnTo>
                    <a:close/>
                    <a:moveTo>
                      <a:pt x="666" y="272"/>
                    </a:moveTo>
                    <a:lnTo>
                      <a:pt x="671" y="265"/>
                    </a:lnTo>
                    <a:lnTo>
                      <a:pt x="672" y="259"/>
                    </a:lnTo>
                    <a:lnTo>
                      <a:pt x="672" y="252"/>
                    </a:lnTo>
                    <a:lnTo>
                      <a:pt x="674" y="251"/>
                    </a:lnTo>
                    <a:lnTo>
                      <a:pt x="677" y="252"/>
                    </a:lnTo>
                    <a:lnTo>
                      <a:pt x="679" y="254"/>
                    </a:lnTo>
                    <a:lnTo>
                      <a:pt x="679" y="257"/>
                    </a:lnTo>
                    <a:lnTo>
                      <a:pt x="679" y="259"/>
                    </a:lnTo>
                    <a:lnTo>
                      <a:pt x="679" y="257"/>
                    </a:lnTo>
                    <a:lnTo>
                      <a:pt x="677" y="259"/>
                    </a:lnTo>
                    <a:lnTo>
                      <a:pt x="674" y="262"/>
                    </a:lnTo>
                    <a:lnTo>
                      <a:pt x="674" y="264"/>
                    </a:lnTo>
                    <a:lnTo>
                      <a:pt x="674" y="267"/>
                    </a:lnTo>
                    <a:lnTo>
                      <a:pt x="677" y="267"/>
                    </a:lnTo>
                    <a:lnTo>
                      <a:pt x="679" y="269"/>
                    </a:lnTo>
                    <a:lnTo>
                      <a:pt x="677" y="270"/>
                    </a:lnTo>
                    <a:lnTo>
                      <a:pt x="674" y="272"/>
                    </a:lnTo>
                    <a:lnTo>
                      <a:pt x="672" y="275"/>
                    </a:lnTo>
                    <a:lnTo>
                      <a:pt x="669" y="277"/>
                    </a:lnTo>
                    <a:lnTo>
                      <a:pt x="666" y="275"/>
                    </a:lnTo>
                    <a:lnTo>
                      <a:pt x="666" y="272"/>
                    </a:lnTo>
                    <a:lnTo>
                      <a:pt x="666" y="272"/>
                    </a:lnTo>
                    <a:close/>
                    <a:moveTo>
                      <a:pt x="654" y="269"/>
                    </a:moveTo>
                    <a:lnTo>
                      <a:pt x="654" y="269"/>
                    </a:lnTo>
                    <a:lnTo>
                      <a:pt x="656" y="270"/>
                    </a:lnTo>
                    <a:lnTo>
                      <a:pt x="658" y="272"/>
                    </a:lnTo>
                    <a:lnTo>
                      <a:pt x="661" y="270"/>
                    </a:lnTo>
                    <a:lnTo>
                      <a:pt x="662" y="269"/>
                    </a:lnTo>
                    <a:lnTo>
                      <a:pt x="664" y="269"/>
                    </a:lnTo>
                    <a:lnTo>
                      <a:pt x="664" y="265"/>
                    </a:lnTo>
                    <a:lnTo>
                      <a:pt x="667" y="262"/>
                    </a:lnTo>
                    <a:lnTo>
                      <a:pt x="667" y="260"/>
                    </a:lnTo>
                    <a:lnTo>
                      <a:pt x="666" y="255"/>
                    </a:lnTo>
                    <a:lnTo>
                      <a:pt x="661" y="259"/>
                    </a:lnTo>
                    <a:lnTo>
                      <a:pt x="658" y="260"/>
                    </a:lnTo>
                    <a:lnTo>
                      <a:pt x="659" y="264"/>
                    </a:lnTo>
                    <a:lnTo>
                      <a:pt x="654" y="269"/>
                    </a:lnTo>
                    <a:lnTo>
                      <a:pt x="654" y="269"/>
                    </a:lnTo>
                    <a:close/>
                    <a:moveTo>
                      <a:pt x="644" y="265"/>
                    </a:moveTo>
                    <a:lnTo>
                      <a:pt x="644" y="267"/>
                    </a:lnTo>
                    <a:lnTo>
                      <a:pt x="643" y="269"/>
                    </a:lnTo>
                    <a:lnTo>
                      <a:pt x="644" y="274"/>
                    </a:lnTo>
                    <a:lnTo>
                      <a:pt x="646" y="275"/>
                    </a:lnTo>
                    <a:lnTo>
                      <a:pt x="651" y="272"/>
                    </a:lnTo>
                    <a:lnTo>
                      <a:pt x="649" y="269"/>
                    </a:lnTo>
                    <a:lnTo>
                      <a:pt x="646" y="264"/>
                    </a:lnTo>
                    <a:lnTo>
                      <a:pt x="646" y="264"/>
                    </a:lnTo>
                    <a:lnTo>
                      <a:pt x="644" y="265"/>
                    </a:lnTo>
                    <a:lnTo>
                      <a:pt x="644" y="265"/>
                    </a:lnTo>
                    <a:close/>
                    <a:moveTo>
                      <a:pt x="679" y="194"/>
                    </a:moveTo>
                    <a:lnTo>
                      <a:pt x="676" y="194"/>
                    </a:lnTo>
                    <a:lnTo>
                      <a:pt x="679" y="196"/>
                    </a:lnTo>
                    <a:lnTo>
                      <a:pt x="679" y="196"/>
                    </a:lnTo>
                    <a:lnTo>
                      <a:pt x="679" y="194"/>
                    </a:lnTo>
                    <a:lnTo>
                      <a:pt x="679" y="194"/>
                    </a:lnTo>
                    <a:close/>
                    <a:moveTo>
                      <a:pt x="684" y="191"/>
                    </a:moveTo>
                    <a:lnTo>
                      <a:pt x="682" y="192"/>
                    </a:lnTo>
                    <a:lnTo>
                      <a:pt x="686" y="192"/>
                    </a:lnTo>
                    <a:lnTo>
                      <a:pt x="684" y="191"/>
                    </a:lnTo>
                    <a:lnTo>
                      <a:pt x="684" y="191"/>
                    </a:lnTo>
                    <a:close/>
                    <a:moveTo>
                      <a:pt x="691" y="186"/>
                    </a:moveTo>
                    <a:lnTo>
                      <a:pt x="689" y="187"/>
                    </a:lnTo>
                    <a:lnTo>
                      <a:pt x="692" y="189"/>
                    </a:lnTo>
                    <a:lnTo>
                      <a:pt x="691" y="186"/>
                    </a:lnTo>
                    <a:lnTo>
                      <a:pt x="691" y="186"/>
                    </a:lnTo>
                    <a:close/>
                    <a:moveTo>
                      <a:pt x="671" y="181"/>
                    </a:moveTo>
                    <a:lnTo>
                      <a:pt x="676" y="177"/>
                    </a:lnTo>
                    <a:lnTo>
                      <a:pt x="682" y="179"/>
                    </a:lnTo>
                    <a:lnTo>
                      <a:pt x="684" y="181"/>
                    </a:lnTo>
                    <a:lnTo>
                      <a:pt x="682" y="182"/>
                    </a:lnTo>
                    <a:lnTo>
                      <a:pt x="686" y="182"/>
                    </a:lnTo>
                    <a:lnTo>
                      <a:pt x="687" y="179"/>
                    </a:lnTo>
                    <a:lnTo>
                      <a:pt x="691" y="182"/>
                    </a:lnTo>
                    <a:lnTo>
                      <a:pt x="689" y="186"/>
                    </a:lnTo>
                    <a:lnTo>
                      <a:pt x="686" y="186"/>
                    </a:lnTo>
                    <a:lnTo>
                      <a:pt x="684" y="184"/>
                    </a:lnTo>
                    <a:lnTo>
                      <a:pt x="682" y="187"/>
                    </a:lnTo>
                    <a:lnTo>
                      <a:pt x="677" y="184"/>
                    </a:lnTo>
                    <a:lnTo>
                      <a:pt x="674" y="187"/>
                    </a:lnTo>
                    <a:lnTo>
                      <a:pt x="671" y="186"/>
                    </a:lnTo>
                    <a:lnTo>
                      <a:pt x="671" y="181"/>
                    </a:lnTo>
                    <a:lnTo>
                      <a:pt x="671" y="181"/>
                    </a:lnTo>
                    <a:close/>
                    <a:moveTo>
                      <a:pt x="646" y="159"/>
                    </a:moveTo>
                    <a:lnTo>
                      <a:pt x="649" y="161"/>
                    </a:lnTo>
                    <a:lnTo>
                      <a:pt x="649" y="159"/>
                    </a:lnTo>
                    <a:lnTo>
                      <a:pt x="649" y="159"/>
                    </a:lnTo>
                    <a:lnTo>
                      <a:pt x="646" y="159"/>
                    </a:lnTo>
                    <a:lnTo>
                      <a:pt x="646" y="159"/>
                    </a:lnTo>
                    <a:close/>
                    <a:moveTo>
                      <a:pt x="643" y="161"/>
                    </a:moveTo>
                    <a:lnTo>
                      <a:pt x="644" y="161"/>
                    </a:lnTo>
                    <a:lnTo>
                      <a:pt x="648" y="162"/>
                    </a:lnTo>
                    <a:lnTo>
                      <a:pt x="644" y="162"/>
                    </a:lnTo>
                    <a:lnTo>
                      <a:pt x="643" y="161"/>
                    </a:lnTo>
                    <a:lnTo>
                      <a:pt x="643" y="161"/>
                    </a:lnTo>
                    <a:close/>
                    <a:moveTo>
                      <a:pt x="611" y="141"/>
                    </a:moveTo>
                    <a:lnTo>
                      <a:pt x="618" y="139"/>
                    </a:lnTo>
                    <a:lnTo>
                      <a:pt x="624" y="143"/>
                    </a:lnTo>
                    <a:lnTo>
                      <a:pt x="631" y="143"/>
                    </a:lnTo>
                    <a:lnTo>
                      <a:pt x="641" y="139"/>
                    </a:lnTo>
                    <a:lnTo>
                      <a:pt x="646" y="139"/>
                    </a:lnTo>
                    <a:lnTo>
                      <a:pt x="648" y="143"/>
                    </a:lnTo>
                    <a:lnTo>
                      <a:pt x="653" y="143"/>
                    </a:lnTo>
                    <a:lnTo>
                      <a:pt x="656" y="141"/>
                    </a:lnTo>
                    <a:lnTo>
                      <a:pt x="666" y="141"/>
                    </a:lnTo>
                    <a:lnTo>
                      <a:pt x="672" y="141"/>
                    </a:lnTo>
                    <a:lnTo>
                      <a:pt x="672" y="139"/>
                    </a:lnTo>
                    <a:lnTo>
                      <a:pt x="679" y="141"/>
                    </a:lnTo>
                    <a:lnTo>
                      <a:pt x="682" y="143"/>
                    </a:lnTo>
                    <a:lnTo>
                      <a:pt x="684" y="144"/>
                    </a:lnTo>
                    <a:lnTo>
                      <a:pt x="689" y="146"/>
                    </a:lnTo>
                    <a:lnTo>
                      <a:pt x="707" y="143"/>
                    </a:lnTo>
                    <a:lnTo>
                      <a:pt x="714" y="138"/>
                    </a:lnTo>
                    <a:lnTo>
                      <a:pt x="717" y="134"/>
                    </a:lnTo>
                    <a:lnTo>
                      <a:pt x="721" y="133"/>
                    </a:lnTo>
                    <a:lnTo>
                      <a:pt x="722" y="131"/>
                    </a:lnTo>
                    <a:lnTo>
                      <a:pt x="726" y="128"/>
                    </a:lnTo>
                    <a:lnTo>
                      <a:pt x="727" y="124"/>
                    </a:lnTo>
                    <a:lnTo>
                      <a:pt x="729" y="121"/>
                    </a:lnTo>
                    <a:lnTo>
                      <a:pt x="732" y="119"/>
                    </a:lnTo>
                    <a:lnTo>
                      <a:pt x="729" y="118"/>
                    </a:lnTo>
                    <a:lnTo>
                      <a:pt x="729" y="114"/>
                    </a:lnTo>
                    <a:lnTo>
                      <a:pt x="722" y="114"/>
                    </a:lnTo>
                    <a:lnTo>
                      <a:pt x="717" y="114"/>
                    </a:lnTo>
                    <a:lnTo>
                      <a:pt x="717" y="119"/>
                    </a:lnTo>
                    <a:lnTo>
                      <a:pt x="712" y="121"/>
                    </a:lnTo>
                    <a:lnTo>
                      <a:pt x="712" y="124"/>
                    </a:lnTo>
                    <a:lnTo>
                      <a:pt x="707" y="128"/>
                    </a:lnTo>
                    <a:lnTo>
                      <a:pt x="704" y="128"/>
                    </a:lnTo>
                    <a:lnTo>
                      <a:pt x="701" y="131"/>
                    </a:lnTo>
                    <a:lnTo>
                      <a:pt x="696" y="133"/>
                    </a:lnTo>
                    <a:lnTo>
                      <a:pt x="684" y="131"/>
                    </a:lnTo>
                    <a:lnTo>
                      <a:pt x="674" y="129"/>
                    </a:lnTo>
                    <a:lnTo>
                      <a:pt x="672" y="133"/>
                    </a:lnTo>
                    <a:lnTo>
                      <a:pt x="671" y="133"/>
                    </a:lnTo>
                    <a:lnTo>
                      <a:pt x="666" y="128"/>
                    </a:lnTo>
                    <a:lnTo>
                      <a:pt x="662" y="128"/>
                    </a:lnTo>
                    <a:lnTo>
                      <a:pt x="658" y="128"/>
                    </a:lnTo>
                    <a:lnTo>
                      <a:pt x="653" y="128"/>
                    </a:lnTo>
                    <a:lnTo>
                      <a:pt x="648" y="126"/>
                    </a:lnTo>
                    <a:lnTo>
                      <a:pt x="644" y="128"/>
                    </a:lnTo>
                    <a:lnTo>
                      <a:pt x="639" y="126"/>
                    </a:lnTo>
                    <a:lnTo>
                      <a:pt x="634" y="123"/>
                    </a:lnTo>
                    <a:lnTo>
                      <a:pt x="628" y="121"/>
                    </a:lnTo>
                    <a:lnTo>
                      <a:pt x="624" y="121"/>
                    </a:lnTo>
                    <a:lnTo>
                      <a:pt x="624" y="126"/>
                    </a:lnTo>
                    <a:lnTo>
                      <a:pt x="619" y="128"/>
                    </a:lnTo>
                    <a:lnTo>
                      <a:pt x="618" y="133"/>
                    </a:lnTo>
                    <a:lnTo>
                      <a:pt x="614" y="134"/>
                    </a:lnTo>
                    <a:lnTo>
                      <a:pt x="608" y="133"/>
                    </a:lnTo>
                    <a:lnTo>
                      <a:pt x="603" y="134"/>
                    </a:lnTo>
                    <a:lnTo>
                      <a:pt x="601" y="136"/>
                    </a:lnTo>
                    <a:lnTo>
                      <a:pt x="601" y="138"/>
                    </a:lnTo>
                    <a:lnTo>
                      <a:pt x="594" y="143"/>
                    </a:lnTo>
                    <a:lnTo>
                      <a:pt x="594" y="149"/>
                    </a:lnTo>
                    <a:lnTo>
                      <a:pt x="596" y="153"/>
                    </a:lnTo>
                    <a:lnTo>
                      <a:pt x="596" y="161"/>
                    </a:lnTo>
                    <a:lnTo>
                      <a:pt x="594" y="162"/>
                    </a:lnTo>
                    <a:lnTo>
                      <a:pt x="596" y="167"/>
                    </a:lnTo>
                    <a:lnTo>
                      <a:pt x="598" y="172"/>
                    </a:lnTo>
                    <a:lnTo>
                      <a:pt x="596" y="171"/>
                    </a:lnTo>
                    <a:lnTo>
                      <a:pt x="594" y="167"/>
                    </a:lnTo>
                    <a:lnTo>
                      <a:pt x="591" y="167"/>
                    </a:lnTo>
                    <a:lnTo>
                      <a:pt x="588" y="171"/>
                    </a:lnTo>
                    <a:lnTo>
                      <a:pt x="584" y="172"/>
                    </a:lnTo>
                    <a:lnTo>
                      <a:pt x="583" y="177"/>
                    </a:lnTo>
                    <a:lnTo>
                      <a:pt x="584" y="182"/>
                    </a:lnTo>
                    <a:lnTo>
                      <a:pt x="583" y="186"/>
                    </a:lnTo>
                    <a:lnTo>
                      <a:pt x="583" y="194"/>
                    </a:lnTo>
                    <a:lnTo>
                      <a:pt x="583" y="197"/>
                    </a:lnTo>
                    <a:lnTo>
                      <a:pt x="581" y="201"/>
                    </a:lnTo>
                    <a:lnTo>
                      <a:pt x="578" y="202"/>
                    </a:lnTo>
                    <a:lnTo>
                      <a:pt x="578" y="207"/>
                    </a:lnTo>
                    <a:lnTo>
                      <a:pt x="573" y="211"/>
                    </a:lnTo>
                    <a:lnTo>
                      <a:pt x="571" y="217"/>
                    </a:lnTo>
                    <a:lnTo>
                      <a:pt x="573" y="219"/>
                    </a:lnTo>
                    <a:lnTo>
                      <a:pt x="569" y="221"/>
                    </a:lnTo>
                    <a:lnTo>
                      <a:pt x="573" y="229"/>
                    </a:lnTo>
                    <a:lnTo>
                      <a:pt x="576" y="232"/>
                    </a:lnTo>
                    <a:lnTo>
                      <a:pt x="578" y="231"/>
                    </a:lnTo>
                    <a:lnTo>
                      <a:pt x="581" y="231"/>
                    </a:lnTo>
                    <a:lnTo>
                      <a:pt x="583" y="229"/>
                    </a:lnTo>
                    <a:lnTo>
                      <a:pt x="586" y="231"/>
                    </a:lnTo>
                    <a:lnTo>
                      <a:pt x="588" y="236"/>
                    </a:lnTo>
                    <a:lnTo>
                      <a:pt x="591" y="246"/>
                    </a:lnTo>
                    <a:lnTo>
                      <a:pt x="589" y="249"/>
                    </a:lnTo>
                    <a:lnTo>
                      <a:pt x="588" y="254"/>
                    </a:lnTo>
                    <a:lnTo>
                      <a:pt x="584" y="259"/>
                    </a:lnTo>
                    <a:lnTo>
                      <a:pt x="584" y="269"/>
                    </a:lnTo>
                    <a:lnTo>
                      <a:pt x="584" y="275"/>
                    </a:lnTo>
                    <a:lnTo>
                      <a:pt x="588" y="275"/>
                    </a:lnTo>
                    <a:lnTo>
                      <a:pt x="591" y="277"/>
                    </a:lnTo>
                    <a:lnTo>
                      <a:pt x="596" y="277"/>
                    </a:lnTo>
                    <a:lnTo>
                      <a:pt x="598" y="275"/>
                    </a:lnTo>
                    <a:lnTo>
                      <a:pt x="603" y="275"/>
                    </a:lnTo>
                    <a:lnTo>
                      <a:pt x="608" y="275"/>
                    </a:lnTo>
                    <a:lnTo>
                      <a:pt x="609" y="277"/>
                    </a:lnTo>
                    <a:lnTo>
                      <a:pt x="611" y="274"/>
                    </a:lnTo>
                    <a:lnTo>
                      <a:pt x="611" y="269"/>
                    </a:lnTo>
                    <a:lnTo>
                      <a:pt x="608" y="267"/>
                    </a:lnTo>
                    <a:lnTo>
                      <a:pt x="606" y="262"/>
                    </a:lnTo>
                    <a:lnTo>
                      <a:pt x="609" y="257"/>
                    </a:lnTo>
                    <a:lnTo>
                      <a:pt x="609" y="251"/>
                    </a:lnTo>
                    <a:lnTo>
                      <a:pt x="609" y="244"/>
                    </a:lnTo>
                    <a:lnTo>
                      <a:pt x="608" y="242"/>
                    </a:lnTo>
                    <a:lnTo>
                      <a:pt x="613" y="236"/>
                    </a:lnTo>
                    <a:lnTo>
                      <a:pt x="613" y="231"/>
                    </a:lnTo>
                    <a:lnTo>
                      <a:pt x="613" y="224"/>
                    </a:lnTo>
                    <a:lnTo>
                      <a:pt x="609" y="221"/>
                    </a:lnTo>
                    <a:lnTo>
                      <a:pt x="609" y="219"/>
                    </a:lnTo>
                    <a:lnTo>
                      <a:pt x="614" y="216"/>
                    </a:lnTo>
                    <a:lnTo>
                      <a:pt x="616" y="212"/>
                    </a:lnTo>
                    <a:lnTo>
                      <a:pt x="621" y="212"/>
                    </a:lnTo>
                    <a:lnTo>
                      <a:pt x="626" y="214"/>
                    </a:lnTo>
                    <a:lnTo>
                      <a:pt x="626" y="216"/>
                    </a:lnTo>
                    <a:lnTo>
                      <a:pt x="628" y="219"/>
                    </a:lnTo>
                    <a:lnTo>
                      <a:pt x="628" y="224"/>
                    </a:lnTo>
                    <a:lnTo>
                      <a:pt x="624" y="227"/>
                    </a:lnTo>
                    <a:lnTo>
                      <a:pt x="623" y="232"/>
                    </a:lnTo>
                    <a:lnTo>
                      <a:pt x="626" y="236"/>
                    </a:lnTo>
                    <a:lnTo>
                      <a:pt x="629" y="236"/>
                    </a:lnTo>
                    <a:lnTo>
                      <a:pt x="633" y="239"/>
                    </a:lnTo>
                    <a:lnTo>
                      <a:pt x="638" y="242"/>
                    </a:lnTo>
                    <a:lnTo>
                      <a:pt x="638" y="247"/>
                    </a:lnTo>
                    <a:lnTo>
                      <a:pt x="636" y="247"/>
                    </a:lnTo>
                    <a:lnTo>
                      <a:pt x="634" y="254"/>
                    </a:lnTo>
                    <a:lnTo>
                      <a:pt x="638" y="259"/>
                    </a:lnTo>
                    <a:lnTo>
                      <a:pt x="641" y="260"/>
                    </a:lnTo>
                    <a:lnTo>
                      <a:pt x="643" y="259"/>
                    </a:lnTo>
                    <a:lnTo>
                      <a:pt x="648" y="260"/>
                    </a:lnTo>
                    <a:lnTo>
                      <a:pt x="653" y="260"/>
                    </a:lnTo>
                    <a:lnTo>
                      <a:pt x="653" y="259"/>
                    </a:lnTo>
                    <a:lnTo>
                      <a:pt x="651" y="255"/>
                    </a:lnTo>
                    <a:lnTo>
                      <a:pt x="654" y="252"/>
                    </a:lnTo>
                    <a:lnTo>
                      <a:pt x="659" y="252"/>
                    </a:lnTo>
                    <a:lnTo>
                      <a:pt x="664" y="249"/>
                    </a:lnTo>
                    <a:lnTo>
                      <a:pt x="672" y="249"/>
                    </a:lnTo>
                    <a:lnTo>
                      <a:pt x="674" y="247"/>
                    </a:lnTo>
                    <a:lnTo>
                      <a:pt x="676" y="247"/>
                    </a:lnTo>
                    <a:lnTo>
                      <a:pt x="681" y="247"/>
                    </a:lnTo>
                    <a:lnTo>
                      <a:pt x="682" y="244"/>
                    </a:lnTo>
                    <a:lnTo>
                      <a:pt x="681" y="242"/>
                    </a:lnTo>
                    <a:lnTo>
                      <a:pt x="676" y="242"/>
                    </a:lnTo>
                    <a:lnTo>
                      <a:pt x="672" y="242"/>
                    </a:lnTo>
                    <a:lnTo>
                      <a:pt x="671" y="242"/>
                    </a:lnTo>
                    <a:lnTo>
                      <a:pt x="666" y="242"/>
                    </a:lnTo>
                    <a:lnTo>
                      <a:pt x="666" y="239"/>
                    </a:lnTo>
                    <a:lnTo>
                      <a:pt x="664" y="239"/>
                    </a:lnTo>
                    <a:lnTo>
                      <a:pt x="664" y="237"/>
                    </a:lnTo>
                    <a:lnTo>
                      <a:pt x="662" y="237"/>
                    </a:lnTo>
                    <a:lnTo>
                      <a:pt x="659" y="237"/>
                    </a:lnTo>
                    <a:lnTo>
                      <a:pt x="659" y="236"/>
                    </a:lnTo>
                    <a:lnTo>
                      <a:pt x="656" y="234"/>
                    </a:lnTo>
                    <a:lnTo>
                      <a:pt x="654" y="232"/>
                    </a:lnTo>
                    <a:lnTo>
                      <a:pt x="658" y="229"/>
                    </a:lnTo>
                    <a:lnTo>
                      <a:pt x="658" y="227"/>
                    </a:lnTo>
                    <a:lnTo>
                      <a:pt x="659" y="227"/>
                    </a:lnTo>
                    <a:lnTo>
                      <a:pt x="658" y="226"/>
                    </a:lnTo>
                    <a:lnTo>
                      <a:pt x="661" y="224"/>
                    </a:lnTo>
                    <a:lnTo>
                      <a:pt x="661" y="222"/>
                    </a:lnTo>
                    <a:lnTo>
                      <a:pt x="659" y="221"/>
                    </a:lnTo>
                    <a:lnTo>
                      <a:pt x="656" y="219"/>
                    </a:lnTo>
                    <a:lnTo>
                      <a:pt x="658" y="217"/>
                    </a:lnTo>
                    <a:lnTo>
                      <a:pt x="658" y="216"/>
                    </a:lnTo>
                    <a:lnTo>
                      <a:pt x="653" y="212"/>
                    </a:lnTo>
                    <a:lnTo>
                      <a:pt x="649" y="212"/>
                    </a:lnTo>
                    <a:lnTo>
                      <a:pt x="649" y="207"/>
                    </a:lnTo>
                    <a:lnTo>
                      <a:pt x="643" y="201"/>
                    </a:lnTo>
                    <a:lnTo>
                      <a:pt x="638" y="199"/>
                    </a:lnTo>
                    <a:lnTo>
                      <a:pt x="636" y="194"/>
                    </a:lnTo>
                    <a:lnTo>
                      <a:pt x="636" y="192"/>
                    </a:lnTo>
                    <a:lnTo>
                      <a:pt x="638" y="194"/>
                    </a:lnTo>
                    <a:lnTo>
                      <a:pt x="639" y="196"/>
                    </a:lnTo>
                    <a:lnTo>
                      <a:pt x="643" y="196"/>
                    </a:lnTo>
                    <a:lnTo>
                      <a:pt x="648" y="192"/>
                    </a:lnTo>
                    <a:lnTo>
                      <a:pt x="648" y="191"/>
                    </a:lnTo>
                    <a:lnTo>
                      <a:pt x="658" y="187"/>
                    </a:lnTo>
                    <a:lnTo>
                      <a:pt x="664" y="182"/>
                    </a:lnTo>
                    <a:lnTo>
                      <a:pt x="667" y="177"/>
                    </a:lnTo>
                    <a:lnTo>
                      <a:pt x="672" y="176"/>
                    </a:lnTo>
                    <a:lnTo>
                      <a:pt x="672" y="172"/>
                    </a:lnTo>
                    <a:lnTo>
                      <a:pt x="677" y="171"/>
                    </a:lnTo>
                    <a:lnTo>
                      <a:pt x="682" y="172"/>
                    </a:lnTo>
                    <a:lnTo>
                      <a:pt x="686" y="174"/>
                    </a:lnTo>
                    <a:lnTo>
                      <a:pt x="689" y="167"/>
                    </a:lnTo>
                    <a:lnTo>
                      <a:pt x="689" y="164"/>
                    </a:lnTo>
                    <a:lnTo>
                      <a:pt x="684" y="162"/>
                    </a:lnTo>
                    <a:lnTo>
                      <a:pt x="674" y="164"/>
                    </a:lnTo>
                    <a:lnTo>
                      <a:pt x="669" y="167"/>
                    </a:lnTo>
                    <a:lnTo>
                      <a:pt x="662" y="167"/>
                    </a:lnTo>
                    <a:lnTo>
                      <a:pt x="659" y="167"/>
                    </a:lnTo>
                    <a:lnTo>
                      <a:pt x="654" y="172"/>
                    </a:lnTo>
                    <a:lnTo>
                      <a:pt x="649" y="171"/>
                    </a:lnTo>
                    <a:lnTo>
                      <a:pt x="646" y="172"/>
                    </a:lnTo>
                    <a:lnTo>
                      <a:pt x="643" y="169"/>
                    </a:lnTo>
                    <a:lnTo>
                      <a:pt x="638" y="169"/>
                    </a:lnTo>
                    <a:lnTo>
                      <a:pt x="633" y="174"/>
                    </a:lnTo>
                    <a:lnTo>
                      <a:pt x="629" y="181"/>
                    </a:lnTo>
                    <a:lnTo>
                      <a:pt x="624" y="184"/>
                    </a:lnTo>
                    <a:lnTo>
                      <a:pt x="619" y="182"/>
                    </a:lnTo>
                    <a:lnTo>
                      <a:pt x="619" y="181"/>
                    </a:lnTo>
                    <a:lnTo>
                      <a:pt x="613" y="174"/>
                    </a:lnTo>
                    <a:lnTo>
                      <a:pt x="606" y="169"/>
                    </a:lnTo>
                    <a:lnTo>
                      <a:pt x="603" y="162"/>
                    </a:lnTo>
                    <a:lnTo>
                      <a:pt x="603" y="154"/>
                    </a:lnTo>
                    <a:lnTo>
                      <a:pt x="608" y="146"/>
                    </a:lnTo>
                    <a:lnTo>
                      <a:pt x="611" y="141"/>
                    </a:lnTo>
                    <a:lnTo>
                      <a:pt x="611" y="141"/>
                    </a:lnTo>
                    <a:close/>
                    <a:moveTo>
                      <a:pt x="616" y="0"/>
                    </a:moveTo>
                    <a:lnTo>
                      <a:pt x="613" y="3"/>
                    </a:lnTo>
                    <a:lnTo>
                      <a:pt x="616" y="5"/>
                    </a:lnTo>
                    <a:lnTo>
                      <a:pt x="618" y="1"/>
                    </a:lnTo>
                    <a:lnTo>
                      <a:pt x="616" y="0"/>
                    </a:lnTo>
                    <a:lnTo>
                      <a:pt x="616" y="0"/>
                    </a:lnTo>
                    <a:close/>
                    <a:moveTo>
                      <a:pt x="623" y="15"/>
                    </a:moveTo>
                    <a:lnTo>
                      <a:pt x="626" y="15"/>
                    </a:lnTo>
                    <a:lnTo>
                      <a:pt x="629" y="13"/>
                    </a:lnTo>
                    <a:lnTo>
                      <a:pt x="631" y="15"/>
                    </a:lnTo>
                    <a:lnTo>
                      <a:pt x="634" y="13"/>
                    </a:lnTo>
                    <a:lnTo>
                      <a:pt x="634" y="11"/>
                    </a:lnTo>
                    <a:lnTo>
                      <a:pt x="629" y="10"/>
                    </a:lnTo>
                    <a:lnTo>
                      <a:pt x="623" y="11"/>
                    </a:lnTo>
                    <a:lnTo>
                      <a:pt x="621" y="13"/>
                    </a:lnTo>
                    <a:lnTo>
                      <a:pt x="623" y="15"/>
                    </a:lnTo>
                    <a:lnTo>
                      <a:pt x="623" y="15"/>
                    </a:lnTo>
                    <a:close/>
                    <a:moveTo>
                      <a:pt x="586" y="36"/>
                    </a:moveTo>
                    <a:lnTo>
                      <a:pt x="584" y="40"/>
                    </a:lnTo>
                    <a:lnTo>
                      <a:pt x="586" y="43"/>
                    </a:lnTo>
                    <a:lnTo>
                      <a:pt x="586" y="40"/>
                    </a:lnTo>
                    <a:lnTo>
                      <a:pt x="586" y="36"/>
                    </a:lnTo>
                    <a:lnTo>
                      <a:pt x="586" y="36"/>
                    </a:lnTo>
                    <a:close/>
                    <a:moveTo>
                      <a:pt x="594" y="33"/>
                    </a:moveTo>
                    <a:lnTo>
                      <a:pt x="603" y="26"/>
                    </a:lnTo>
                    <a:lnTo>
                      <a:pt x="606" y="26"/>
                    </a:lnTo>
                    <a:lnTo>
                      <a:pt x="606" y="30"/>
                    </a:lnTo>
                    <a:lnTo>
                      <a:pt x="601" y="33"/>
                    </a:lnTo>
                    <a:lnTo>
                      <a:pt x="596" y="33"/>
                    </a:lnTo>
                    <a:lnTo>
                      <a:pt x="594" y="33"/>
                    </a:lnTo>
                    <a:lnTo>
                      <a:pt x="594" y="33"/>
                    </a:lnTo>
                    <a:close/>
                    <a:moveTo>
                      <a:pt x="545" y="56"/>
                    </a:moveTo>
                    <a:lnTo>
                      <a:pt x="546" y="58"/>
                    </a:lnTo>
                    <a:lnTo>
                      <a:pt x="543" y="58"/>
                    </a:lnTo>
                    <a:lnTo>
                      <a:pt x="545" y="56"/>
                    </a:lnTo>
                    <a:lnTo>
                      <a:pt x="545" y="56"/>
                    </a:lnTo>
                    <a:close/>
                    <a:moveTo>
                      <a:pt x="545" y="55"/>
                    </a:moveTo>
                    <a:lnTo>
                      <a:pt x="545" y="55"/>
                    </a:lnTo>
                    <a:lnTo>
                      <a:pt x="546" y="56"/>
                    </a:lnTo>
                    <a:lnTo>
                      <a:pt x="550" y="56"/>
                    </a:lnTo>
                    <a:lnTo>
                      <a:pt x="550" y="56"/>
                    </a:lnTo>
                    <a:lnTo>
                      <a:pt x="545" y="55"/>
                    </a:lnTo>
                    <a:lnTo>
                      <a:pt x="545" y="55"/>
                    </a:lnTo>
                    <a:close/>
                    <a:moveTo>
                      <a:pt x="548" y="66"/>
                    </a:moveTo>
                    <a:lnTo>
                      <a:pt x="543" y="68"/>
                    </a:lnTo>
                    <a:lnTo>
                      <a:pt x="546" y="68"/>
                    </a:lnTo>
                    <a:lnTo>
                      <a:pt x="548" y="66"/>
                    </a:lnTo>
                    <a:lnTo>
                      <a:pt x="548" y="66"/>
                    </a:lnTo>
                    <a:close/>
                    <a:moveTo>
                      <a:pt x="541" y="71"/>
                    </a:moveTo>
                    <a:lnTo>
                      <a:pt x="545" y="71"/>
                    </a:lnTo>
                    <a:lnTo>
                      <a:pt x="545" y="76"/>
                    </a:lnTo>
                    <a:lnTo>
                      <a:pt x="543" y="74"/>
                    </a:lnTo>
                    <a:lnTo>
                      <a:pt x="541" y="71"/>
                    </a:lnTo>
                    <a:lnTo>
                      <a:pt x="541" y="71"/>
                    </a:lnTo>
                    <a:close/>
                    <a:moveTo>
                      <a:pt x="511" y="229"/>
                    </a:moveTo>
                    <a:lnTo>
                      <a:pt x="513" y="229"/>
                    </a:lnTo>
                    <a:lnTo>
                      <a:pt x="513" y="236"/>
                    </a:lnTo>
                    <a:lnTo>
                      <a:pt x="511" y="236"/>
                    </a:lnTo>
                    <a:lnTo>
                      <a:pt x="511" y="231"/>
                    </a:lnTo>
                    <a:lnTo>
                      <a:pt x="511" y="229"/>
                    </a:lnTo>
                    <a:lnTo>
                      <a:pt x="511" y="229"/>
                    </a:lnTo>
                    <a:close/>
                    <a:moveTo>
                      <a:pt x="510" y="229"/>
                    </a:moveTo>
                    <a:lnTo>
                      <a:pt x="510" y="236"/>
                    </a:lnTo>
                    <a:lnTo>
                      <a:pt x="508" y="241"/>
                    </a:lnTo>
                    <a:lnTo>
                      <a:pt x="505" y="242"/>
                    </a:lnTo>
                    <a:lnTo>
                      <a:pt x="503" y="241"/>
                    </a:lnTo>
                    <a:lnTo>
                      <a:pt x="503" y="234"/>
                    </a:lnTo>
                    <a:lnTo>
                      <a:pt x="506" y="229"/>
                    </a:lnTo>
                    <a:lnTo>
                      <a:pt x="508" y="227"/>
                    </a:lnTo>
                    <a:lnTo>
                      <a:pt x="510" y="229"/>
                    </a:lnTo>
                    <a:lnTo>
                      <a:pt x="510" y="229"/>
                    </a:lnTo>
                    <a:close/>
                    <a:moveTo>
                      <a:pt x="342" y="159"/>
                    </a:moveTo>
                    <a:lnTo>
                      <a:pt x="347" y="161"/>
                    </a:lnTo>
                    <a:lnTo>
                      <a:pt x="349" y="162"/>
                    </a:lnTo>
                    <a:lnTo>
                      <a:pt x="347" y="164"/>
                    </a:lnTo>
                    <a:lnTo>
                      <a:pt x="342" y="162"/>
                    </a:lnTo>
                    <a:lnTo>
                      <a:pt x="340" y="161"/>
                    </a:lnTo>
                    <a:lnTo>
                      <a:pt x="342" y="159"/>
                    </a:lnTo>
                    <a:lnTo>
                      <a:pt x="342" y="159"/>
                    </a:lnTo>
                    <a:close/>
                    <a:moveTo>
                      <a:pt x="344" y="169"/>
                    </a:moveTo>
                    <a:lnTo>
                      <a:pt x="350" y="169"/>
                    </a:lnTo>
                    <a:lnTo>
                      <a:pt x="354" y="172"/>
                    </a:lnTo>
                    <a:lnTo>
                      <a:pt x="355" y="172"/>
                    </a:lnTo>
                    <a:lnTo>
                      <a:pt x="355" y="174"/>
                    </a:lnTo>
                    <a:lnTo>
                      <a:pt x="350" y="174"/>
                    </a:lnTo>
                    <a:lnTo>
                      <a:pt x="347" y="174"/>
                    </a:lnTo>
                    <a:lnTo>
                      <a:pt x="344" y="171"/>
                    </a:lnTo>
                    <a:lnTo>
                      <a:pt x="344" y="169"/>
                    </a:lnTo>
                    <a:lnTo>
                      <a:pt x="344" y="169"/>
                    </a:lnTo>
                    <a:close/>
                    <a:moveTo>
                      <a:pt x="349" y="176"/>
                    </a:moveTo>
                    <a:lnTo>
                      <a:pt x="355" y="176"/>
                    </a:lnTo>
                    <a:lnTo>
                      <a:pt x="359" y="179"/>
                    </a:lnTo>
                    <a:lnTo>
                      <a:pt x="354" y="182"/>
                    </a:lnTo>
                    <a:lnTo>
                      <a:pt x="350" y="184"/>
                    </a:lnTo>
                    <a:lnTo>
                      <a:pt x="349" y="181"/>
                    </a:lnTo>
                    <a:lnTo>
                      <a:pt x="350" y="179"/>
                    </a:lnTo>
                    <a:lnTo>
                      <a:pt x="350" y="179"/>
                    </a:lnTo>
                    <a:lnTo>
                      <a:pt x="349" y="176"/>
                    </a:lnTo>
                    <a:lnTo>
                      <a:pt x="349" y="176"/>
                    </a:lnTo>
                    <a:close/>
                    <a:moveTo>
                      <a:pt x="337" y="124"/>
                    </a:moveTo>
                    <a:lnTo>
                      <a:pt x="342" y="118"/>
                    </a:lnTo>
                    <a:lnTo>
                      <a:pt x="347" y="111"/>
                    </a:lnTo>
                    <a:lnTo>
                      <a:pt x="350" y="108"/>
                    </a:lnTo>
                    <a:lnTo>
                      <a:pt x="354" y="106"/>
                    </a:lnTo>
                    <a:lnTo>
                      <a:pt x="359" y="114"/>
                    </a:lnTo>
                    <a:lnTo>
                      <a:pt x="367" y="119"/>
                    </a:lnTo>
                    <a:lnTo>
                      <a:pt x="367" y="121"/>
                    </a:lnTo>
                    <a:lnTo>
                      <a:pt x="372" y="126"/>
                    </a:lnTo>
                    <a:lnTo>
                      <a:pt x="375" y="129"/>
                    </a:lnTo>
                    <a:lnTo>
                      <a:pt x="378" y="129"/>
                    </a:lnTo>
                    <a:lnTo>
                      <a:pt x="385" y="128"/>
                    </a:lnTo>
                    <a:lnTo>
                      <a:pt x="385" y="126"/>
                    </a:lnTo>
                    <a:lnTo>
                      <a:pt x="392" y="126"/>
                    </a:lnTo>
                    <a:lnTo>
                      <a:pt x="395" y="124"/>
                    </a:lnTo>
                    <a:lnTo>
                      <a:pt x="408" y="124"/>
                    </a:lnTo>
                    <a:lnTo>
                      <a:pt x="422" y="119"/>
                    </a:lnTo>
                    <a:lnTo>
                      <a:pt x="425" y="118"/>
                    </a:lnTo>
                    <a:lnTo>
                      <a:pt x="437" y="116"/>
                    </a:lnTo>
                    <a:lnTo>
                      <a:pt x="443" y="119"/>
                    </a:lnTo>
                    <a:lnTo>
                      <a:pt x="445" y="123"/>
                    </a:lnTo>
                    <a:lnTo>
                      <a:pt x="452" y="123"/>
                    </a:lnTo>
                    <a:lnTo>
                      <a:pt x="462" y="118"/>
                    </a:lnTo>
                    <a:lnTo>
                      <a:pt x="473" y="116"/>
                    </a:lnTo>
                    <a:lnTo>
                      <a:pt x="471" y="113"/>
                    </a:lnTo>
                    <a:lnTo>
                      <a:pt x="481" y="99"/>
                    </a:lnTo>
                    <a:lnTo>
                      <a:pt x="485" y="89"/>
                    </a:lnTo>
                    <a:lnTo>
                      <a:pt x="493" y="79"/>
                    </a:lnTo>
                    <a:lnTo>
                      <a:pt x="498" y="63"/>
                    </a:lnTo>
                    <a:lnTo>
                      <a:pt x="498" y="59"/>
                    </a:lnTo>
                    <a:lnTo>
                      <a:pt x="500" y="56"/>
                    </a:lnTo>
                    <a:lnTo>
                      <a:pt x="500" y="53"/>
                    </a:lnTo>
                    <a:lnTo>
                      <a:pt x="505" y="48"/>
                    </a:lnTo>
                    <a:lnTo>
                      <a:pt x="510" y="50"/>
                    </a:lnTo>
                    <a:lnTo>
                      <a:pt x="516" y="48"/>
                    </a:lnTo>
                    <a:lnTo>
                      <a:pt x="528" y="48"/>
                    </a:lnTo>
                    <a:lnTo>
                      <a:pt x="530" y="51"/>
                    </a:lnTo>
                    <a:lnTo>
                      <a:pt x="536" y="50"/>
                    </a:lnTo>
                    <a:lnTo>
                      <a:pt x="541" y="51"/>
                    </a:lnTo>
                    <a:lnTo>
                      <a:pt x="541" y="53"/>
                    </a:lnTo>
                    <a:lnTo>
                      <a:pt x="540" y="53"/>
                    </a:lnTo>
                    <a:lnTo>
                      <a:pt x="540" y="56"/>
                    </a:lnTo>
                    <a:lnTo>
                      <a:pt x="538" y="58"/>
                    </a:lnTo>
                    <a:lnTo>
                      <a:pt x="543" y="59"/>
                    </a:lnTo>
                    <a:lnTo>
                      <a:pt x="548" y="64"/>
                    </a:lnTo>
                    <a:lnTo>
                      <a:pt x="543" y="66"/>
                    </a:lnTo>
                    <a:lnTo>
                      <a:pt x="536" y="64"/>
                    </a:lnTo>
                    <a:lnTo>
                      <a:pt x="535" y="66"/>
                    </a:lnTo>
                    <a:lnTo>
                      <a:pt x="538" y="69"/>
                    </a:lnTo>
                    <a:lnTo>
                      <a:pt x="541" y="71"/>
                    </a:lnTo>
                    <a:lnTo>
                      <a:pt x="541" y="73"/>
                    </a:lnTo>
                    <a:lnTo>
                      <a:pt x="540" y="74"/>
                    </a:lnTo>
                    <a:lnTo>
                      <a:pt x="538" y="78"/>
                    </a:lnTo>
                    <a:lnTo>
                      <a:pt x="541" y="81"/>
                    </a:lnTo>
                    <a:lnTo>
                      <a:pt x="543" y="84"/>
                    </a:lnTo>
                    <a:lnTo>
                      <a:pt x="551" y="93"/>
                    </a:lnTo>
                    <a:lnTo>
                      <a:pt x="555" y="96"/>
                    </a:lnTo>
                    <a:lnTo>
                      <a:pt x="553" y="99"/>
                    </a:lnTo>
                    <a:lnTo>
                      <a:pt x="546" y="101"/>
                    </a:lnTo>
                    <a:lnTo>
                      <a:pt x="545" y="104"/>
                    </a:lnTo>
                    <a:lnTo>
                      <a:pt x="548" y="106"/>
                    </a:lnTo>
                    <a:lnTo>
                      <a:pt x="548" y="109"/>
                    </a:lnTo>
                    <a:lnTo>
                      <a:pt x="551" y="111"/>
                    </a:lnTo>
                    <a:lnTo>
                      <a:pt x="563" y="119"/>
                    </a:lnTo>
                    <a:lnTo>
                      <a:pt x="566" y="119"/>
                    </a:lnTo>
                    <a:lnTo>
                      <a:pt x="569" y="124"/>
                    </a:lnTo>
                    <a:lnTo>
                      <a:pt x="571" y="126"/>
                    </a:lnTo>
                    <a:lnTo>
                      <a:pt x="574" y="128"/>
                    </a:lnTo>
                    <a:lnTo>
                      <a:pt x="573" y="131"/>
                    </a:lnTo>
                    <a:lnTo>
                      <a:pt x="571" y="133"/>
                    </a:lnTo>
                    <a:lnTo>
                      <a:pt x="568" y="131"/>
                    </a:lnTo>
                    <a:lnTo>
                      <a:pt x="564" y="134"/>
                    </a:lnTo>
                    <a:lnTo>
                      <a:pt x="558" y="133"/>
                    </a:lnTo>
                    <a:lnTo>
                      <a:pt x="551" y="126"/>
                    </a:lnTo>
                    <a:lnTo>
                      <a:pt x="553" y="133"/>
                    </a:lnTo>
                    <a:lnTo>
                      <a:pt x="551" y="134"/>
                    </a:lnTo>
                    <a:lnTo>
                      <a:pt x="548" y="131"/>
                    </a:lnTo>
                    <a:lnTo>
                      <a:pt x="543" y="136"/>
                    </a:lnTo>
                    <a:lnTo>
                      <a:pt x="543" y="139"/>
                    </a:lnTo>
                    <a:lnTo>
                      <a:pt x="541" y="141"/>
                    </a:lnTo>
                    <a:lnTo>
                      <a:pt x="540" y="149"/>
                    </a:lnTo>
                    <a:lnTo>
                      <a:pt x="538" y="153"/>
                    </a:lnTo>
                    <a:lnTo>
                      <a:pt x="536" y="161"/>
                    </a:lnTo>
                    <a:lnTo>
                      <a:pt x="530" y="166"/>
                    </a:lnTo>
                    <a:lnTo>
                      <a:pt x="533" y="171"/>
                    </a:lnTo>
                    <a:lnTo>
                      <a:pt x="530" y="174"/>
                    </a:lnTo>
                    <a:lnTo>
                      <a:pt x="525" y="179"/>
                    </a:lnTo>
                    <a:lnTo>
                      <a:pt x="523" y="174"/>
                    </a:lnTo>
                    <a:lnTo>
                      <a:pt x="521" y="174"/>
                    </a:lnTo>
                    <a:lnTo>
                      <a:pt x="521" y="176"/>
                    </a:lnTo>
                    <a:lnTo>
                      <a:pt x="521" y="181"/>
                    </a:lnTo>
                    <a:lnTo>
                      <a:pt x="518" y="186"/>
                    </a:lnTo>
                    <a:lnTo>
                      <a:pt x="516" y="189"/>
                    </a:lnTo>
                    <a:lnTo>
                      <a:pt x="513" y="191"/>
                    </a:lnTo>
                    <a:lnTo>
                      <a:pt x="510" y="191"/>
                    </a:lnTo>
                    <a:lnTo>
                      <a:pt x="510" y="192"/>
                    </a:lnTo>
                    <a:lnTo>
                      <a:pt x="508" y="194"/>
                    </a:lnTo>
                    <a:lnTo>
                      <a:pt x="515" y="194"/>
                    </a:lnTo>
                    <a:lnTo>
                      <a:pt x="515" y="196"/>
                    </a:lnTo>
                    <a:lnTo>
                      <a:pt x="515" y="199"/>
                    </a:lnTo>
                    <a:lnTo>
                      <a:pt x="511" y="201"/>
                    </a:lnTo>
                    <a:lnTo>
                      <a:pt x="513" y="202"/>
                    </a:lnTo>
                    <a:lnTo>
                      <a:pt x="516" y="202"/>
                    </a:lnTo>
                    <a:lnTo>
                      <a:pt x="516" y="204"/>
                    </a:lnTo>
                    <a:lnTo>
                      <a:pt x="515" y="207"/>
                    </a:lnTo>
                    <a:lnTo>
                      <a:pt x="511" y="207"/>
                    </a:lnTo>
                    <a:lnTo>
                      <a:pt x="510" y="206"/>
                    </a:lnTo>
                    <a:lnTo>
                      <a:pt x="510" y="207"/>
                    </a:lnTo>
                    <a:lnTo>
                      <a:pt x="513" y="209"/>
                    </a:lnTo>
                    <a:lnTo>
                      <a:pt x="513" y="211"/>
                    </a:lnTo>
                    <a:lnTo>
                      <a:pt x="510" y="217"/>
                    </a:lnTo>
                    <a:lnTo>
                      <a:pt x="508" y="217"/>
                    </a:lnTo>
                    <a:lnTo>
                      <a:pt x="506" y="216"/>
                    </a:lnTo>
                    <a:lnTo>
                      <a:pt x="505" y="222"/>
                    </a:lnTo>
                    <a:lnTo>
                      <a:pt x="505" y="226"/>
                    </a:lnTo>
                    <a:lnTo>
                      <a:pt x="500" y="234"/>
                    </a:lnTo>
                    <a:lnTo>
                      <a:pt x="491" y="239"/>
                    </a:lnTo>
                    <a:lnTo>
                      <a:pt x="485" y="239"/>
                    </a:lnTo>
                    <a:lnTo>
                      <a:pt x="475" y="244"/>
                    </a:lnTo>
                    <a:lnTo>
                      <a:pt x="470" y="244"/>
                    </a:lnTo>
                    <a:lnTo>
                      <a:pt x="468" y="239"/>
                    </a:lnTo>
                    <a:lnTo>
                      <a:pt x="470" y="236"/>
                    </a:lnTo>
                    <a:lnTo>
                      <a:pt x="466" y="232"/>
                    </a:lnTo>
                    <a:lnTo>
                      <a:pt x="466" y="231"/>
                    </a:lnTo>
                    <a:lnTo>
                      <a:pt x="465" y="231"/>
                    </a:lnTo>
                    <a:lnTo>
                      <a:pt x="462" y="227"/>
                    </a:lnTo>
                    <a:lnTo>
                      <a:pt x="460" y="229"/>
                    </a:lnTo>
                    <a:lnTo>
                      <a:pt x="455" y="227"/>
                    </a:lnTo>
                    <a:lnTo>
                      <a:pt x="453" y="224"/>
                    </a:lnTo>
                    <a:lnTo>
                      <a:pt x="452" y="227"/>
                    </a:lnTo>
                    <a:lnTo>
                      <a:pt x="453" y="231"/>
                    </a:lnTo>
                    <a:lnTo>
                      <a:pt x="448" y="229"/>
                    </a:lnTo>
                    <a:lnTo>
                      <a:pt x="447" y="227"/>
                    </a:lnTo>
                    <a:lnTo>
                      <a:pt x="447" y="224"/>
                    </a:lnTo>
                    <a:lnTo>
                      <a:pt x="445" y="222"/>
                    </a:lnTo>
                    <a:lnTo>
                      <a:pt x="442" y="224"/>
                    </a:lnTo>
                    <a:lnTo>
                      <a:pt x="437" y="221"/>
                    </a:lnTo>
                    <a:lnTo>
                      <a:pt x="435" y="222"/>
                    </a:lnTo>
                    <a:lnTo>
                      <a:pt x="430" y="226"/>
                    </a:lnTo>
                    <a:lnTo>
                      <a:pt x="425" y="226"/>
                    </a:lnTo>
                    <a:lnTo>
                      <a:pt x="423" y="227"/>
                    </a:lnTo>
                    <a:lnTo>
                      <a:pt x="420" y="229"/>
                    </a:lnTo>
                    <a:lnTo>
                      <a:pt x="418" y="227"/>
                    </a:lnTo>
                    <a:lnTo>
                      <a:pt x="415" y="227"/>
                    </a:lnTo>
                    <a:lnTo>
                      <a:pt x="410" y="234"/>
                    </a:lnTo>
                    <a:lnTo>
                      <a:pt x="405" y="234"/>
                    </a:lnTo>
                    <a:lnTo>
                      <a:pt x="407" y="231"/>
                    </a:lnTo>
                    <a:lnTo>
                      <a:pt x="405" y="222"/>
                    </a:lnTo>
                    <a:lnTo>
                      <a:pt x="403" y="217"/>
                    </a:lnTo>
                    <a:lnTo>
                      <a:pt x="405" y="214"/>
                    </a:lnTo>
                    <a:lnTo>
                      <a:pt x="403" y="211"/>
                    </a:lnTo>
                    <a:lnTo>
                      <a:pt x="403" y="212"/>
                    </a:lnTo>
                    <a:lnTo>
                      <a:pt x="402" y="217"/>
                    </a:lnTo>
                    <a:lnTo>
                      <a:pt x="398" y="219"/>
                    </a:lnTo>
                    <a:lnTo>
                      <a:pt x="395" y="217"/>
                    </a:lnTo>
                    <a:lnTo>
                      <a:pt x="392" y="219"/>
                    </a:lnTo>
                    <a:lnTo>
                      <a:pt x="385" y="221"/>
                    </a:lnTo>
                    <a:lnTo>
                      <a:pt x="382" y="219"/>
                    </a:lnTo>
                    <a:lnTo>
                      <a:pt x="377" y="219"/>
                    </a:lnTo>
                    <a:lnTo>
                      <a:pt x="375" y="216"/>
                    </a:lnTo>
                    <a:lnTo>
                      <a:pt x="372" y="219"/>
                    </a:lnTo>
                    <a:lnTo>
                      <a:pt x="368" y="219"/>
                    </a:lnTo>
                    <a:lnTo>
                      <a:pt x="365" y="212"/>
                    </a:lnTo>
                    <a:lnTo>
                      <a:pt x="365" y="207"/>
                    </a:lnTo>
                    <a:lnTo>
                      <a:pt x="363" y="197"/>
                    </a:lnTo>
                    <a:lnTo>
                      <a:pt x="360" y="196"/>
                    </a:lnTo>
                    <a:lnTo>
                      <a:pt x="359" y="192"/>
                    </a:lnTo>
                    <a:lnTo>
                      <a:pt x="362" y="189"/>
                    </a:lnTo>
                    <a:lnTo>
                      <a:pt x="365" y="186"/>
                    </a:lnTo>
                    <a:lnTo>
                      <a:pt x="363" y="181"/>
                    </a:lnTo>
                    <a:lnTo>
                      <a:pt x="362" y="177"/>
                    </a:lnTo>
                    <a:lnTo>
                      <a:pt x="355" y="171"/>
                    </a:lnTo>
                    <a:lnTo>
                      <a:pt x="349" y="167"/>
                    </a:lnTo>
                    <a:lnTo>
                      <a:pt x="344" y="167"/>
                    </a:lnTo>
                    <a:lnTo>
                      <a:pt x="344" y="166"/>
                    </a:lnTo>
                    <a:lnTo>
                      <a:pt x="347" y="164"/>
                    </a:lnTo>
                    <a:lnTo>
                      <a:pt x="352" y="161"/>
                    </a:lnTo>
                    <a:lnTo>
                      <a:pt x="360" y="159"/>
                    </a:lnTo>
                    <a:lnTo>
                      <a:pt x="365" y="156"/>
                    </a:lnTo>
                    <a:lnTo>
                      <a:pt x="370" y="156"/>
                    </a:lnTo>
                    <a:lnTo>
                      <a:pt x="365" y="154"/>
                    </a:lnTo>
                    <a:lnTo>
                      <a:pt x="359" y="159"/>
                    </a:lnTo>
                    <a:lnTo>
                      <a:pt x="352" y="159"/>
                    </a:lnTo>
                    <a:lnTo>
                      <a:pt x="349" y="161"/>
                    </a:lnTo>
                    <a:lnTo>
                      <a:pt x="344" y="159"/>
                    </a:lnTo>
                    <a:lnTo>
                      <a:pt x="340" y="154"/>
                    </a:lnTo>
                    <a:lnTo>
                      <a:pt x="342" y="153"/>
                    </a:lnTo>
                    <a:lnTo>
                      <a:pt x="345" y="154"/>
                    </a:lnTo>
                    <a:lnTo>
                      <a:pt x="342" y="151"/>
                    </a:lnTo>
                    <a:lnTo>
                      <a:pt x="335" y="143"/>
                    </a:lnTo>
                    <a:lnTo>
                      <a:pt x="335" y="134"/>
                    </a:lnTo>
                    <a:lnTo>
                      <a:pt x="339" y="133"/>
                    </a:lnTo>
                    <a:lnTo>
                      <a:pt x="339" y="129"/>
                    </a:lnTo>
                    <a:lnTo>
                      <a:pt x="337" y="126"/>
                    </a:lnTo>
                    <a:lnTo>
                      <a:pt x="337" y="124"/>
                    </a:lnTo>
                    <a:lnTo>
                      <a:pt x="337" y="124"/>
                    </a:lnTo>
                    <a:close/>
                    <a:moveTo>
                      <a:pt x="965" y="171"/>
                    </a:moveTo>
                    <a:lnTo>
                      <a:pt x="961" y="171"/>
                    </a:lnTo>
                    <a:lnTo>
                      <a:pt x="965" y="174"/>
                    </a:lnTo>
                    <a:lnTo>
                      <a:pt x="968" y="174"/>
                    </a:lnTo>
                    <a:lnTo>
                      <a:pt x="965" y="171"/>
                    </a:lnTo>
                    <a:lnTo>
                      <a:pt x="965" y="171"/>
                    </a:lnTo>
                    <a:close/>
                    <a:moveTo>
                      <a:pt x="975" y="184"/>
                    </a:moveTo>
                    <a:lnTo>
                      <a:pt x="970" y="184"/>
                    </a:lnTo>
                    <a:lnTo>
                      <a:pt x="973" y="186"/>
                    </a:lnTo>
                    <a:lnTo>
                      <a:pt x="975" y="184"/>
                    </a:lnTo>
                    <a:lnTo>
                      <a:pt x="975" y="184"/>
                    </a:lnTo>
                    <a:close/>
                    <a:moveTo>
                      <a:pt x="980" y="186"/>
                    </a:moveTo>
                    <a:lnTo>
                      <a:pt x="980" y="186"/>
                    </a:lnTo>
                    <a:lnTo>
                      <a:pt x="981" y="187"/>
                    </a:lnTo>
                    <a:lnTo>
                      <a:pt x="988" y="191"/>
                    </a:lnTo>
                    <a:lnTo>
                      <a:pt x="1000" y="192"/>
                    </a:lnTo>
                    <a:lnTo>
                      <a:pt x="1010" y="191"/>
                    </a:lnTo>
                    <a:lnTo>
                      <a:pt x="1013" y="189"/>
                    </a:lnTo>
                    <a:lnTo>
                      <a:pt x="1005" y="187"/>
                    </a:lnTo>
                    <a:lnTo>
                      <a:pt x="1000" y="189"/>
                    </a:lnTo>
                    <a:lnTo>
                      <a:pt x="993" y="187"/>
                    </a:lnTo>
                    <a:lnTo>
                      <a:pt x="988" y="189"/>
                    </a:lnTo>
                    <a:lnTo>
                      <a:pt x="980" y="186"/>
                    </a:lnTo>
                    <a:lnTo>
                      <a:pt x="980" y="186"/>
                    </a:lnTo>
                    <a:close/>
                    <a:moveTo>
                      <a:pt x="980" y="166"/>
                    </a:moveTo>
                    <a:lnTo>
                      <a:pt x="983" y="169"/>
                    </a:lnTo>
                    <a:lnTo>
                      <a:pt x="983" y="166"/>
                    </a:lnTo>
                    <a:lnTo>
                      <a:pt x="985" y="166"/>
                    </a:lnTo>
                    <a:lnTo>
                      <a:pt x="990" y="171"/>
                    </a:lnTo>
                    <a:lnTo>
                      <a:pt x="990" y="174"/>
                    </a:lnTo>
                    <a:lnTo>
                      <a:pt x="993" y="174"/>
                    </a:lnTo>
                    <a:lnTo>
                      <a:pt x="995" y="174"/>
                    </a:lnTo>
                    <a:lnTo>
                      <a:pt x="996" y="176"/>
                    </a:lnTo>
                    <a:lnTo>
                      <a:pt x="1001" y="174"/>
                    </a:lnTo>
                    <a:lnTo>
                      <a:pt x="1000" y="172"/>
                    </a:lnTo>
                    <a:lnTo>
                      <a:pt x="996" y="171"/>
                    </a:lnTo>
                    <a:lnTo>
                      <a:pt x="993" y="167"/>
                    </a:lnTo>
                    <a:lnTo>
                      <a:pt x="990" y="164"/>
                    </a:lnTo>
                    <a:lnTo>
                      <a:pt x="985" y="164"/>
                    </a:lnTo>
                    <a:lnTo>
                      <a:pt x="978" y="162"/>
                    </a:lnTo>
                    <a:lnTo>
                      <a:pt x="980" y="166"/>
                    </a:lnTo>
                    <a:lnTo>
                      <a:pt x="980" y="166"/>
                    </a:lnTo>
                    <a:close/>
                    <a:moveTo>
                      <a:pt x="908" y="274"/>
                    </a:moveTo>
                    <a:lnTo>
                      <a:pt x="910" y="279"/>
                    </a:lnTo>
                    <a:lnTo>
                      <a:pt x="910" y="282"/>
                    </a:lnTo>
                    <a:lnTo>
                      <a:pt x="912" y="284"/>
                    </a:lnTo>
                    <a:lnTo>
                      <a:pt x="912" y="279"/>
                    </a:lnTo>
                    <a:lnTo>
                      <a:pt x="908" y="274"/>
                    </a:lnTo>
                    <a:lnTo>
                      <a:pt x="908" y="274"/>
                    </a:lnTo>
                    <a:close/>
                    <a:moveTo>
                      <a:pt x="922" y="270"/>
                    </a:moveTo>
                    <a:lnTo>
                      <a:pt x="917" y="272"/>
                    </a:lnTo>
                    <a:lnTo>
                      <a:pt x="915" y="282"/>
                    </a:lnTo>
                    <a:lnTo>
                      <a:pt x="913" y="284"/>
                    </a:lnTo>
                    <a:lnTo>
                      <a:pt x="917" y="284"/>
                    </a:lnTo>
                    <a:lnTo>
                      <a:pt x="920" y="274"/>
                    </a:lnTo>
                    <a:lnTo>
                      <a:pt x="922" y="270"/>
                    </a:lnTo>
                    <a:lnTo>
                      <a:pt x="922" y="270"/>
                    </a:lnTo>
                    <a:close/>
                    <a:moveTo>
                      <a:pt x="960" y="300"/>
                    </a:moveTo>
                    <a:lnTo>
                      <a:pt x="958" y="302"/>
                    </a:lnTo>
                    <a:lnTo>
                      <a:pt x="960" y="302"/>
                    </a:lnTo>
                    <a:lnTo>
                      <a:pt x="960" y="302"/>
                    </a:lnTo>
                    <a:lnTo>
                      <a:pt x="960" y="300"/>
                    </a:lnTo>
                    <a:lnTo>
                      <a:pt x="960" y="300"/>
                    </a:lnTo>
                    <a:close/>
                    <a:moveTo>
                      <a:pt x="947" y="292"/>
                    </a:moveTo>
                    <a:lnTo>
                      <a:pt x="943" y="290"/>
                    </a:lnTo>
                    <a:lnTo>
                      <a:pt x="945" y="292"/>
                    </a:lnTo>
                    <a:lnTo>
                      <a:pt x="945" y="297"/>
                    </a:lnTo>
                    <a:lnTo>
                      <a:pt x="947" y="299"/>
                    </a:lnTo>
                    <a:lnTo>
                      <a:pt x="948" y="300"/>
                    </a:lnTo>
                    <a:lnTo>
                      <a:pt x="947" y="299"/>
                    </a:lnTo>
                    <a:lnTo>
                      <a:pt x="945" y="299"/>
                    </a:lnTo>
                    <a:lnTo>
                      <a:pt x="943" y="304"/>
                    </a:lnTo>
                    <a:lnTo>
                      <a:pt x="947" y="305"/>
                    </a:lnTo>
                    <a:lnTo>
                      <a:pt x="948" y="305"/>
                    </a:lnTo>
                    <a:lnTo>
                      <a:pt x="953" y="302"/>
                    </a:lnTo>
                    <a:lnTo>
                      <a:pt x="953" y="299"/>
                    </a:lnTo>
                    <a:lnTo>
                      <a:pt x="952" y="299"/>
                    </a:lnTo>
                    <a:lnTo>
                      <a:pt x="950" y="295"/>
                    </a:lnTo>
                    <a:lnTo>
                      <a:pt x="947" y="292"/>
                    </a:lnTo>
                    <a:lnTo>
                      <a:pt x="947" y="292"/>
                    </a:lnTo>
                    <a:close/>
                    <a:moveTo>
                      <a:pt x="955" y="294"/>
                    </a:moveTo>
                    <a:lnTo>
                      <a:pt x="955" y="294"/>
                    </a:lnTo>
                    <a:lnTo>
                      <a:pt x="953" y="294"/>
                    </a:lnTo>
                    <a:lnTo>
                      <a:pt x="953" y="297"/>
                    </a:lnTo>
                    <a:lnTo>
                      <a:pt x="955" y="297"/>
                    </a:lnTo>
                    <a:lnTo>
                      <a:pt x="958" y="297"/>
                    </a:lnTo>
                    <a:lnTo>
                      <a:pt x="957" y="295"/>
                    </a:lnTo>
                    <a:lnTo>
                      <a:pt x="955" y="294"/>
                    </a:lnTo>
                    <a:lnTo>
                      <a:pt x="955" y="294"/>
                    </a:lnTo>
                    <a:close/>
                    <a:moveTo>
                      <a:pt x="948" y="287"/>
                    </a:moveTo>
                    <a:lnTo>
                      <a:pt x="945" y="285"/>
                    </a:lnTo>
                    <a:lnTo>
                      <a:pt x="945" y="289"/>
                    </a:lnTo>
                    <a:lnTo>
                      <a:pt x="948" y="292"/>
                    </a:lnTo>
                    <a:lnTo>
                      <a:pt x="952" y="294"/>
                    </a:lnTo>
                    <a:lnTo>
                      <a:pt x="953" y="292"/>
                    </a:lnTo>
                    <a:lnTo>
                      <a:pt x="948" y="289"/>
                    </a:lnTo>
                    <a:lnTo>
                      <a:pt x="948" y="287"/>
                    </a:lnTo>
                    <a:lnTo>
                      <a:pt x="948" y="287"/>
                    </a:lnTo>
                    <a:close/>
                    <a:moveTo>
                      <a:pt x="957" y="284"/>
                    </a:moveTo>
                    <a:lnTo>
                      <a:pt x="953" y="285"/>
                    </a:lnTo>
                    <a:lnTo>
                      <a:pt x="950" y="287"/>
                    </a:lnTo>
                    <a:lnTo>
                      <a:pt x="950" y="289"/>
                    </a:lnTo>
                    <a:lnTo>
                      <a:pt x="955" y="292"/>
                    </a:lnTo>
                    <a:lnTo>
                      <a:pt x="957" y="292"/>
                    </a:lnTo>
                    <a:lnTo>
                      <a:pt x="960" y="290"/>
                    </a:lnTo>
                    <a:lnTo>
                      <a:pt x="960" y="287"/>
                    </a:lnTo>
                    <a:lnTo>
                      <a:pt x="960" y="287"/>
                    </a:lnTo>
                    <a:lnTo>
                      <a:pt x="960" y="285"/>
                    </a:lnTo>
                    <a:lnTo>
                      <a:pt x="958" y="284"/>
                    </a:lnTo>
                    <a:lnTo>
                      <a:pt x="957" y="284"/>
                    </a:lnTo>
                    <a:lnTo>
                      <a:pt x="957" y="284"/>
                    </a:lnTo>
                    <a:close/>
                    <a:moveTo>
                      <a:pt x="948" y="279"/>
                    </a:moveTo>
                    <a:lnTo>
                      <a:pt x="947" y="279"/>
                    </a:lnTo>
                    <a:lnTo>
                      <a:pt x="945" y="280"/>
                    </a:lnTo>
                    <a:lnTo>
                      <a:pt x="948" y="280"/>
                    </a:lnTo>
                    <a:lnTo>
                      <a:pt x="948" y="279"/>
                    </a:lnTo>
                    <a:lnTo>
                      <a:pt x="948" y="279"/>
                    </a:lnTo>
                    <a:close/>
                    <a:moveTo>
                      <a:pt x="955" y="272"/>
                    </a:moveTo>
                    <a:lnTo>
                      <a:pt x="957" y="275"/>
                    </a:lnTo>
                    <a:lnTo>
                      <a:pt x="960" y="275"/>
                    </a:lnTo>
                    <a:lnTo>
                      <a:pt x="957" y="272"/>
                    </a:lnTo>
                    <a:lnTo>
                      <a:pt x="955" y="272"/>
                    </a:lnTo>
                    <a:lnTo>
                      <a:pt x="955" y="272"/>
                    </a:lnTo>
                    <a:close/>
                    <a:moveTo>
                      <a:pt x="955" y="274"/>
                    </a:moveTo>
                    <a:lnTo>
                      <a:pt x="952" y="274"/>
                    </a:lnTo>
                    <a:lnTo>
                      <a:pt x="950" y="277"/>
                    </a:lnTo>
                    <a:lnTo>
                      <a:pt x="948" y="277"/>
                    </a:lnTo>
                    <a:lnTo>
                      <a:pt x="950" y="279"/>
                    </a:lnTo>
                    <a:lnTo>
                      <a:pt x="950" y="280"/>
                    </a:lnTo>
                    <a:lnTo>
                      <a:pt x="953" y="279"/>
                    </a:lnTo>
                    <a:lnTo>
                      <a:pt x="950" y="282"/>
                    </a:lnTo>
                    <a:lnTo>
                      <a:pt x="950" y="284"/>
                    </a:lnTo>
                    <a:lnTo>
                      <a:pt x="952" y="284"/>
                    </a:lnTo>
                    <a:lnTo>
                      <a:pt x="955" y="282"/>
                    </a:lnTo>
                    <a:lnTo>
                      <a:pt x="958" y="282"/>
                    </a:lnTo>
                    <a:lnTo>
                      <a:pt x="960" y="280"/>
                    </a:lnTo>
                    <a:lnTo>
                      <a:pt x="958" y="275"/>
                    </a:lnTo>
                    <a:lnTo>
                      <a:pt x="957" y="275"/>
                    </a:lnTo>
                    <a:lnTo>
                      <a:pt x="955" y="274"/>
                    </a:lnTo>
                    <a:lnTo>
                      <a:pt x="955" y="274"/>
                    </a:lnTo>
                    <a:close/>
                    <a:moveTo>
                      <a:pt x="890" y="309"/>
                    </a:moveTo>
                    <a:lnTo>
                      <a:pt x="895" y="307"/>
                    </a:lnTo>
                    <a:lnTo>
                      <a:pt x="893" y="305"/>
                    </a:lnTo>
                    <a:lnTo>
                      <a:pt x="890" y="309"/>
                    </a:lnTo>
                    <a:lnTo>
                      <a:pt x="890" y="309"/>
                    </a:lnTo>
                    <a:close/>
                    <a:moveTo>
                      <a:pt x="887" y="310"/>
                    </a:moveTo>
                    <a:lnTo>
                      <a:pt x="892" y="314"/>
                    </a:lnTo>
                    <a:lnTo>
                      <a:pt x="890" y="310"/>
                    </a:lnTo>
                    <a:lnTo>
                      <a:pt x="887" y="310"/>
                    </a:lnTo>
                    <a:lnTo>
                      <a:pt x="887" y="310"/>
                    </a:lnTo>
                    <a:close/>
                    <a:moveTo>
                      <a:pt x="865" y="319"/>
                    </a:moveTo>
                    <a:lnTo>
                      <a:pt x="863" y="320"/>
                    </a:lnTo>
                    <a:lnTo>
                      <a:pt x="865" y="320"/>
                    </a:lnTo>
                    <a:lnTo>
                      <a:pt x="865" y="320"/>
                    </a:lnTo>
                    <a:lnTo>
                      <a:pt x="865" y="319"/>
                    </a:lnTo>
                    <a:lnTo>
                      <a:pt x="865" y="319"/>
                    </a:lnTo>
                    <a:close/>
                    <a:moveTo>
                      <a:pt x="872" y="317"/>
                    </a:moveTo>
                    <a:lnTo>
                      <a:pt x="865" y="317"/>
                    </a:lnTo>
                    <a:lnTo>
                      <a:pt x="868" y="319"/>
                    </a:lnTo>
                    <a:lnTo>
                      <a:pt x="872" y="319"/>
                    </a:lnTo>
                    <a:lnTo>
                      <a:pt x="872" y="317"/>
                    </a:lnTo>
                    <a:lnTo>
                      <a:pt x="872" y="317"/>
                    </a:lnTo>
                    <a:close/>
                    <a:moveTo>
                      <a:pt x="872" y="334"/>
                    </a:moveTo>
                    <a:lnTo>
                      <a:pt x="870" y="332"/>
                    </a:lnTo>
                    <a:lnTo>
                      <a:pt x="865" y="335"/>
                    </a:lnTo>
                    <a:lnTo>
                      <a:pt x="865" y="337"/>
                    </a:lnTo>
                    <a:lnTo>
                      <a:pt x="868" y="337"/>
                    </a:lnTo>
                    <a:lnTo>
                      <a:pt x="872" y="334"/>
                    </a:lnTo>
                    <a:lnTo>
                      <a:pt x="872" y="334"/>
                    </a:lnTo>
                    <a:lnTo>
                      <a:pt x="872" y="334"/>
                    </a:lnTo>
                    <a:close/>
                    <a:moveTo>
                      <a:pt x="880" y="315"/>
                    </a:moveTo>
                    <a:lnTo>
                      <a:pt x="873" y="320"/>
                    </a:lnTo>
                    <a:lnTo>
                      <a:pt x="873" y="322"/>
                    </a:lnTo>
                    <a:lnTo>
                      <a:pt x="873" y="324"/>
                    </a:lnTo>
                    <a:lnTo>
                      <a:pt x="872" y="325"/>
                    </a:lnTo>
                    <a:lnTo>
                      <a:pt x="872" y="329"/>
                    </a:lnTo>
                    <a:lnTo>
                      <a:pt x="875" y="332"/>
                    </a:lnTo>
                    <a:lnTo>
                      <a:pt x="878" y="330"/>
                    </a:lnTo>
                    <a:lnTo>
                      <a:pt x="883" y="325"/>
                    </a:lnTo>
                    <a:lnTo>
                      <a:pt x="885" y="319"/>
                    </a:lnTo>
                    <a:lnTo>
                      <a:pt x="883" y="315"/>
                    </a:lnTo>
                    <a:lnTo>
                      <a:pt x="885" y="314"/>
                    </a:lnTo>
                    <a:lnTo>
                      <a:pt x="885" y="312"/>
                    </a:lnTo>
                    <a:lnTo>
                      <a:pt x="882" y="312"/>
                    </a:lnTo>
                    <a:lnTo>
                      <a:pt x="880" y="314"/>
                    </a:lnTo>
                    <a:lnTo>
                      <a:pt x="880" y="315"/>
                    </a:lnTo>
                    <a:lnTo>
                      <a:pt x="880" y="315"/>
                    </a:lnTo>
                    <a:close/>
                    <a:moveTo>
                      <a:pt x="844" y="294"/>
                    </a:moveTo>
                    <a:lnTo>
                      <a:pt x="847" y="292"/>
                    </a:lnTo>
                    <a:lnTo>
                      <a:pt x="844" y="290"/>
                    </a:lnTo>
                    <a:lnTo>
                      <a:pt x="844" y="294"/>
                    </a:lnTo>
                    <a:lnTo>
                      <a:pt x="844" y="294"/>
                    </a:lnTo>
                    <a:close/>
                    <a:moveTo>
                      <a:pt x="832" y="300"/>
                    </a:moveTo>
                    <a:lnTo>
                      <a:pt x="830" y="302"/>
                    </a:lnTo>
                    <a:lnTo>
                      <a:pt x="834" y="302"/>
                    </a:lnTo>
                    <a:lnTo>
                      <a:pt x="832" y="300"/>
                    </a:lnTo>
                    <a:lnTo>
                      <a:pt x="832" y="300"/>
                    </a:lnTo>
                    <a:close/>
                    <a:moveTo>
                      <a:pt x="840" y="334"/>
                    </a:moveTo>
                    <a:lnTo>
                      <a:pt x="835" y="335"/>
                    </a:lnTo>
                    <a:lnTo>
                      <a:pt x="839" y="335"/>
                    </a:lnTo>
                    <a:lnTo>
                      <a:pt x="840" y="334"/>
                    </a:lnTo>
                    <a:lnTo>
                      <a:pt x="840" y="334"/>
                    </a:lnTo>
                    <a:close/>
                    <a:moveTo>
                      <a:pt x="834" y="327"/>
                    </a:moveTo>
                    <a:lnTo>
                      <a:pt x="835" y="325"/>
                    </a:lnTo>
                    <a:lnTo>
                      <a:pt x="839" y="327"/>
                    </a:lnTo>
                    <a:lnTo>
                      <a:pt x="840" y="330"/>
                    </a:lnTo>
                    <a:lnTo>
                      <a:pt x="837" y="332"/>
                    </a:lnTo>
                    <a:lnTo>
                      <a:pt x="834" y="329"/>
                    </a:lnTo>
                    <a:lnTo>
                      <a:pt x="834" y="327"/>
                    </a:lnTo>
                    <a:lnTo>
                      <a:pt x="834" y="327"/>
                    </a:lnTo>
                    <a:close/>
                    <a:moveTo>
                      <a:pt x="807" y="312"/>
                    </a:moveTo>
                    <a:lnTo>
                      <a:pt x="809" y="310"/>
                    </a:lnTo>
                    <a:lnTo>
                      <a:pt x="812" y="312"/>
                    </a:lnTo>
                    <a:lnTo>
                      <a:pt x="810" y="314"/>
                    </a:lnTo>
                    <a:lnTo>
                      <a:pt x="807" y="314"/>
                    </a:lnTo>
                    <a:lnTo>
                      <a:pt x="807" y="312"/>
                    </a:lnTo>
                    <a:lnTo>
                      <a:pt x="807" y="312"/>
                    </a:lnTo>
                    <a:close/>
                    <a:moveTo>
                      <a:pt x="812" y="337"/>
                    </a:moveTo>
                    <a:lnTo>
                      <a:pt x="817" y="337"/>
                    </a:lnTo>
                    <a:lnTo>
                      <a:pt x="819" y="339"/>
                    </a:lnTo>
                    <a:lnTo>
                      <a:pt x="815" y="339"/>
                    </a:lnTo>
                    <a:lnTo>
                      <a:pt x="812" y="337"/>
                    </a:lnTo>
                    <a:lnTo>
                      <a:pt x="812" y="337"/>
                    </a:lnTo>
                    <a:close/>
                    <a:moveTo>
                      <a:pt x="775" y="322"/>
                    </a:moveTo>
                    <a:lnTo>
                      <a:pt x="780" y="319"/>
                    </a:lnTo>
                    <a:lnTo>
                      <a:pt x="777" y="319"/>
                    </a:lnTo>
                    <a:lnTo>
                      <a:pt x="775" y="320"/>
                    </a:lnTo>
                    <a:lnTo>
                      <a:pt x="775" y="322"/>
                    </a:lnTo>
                    <a:lnTo>
                      <a:pt x="775" y="322"/>
                    </a:lnTo>
                    <a:close/>
                    <a:moveTo>
                      <a:pt x="789" y="335"/>
                    </a:moveTo>
                    <a:lnTo>
                      <a:pt x="795" y="335"/>
                    </a:lnTo>
                    <a:lnTo>
                      <a:pt x="799" y="334"/>
                    </a:lnTo>
                    <a:lnTo>
                      <a:pt x="799" y="337"/>
                    </a:lnTo>
                    <a:lnTo>
                      <a:pt x="794" y="339"/>
                    </a:lnTo>
                    <a:lnTo>
                      <a:pt x="789" y="337"/>
                    </a:lnTo>
                    <a:lnTo>
                      <a:pt x="789" y="335"/>
                    </a:lnTo>
                    <a:lnTo>
                      <a:pt x="789" y="335"/>
                    </a:lnTo>
                    <a:close/>
                    <a:moveTo>
                      <a:pt x="780" y="337"/>
                    </a:moveTo>
                    <a:lnTo>
                      <a:pt x="784" y="335"/>
                    </a:lnTo>
                    <a:lnTo>
                      <a:pt x="784" y="339"/>
                    </a:lnTo>
                    <a:lnTo>
                      <a:pt x="780" y="337"/>
                    </a:lnTo>
                    <a:lnTo>
                      <a:pt x="780" y="337"/>
                    </a:lnTo>
                    <a:close/>
                    <a:moveTo>
                      <a:pt x="770" y="335"/>
                    </a:moveTo>
                    <a:lnTo>
                      <a:pt x="774" y="334"/>
                    </a:lnTo>
                    <a:lnTo>
                      <a:pt x="775" y="335"/>
                    </a:lnTo>
                    <a:lnTo>
                      <a:pt x="772" y="337"/>
                    </a:lnTo>
                    <a:lnTo>
                      <a:pt x="770" y="335"/>
                    </a:lnTo>
                    <a:lnTo>
                      <a:pt x="770" y="335"/>
                    </a:lnTo>
                    <a:close/>
                    <a:moveTo>
                      <a:pt x="679" y="382"/>
                    </a:moveTo>
                    <a:lnTo>
                      <a:pt x="677" y="385"/>
                    </a:lnTo>
                    <a:lnTo>
                      <a:pt x="681" y="387"/>
                    </a:lnTo>
                    <a:lnTo>
                      <a:pt x="689" y="387"/>
                    </a:lnTo>
                    <a:lnTo>
                      <a:pt x="696" y="383"/>
                    </a:lnTo>
                    <a:lnTo>
                      <a:pt x="699" y="382"/>
                    </a:lnTo>
                    <a:lnTo>
                      <a:pt x="704" y="382"/>
                    </a:lnTo>
                    <a:lnTo>
                      <a:pt x="709" y="378"/>
                    </a:lnTo>
                    <a:lnTo>
                      <a:pt x="711" y="375"/>
                    </a:lnTo>
                    <a:lnTo>
                      <a:pt x="721" y="368"/>
                    </a:lnTo>
                    <a:lnTo>
                      <a:pt x="722" y="367"/>
                    </a:lnTo>
                    <a:lnTo>
                      <a:pt x="726" y="365"/>
                    </a:lnTo>
                    <a:lnTo>
                      <a:pt x="719" y="360"/>
                    </a:lnTo>
                    <a:lnTo>
                      <a:pt x="714" y="355"/>
                    </a:lnTo>
                    <a:lnTo>
                      <a:pt x="712" y="357"/>
                    </a:lnTo>
                    <a:lnTo>
                      <a:pt x="707" y="357"/>
                    </a:lnTo>
                    <a:lnTo>
                      <a:pt x="707" y="363"/>
                    </a:lnTo>
                    <a:lnTo>
                      <a:pt x="704" y="363"/>
                    </a:lnTo>
                    <a:lnTo>
                      <a:pt x="697" y="365"/>
                    </a:lnTo>
                    <a:lnTo>
                      <a:pt x="694" y="362"/>
                    </a:lnTo>
                    <a:lnTo>
                      <a:pt x="692" y="363"/>
                    </a:lnTo>
                    <a:lnTo>
                      <a:pt x="689" y="365"/>
                    </a:lnTo>
                    <a:lnTo>
                      <a:pt x="687" y="370"/>
                    </a:lnTo>
                    <a:lnTo>
                      <a:pt x="682" y="377"/>
                    </a:lnTo>
                    <a:lnTo>
                      <a:pt x="681" y="378"/>
                    </a:lnTo>
                    <a:lnTo>
                      <a:pt x="684" y="380"/>
                    </a:lnTo>
                    <a:lnTo>
                      <a:pt x="684" y="382"/>
                    </a:lnTo>
                    <a:lnTo>
                      <a:pt x="682" y="382"/>
                    </a:lnTo>
                    <a:lnTo>
                      <a:pt x="679" y="382"/>
                    </a:lnTo>
                    <a:lnTo>
                      <a:pt x="679" y="382"/>
                    </a:lnTo>
                    <a:close/>
                    <a:moveTo>
                      <a:pt x="674" y="387"/>
                    </a:moveTo>
                    <a:lnTo>
                      <a:pt x="677" y="382"/>
                    </a:lnTo>
                    <a:lnTo>
                      <a:pt x="674" y="382"/>
                    </a:lnTo>
                    <a:lnTo>
                      <a:pt x="672" y="385"/>
                    </a:lnTo>
                    <a:lnTo>
                      <a:pt x="674" y="387"/>
                    </a:lnTo>
                    <a:lnTo>
                      <a:pt x="674" y="387"/>
                    </a:lnTo>
                    <a:close/>
                    <a:moveTo>
                      <a:pt x="676" y="388"/>
                    </a:moveTo>
                    <a:lnTo>
                      <a:pt x="671" y="392"/>
                    </a:lnTo>
                    <a:lnTo>
                      <a:pt x="672" y="392"/>
                    </a:lnTo>
                    <a:lnTo>
                      <a:pt x="664" y="395"/>
                    </a:lnTo>
                    <a:lnTo>
                      <a:pt x="661" y="398"/>
                    </a:lnTo>
                    <a:lnTo>
                      <a:pt x="664" y="398"/>
                    </a:lnTo>
                    <a:lnTo>
                      <a:pt x="676" y="395"/>
                    </a:lnTo>
                    <a:lnTo>
                      <a:pt x="676" y="392"/>
                    </a:lnTo>
                    <a:lnTo>
                      <a:pt x="676" y="388"/>
                    </a:lnTo>
                    <a:lnTo>
                      <a:pt x="676" y="388"/>
                    </a:lnTo>
                    <a:close/>
                    <a:moveTo>
                      <a:pt x="639" y="388"/>
                    </a:moveTo>
                    <a:lnTo>
                      <a:pt x="643" y="390"/>
                    </a:lnTo>
                    <a:lnTo>
                      <a:pt x="643" y="392"/>
                    </a:lnTo>
                    <a:lnTo>
                      <a:pt x="639" y="393"/>
                    </a:lnTo>
                    <a:lnTo>
                      <a:pt x="634" y="393"/>
                    </a:lnTo>
                    <a:lnTo>
                      <a:pt x="638" y="390"/>
                    </a:lnTo>
                    <a:lnTo>
                      <a:pt x="639" y="388"/>
                    </a:lnTo>
                    <a:lnTo>
                      <a:pt x="639" y="388"/>
                    </a:lnTo>
                    <a:close/>
                    <a:moveTo>
                      <a:pt x="569" y="365"/>
                    </a:moveTo>
                    <a:lnTo>
                      <a:pt x="579" y="360"/>
                    </a:lnTo>
                    <a:lnTo>
                      <a:pt x="586" y="365"/>
                    </a:lnTo>
                    <a:lnTo>
                      <a:pt x="591" y="365"/>
                    </a:lnTo>
                    <a:lnTo>
                      <a:pt x="594" y="362"/>
                    </a:lnTo>
                    <a:lnTo>
                      <a:pt x="601" y="365"/>
                    </a:lnTo>
                    <a:lnTo>
                      <a:pt x="603" y="368"/>
                    </a:lnTo>
                    <a:lnTo>
                      <a:pt x="608" y="368"/>
                    </a:lnTo>
                    <a:lnTo>
                      <a:pt x="611" y="373"/>
                    </a:lnTo>
                    <a:lnTo>
                      <a:pt x="614" y="378"/>
                    </a:lnTo>
                    <a:lnTo>
                      <a:pt x="616" y="380"/>
                    </a:lnTo>
                    <a:lnTo>
                      <a:pt x="609" y="383"/>
                    </a:lnTo>
                    <a:lnTo>
                      <a:pt x="603" y="383"/>
                    </a:lnTo>
                    <a:lnTo>
                      <a:pt x="596" y="382"/>
                    </a:lnTo>
                    <a:lnTo>
                      <a:pt x="593" y="377"/>
                    </a:lnTo>
                    <a:lnTo>
                      <a:pt x="589" y="375"/>
                    </a:lnTo>
                    <a:lnTo>
                      <a:pt x="584" y="372"/>
                    </a:lnTo>
                    <a:lnTo>
                      <a:pt x="579" y="372"/>
                    </a:lnTo>
                    <a:lnTo>
                      <a:pt x="573" y="372"/>
                    </a:lnTo>
                    <a:lnTo>
                      <a:pt x="569" y="368"/>
                    </a:lnTo>
                    <a:lnTo>
                      <a:pt x="569" y="365"/>
                    </a:lnTo>
                    <a:lnTo>
                      <a:pt x="569" y="365"/>
                    </a:lnTo>
                    <a:close/>
                    <a:moveTo>
                      <a:pt x="495" y="315"/>
                    </a:moveTo>
                    <a:lnTo>
                      <a:pt x="498" y="315"/>
                    </a:lnTo>
                    <a:lnTo>
                      <a:pt x="500" y="314"/>
                    </a:lnTo>
                    <a:lnTo>
                      <a:pt x="498" y="315"/>
                    </a:lnTo>
                    <a:lnTo>
                      <a:pt x="495" y="315"/>
                    </a:lnTo>
                    <a:lnTo>
                      <a:pt x="495" y="315"/>
                    </a:lnTo>
                    <a:lnTo>
                      <a:pt x="495" y="315"/>
                    </a:lnTo>
                    <a:close/>
                    <a:moveTo>
                      <a:pt x="480" y="309"/>
                    </a:moveTo>
                    <a:lnTo>
                      <a:pt x="483" y="310"/>
                    </a:lnTo>
                    <a:lnTo>
                      <a:pt x="486" y="307"/>
                    </a:lnTo>
                    <a:lnTo>
                      <a:pt x="490" y="309"/>
                    </a:lnTo>
                    <a:lnTo>
                      <a:pt x="491" y="309"/>
                    </a:lnTo>
                    <a:lnTo>
                      <a:pt x="490" y="307"/>
                    </a:lnTo>
                    <a:lnTo>
                      <a:pt x="486" y="305"/>
                    </a:lnTo>
                    <a:lnTo>
                      <a:pt x="481" y="305"/>
                    </a:lnTo>
                    <a:lnTo>
                      <a:pt x="480" y="307"/>
                    </a:lnTo>
                    <a:lnTo>
                      <a:pt x="480" y="309"/>
                    </a:lnTo>
                    <a:lnTo>
                      <a:pt x="480" y="309"/>
                    </a:lnTo>
                    <a:close/>
                    <a:moveTo>
                      <a:pt x="741" y="330"/>
                    </a:moveTo>
                    <a:lnTo>
                      <a:pt x="746" y="327"/>
                    </a:lnTo>
                    <a:lnTo>
                      <a:pt x="754" y="329"/>
                    </a:lnTo>
                    <a:lnTo>
                      <a:pt x="756" y="330"/>
                    </a:lnTo>
                    <a:lnTo>
                      <a:pt x="757" y="329"/>
                    </a:lnTo>
                    <a:lnTo>
                      <a:pt x="760" y="327"/>
                    </a:lnTo>
                    <a:lnTo>
                      <a:pt x="764" y="325"/>
                    </a:lnTo>
                    <a:lnTo>
                      <a:pt x="764" y="322"/>
                    </a:lnTo>
                    <a:lnTo>
                      <a:pt x="760" y="320"/>
                    </a:lnTo>
                    <a:lnTo>
                      <a:pt x="756" y="324"/>
                    </a:lnTo>
                    <a:lnTo>
                      <a:pt x="747" y="324"/>
                    </a:lnTo>
                    <a:lnTo>
                      <a:pt x="746" y="322"/>
                    </a:lnTo>
                    <a:lnTo>
                      <a:pt x="742" y="324"/>
                    </a:lnTo>
                    <a:lnTo>
                      <a:pt x="741" y="329"/>
                    </a:lnTo>
                    <a:lnTo>
                      <a:pt x="741" y="330"/>
                    </a:lnTo>
                    <a:lnTo>
                      <a:pt x="741" y="330"/>
                    </a:lnTo>
                    <a:close/>
                    <a:moveTo>
                      <a:pt x="732" y="335"/>
                    </a:moveTo>
                    <a:lnTo>
                      <a:pt x="731" y="339"/>
                    </a:lnTo>
                    <a:lnTo>
                      <a:pt x="732" y="339"/>
                    </a:lnTo>
                    <a:lnTo>
                      <a:pt x="734" y="337"/>
                    </a:lnTo>
                    <a:lnTo>
                      <a:pt x="732" y="335"/>
                    </a:lnTo>
                    <a:lnTo>
                      <a:pt x="732" y="335"/>
                    </a:lnTo>
                    <a:close/>
                    <a:moveTo>
                      <a:pt x="711" y="335"/>
                    </a:moveTo>
                    <a:lnTo>
                      <a:pt x="706" y="337"/>
                    </a:lnTo>
                    <a:lnTo>
                      <a:pt x="707" y="339"/>
                    </a:lnTo>
                    <a:lnTo>
                      <a:pt x="706" y="340"/>
                    </a:lnTo>
                    <a:lnTo>
                      <a:pt x="707" y="342"/>
                    </a:lnTo>
                    <a:lnTo>
                      <a:pt x="711" y="344"/>
                    </a:lnTo>
                    <a:lnTo>
                      <a:pt x="719" y="340"/>
                    </a:lnTo>
                    <a:lnTo>
                      <a:pt x="722" y="337"/>
                    </a:lnTo>
                    <a:lnTo>
                      <a:pt x="719" y="335"/>
                    </a:lnTo>
                    <a:lnTo>
                      <a:pt x="712" y="337"/>
                    </a:lnTo>
                    <a:lnTo>
                      <a:pt x="711" y="335"/>
                    </a:lnTo>
                    <a:lnTo>
                      <a:pt x="711" y="335"/>
                    </a:lnTo>
                    <a:close/>
                    <a:moveTo>
                      <a:pt x="694" y="344"/>
                    </a:moveTo>
                    <a:lnTo>
                      <a:pt x="697" y="344"/>
                    </a:lnTo>
                    <a:lnTo>
                      <a:pt x="699" y="345"/>
                    </a:lnTo>
                    <a:lnTo>
                      <a:pt x="702" y="342"/>
                    </a:lnTo>
                    <a:lnTo>
                      <a:pt x="702" y="340"/>
                    </a:lnTo>
                    <a:lnTo>
                      <a:pt x="701" y="342"/>
                    </a:lnTo>
                    <a:lnTo>
                      <a:pt x="696" y="342"/>
                    </a:lnTo>
                    <a:lnTo>
                      <a:pt x="694" y="344"/>
                    </a:lnTo>
                    <a:lnTo>
                      <a:pt x="694" y="344"/>
                    </a:lnTo>
                    <a:close/>
                    <a:moveTo>
                      <a:pt x="677" y="345"/>
                    </a:moveTo>
                    <a:lnTo>
                      <a:pt x="682" y="342"/>
                    </a:lnTo>
                    <a:lnTo>
                      <a:pt x="682" y="340"/>
                    </a:lnTo>
                    <a:lnTo>
                      <a:pt x="684" y="339"/>
                    </a:lnTo>
                    <a:lnTo>
                      <a:pt x="687" y="340"/>
                    </a:lnTo>
                    <a:lnTo>
                      <a:pt x="691" y="339"/>
                    </a:lnTo>
                    <a:lnTo>
                      <a:pt x="692" y="339"/>
                    </a:lnTo>
                    <a:lnTo>
                      <a:pt x="687" y="344"/>
                    </a:lnTo>
                    <a:lnTo>
                      <a:pt x="686" y="345"/>
                    </a:lnTo>
                    <a:lnTo>
                      <a:pt x="681" y="347"/>
                    </a:lnTo>
                    <a:lnTo>
                      <a:pt x="677" y="345"/>
                    </a:lnTo>
                    <a:lnTo>
                      <a:pt x="677" y="345"/>
                    </a:lnTo>
                    <a:close/>
                    <a:moveTo>
                      <a:pt x="674" y="344"/>
                    </a:moveTo>
                    <a:lnTo>
                      <a:pt x="669" y="345"/>
                    </a:lnTo>
                    <a:lnTo>
                      <a:pt x="667" y="349"/>
                    </a:lnTo>
                    <a:lnTo>
                      <a:pt x="671" y="345"/>
                    </a:lnTo>
                    <a:lnTo>
                      <a:pt x="674" y="344"/>
                    </a:lnTo>
                    <a:lnTo>
                      <a:pt x="674" y="344"/>
                    </a:lnTo>
                    <a:close/>
                    <a:moveTo>
                      <a:pt x="677" y="337"/>
                    </a:moveTo>
                    <a:lnTo>
                      <a:pt x="674" y="340"/>
                    </a:lnTo>
                    <a:lnTo>
                      <a:pt x="676" y="340"/>
                    </a:lnTo>
                    <a:lnTo>
                      <a:pt x="677" y="339"/>
                    </a:lnTo>
                    <a:lnTo>
                      <a:pt x="677" y="337"/>
                    </a:lnTo>
                    <a:lnTo>
                      <a:pt x="677" y="337"/>
                    </a:lnTo>
                    <a:close/>
                    <a:moveTo>
                      <a:pt x="591" y="347"/>
                    </a:moveTo>
                    <a:lnTo>
                      <a:pt x="591" y="347"/>
                    </a:lnTo>
                    <a:lnTo>
                      <a:pt x="593" y="342"/>
                    </a:lnTo>
                    <a:lnTo>
                      <a:pt x="599" y="339"/>
                    </a:lnTo>
                    <a:lnTo>
                      <a:pt x="611" y="337"/>
                    </a:lnTo>
                    <a:lnTo>
                      <a:pt x="618" y="339"/>
                    </a:lnTo>
                    <a:lnTo>
                      <a:pt x="621" y="339"/>
                    </a:lnTo>
                    <a:lnTo>
                      <a:pt x="626" y="340"/>
                    </a:lnTo>
                    <a:lnTo>
                      <a:pt x="633" y="344"/>
                    </a:lnTo>
                    <a:lnTo>
                      <a:pt x="638" y="342"/>
                    </a:lnTo>
                    <a:lnTo>
                      <a:pt x="646" y="342"/>
                    </a:lnTo>
                    <a:lnTo>
                      <a:pt x="649" y="344"/>
                    </a:lnTo>
                    <a:lnTo>
                      <a:pt x="654" y="344"/>
                    </a:lnTo>
                    <a:lnTo>
                      <a:pt x="658" y="340"/>
                    </a:lnTo>
                    <a:lnTo>
                      <a:pt x="661" y="339"/>
                    </a:lnTo>
                    <a:lnTo>
                      <a:pt x="664" y="335"/>
                    </a:lnTo>
                    <a:lnTo>
                      <a:pt x="662" y="335"/>
                    </a:lnTo>
                    <a:lnTo>
                      <a:pt x="666" y="332"/>
                    </a:lnTo>
                    <a:lnTo>
                      <a:pt x="671" y="334"/>
                    </a:lnTo>
                    <a:lnTo>
                      <a:pt x="672" y="339"/>
                    </a:lnTo>
                    <a:lnTo>
                      <a:pt x="669" y="342"/>
                    </a:lnTo>
                    <a:lnTo>
                      <a:pt x="666" y="344"/>
                    </a:lnTo>
                    <a:lnTo>
                      <a:pt x="662" y="347"/>
                    </a:lnTo>
                    <a:lnTo>
                      <a:pt x="658" y="347"/>
                    </a:lnTo>
                    <a:lnTo>
                      <a:pt x="656" y="350"/>
                    </a:lnTo>
                    <a:lnTo>
                      <a:pt x="653" y="349"/>
                    </a:lnTo>
                    <a:lnTo>
                      <a:pt x="644" y="349"/>
                    </a:lnTo>
                    <a:lnTo>
                      <a:pt x="638" y="352"/>
                    </a:lnTo>
                    <a:lnTo>
                      <a:pt x="631" y="350"/>
                    </a:lnTo>
                    <a:lnTo>
                      <a:pt x="624" y="352"/>
                    </a:lnTo>
                    <a:lnTo>
                      <a:pt x="624" y="353"/>
                    </a:lnTo>
                    <a:lnTo>
                      <a:pt x="621" y="353"/>
                    </a:lnTo>
                    <a:lnTo>
                      <a:pt x="618" y="352"/>
                    </a:lnTo>
                    <a:lnTo>
                      <a:pt x="613" y="353"/>
                    </a:lnTo>
                    <a:lnTo>
                      <a:pt x="611" y="352"/>
                    </a:lnTo>
                    <a:lnTo>
                      <a:pt x="606" y="350"/>
                    </a:lnTo>
                    <a:lnTo>
                      <a:pt x="603" y="352"/>
                    </a:lnTo>
                    <a:lnTo>
                      <a:pt x="599" y="350"/>
                    </a:lnTo>
                    <a:lnTo>
                      <a:pt x="596" y="350"/>
                    </a:lnTo>
                    <a:lnTo>
                      <a:pt x="593" y="350"/>
                    </a:lnTo>
                    <a:lnTo>
                      <a:pt x="591" y="347"/>
                    </a:lnTo>
                    <a:lnTo>
                      <a:pt x="591" y="347"/>
                    </a:lnTo>
                    <a:close/>
                    <a:moveTo>
                      <a:pt x="588" y="345"/>
                    </a:moveTo>
                    <a:lnTo>
                      <a:pt x="586" y="350"/>
                    </a:lnTo>
                    <a:lnTo>
                      <a:pt x="589" y="350"/>
                    </a:lnTo>
                    <a:lnTo>
                      <a:pt x="589" y="347"/>
                    </a:lnTo>
                    <a:lnTo>
                      <a:pt x="588" y="345"/>
                    </a:lnTo>
                    <a:lnTo>
                      <a:pt x="588" y="345"/>
                    </a:lnTo>
                    <a:close/>
                    <a:moveTo>
                      <a:pt x="586" y="344"/>
                    </a:moveTo>
                    <a:lnTo>
                      <a:pt x="581" y="342"/>
                    </a:lnTo>
                    <a:lnTo>
                      <a:pt x="579" y="347"/>
                    </a:lnTo>
                    <a:lnTo>
                      <a:pt x="583" y="350"/>
                    </a:lnTo>
                    <a:lnTo>
                      <a:pt x="583" y="345"/>
                    </a:lnTo>
                    <a:lnTo>
                      <a:pt x="586" y="344"/>
                    </a:lnTo>
                    <a:lnTo>
                      <a:pt x="586" y="344"/>
                    </a:lnTo>
                    <a:close/>
                    <a:moveTo>
                      <a:pt x="516" y="347"/>
                    </a:moveTo>
                    <a:lnTo>
                      <a:pt x="515" y="349"/>
                    </a:lnTo>
                    <a:lnTo>
                      <a:pt x="516" y="350"/>
                    </a:lnTo>
                    <a:lnTo>
                      <a:pt x="516" y="353"/>
                    </a:lnTo>
                    <a:lnTo>
                      <a:pt x="518" y="355"/>
                    </a:lnTo>
                    <a:lnTo>
                      <a:pt x="523" y="357"/>
                    </a:lnTo>
                    <a:lnTo>
                      <a:pt x="528" y="355"/>
                    </a:lnTo>
                    <a:lnTo>
                      <a:pt x="531" y="357"/>
                    </a:lnTo>
                    <a:lnTo>
                      <a:pt x="538" y="355"/>
                    </a:lnTo>
                    <a:lnTo>
                      <a:pt x="540" y="353"/>
                    </a:lnTo>
                    <a:lnTo>
                      <a:pt x="543" y="353"/>
                    </a:lnTo>
                    <a:lnTo>
                      <a:pt x="550" y="352"/>
                    </a:lnTo>
                    <a:lnTo>
                      <a:pt x="555" y="353"/>
                    </a:lnTo>
                    <a:lnTo>
                      <a:pt x="560" y="349"/>
                    </a:lnTo>
                    <a:lnTo>
                      <a:pt x="561" y="352"/>
                    </a:lnTo>
                    <a:lnTo>
                      <a:pt x="564" y="352"/>
                    </a:lnTo>
                    <a:lnTo>
                      <a:pt x="571" y="352"/>
                    </a:lnTo>
                    <a:lnTo>
                      <a:pt x="569" y="350"/>
                    </a:lnTo>
                    <a:lnTo>
                      <a:pt x="574" y="350"/>
                    </a:lnTo>
                    <a:lnTo>
                      <a:pt x="576" y="345"/>
                    </a:lnTo>
                    <a:lnTo>
                      <a:pt x="574" y="347"/>
                    </a:lnTo>
                    <a:lnTo>
                      <a:pt x="573" y="344"/>
                    </a:lnTo>
                    <a:lnTo>
                      <a:pt x="573" y="340"/>
                    </a:lnTo>
                    <a:lnTo>
                      <a:pt x="568" y="339"/>
                    </a:lnTo>
                    <a:lnTo>
                      <a:pt x="568" y="342"/>
                    </a:lnTo>
                    <a:lnTo>
                      <a:pt x="566" y="342"/>
                    </a:lnTo>
                    <a:lnTo>
                      <a:pt x="566" y="339"/>
                    </a:lnTo>
                    <a:lnTo>
                      <a:pt x="561" y="337"/>
                    </a:lnTo>
                    <a:lnTo>
                      <a:pt x="556" y="339"/>
                    </a:lnTo>
                    <a:lnTo>
                      <a:pt x="551" y="335"/>
                    </a:lnTo>
                    <a:lnTo>
                      <a:pt x="548" y="334"/>
                    </a:lnTo>
                    <a:lnTo>
                      <a:pt x="541" y="337"/>
                    </a:lnTo>
                    <a:lnTo>
                      <a:pt x="541" y="339"/>
                    </a:lnTo>
                    <a:lnTo>
                      <a:pt x="551" y="342"/>
                    </a:lnTo>
                    <a:lnTo>
                      <a:pt x="555" y="347"/>
                    </a:lnTo>
                    <a:lnTo>
                      <a:pt x="548" y="347"/>
                    </a:lnTo>
                    <a:lnTo>
                      <a:pt x="545" y="349"/>
                    </a:lnTo>
                    <a:lnTo>
                      <a:pt x="540" y="345"/>
                    </a:lnTo>
                    <a:lnTo>
                      <a:pt x="538" y="342"/>
                    </a:lnTo>
                    <a:lnTo>
                      <a:pt x="535" y="340"/>
                    </a:lnTo>
                    <a:lnTo>
                      <a:pt x="531" y="342"/>
                    </a:lnTo>
                    <a:lnTo>
                      <a:pt x="526" y="340"/>
                    </a:lnTo>
                    <a:lnTo>
                      <a:pt x="520" y="344"/>
                    </a:lnTo>
                    <a:lnTo>
                      <a:pt x="520" y="344"/>
                    </a:lnTo>
                    <a:lnTo>
                      <a:pt x="516" y="347"/>
                    </a:lnTo>
                    <a:lnTo>
                      <a:pt x="516" y="347"/>
                    </a:lnTo>
                    <a:close/>
                    <a:moveTo>
                      <a:pt x="501" y="342"/>
                    </a:moveTo>
                    <a:lnTo>
                      <a:pt x="506" y="339"/>
                    </a:lnTo>
                    <a:lnTo>
                      <a:pt x="515" y="340"/>
                    </a:lnTo>
                    <a:lnTo>
                      <a:pt x="513" y="345"/>
                    </a:lnTo>
                    <a:lnTo>
                      <a:pt x="511" y="349"/>
                    </a:lnTo>
                    <a:lnTo>
                      <a:pt x="511" y="352"/>
                    </a:lnTo>
                    <a:lnTo>
                      <a:pt x="508" y="350"/>
                    </a:lnTo>
                    <a:lnTo>
                      <a:pt x="503" y="352"/>
                    </a:lnTo>
                    <a:lnTo>
                      <a:pt x="496" y="350"/>
                    </a:lnTo>
                    <a:lnTo>
                      <a:pt x="495" y="349"/>
                    </a:lnTo>
                    <a:lnTo>
                      <a:pt x="496" y="347"/>
                    </a:lnTo>
                    <a:lnTo>
                      <a:pt x="501" y="347"/>
                    </a:lnTo>
                    <a:lnTo>
                      <a:pt x="501" y="342"/>
                    </a:lnTo>
                    <a:lnTo>
                      <a:pt x="501" y="342"/>
                    </a:lnTo>
                    <a:close/>
                    <a:moveTo>
                      <a:pt x="486" y="349"/>
                    </a:moveTo>
                    <a:lnTo>
                      <a:pt x="488" y="345"/>
                    </a:lnTo>
                    <a:lnTo>
                      <a:pt x="490" y="349"/>
                    </a:lnTo>
                    <a:lnTo>
                      <a:pt x="488" y="350"/>
                    </a:lnTo>
                    <a:lnTo>
                      <a:pt x="486" y="349"/>
                    </a:lnTo>
                    <a:lnTo>
                      <a:pt x="486" y="349"/>
                    </a:lnTo>
                    <a:close/>
                    <a:moveTo>
                      <a:pt x="463" y="335"/>
                    </a:moveTo>
                    <a:lnTo>
                      <a:pt x="463" y="339"/>
                    </a:lnTo>
                    <a:lnTo>
                      <a:pt x="465" y="340"/>
                    </a:lnTo>
                    <a:lnTo>
                      <a:pt x="471" y="342"/>
                    </a:lnTo>
                    <a:lnTo>
                      <a:pt x="478" y="347"/>
                    </a:lnTo>
                    <a:lnTo>
                      <a:pt x="480" y="349"/>
                    </a:lnTo>
                    <a:lnTo>
                      <a:pt x="481" y="345"/>
                    </a:lnTo>
                    <a:lnTo>
                      <a:pt x="485" y="344"/>
                    </a:lnTo>
                    <a:lnTo>
                      <a:pt x="486" y="342"/>
                    </a:lnTo>
                    <a:lnTo>
                      <a:pt x="491" y="342"/>
                    </a:lnTo>
                    <a:lnTo>
                      <a:pt x="493" y="339"/>
                    </a:lnTo>
                    <a:lnTo>
                      <a:pt x="486" y="334"/>
                    </a:lnTo>
                    <a:lnTo>
                      <a:pt x="481" y="332"/>
                    </a:lnTo>
                    <a:lnTo>
                      <a:pt x="475" y="335"/>
                    </a:lnTo>
                    <a:lnTo>
                      <a:pt x="468" y="334"/>
                    </a:lnTo>
                    <a:lnTo>
                      <a:pt x="463" y="335"/>
                    </a:lnTo>
                    <a:lnTo>
                      <a:pt x="463" y="335"/>
                    </a:lnTo>
                    <a:close/>
                    <a:moveTo>
                      <a:pt x="1051" y="339"/>
                    </a:moveTo>
                    <a:lnTo>
                      <a:pt x="1053" y="339"/>
                    </a:lnTo>
                    <a:lnTo>
                      <a:pt x="1058" y="340"/>
                    </a:lnTo>
                    <a:lnTo>
                      <a:pt x="1059" y="339"/>
                    </a:lnTo>
                    <a:lnTo>
                      <a:pt x="1058" y="334"/>
                    </a:lnTo>
                    <a:lnTo>
                      <a:pt x="1056" y="334"/>
                    </a:lnTo>
                    <a:lnTo>
                      <a:pt x="1053" y="334"/>
                    </a:lnTo>
                    <a:lnTo>
                      <a:pt x="1051" y="339"/>
                    </a:lnTo>
                    <a:lnTo>
                      <a:pt x="1051" y="339"/>
                    </a:lnTo>
                    <a:close/>
                    <a:moveTo>
                      <a:pt x="1028" y="339"/>
                    </a:moveTo>
                    <a:lnTo>
                      <a:pt x="1028" y="339"/>
                    </a:lnTo>
                    <a:lnTo>
                      <a:pt x="1036" y="339"/>
                    </a:lnTo>
                    <a:lnTo>
                      <a:pt x="1040" y="337"/>
                    </a:lnTo>
                    <a:lnTo>
                      <a:pt x="1046" y="339"/>
                    </a:lnTo>
                    <a:lnTo>
                      <a:pt x="1050" y="337"/>
                    </a:lnTo>
                    <a:lnTo>
                      <a:pt x="1053" y="332"/>
                    </a:lnTo>
                    <a:lnTo>
                      <a:pt x="1056" y="332"/>
                    </a:lnTo>
                    <a:lnTo>
                      <a:pt x="1058" y="330"/>
                    </a:lnTo>
                    <a:lnTo>
                      <a:pt x="1058" y="327"/>
                    </a:lnTo>
                    <a:lnTo>
                      <a:pt x="1059" y="327"/>
                    </a:lnTo>
                    <a:lnTo>
                      <a:pt x="1061" y="322"/>
                    </a:lnTo>
                    <a:lnTo>
                      <a:pt x="1061" y="320"/>
                    </a:lnTo>
                    <a:lnTo>
                      <a:pt x="1058" y="319"/>
                    </a:lnTo>
                    <a:lnTo>
                      <a:pt x="1056" y="317"/>
                    </a:lnTo>
                    <a:lnTo>
                      <a:pt x="1048" y="317"/>
                    </a:lnTo>
                    <a:lnTo>
                      <a:pt x="1043" y="319"/>
                    </a:lnTo>
                    <a:lnTo>
                      <a:pt x="1040" y="325"/>
                    </a:lnTo>
                    <a:lnTo>
                      <a:pt x="1038" y="330"/>
                    </a:lnTo>
                    <a:lnTo>
                      <a:pt x="1028" y="339"/>
                    </a:lnTo>
                    <a:lnTo>
                      <a:pt x="1028" y="339"/>
                    </a:lnTo>
                    <a:close/>
                    <a:moveTo>
                      <a:pt x="427" y="305"/>
                    </a:moveTo>
                    <a:lnTo>
                      <a:pt x="423" y="310"/>
                    </a:lnTo>
                    <a:lnTo>
                      <a:pt x="428" y="314"/>
                    </a:lnTo>
                    <a:lnTo>
                      <a:pt x="432" y="315"/>
                    </a:lnTo>
                    <a:lnTo>
                      <a:pt x="435" y="314"/>
                    </a:lnTo>
                    <a:lnTo>
                      <a:pt x="443" y="314"/>
                    </a:lnTo>
                    <a:lnTo>
                      <a:pt x="447" y="312"/>
                    </a:lnTo>
                    <a:lnTo>
                      <a:pt x="452" y="312"/>
                    </a:lnTo>
                    <a:lnTo>
                      <a:pt x="455" y="309"/>
                    </a:lnTo>
                    <a:lnTo>
                      <a:pt x="452" y="307"/>
                    </a:lnTo>
                    <a:lnTo>
                      <a:pt x="445" y="309"/>
                    </a:lnTo>
                    <a:lnTo>
                      <a:pt x="442" y="307"/>
                    </a:lnTo>
                    <a:lnTo>
                      <a:pt x="428" y="307"/>
                    </a:lnTo>
                    <a:lnTo>
                      <a:pt x="427" y="305"/>
                    </a:lnTo>
                    <a:lnTo>
                      <a:pt x="427" y="305"/>
                    </a:lnTo>
                    <a:close/>
                    <a:moveTo>
                      <a:pt x="244" y="299"/>
                    </a:moveTo>
                    <a:lnTo>
                      <a:pt x="244" y="300"/>
                    </a:lnTo>
                    <a:lnTo>
                      <a:pt x="246" y="300"/>
                    </a:lnTo>
                    <a:lnTo>
                      <a:pt x="246" y="299"/>
                    </a:lnTo>
                    <a:lnTo>
                      <a:pt x="244" y="299"/>
                    </a:lnTo>
                    <a:lnTo>
                      <a:pt x="244" y="299"/>
                    </a:lnTo>
                    <a:close/>
                    <a:moveTo>
                      <a:pt x="247" y="302"/>
                    </a:moveTo>
                    <a:lnTo>
                      <a:pt x="249" y="304"/>
                    </a:lnTo>
                    <a:lnTo>
                      <a:pt x="252" y="302"/>
                    </a:lnTo>
                    <a:lnTo>
                      <a:pt x="254" y="297"/>
                    </a:lnTo>
                    <a:lnTo>
                      <a:pt x="259" y="297"/>
                    </a:lnTo>
                    <a:lnTo>
                      <a:pt x="261" y="292"/>
                    </a:lnTo>
                    <a:lnTo>
                      <a:pt x="261" y="287"/>
                    </a:lnTo>
                    <a:lnTo>
                      <a:pt x="265" y="282"/>
                    </a:lnTo>
                    <a:lnTo>
                      <a:pt x="267" y="284"/>
                    </a:lnTo>
                    <a:lnTo>
                      <a:pt x="274" y="284"/>
                    </a:lnTo>
                    <a:lnTo>
                      <a:pt x="280" y="285"/>
                    </a:lnTo>
                    <a:lnTo>
                      <a:pt x="285" y="289"/>
                    </a:lnTo>
                    <a:lnTo>
                      <a:pt x="287" y="287"/>
                    </a:lnTo>
                    <a:lnTo>
                      <a:pt x="289" y="284"/>
                    </a:lnTo>
                    <a:lnTo>
                      <a:pt x="297" y="285"/>
                    </a:lnTo>
                    <a:lnTo>
                      <a:pt x="300" y="289"/>
                    </a:lnTo>
                    <a:lnTo>
                      <a:pt x="310" y="290"/>
                    </a:lnTo>
                    <a:lnTo>
                      <a:pt x="320" y="290"/>
                    </a:lnTo>
                    <a:lnTo>
                      <a:pt x="324" y="295"/>
                    </a:lnTo>
                    <a:lnTo>
                      <a:pt x="322" y="300"/>
                    </a:lnTo>
                    <a:lnTo>
                      <a:pt x="324" y="302"/>
                    </a:lnTo>
                    <a:lnTo>
                      <a:pt x="332" y="305"/>
                    </a:lnTo>
                    <a:lnTo>
                      <a:pt x="347" y="305"/>
                    </a:lnTo>
                    <a:lnTo>
                      <a:pt x="360" y="307"/>
                    </a:lnTo>
                    <a:lnTo>
                      <a:pt x="370" y="305"/>
                    </a:lnTo>
                    <a:lnTo>
                      <a:pt x="373" y="302"/>
                    </a:lnTo>
                    <a:lnTo>
                      <a:pt x="375" y="294"/>
                    </a:lnTo>
                    <a:lnTo>
                      <a:pt x="380" y="292"/>
                    </a:lnTo>
                    <a:lnTo>
                      <a:pt x="385" y="299"/>
                    </a:lnTo>
                    <a:lnTo>
                      <a:pt x="390" y="299"/>
                    </a:lnTo>
                    <a:lnTo>
                      <a:pt x="393" y="297"/>
                    </a:lnTo>
                    <a:lnTo>
                      <a:pt x="397" y="300"/>
                    </a:lnTo>
                    <a:lnTo>
                      <a:pt x="402" y="304"/>
                    </a:lnTo>
                    <a:lnTo>
                      <a:pt x="407" y="304"/>
                    </a:lnTo>
                    <a:lnTo>
                      <a:pt x="410" y="307"/>
                    </a:lnTo>
                    <a:lnTo>
                      <a:pt x="413" y="305"/>
                    </a:lnTo>
                    <a:lnTo>
                      <a:pt x="420" y="305"/>
                    </a:lnTo>
                    <a:lnTo>
                      <a:pt x="420" y="312"/>
                    </a:lnTo>
                    <a:lnTo>
                      <a:pt x="425" y="317"/>
                    </a:lnTo>
                    <a:lnTo>
                      <a:pt x="425" y="320"/>
                    </a:lnTo>
                    <a:lnTo>
                      <a:pt x="428" y="324"/>
                    </a:lnTo>
                    <a:lnTo>
                      <a:pt x="433" y="325"/>
                    </a:lnTo>
                    <a:lnTo>
                      <a:pt x="438" y="324"/>
                    </a:lnTo>
                    <a:lnTo>
                      <a:pt x="443" y="325"/>
                    </a:lnTo>
                    <a:lnTo>
                      <a:pt x="447" y="325"/>
                    </a:lnTo>
                    <a:lnTo>
                      <a:pt x="450" y="324"/>
                    </a:lnTo>
                    <a:lnTo>
                      <a:pt x="453" y="324"/>
                    </a:lnTo>
                    <a:lnTo>
                      <a:pt x="455" y="325"/>
                    </a:lnTo>
                    <a:lnTo>
                      <a:pt x="458" y="325"/>
                    </a:lnTo>
                    <a:lnTo>
                      <a:pt x="462" y="329"/>
                    </a:lnTo>
                    <a:lnTo>
                      <a:pt x="460" y="339"/>
                    </a:lnTo>
                    <a:lnTo>
                      <a:pt x="458" y="342"/>
                    </a:lnTo>
                    <a:lnTo>
                      <a:pt x="460" y="344"/>
                    </a:lnTo>
                    <a:lnTo>
                      <a:pt x="462" y="350"/>
                    </a:lnTo>
                    <a:lnTo>
                      <a:pt x="458" y="350"/>
                    </a:lnTo>
                    <a:lnTo>
                      <a:pt x="455" y="347"/>
                    </a:lnTo>
                    <a:lnTo>
                      <a:pt x="450" y="347"/>
                    </a:lnTo>
                    <a:lnTo>
                      <a:pt x="443" y="344"/>
                    </a:lnTo>
                    <a:lnTo>
                      <a:pt x="438" y="342"/>
                    </a:lnTo>
                    <a:lnTo>
                      <a:pt x="435" y="337"/>
                    </a:lnTo>
                    <a:lnTo>
                      <a:pt x="430" y="337"/>
                    </a:lnTo>
                    <a:lnTo>
                      <a:pt x="423" y="340"/>
                    </a:lnTo>
                    <a:lnTo>
                      <a:pt x="417" y="340"/>
                    </a:lnTo>
                    <a:lnTo>
                      <a:pt x="410" y="337"/>
                    </a:lnTo>
                    <a:lnTo>
                      <a:pt x="403" y="337"/>
                    </a:lnTo>
                    <a:lnTo>
                      <a:pt x="398" y="340"/>
                    </a:lnTo>
                    <a:lnTo>
                      <a:pt x="392" y="337"/>
                    </a:lnTo>
                    <a:lnTo>
                      <a:pt x="383" y="335"/>
                    </a:lnTo>
                    <a:lnTo>
                      <a:pt x="378" y="339"/>
                    </a:lnTo>
                    <a:lnTo>
                      <a:pt x="365" y="334"/>
                    </a:lnTo>
                    <a:lnTo>
                      <a:pt x="354" y="327"/>
                    </a:lnTo>
                    <a:lnTo>
                      <a:pt x="347" y="327"/>
                    </a:lnTo>
                    <a:lnTo>
                      <a:pt x="340" y="324"/>
                    </a:lnTo>
                    <a:lnTo>
                      <a:pt x="337" y="324"/>
                    </a:lnTo>
                    <a:lnTo>
                      <a:pt x="334" y="327"/>
                    </a:lnTo>
                    <a:lnTo>
                      <a:pt x="329" y="327"/>
                    </a:lnTo>
                    <a:lnTo>
                      <a:pt x="325" y="324"/>
                    </a:lnTo>
                    <a:lnTo>
                      <a:pt x="322" y="324"/>
                    </a:lnTo>
                    <a:lnTo>
                      <a:pt x="319" y="329"/>
                    </a:lnTo>
                    <a:lnTo>
                      <a:pt x="307" y="325"/>
                    </a:lnTo>
                    <a:lnTo>
                      <a:pt x="300" y="320"/>
                    </a:lnTo>
                    <a:lnTo>
                      <a:pt x="292" y="319"/>
                    </a:lnTo>
                    <a:lnTo>
                      <a:pt x="289" y="319"/>
                    </a:lnTo>
                    <a:lnTo>
                      <a:pt x="285" y="320"/>
                    </a:lnTo>
                    <a:lnTo>
                      <a:pt x="279" y="319"/>
                    </a:lnTo>
                    <a:lnTo>
                      <a:pt x="272" y="317"/>
                    </a:lnTo>
                    <a:lnTo>
                      <a:pt x="270" y="315"/>
                    </a:lnTo>
                    <a:lnTo>
                      <a:pt x="274" y="310"/>
                    </a:lnTo>
                    <a:lnTo>
                      <a:pt x="275" y="309"/>
                    </a:lnTo>
                    <a:lnTo>
                      <a:pt x="272" y="309"/>
                    </a:lnTo>
                    <a:lnTo>
                      <a:pt x="269" y="310"/>
                    </a:lnTo>
                    <a:lnTo>
                      <a:pt x="265" y="307"/>
                    </a:lnTo>
                    <a:lnTo>
                      <a:pt x="264" y="304"/>
                    </a:lnTo>
                    <a:lnTo>
                      <a:pt x="259" y="305"/>
                    </a:lnTo>
                    <a:lnTo>
                      <a:pt x="249" y="305"/>
                    </a:lnTo>
                    <a:lnTo>
                      <a:pt x="246" y="304"/>
                    </a:lnTo>
                    <a:lnTo>
                      <a:pt x="246" y="302"/>
                    </a:lnTo>
                    <a:lnTo>
                      <a:pt x="247" y="302"/>
                    </a:lnTo>
                    <a:lnTo>
                      <a:pt x="247" y="302"/>
                    </a:lnTo>
                    <a:close/>
                    <a:moveTo>
                      <a:pt x="310" y="55"/>
                    </a:moveTo>
                    <a:lnTo>
                      <a:pt x="315" y="59"/>
                    </a:lnTo>
                    <a:lnTo>
                      <a:pt x="317" y="59"/>
                    </a:lnTo>
                    <a:lnTo>
                      <a:pt x="317" y="63"/>
                    </a:lnTo>
                    <a:lnTo>
                      <a:pt x="320" y="63"/>
                    </a:lnTo>
                    <a:lnTo>
                      <a:pt x="322" y="56"/>
                    </a:lnTo>
                    <a:lnTo>
                      <a:pt x="317" y="50"/>
                    </a:lnTo>
                    <a:lnTo>
                      <a:pt x="312" y="51"/>
                    </a:lnTo>
                    <a:lnTo>
                      <a:pt x="310" y="55"/>
                    </a:lnTo>
                    <a:lnTo>
                      <a:pt x="310" y="55"/>
                    </a:lnTo>
                    <a:close/>
                    <a:moveTo>
                      <a:pt x="270" y="81"/>
                    </a:moveTo>
                    <a:lnTo>
                      <a:pt x="270" y="86"/>
                    </a:lnTo>
                    <a:lnTo>
                      <a:pt x="272" y="84"/>
                    </a:lnTo>
                    <a:lnTo>
                      <a:pt x="270" y="81"/>
                    </a:lnTo>
                    <a:lnTo>
                      <a:pt x="270" y="81"/>
                    </a:lnTo>
                    <a:close/>
                    <a:moveTo>
                      <a:pt x="270" y="73"/>
                    </a:moveTo>
                    <a:lnTo>
                      <a:pt x="272" y="69"/>
                    </a:lnTo>
                    <a:lnTo>
                      <a:pt x="269" y="69"/>
                    </a:lnTo>
                    <a:lnTo>
                      <a:pt x="270" y="73"/>
                    </a:lnTo>
                    <a:lnTo>
                      <a:pt x="270" y="73"/>
                    </a:lnTo>
                    <a:close/>
                    <a:moveTo>
                      <a:pt x="270" y="74"/>
                    </a:moveTo>
                    <a:lnTo>
                      <a:pt x="269" y="78"/>
                    </a:lnTo>
                    <a:lnTo>
                      <a:pt x="272" y="78"/>
                    </a:lnTo>
                    <a:lnTo>
                      <a:pt x="270" y="74"/>
                    </a:lnTo>
                    <a:lnTo>
                      <a:pt x="270" y="74"/>
                    </a:lnTo>
                    <a:close/>
                    <a:moveTo>
                      <a:pt x="256" y="79"/>
                    </a:moveTo>
                    <a:lnTo>
                      <a:pt x="256" y="83"/>
                    </a:lnTo>
                    <a:lnTo>
                      <a:pt x="257" y="84"/>
                    </a:lnTo>
                    <a:lnTo>
                      <a:pt x="262" y="79"/>
                    </a:lnTo>
                    <a:lnTo>
                      <a:pt x="259" y="78"/>
                    </a:lnTo>
                    <a:lnTo>
                      <a:pt x="256" y="79"/>
                    </a:lnTo>
                    <a:lnTo>
                      <a:pt x="256" y="79"/>
                    </a:lnTo>
                    <a:close/>
                    <a:moveTo>
                      <a:pt x="214" y="128"/>
                    </a:moveTo>
                    <a:lnTo>
                      <a:pt x="219" y="128"/>
                    </a:lnTo>
                    <a:lnTo>
                      <a:pt x="221" y="124"/>
                    </a:lnTo>
                    <a:lnTo>
                      <a:pt x="221" y="121"/>
                    </a:lnTo>
                    <a:lnTo>
                      <a:pt x="214" y="128"/>
                    </a:lnTo>
                    <a:lnTo>
                      <a:pt x="214" y="128"/>
                    </a:lnTo>
                    <a:close/>
                    <a:moveTo>
                      <a:pt x="226" y="123"/>
                    </a:moveTo>
                    <a:lnTo>
                      <a:pt x="224" y="128"/>
                    </a:lnTo>
                    <a:lnTo>
                      <a:pt x="229" y="129"/>
                    </a:lnTo>
                    <a:lnTo>
                      <a:pt x="231" y="134"/>
                    </a:lnTo>
                    <a:lnTo>
                      <a:pt x="234" y="133"/>
                    </a:lnTo>
                    <a:lnTo>
                      <a:pt x="234" y="126"/>
                    </a:lnTo>
                    <a:lnTo>
                      <a:pt x="232" y="124"/>
                    </a:lnTo>
                    <a:lnTo>
                      <a:pt x="234" y="121"/>
                    </a:lnTo>
                    <a:lnTo>
                      <a:pt x="232" y="121"/>
                    </a:lnTo>
                    <a:lnTo>
                      <a:pt x="229" y="123"/>
                    </a:lnTo>
                    <a:lnTo>
                      <a:pt x="226" y="123"/>
                    </a:lnTo>
                    <a:lnTo>
                      <a:pt x="226" y="123"/>
                    </a:lnTo>
                    <a:close/>
                    <a:moveTo>
                      <a:pt x="334" y="189"/>
                    </a:moveTo>
                    <a:lnTo>
                      <a:pt x="334" y="191"/>
                    </a:lnTo>
                    <a:lnTo>
                      <a:pt x="337" y="192"/>
                    </a:lnTo>
                    <a:lnTo>
                      <a:pt x="339" y="191"/>
                    </a:lnTo>
                    <a:lnTo>
                      <a:pt x="337" y="189"/>
                    </a:lnTo>
                    <a:lnTo>
                      <a:pt x="334" y="189"/>
                    </a:lnTo>
                    <a:lnTo>
                      <a:pt x="334" y="189"/>
                    </a:lnTo>
                    <a:close/>
                    <a:moveTo>
                      <a:pt x="302" y="209"/>
                    </a:moveTo>
                    <a:lnTo>
                      <a:pt x="304" y="212"/>
                    </a:lnTo>
                    <a:lnTo>
                      <a:pt x="302" y="214"/>
                    </a:lnTo>
                    <a:lnTo>
                      <a:pt x="297" y="216"/>
                    </a:lnTo>
                    <a:lnTo>
                      <a:pt x="295" y="217"/>
                    </a:lnTo>
                    <a:lnTo>
                      <a:pt x="300" y="219"/>
                    </a:lnTo>
                    <a:lnTo>
                      <a:pt x="300" y="217"/>
                    </a:lnTo>
                    <a:lnTo>
                      <a:pt x="304" y="216"/>
                    </a:lnTo>
                    <a:lnTo>
                      <a:pt x="304" y="221"/>
                    </a:lnTo>
                    <a:lnTo>
                      <a:pt x="307" y="226"/>
                    </a:lnTo>
                    <a:lnTo>
                      <a:pt x="310" y="219"/>
                    </a:lnTo>
                    <a:lnTo>
                      <a:pt x="314" y="222"/>
                    </a:lnTo>
                    <a:lnTo>
                      <a:pt x="317" y="224"/>
                    </a:lnTo>
                    <a:lnTo>
                      <a:pt x="319" y="221"/>
                    </a:lnTo>
                    <a:lnTo>
                      <a:pt x="322" y="219"/>
                    </a:lnTo>
                    <a:lnTo>
                      <a:pt x="320" y="214"/>
                    </a:lnTo>
                    <a:lnTo>
                      <a:pt x="312" y="209"/>
                    </a:lnTo>
                    <a:lnTo>
                      <a:pt x="304" y="207"/>
                    </a:lnTo>
                    <a:lnTo>
                      <a:pt x="302" y="209"/>
                    </a:lnTo>
                    <a:lnTo>
                      <a:pt x="302" y="209"/>
                    </a:lnTo>
                    <a:close/>
                    <a:moveTo>
                      <a:pt x="285" y="217"/>
                    </a:moveTo>
                    <a:lnTo>
                      <a:pt x="285" y="221"/>
                    </a:lnTo>
                    <a:lnTo>
                      <a:pt x="287" y="219"/>
                    </a:lnTo>
                    <a:lnTo>
                      <a:pt x="285" y="217"/>
                    </a:lnTo>
                    <a:lnTo>
                      <a:pt x="285" y="217"/>
                    </a:lnTo>
                    <a:close/>
                    <a:moveTo>
                      <a:pt x="251" y="189"/>
                    </a:moveTo>
                    <a:lnTo>
                      <a:pt x="251" y="192"/>
                    </a:lnTo>
                    <a:lnTo>
                      <a:pt x="246" y="196"/>
                    </a:lnTo>
                    <a:lnTo>
                      <a:pt x="249" y="199"/>
                    </a:lnTo>
                    <a:lnTo>
                      <a:pt x="257" y="199"/>
                    </a:lnTo>
                    <a:lnTo>
                      <a:pt x="261" y="202"/>
                    </a:lnTo>
                    <a:lnTo>
                      <a:pt x="261" y="206"/>
                    </a:lnTo>
                    <a:lnTo>
                      <a:pt x="264" y="207"/>
                    </a:lnTo>
                    <a:lnTo>
                      <a:pt x="265" y="214"/>
                    </a:lnTo>
                    <a:lnTo>
                      <a:pt x="270" y="217"/>
                    </a:lnTo>
                    <a:lnTo>
                      <a:pt x="275" y="216"/>
                    </a:lnTo>
                    <a:lnTo>
                      <a:pt x="277" y="221"/>
                    </a:lnTo>
                    <a:lnTo>
                      <a:pt x="279" y="222"/>
                    </a:lnTo>
                    <a:lnTo>
                      <a:pt x="280" y="219"/>
                    </a:lnTo>
                    <a:lnTo>
                      <a:pt x="279" y="214"/>
                    </a:lnTo>
                    <a:lnTo>
                      <a:pt x="282" y="209"/>
                    </a:lnTo>
                    <a:lnTo>
                      <a:pt x="274" y="207"/>
                    </a:lnTo>
                    <a:lnTo>
                      <a:pt x="269" y="202"/>
                    </a:lnTo>
                    <a:lnTo>
                      <a:pt x="267" y="192"/>
                    </a:lnTo>
                    <a:lnTo>
                      <a:pt x="265" y="191"/>
                    </a:lnTo>
                    <a:lnTo>
                      <a:pt x="264" y="187"/>
                    </a:lnTo>
                    <a:lnTo>
                      <a:pt x="261" y="186"/>
                    </a:lnTo>
                    <a:lnTo>
                      <a:pt x="257" y="186"/>
                    </a:lnTo>
                    <a:lnTo>
                      <a:pt x="259" y="189"/>
                    </a:lnTo>
                    <a:lnTo>
                      <a:pt x="261" y="192"/>
                    </a:lnTo>
                    <a:lnTo>
                      <a:pt x="256" y="191"/>
                    </a:lnTo>
                    <a:lnTo>
                      <a:pt x="252" y="187"/>
                    </a:lnTo>
                    <a:lnTo>
                      <a:pt x="251" y="189"/>
                    </a:lnTo>
                    <a:lnTo>
                      <a:pt x="251" y="189"/>
                    </a:lnTo>
                    <a:close/>
                    <a:moveTo>
                      <a:pt x="227" y="162"/>
                    </a:moveTo>
                    <a:lnTo>
                      <a:pt x="226" y="166"/>
                    </a:lnTo>
                    <a:lnTo>
                      <a:pt x="229" y="169"/>
                    </a:lnTo>
                    <a:lnTo>
                      <a:pt x="234" y="166"/>
                    </a:lnTo>
                    <a:lnTo>
                      <a:pt x="232" y="162"/>
                    </a:lnTo>
                    <a:lnTo>
                      <a:pt x="227" y="162"/>
                    </a:lnTo>
                    <a:lnTo>
                      <a:pt x="227" y="162"/>
                    </a:lnTo>
                    <a:close/>
                    <a:moveTo>
                      <a:pt x="231" y="153"/>
                    </a:moveTo>
                    <a:lnTo>
                      <a:pt x="229" y="157"/>
                    </a:lnTo>
                    <a:lnTo>
                      <a:pt x="231" y="159"/>
                    </a:lnTo>
                    <a:lnTo>
                      <a:pt x="236" y="159"/>
                    </a:lnTo>
                    <a:lnTo>
                      <a:pt x="241" y="161"/>
                    </a:lnTo>
                    <a:lnTo>
                      <a:pt x="242" y="159"/>
                    </a:lnTo>
                    <a:lnTo>
                      <a:pt x="236" y="154"/>
                    </a:lnTo>
                    <a:lnTo>
                      <a:pt x="231" y="153"/>
                    </a:lnTo>
                    <a:lnTo>
                      <a:pt x="231" y="153"/>
                    </a:lnTo>
                    <a:close/>
                    <a:moveTo>
                      <a:pt x="182" y="123"/>
                    </a:moveTo>
                    <a:lnTo>
                      <a:pt x="179" y="129"/>
                    </a:lnTo>
                    <a:lnTo>
                      <a:pt x="181" y="133"/>
                    </a:lnTo>
                    <a:lnTo>
                      <a:pt x="189" y="134"/>
                    </a:lnTo>
                    <a:lnTo>
                      <a:pt x="194" y="136"/>
                    </a:lnTo>
                    <a:lnTo>
                      <a:pt x="196" y="134"/>
                    </a:lnTo>
                    <a:lnTo>
                      <a:pt x="194" y="129"/>
                    </a:lnTo>
                    <a:lnTo>
                      <a:pt x="189" y="124"/>
                    </a:lnTo>
                    <a:lnTo>
                      <a:pt x="182" y="123"/>
                    </a:lnTo>
                    <a:lnTo>
                      <a:pt x="182" y="123"/>
                    </a:lnTo>
                    <a:close/>
                    <a:moveTo>
                      <a:pt x="169" y="116"/>
                    </a:moveTo>
                    <a:lnTo>
                      <a:pt x="172" y="116"/>
                    </a:lnTo>
                    <a:lnTo>
                      <a:pt x="177" y="118"/>
                    </a:lnTo>
                    <a:lnTo>
                      <a:pt x="181" y="121"/>
                    </a:lnTo>
                    <a:lnTo>
                      <a:pt x="177" y="126"/>
                    </a:lnTo>
                    <a:lnTo>
                      <a:pt x="176" y="124"/>
                    </a:lnTo>
                    <a:lnTo>
                      <a:pt x="169" y="116"/>
                    </a:lnTo>
                    <a:lnTo>
                      <a:pt x="169" y="116"/>
                    </a:lnTo>
                    <a:close/>
                    <a:moveTo>
                      <a:pt x="153" y="106"/>
                    </a:moveTo>
                    <a:lnTo>
                      <a:pt x="156" y="113"/>
                    </a:lnTo>
                    <a:lnTo>
                      <a:pt x="159" y="111"/>
                    </a:lnTo>
                    <a:lnTo>
                      <a:pt x="164" y="108"/>
                    </a:lnTo>
                    <a:lnTo>
                      <a:pt x="159" y="103"/>
                    </a:lnTo>
                    <a:lnTo>
                      <a:pt x="156" y="104"/>
                    </a:lnTo>
                    <a:lnTo>
                      <a:pt x="153" y="106"/>
                    </a:lnTo>
                    <a:lnTo>
                      <a:pt x="153" y="106"/>
                    </a:lnTo>
                    <a:close/>
                    <a:moveTo>
                      <a:pt x="169" y="270"/>
                    </a:moveTo>
                    <a:lnTo>
                      <a:pt x="176" y="274"/>
                    </a:lnTo>
                    <a:lnTo>
                      <a:pt x="176" y="270"/>
                    </a:lnTo>
                    <a:lnTo>
                      <a:pt x="172" y="269"/>
                    </a:lnTo>
                    <a:lnTo>
                      <a:pt x="169" y="270"/>
                    </a:lnTo>
                    <a:lnTo>
                      <a:pt x="169" y="270"/>
                    </a:lnTo>
                    <a:close/>
                    <a:moveTo>
                      <a:pt x="124" y="214"/>
                    </a:moveTo>
                    <a:lnTo>
                      <a:pt x="121" y="219"/>
                    </a:lnTo>
                    <a:lnTo>
                      <a:pt x="131" y="226"/>
                    </a:lnTo>
                    <a:lnTo>
                      <a:pt x="129" y="222"/>
                    </a:lnTo>
                    <a:lnTo>
                      <a:pt x="129" y="219"/>
                    </a:lnTo>
                    <a:lnTo>
                      <a:pt x="124" y="214"/>
                    </a:lnTo>
                    <a:lnTo>
                      <a:pt x="124" y="214"/>
                    </a:lnTo>
                    <a:close/>
                    <a:moveTo>
                      <a:pt x="118" y="211"/>
                    </a:moveTo>
                    <a:lnTo>
                      <a:pt x="121" y="212"/>
                    </a:lnTo>
                    <a:lnTo>
                      <a:pt x="118" y="216"/>
                    </a:lnTo>
                    <a:lnTo>
                      <a:pt x="118" y="211"/>
                    </a:lnTo>
                    <a:lnTo>
                      <a:pt x="118" y="211"/>
                    </a:lnTo>
                    <a:close/>
                    <a:moveTo>
                      <a:pt x="108" y="197"/>
                    </a:moveTo>
                    <a:lnTo>
                      <a:pt x="106" y="199"/>
                    </a:lnTo>
                    <a:lnTo>
                      <a:pt x="109" y="202"/>
                    </a:lnTo>
                    <a:lnTo>
                      <a:pt x="114" y="204"/>
                    </a:lnTo>
                    <a:lnTo>
                      <a:pt x="108" y="197"/>
                    </a:lnTo>
                    <a:lnTo>
                      <a:pt x="108" y="197"/>
                    </a:lnTo>
                    <a:close/>
                    <a:moveTo>
                      <a:pt x="83" y="177"/>
                    </a:moveTo>
                    <a:lnTo>
                      <a:pt x="83" y="181"/>
                    </a:lnTo>
                    <a:lnTo>
                      <a:pt x="88" y="182"/>
                    </a:lnTo>
                    <a:lnTo>
                      <a:pt x="94" y="191"/>
                    </a:lnTo>
                    <a:lnTo>
                      <a:pt x="99" y="192"/>
                    </a:lnTo>
                    <a:lnTo>
                      <a:pt x="99" y="184"/>
                    </a:lnTo>
                    <a:lnTo>
                      <a:pt x="93" y="174"/>
                    </a:lnTo>
                    <a:lnTo>
                      <a:pt x="88" y="172"/>
                    </a:lnTo>
                    <a:lnTo>
                      <a:pt x="83" y="177"/>
                    </a:lnTo>
                    <a:lnTo>
                      <a:pt x="83" y="177"/>
                    </a:lnTo>
                    <a:close/>
                    <a:moveTo>
                      <a:pt x="79" y="161"/>
                    </a:moveTo>
                    <a:lnTo>
                      <a:pt x="76" y="166"/>
                    </a:lnTo>
                    <a:lnTo>
                      <a:pt x="79" y="167"/>
                    </a:lnTo>
                    <a:lnTo>
                      <a:pt x="83" y="166"/>
                    </a:lnTo>
                    <a:lnTo>
                      <a:pt x="83" y="162"/>
                    </a:lnTo>
                    <a:lnTo>
                      <a:pt x="79" y="161"/>
                    </a:lnTo>
                    <a:lnTo>
                      <a:pt x="79" y="161"/>
                    </a:lnTo>
                    <a:close/>
                    <a:moveTo>
                      <a:pt x="83" y="149"/>
                    </a:moveTo>
                    <a:lnTo>
                      <a:pt x="88" y="149"/>
                    </a:lnTo>
                    <a:lnTo>
                      <a:pt x="89" y="149"/>
                    </a:lnTo>
                    <a:lnTo>
                      <a:pt x="91" y="148"/>
                    </a:lnTo>
                    <a:lnTo>
                      <a:pt x="84" y="146"/>
                    </a:lnTo>
                    <a:lnTo>
                      <a:pt x="83" y="149"/>
                    </a:lnTo>
                    <a:lnTo>
                      <a:pt x="83" y="149"/>
                    </a:lnTo>
                    <a:close/>
                    <a:moveTo>
                      <a:pt x="48" y="119"/>
                    </a:moveTo>
                    <a:lnTo>
                      <a:pt x="53" y="119"/>
                    </a:lnTo>
                    <a:lnTo>
                      <a:pt x="55" y="116"/>
                    </a:lnTo>
                    <a:lnTo>
                      <a:pt x="58" y="118"/>
                    </a:lnTo>
                    <a:lnTo>
                      <a:pt x="61" y="124"/>
                    </a:lnTo>
                    <a:lnTo>
                      <a:pt x="66" y="128"/>
                    </a:lnTo>
                    <a:lnTo>
                      <a:pt x="66" y="131"/>
                    </a:lnTo>
                    <a:lnTo>
                      <a:pt x="65" y="136"/>
                    </a:lnTo>
                    <a:lnTo>
                      <a:pt x="63" y="138"/>
                    </a:lnTo>
                    <a:lnTo>
                      <a:pt x="58" y="129"/>
                    </a:lnTo>
                    <a:lnTo>
                      <a:pt x="55" y="129"/>
                    </a:lnTo>
                    <a:lnTo>
                      <a:pt x="53" y="124"/>
                    </a:lnTo>
                    <a:lnTo>
                      <a:pt x="48" y="119"/>
                    </a:lnTo>
                    <a:lnTo>
                      <a:pt x="48" y="119"/>
                    </a:lnTo>
                    <a:close/>
                    <a:moveTo>
                      <a:pt x="48" y="103"/>
                    </a:moveTo>
                    <a:lnTo>
                      <a:pt x="53" y="104"/>
                    </a:lnTo>
                    <a:lnTo>
                      <a:pt x="51" y="101"/>
                    </a:lnTo>
                    <a:lnTo>
                      <a:pt x="48" y="103"/>
                    </a:lnTo>
                    <a:lnTo>
                      <a:pt x="48" y="103"/>
                    </a:lnTo>
                    <a:close/>
                    <a:moveTo>
                      <a:pt x="15" y="83"/>
                    </a:moveTo>
                    <a:lnTo>
                      <a:pt x="13" y="84"/>
                    </a:lnTo>
                    <a:lnTo>
                      <a:pt x="11" y="88"/>
                    </a:lnTo>
                    <a:lnTo>
                      <a:pt x="16" y="91"/>
                    </a:lnTo>
                    <a:lnTo>
                      <a:pt x="21" y="89"/>
                    </a:lnTo>
                    <a:lnTo>
                      <a:pt x="18" y="86"/>
                    </a:lnTo>
                    <a:lnTo>
                      <a:pt x="15" y="83"/>
                    </a:lnTo>
                    <a:lnTo>
                      <a:pt x="15" y="83"/>
                    </a:lnTo>
                    <a:close/>
                    <a:moveTo>
                      <a:pt x="0" y="21"/>
                    </a:moveTo>
                    <a:lnTo>
                      <a:pt x="0" y="25"/>
                    </a:lnTo>
                    <a:lnTo>
                      <a:pt x="1" y="30"/>
                    </a:lnTo>
                    <a:lnTo>
                      <a:pt x="6" y="43"/>
                    </a:lnTo>
                    <a:lnTo>
                      <a:pt x="11" y="45"/>
                    </a:lnTo>
                    <a:lnTo>
                      <a:pt x="21" y="55"/>
                    </a:lnTo>
                    <a:lnTo>
                      <a:pt x="25" y="55"/>
                    </a:lnTo>
                    <a:lnTo>
                      <a:pt x="31" y="61"/>
                    </a:lnTo>
                    <a:lnTo>
                      <a:pt x="35" y="63"/>
                    </a:lnTo>
                    <a:lnTo>
                      <a:pt x="38" y="61"/>
                    </a:lnTo>
                    <a:lnTo>
                      <a:pt x="45" y="68"/>
                    </a:lnTo>
                    <a:lnTo>
                      <a:pt x="55" y="79"/>
                    </a:lnTo>
                    <a:lnTo>
                      <a:pt x="63" y="88"/>
                    </a:lnTo>
                    <a:lnTo>
                      <a:pt x="65" y="88"/>
                    </a:lnTo>
                    <a:lnTo>
                      <a:pt x="65" y="93"/>
                    </a:lnTo>
                    <a:lnTo>
                      <a:pt x="68" y="94"/>
                    </a:lnTo>
                    <a:lnTo>
                      <a:pt x="68" y="101"/>
                    </a:lnTo>
                    <a:lnTo>
                      <a:pt x="71" y="103"/>
                    </a:lnTo>
                    <a:lnTo>
                      <a:pt x="76" y="103"/>
                    </a:lnTo>
                    <a:lnTo>
                      <a:pt x="83" y="111"/>
                    </a:lnTo>
                    <a:lnTo>
                      <a:pt x="86" y="113"/>
                    </a:lnTo>
                    <a:lnTo>
                      <a:pt x="89" y="111"/>
                    </a:lnTo>
                    <a:lnTo>
                      <a:pt x="89" y="114"/>
                    </a:lnTo>
                    <a:lnTo>
                      <a:pt x="88" y="118"/>
                    </a:lnTo>
                    <a:lnTo>
                      <a:pt x="91" y="119"/>
                    </a:lnTo>
                    <a:lnTo>
                      <a:pt x="93" y="126"/>
                    </a:lnTo>
                    <a:lnTo>
                      <a:pt x="93" y="128"/>
                    </a:lnTo>
                    <a:lnTo>
                      <a:pt x="98" y="139"/>
                    </a:lnTo>
                    <a:lnTo>
                      <a:pt x="99" y="146"/>
                    </a:lnTo>
                    <a:lnTo>
                      <a:pt x="106" y="148"/>
                    </a:lnTo>
                    <a:lnTo>
                      <a:pt x="114" y="151"/>
                    </a:lnTo>
                    <a:lnTo>
                      <a:pt x="114" y="154"/>
                    </a:lnTo>
                    <a:lnTo>
                      <a:pt x="119" y="164"/>
                    </a:lnTo>
                    <a:lnTo>
                      <a:pt x="124" y="167"/>
                    </a:lnTo>
                    <a:lnTo>
                      <a:pt x="126" y="179"/>
                    </a:lnTo>
                    <a:lnTo>
                      <a:pt x="136" y="194"/>
                    </a:lnTo>
                    <a:lnTo>
                      <a:pt x="134" y="201"/>
                    </a:lnTo>
                    <a:lnTo>
                      <a:pt x="138" y="206"/>
                    </a:lnTo>
                    <a:lnTo>
                      <a:pt x="146" y="212"/>
                    </a:lnTo>
                    <a:lnTo>
                      <a:pt x="154" y="222"/>
                    </a:lnTo>
                    <a:lnTo>
                      <a:pt x="158" y="227"/>
                    </a:lnTo>
                    <a:lnTo>
                      <a:pt x="164" y="229"/>
                    </a:lnTo>
                    <a:lnTo>
                      <a:pt x="166" y="231"/>
                    </a:lnTo>
                    <a:lnTo>
                      <a:pt x="172" y="234"/>
                    </a:lnTo>
                    <a:lnTo>
                      <a:pt x="172" y="241"/>
                    </a:lnTo>
                    <a:lnTo>
                      <a:pt x="177" y="244"/>
                    </a:lnTo>
                    <a:lnTo>
                      <a:pt x="184" y="251"/>
                    </a:lnTo>
                    <a:lnTo>
                      <a:pt x="196" y="255"/>
                    </a:lnTo>
                    <a:lnTo>
                      <a:pt x="197" y="260"/>
                    </a:lnTo>
                    <a:lnTo>
                      <a:pt x="204" y="262"/>
                    </a:lnTo>
                    <a:lnTo>
                      <a:pt x="219" y="274"/>
                    </a:lnTo>
                    <a:lnTo>
                      <a:pt x="221" y="279"/>
                    </a:lnTo>
                    <a:lnTo>
                      <a:pt x="224" y="280"/>
                    </a:lnTo>
                    <a:lnTo>
                      <a:pt x="227" y="285"/>
                    </a:lnTo>
                    <a:lnTo>
                      <a:pt x="229" y="284"/>
                    </a:lnTo>
                    <a:lnTo>
                      <a:pt x="229" y="279"/>
                    </a:lnTo>
                    <a:lnTo>
                      <a:pt x="227" y="277"/>
                    </a:lnTo>
                    <a:lnTo>
                      <a:pt x="227" y="274"/>
                    </a:lnTo>
                    <a:lnTo>
                      <a:pt x="232" y="275"/>
                    </a:lnTo>
                    <a:lnTo>
                      <a:pt x="241" y="282"/>
                    </a:lnTo>
                    <a:lnTo>
                      <a:pt x="242" y="282"/>
                    </a:lnTo>
                    <a:lnTo>
                      <a:pt x="242" y="275"/>
                    </a:lnTo>
                    <a:lnTo>
                      <a:pt x="246" y="272"/>
                    </a:lnTo>
                    <a:lnTo>
                      <a:pt x="249" y="274"/>
                    </a:lnTo>
                    <a:lnTo>
                      <a:pt x="254" y="280"/>
                    </a:lnTo>
                    <a:lnTo>
                      <a:pt x="256" y="280"/>
                    </a:lnTo>
                    <a:lnTo>
                      <a:pt x="259" y="277"/>
                    </a:lnTo>
                    <a:lnTo>
                      <a:pt x="259" y="267"/>
                    </a:lnTo>
                    <a:lnTo>
                      <a:pt x="262" y="255"/>
                    </a:lnTo>
                    <a:lnTo>
                      <a:pt x="259" y="247"/>
                    </a:lnTo>
                    <a:lnTo>
                      <a:pt x="262" y="239"/>
                    </a:lnTo>
                    <a:lnTo>
                      <a:pt x="261" y="236"/>
                    </a:lnTo>
                    <a:lnTo>
                      <a:pt x="261" y="229"/>
                    </a:lnTo>
                    <a:lnTo>
                      <a:pt x="265" y="227"/>
                    </a:lnTo>
                    <a:lnTo>
                      <a:pt x="267" y="224"/>
                    </a:lnTo>
                    <a:lnTo>
                      <a:pt x="267" y="221"/>
                    </a:lnTo>
                    <a:lnTo>
                      <a:pt x="262" y="219"/>
                    </a:lnTo>
                    <a:lnTo>
                      <a:pt x="259" y="216"/>
                    </a:lnTo>
                    <a:lnTo>
                      <a:pt x="257" y="211"/>
                    </a:lnTo>
                    <a:lnTo>
                      <a:pt x="254" y="209"/>
                    </a:lnTo>
                    <a:lnTo>
                      <a:pt x="252" y="206"/>
                    </a:lnTo>
                    <a:lnTo>
                      <a:pt x="247" y="204"/>
                    </a:lnTo>
                    <a:lnTo>
                      <a:pt x="241" y="204"/>
                    </a:lnTo>
                    <a:lnTo>
                      <a:pt x="236" y="204"/>
                    </a:lnTo>
                    <a:lnTo>
                      <a:pt x="236" y="197"/>
                    </a:lnTo>
                    <a:lnTo>
                      <a:pt x="232" y="192"/>
                    </a:lnTo>
                    <a:lnTo>
                      <a:pt x="229" y="194"/>
                    </a:lnTo>
                    <a:lnTo>
                      <a:pt x="231" y="191"/>
                    </a:lnTo>
                    <a:lnTo>
                      <a:pt x="229" y="186"/>
                    </a:lnTo>
                    <a:lnTo>
                      <a:pt x="227" y="176"/>
                    </a:lnTo>
                    <a:lnTo>
                      <a:pt x="222" y="177"/>
                    </a:lnTo>
                    <a:lnTo>
                      <a:pt x="219" y="176"/>
                    </a:lnTo>
                    <a:lnTo>
                      <a:pt x="211" y="174"/>
                    </a:lnTo>
                    <a:lnTo>
                      <a:pt x="202" y="169"/>
                    </a:lnTo>
                    <a:lnTo>
                      <a:pt x="202" y="166"/>
                    </a:lnTo>
                    <a:lnTo>
                      <a:pt x="207" y="164"/>
                    </a:lnTo>
                    <a:lnTo>
                      <a:pt x="212" y="161"/>
                    </a:lnTo>
                    <a:lnTo>
                      <a:pt x="209" y="159"/>
                    </a:lnTo>
                    <a:lnTo>
                      <a:pt x="204" y="161"/>
                    </a:lnTo>
                    <a:lnTo>
                      <a:pt x="201" y="159"/>
                    </a:lnTo>
                    <a:lnTo>
                      <a:pt x="196" y="161"/>
                    </a:lnTo>
                    <a:lnTo>
                      <a:pt x="199" y="157"/>
                    </a:lnTo>
                    <a:lnTo>
                      <a:pt x="206" y="154"/>
                    </a:lnTo>
                    <a:lnTo>
                      <a:pt x="212" y="153"/>
                    </a:lnTo>
                    <a:lnTo>
                      <a:pt x="211" y="149"/>
                    </a:lnTo>
                    <a:lnTo>
                      <a:pt x="204" y="141"/>
                    </a:lnTo>
                    <a:lnTo>
                      <a:pt x="199" y="141"/>
                    </a:lnTo>
                    <a:lnTo>
                      <a:pt x="194" y="144"/>
                    </a:lnTo>
                    <a:lnTo>
                      <a:pt x="189" y="148"/>
                    </a:lnTo>
                    <a:lnTo>
                      <a:pt x="182" y="148"/>
                    </a:lnTo>
                    <a:lnTo>
                      <a:pt x="186" y="146"/>
                    </a:lnTo>
                    <a:lnTo>
                      <a:pt x="189" y="144"/>
                    </a:lnTo>
                    <a:lnTo>
                      <a:pt x="191" y="144"/>
                    </a:lnTo>
                    <a:lnTo>
                      <a:pt x="192" y="141"/>
                    </a:lnTo>
                    <a:lnTo>
                      <a:pt x="192" y="138"/>
                    </a:lnTo>
                    <a:lnTo>
                      <a:pt x="186" y="136"/>
                    </a:lnTo>
                    <a:lnTo>
                      <a:pt x="177" y="136"/>
                    </a:lnTo>
                    <a:lnTo>
                      <a:pt x="172" y="131"/>
                    </a:lnTo>
                    <a:lnTo>
                      <a:pt x="172" y="129"/>
                    </a:lnTo>
                    <a:lnTo>
                      <a:pt x="171" y="123"/>
                    </a:lnTo>
                    <a:lnTo>
                      <a:pt x="161" y="114"/>
                    </a:lnTo>
                    <a:lnTo>
                      <a:pt x="158" y="113"/>
                    </a:lnTo>
                    <a:lnTo>
                      <a:pt x="154" y="114"/>
                    </a:lnTo>
                    <a:lnTo>
                      <a:pt x="151" y="111"/>
                    </a:lnTo>
                    <a:lnTo>
                      <a:pt x="149" y="103"/>
                    </a:lnTo>
                    <a:lnTo>
                      <a:pt x="143" y="98"/>
                    </a:lnTo>
                    <a:lnTo>
                      <a:pt x="133" y="93"/>
                    </a:lnTo>
                    <a:lnTo>
                      <a:pt x="128" y="93"/>
                    </a:lnTo>
                    <a:lnTo>
                      <a:pt x="126" y="94"/>
                    </a:lnTo>
                    <a:lnTo>
                      <a:pt x="124" y="93"/>
                    </a:lnTo>
                    <a:lnTo>
                      <a:pt x="123" y="86"/>
                    </a:lnTo>
                    <a:lnTo>
                      <a:pt x="119" y="89"/>
                    </a:lnTo>
                    <a:lnTo>
                      <a:pt x="116" y="86"/>
                    </a:lnTo>
                    <a:lnTo>
                      <a:pt x="116" y="79"/>
                    </a:lnTo>
                    <a:lnTo>
                      <a:pt x="111" y="74"/>
                    </a:lnTo>
                    <a:lnTo>
                      <a:pt x="106" y="74"/>
                    </a:lnTo>
                    <a:lnTo>
                      <a:pt x="104" y="71"/>
                    </a:lnTo>
                    <a:lnTo>
                      <a:pt x="91" y="63"/>
                    </a:lnTo>
                    <a:lnTo>
                      <a:pt x="86" y="63"/>
                    </a:lnTo>
                    <a:lnTo>
                      <a:pt x="79" y="56"/>
                    </a:lnTo>
                    <a:lnTo>
                      <a:pt x="74" y="56"/>
                    </a:lnTo>
                    <a:lnTo>
                      <a:pt x="73" y="53"/>
                    </a:lnTo>
                    <a:lnTo>
                      <a:pt x="71" y="45"/>
                    </a:lnTo>
                    <a:lnTo>
                      <a:pt x="66" y="43"/>
                    </a:lnTo>
                    <a:lnTo>
                      <a:pt x="65" y="38"/>
                    </a:lnTo>
                    <a:lnTo>
                      <a:pt x="61" y="36"/>
                    </a:lnTo>
                    <a:lnTo>
                      <a:pt x="58" y="31"/>
                    </a:lnTo>
                    <a:lnTo>
                      <a:pt x="53" y="30"/>
                    </a:lnTo>
                    <a:lnTo>
                      <a:pt x="48" y="30"/>
                    </a:lnTo>
                    <a:lnTo>
                      <a:pt x="45" y="30"/>
                    </a:lnTo>
                    <a:lnTo>
                      <a:pt x="41" y="28"/>
                    </a:lnTo>
                    <a:lnTo>
                      <a:pt x="36" y="28"/>
                    </a:lnTo>
                    <a:lnTo>
                      <a:pt x="28" y="30"/>
                    </a:lnTo>
                    <a:lnTo>
                      <a:pt x="25" y="28"/>
                    </a:lnTo>
                    <a:lnTo>
                      <a:pt x="15" y="21"/>
                    </a:lnTo>
                    <a:lnTo>
                      <a:pt x="5" y="20"/>
                    </a:lnTo>
                    <a:lnTo>
                      <a:pt x="0" y="2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96" name="Freeform 16"/>
              <p:cNvSpPr>
                <a:spLocks noEditPoints="1"/>
              </p:cNvSpPr>
              <p:nvPr/>
            </p:nvSpPr>
            <p:spPr bwMode="auto">
              <a:xfrm>
                <a:off x="8028949" y="3373473"/>
                <a:ext cx="41739" cy="11414"/>
              </a:xfrm>
              <a:custGeom>
                <a:avLst/>
                <a:gdLst/>
                <a:ahLst/>
                <a:cxnLst>
                  <a:cxn ang="0">
                    <a:pos x="0" y="18"/>
                  </a:cxn>
                  <a:cxn ang="0">
                    <a:pos x="3" y="21"/>
                  </a:cxn>
                  <a:cxn ang="0">
                    <a:pos x="10" y="19"/>
                  </a:cxn>
                  <a:cxn ang="0">
                    <a:pos x="13" y="19"/>
                  </a:cxn>
                  <a:cxn ang="0">
                    <a:pos x="13" y="13"/>
                  </a:cxn>
                  <a:cxn ang="0">
                    <a:pos x="12" y="14"/>
                  </a:cxn>
                  <a:cxn ang="0">
                    <a:pos x="5" y="14"/>
                  </a:cxn>
                  <a:cxn ang="0">
                    <a:pos x="0" y="18"/>
                  </a:cxn>
                  <a:cxn ang="0">
                    <a:pos x="0" y="18"/>
                  </a:cxn>
                  <a:cxn ang="0">
                    <a:pos x="20" y="11"/>
                  </a:cxn>
                  <a:cxn ang="0">
                    <a:pos x="25" y="16"/>
                  </a:cxn>
                  <a:cxn ang="0">
                    <a:pos x="32" y="21"/>
                  </a:cxn>
                  <a:cxn ang="0">
                    <a:pos x="32" y="21"/>
                  </a:cxn>
                  <a:cxn ang="0">
                    <a:pos x="37" y="16"/>
                  </a:cxn>
                  <a:cxn ang="0">
                    <a:pos x="40" y="16"/>
                  </a:cxn>
                  <a:cxn ang="0">
                    <a:pos x="45" y="16"/>
                  </a:cxn>
                  <a:cxn ang="0">
                    <a:pos x="55" y="14"/>
                  </a:cxn>
                  <a:cxn ang="0">
                    <a:pos x="62" y="11"/>
                  </a:cxn>
                  <a:cxn ang="0">
                    <a:pos x="68" y="9"/>
                  </a:cxn>
                  <a:cxn ang="0">
                    <a:pos x="70" y="6"/>
                  </a:cxn>
                  <a:cxn ang="0">
                    <a:pos x="73" y="6"/>
                  </a:cxn>
                  <a:cxn ang="0">
                    <a:pos x="78" y="3"/>
                  </a:cxn>
                  <a:cxn ang="0">
                    <a:pos x="78" y="1"/>
                  </a:cxn>
                  <a:cxn ang="0">
                    <a:pos x="75" y="0"/>
                  </a:cxn>
                  <a:cxn ang="0">
                    <a:pos x="66" y="1"/>
                  </a:cxn>
                  <a:cxn ang="0">
                    <a:pos x="60" y="1"/>
                  </a:cxn>
                  <a:cxn ang="0">
                    <a:pos x="55" y="1"/>
                  </a:cxn>
                  <a:cxn ang="0">
                    <a:pos x="50" y="1"/>
                  </a:cxn>
                  <a:cxn ang="0">
                    <a:pos x="43" y="3"/>
                  </a:cxn>
                  <a:cxn ang="0">
                    <a:pos x="33" y="3"/>
                  </a:cxn>
                  <a:cxn ang="0">
                    <a:pos x="27" y="8"/>
                  </a:cxn>
                  <a:cxn ang="0">
                    <a:pos x="20" y="11"/>
                  </a:cxn>
                </a:cxnLst>
                <a:rect l="0" t="0" r="r" b="b"/>
                <a:pathLst>
                  <a:path w="78" h="21">
                    <a:moveTo>
                      <a:pt x="0" y="18"/>
                    </a:moveTo>
                    <a:lnTo>
                      <a:pt x="3" y="21"/>
                    </a:lnTo>
                    <a:lnTo>
                      <a:pt x="10" y="19"/>
                    </a:lnTo>
                    <a:lnTo>
                      <a:pt x="13" y="19"/>
                    </a:lnTo>
                    <a:lnTo>
                      <a:pt x="13" y="13"/>
                    </a:lnTo>
                    <a:lnTo>
                      <a:pt x="12" y="14"/>
                    </a:lnTo>
                    <a:lnTo>
                      <a:pt x="5" y="14"/>
                    </a:lnTo>
                    <a:lnTo>
                      <a:pt x="0" y="18"/>
                    </a:lnTo>
                    <a:lnTo>
                      <a:pt x="0" y="18"/>
                    </a:lnTo>
                    <a:close/>
                    <a:moveTo>
                      <a:pt x="20" y="11"/>
                    </a:moveTo>
                    <a:lnTo>
                      <a:pt x="25" y="16"/>
                    </a:lnTo>
                    <a:lnTo>
                      <a:pt x="32" y="21"/>
                    </a:lnTo>
                    <a:lnTo>
                      <a:pt x="32" y="21"/>
                    </a:lnTo>
                    <a:lnTo>
                      <a:pt x="37" y="16"/>
                    </a:lnTo>
                    <a:lnTo>
                      <a:pt x="40" y="16"/>
                    </a:lnTo>
                    <a:lnTo>
                      <a:pt x="45" y="16"/>
                    </a:lnTo>
                    <a:lnTo>
                      <a:pt x="55" y="14"/>
                    </a:lnTo>
                    <a:lnTo>
                      <a:pt x="62" y="11"/>
                    </a:lnTo>
                    <a:lnTo>
                      <a:pt x="68" y="9"/>
                    </a:lnTo>
                    <a:lnTo>
                      <a:pt x="70" y="6"/>
                    </a:lnTo>
                    <a:lnTo>
                      <a:pt x="73" y="6"/>
                    </a:lnTo>
                    <a:lnTo>
                      <a:pt x="78" y="3"/>
                    </a:lnTo>
                    <a:lnTo>
                      <a:pt x="78" y="1"/>
                    </a:lnTo>
                    <a:lnTo>
                      <a:pt x="75" y="0"/>
                    </a:lnTo>
                    <a:lnTo>
                      <a:pt x="66" y="1"/>
                    </a:lnTo>
                    <a:lnTo>
                      <a:pt x="60" y="1"/>
                    </a:lnTo>
                    <a:lnTo>
                      <a:pt x="55" y="1"/>
                    </a:lnTo>
                    <a:lnTo>
                      <a:pt x="50" y="1"/>
                    </a:lnTo>
                    <a:lnTo>
                      <a:pt x="43" y="3"/>
                    </a:lnTo>
                    <a:lnTo>
                      <a:pt x="33" y="3"/>
                    </a:lnTo>
                    <a:lnTo>
                      <a:pt x="27" y="8"/>
                    </a:lnTo>
                    <a:lnTo>
                      <a:pt x="20" y="1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97" name="Freeform 17"/>
              <p:cNvSpPr>
                <a:spLocks noEditPoints="1"/>
              </p:cNvSpPr>
              <p:nvPr/>
            </p:nvSpPr>
            <p:spPr bwMode="auto">
              <a:xfrm>
                <a:off x="7719647" y="3185670"/>
                <a:ext cx="249368" cy="76782"/>
              </a:xfrm>
              <a:custGeom>
                <a:avLst/>
                <a:gdLst/>
                <a:ahLst/>
                <a:cxnLst>
                  <a:cxn ang="0">
                    <a:pos x="280" y="107"/>
                  </a:cxn>
                  <a:cxn ang="0">
                    <a:pos x="3" y="49"/>
                  </a:cxn>
                  <a:cxn ang="0">
                    <a:pos x="0" y="40"/>
                  </a:cxn>
                  <a:cxn ang="0">
                    <a:pos x="254" y="145"/>
                  </a:cxn>
                  <a:cxn ang="0">
                    <a:pos x="274" y="145"/>
                  </a:cxn>
                  <a:cxn ang="0">
                    <a:pos x="319" y="135"/>
                  </a:cxn>
                  <a:cxn ang="0">
                    <a:pos x="355" y="135"/>
                  </a:cxn>
                  <a:cxn ang="0">
                    <a:pos x="380" y="82"/>
                  </a:cxn>
                  <a:cxn ang="0">
                    <a:pos x="392" y="69"/>
                  </a:cxn>
                  <a:cxn ang="0">
                    <a:pos x="423" y="70"/>
                  </a:cxn>
                  <a:cxn ang="0">
                    <a:pos x="445" y="70"/>
                  </a:cxn>
                  <a:cxn ang="0">
                    <a:pos x="451" y="55"/>
                  </a:cxn>
                  <a:cxn ang="0">
                    <a:pos x="455" y="45"/>
                  </a:cxn>
                  <a:cxn ang="0">
                    <a:pos x="433" y="40"/>
                  </a:cxn>
                  <a:cxn ang="0">
                    <a:pos x="428" y="37"/>
                  </a:cxn>
                  <a:cxn ang="0">
                    <a:pos x="428" y="22"/>
                  </a:cxn>
                  <a:cxn ang="0">
                    <a:pos x="410" y="7"/>
                  </a:cxn>
                  <a:cxn ang="0">
                    <a:pos x="403" y="14"/>
                  </a:cxn>
                  <a:cxn ang="0">
                    <a:pos x="388" y="30"/>
                  </a:cxn>
                  <a:cxn ang="0">
                    <a:pos x="365" y="50"/>
                  </a:cxn>
                  <a:cxn ang="0">
                    <a:pos x="372" y="55"/>
                  </a:cxn>
                  <a:cxn ang="0">
                    <a:pos x="368" y="70"/>
                  </a:cxn>
                  <a:cxn ang="0">
                    <a:pos x="363" y="59"/>
                  </a:cxn>
                  <a:cxn ang="0">
                    <a:pos x="352" y="70"/>
                  </a:cxn>
                  <a:cxn ang="0">
                    <a:pos x="339" y="70"/>
                  </a:cxn>
                  <a:cxn ang="0">
                    <a:pos x="315" y="97"/>
                  </a:cxn>
                  <a:cxn ang="0">
                    <a:pos x="290" y="115"/>
                  </a:cxn>
                  <a:cxn ang="0">
                    <a:pos x="275" y="123"/>
                  </a:cxn>
                  <a:cxn ang="0">
                    <a:pos x="250" y="132"/>
                  </a:cxn>
                  <a:cxn ang="0">
                    <a:pos x="236" y="125"/>
                  </a:cxn>
                  <a:cxn ang="0">
                    <a:pos x="408" y="0"/>
                  </a:cxn>
                  <a:cxn ang="0">
                    <a:pos x="417" y="4"/>
                  </a:cxn>
                  <a:cxn ang="0">
                    <a:pos x="275" y="117"/>
                  </a:cxn>
                  <a:cxn ang="0">
                    <a:pos x="280" y="115"/>
                  </a:cxn>
                  <a:cxn ang="0">
                    <a:pos x="285" y="107"/>
                  </a:cxn>
                  <a:cxn ang="0">
                    <a:pos x="282" y="108"/>
                  </a:cxn>
                  <a:cxn ang="0">
                    <a:pos x="1" y="15"/>
                  </a:cxn>
                  <a:cxn ang="0">
                    <a:pos x="23" y="20"/>
                  </a:cxn>
                  <a:cxn ang="0">
                    <a:pos x="28" y="37"/>
                  </a:cxn>
                  <a:cxn ang="0">
                    <a:pos x="45" y="29"/>
                  </a:cxn>
                  <a:cxn ang="0">
                    <a:pos x="53" y="25"/>
                  </a:cxn>
                  <a:cxn ang="0">
                    <a:pos x="81" y="67"/>
                  </a:cxn>
                  <a:cxn ang="0">
                    <a:pos x="81" y="97"/>
                  </a:cxn>
                  <a:cxn ang="0">
                    <a:pos x="94" y="110"/>
                  </a:cxn>
                  <a:cxn ang="0">
                    <a:pos x="99" y="122"/>
                  </a:cxn>
                  <a:cxn ang="0">
                    <a:pos x="101" y="132"/>
                  </a:cxn>
                  <a:cxn ang="0">
                    <a:pos x="99" y="135"/>
                  </a:cxn>
                  <a:cxn ang="0">
                    <a:pos x="86" y="135"/>
                  </a:cxn>
                  <a:cxn ang="0">
                    <a:pos x="63" y="122"/>
                  </a:cxn>
                  <a:cxn ang="0">
                    <a:pos x="43" y="107"/>
                  </a:cxn>
                  <a:cxn ang="0">
                    <a:pos x="33" y="92"/>
                  </a:cxn>
                  <a:cxn ang="0">
                    <a:pos x="15" y="74"/>
                  </a:cxn>
                  <a:cxn ang="0">
                    <a:pos x="11" y="52"/>
                  </a:cxn>
                </a:cxnLst>
                <a:rect l="0" t="0" r="r" b="b"/>
                <a:pathLst>
                  <a:path w="465" h="148">
                    <a:moveTo>
                      <a:pt x="280" y="108"/>
                    </a:moveTo>
                    <a:lnTo>
                      <a:pt x="280" y="112"/>
                    </a:lnTo>
                    <a:lnTo>
                      <a:pt x="279" y="112"/>
                    </a:lnTo>
                    <a:lnTo>
                      <a:pt x="279" y="110"/>
                    </a:lnTo>
                    <a:lnTo>
                      <a:pt x="280" y="107"/>
                    </a:lnTo>
                    <a:lnTo>
                      <a:pt x="280" y="108"/>
                    </a:lnTo>
                    <a:lnTo>
                      <a:pt x="280" y="108"/>
                    </a:lnTo>
                    <a:close/>
                    <a:moveTo>
                      <a:pt x="0" y="40"/>
                    </a:moveTo>
                    <a:lnTo>
                      <a:pt x="0" y="45"/>
                    </a:lnTo>
                    <a:lnTo>
                      <a:pt x="3" y="49"/>
                    </a:lnTo>
                    <a:lnTo>
                      <a:pt x="5" y="47"/>
                    </a:lnTo>
                    <a:lnTo>
                      <a:pt x="5" y="44"/>
                    </a:lnTo>
                    <a:lnTo>
                      <a:pt x="1" y="40"/>
                    </a:lnTo>
                    <a:lnTo>
                      <a:pt x="0" y="40"/>
                    </a:lnTo>
                    <a:lnTo>
                      <a:pt x="0" y="40"/>
                    </a:lnTo>
                    <a:close/>
                    <a:moveTo>
                      <a:pt x="236" y="125"/>
                    </a:moveTo>
                    <a:lnTo>
                      <a:pt x="241" y="133"/>
                    </a:lnTo>
                    <a:lnTo>
                      <a:pt x="249" y="138"/>
                    </a:lnTo>
                    <a:lnTo>
                      <a:pt x="249" y="140"/>
                    </a:lnTo>
                    <a:lnTo>
                      <a:pt x="254" y="145"/>
                    </a:lnTo>
                    <a:lnTo>
                      <a:pt x="257" y="148"/>
                    </a:lnTo>
                    <a:lnTo>
                      <a:pt x="260" y="148"/>
                    </a:lnTo>
                    <a:lnTo>
                      <a:pt x="267" y="147"/>
                    </a:lnTo>
                    <a:lnTo>
                      <a:pt x="267" y="145"/>
                    </a:lnTo>
                    <a:lnTo>
                      <a:pt x="274" y="145"/>
                    </a:lnTo>
                    <a:lnTo>
                      <a:pt x="277" y="143"/>
                    </a:lnTo>
                    <a:lnTo>
                      <a:pt x="290" y="143"/>
                    </a:lnTo>
                    <a:lnTo>
                      <a:pt x="304" y="138"/>
                    </a:lnTo>
                    <a:lnTo>
                      <a:pt x="307" y="137"/>
                    </a:lnTo>
                    <a:lnTo>
                      <a:pt x="319" y="135"/>
                    </a:lnTo>
                    <a:lnTo>
                      <a:pt x="325" y="138"/>
                    </a:lnTo>
                    <a:lnTo>
                      <a:pt x="327" y="142"/>
                    </a:lnTo>
                    <a:lnTo>
                      <a:pt x="334" y="142"/>
                    </a:lnTo>
                    <a:lnTo>
                      <a:pt x="344" y="137"/>
                    </a:lnTo>
                    <a:lnTo>
                      <a:pt x="355" y="135"/>
                    </a:lnTo>
                    <a:lnTo>
                      <a:pt x="353" y="132"/>
                    </a:lnTo>
                    <a:lnTo>
                      <a:pt x="363" y="118"/>
                    </a:lnTo>
                    <a:lnTo>
                      <a:pt x="367" y="108"/>
                    </a:lnTo>
                    <a:lnTo>
                      <a:pt x="375" y="98"/>
                    </a:lnTo>
                    <a:lnTo>
                      <a:pt x="380" y="82"/>
                    </a:lnTo>
                    <a:lnTo>
                      <a:pt x="380" y="78"/>
                    </a:lnTo>
                    <a:lnTo>
                      <a:pt x="382" y="75"/>
                    </a:lnTo>
                    <a:lnTo>
                      <a:pt x="382" y="72"/>
                    </a:lnTo>
                    <a:lnTo>
                      <a:pt x="387" y="67"/>
                    </a:lnTo>
                    <a:lnTo>
                      <a:pt x="392" y="69"/>
                    </a:lnTo>
                    <a:lnTo>
                      <a:pt x="398" y="67"/>
                    </a:lnTo>
                    <a:lnTo>
                      <a:pt x="410" y="67"/>
                    </a:lnTo>
                    <a:lnTo>
                      <a:pt x="412" y="70"/>
                    </a:lnTo>
                    <a:lnTo>
                      <a:pt x="418" y="69"/>
                    </a:lnTo>
                    <a:lnTo>
                      <a:pt x="423" y="70"/>
                    </a:lnTo>
                    <a:lnTo>
                      <a:pt x="425" y="69"/>
                    </a:lnTo>
                    <a:lnTo>
                      <a:pt x="430" y="72"/>
                    </a:lnTo>
                    <a:lnTo>
                      <a:pt x="435" y="74"/>
                    </a:lnTo>
                    <a:lnTo>
                      <a:pt x="440" y="70"/>
                    </a:lnTo>
                    <a:lnTo>
                      <a:pt x="445" y="70"/>
                    </a:lnTo>
                    <a:lnTo>
                      <a:pt x="445" y="67"/>
                    </a:lnTo>
                    <a:lnTo>
                      <a:pt x="440" y="62"/>
                    </a:lnTo>
                    <a:lnTo>
                      <a:pt x="440" y="57"/>
                    </a:lnTo>
                    <a:lnTo>
                      <a:pt x="442" y="55"/>
                    </a:lnTo>
                    <a:lnTo>
                      <a:pt x="451" y="55"/>
                    </a:lnTo>
                    <a:lnTo>
                      <a:pt x="460" y="54"/>
                    </a:lnTo>
                    <a:lnTo>
                      <a:pt x="465" y="50"/>
                    </a:lnTo>
                    <a:lnTo>
                      <a:pt x="463" y="47"/>
                    </a:lnTo>
                    <a:lnTo>
                      <a:pt x="460" y="47"/>
                    </a:lnTo>
                    <a:lnTo>
                      <a:pt x="455" y="45"/>
                    </a:lnTo>
                    <a:lnTo>
                      <a:pt x="450" y="42"/>
                    </a:lnTo>
                    <a:lnTo>
                      <a:pt x="446" y="42"/>
                    </a:lnTo>
                    <a:lnTo>
                      <a:pt x="440" y="37"/>
                    </a:lnTo>
                    <a:lnTo>
                      <a:pt x="437" y="37"/>
                    </a:lnTo>
                    <a:lnTo>
                      <a:pt x="433" y="40"/>
                    </a:lnTo>
                    <a:lnTo>
                      <a:pt x="430" y="39"/>
                    </a:lnTo>
                    <a:lnTo>
                      <a:pt x="437" y="35"/>
                    </a:lnTo>
                    <a:lnTo>
                      <a:pt x="433" y="32"/>
                    </a:lnTo>
                    <a:lnTo>
                      <a:pt x="432" y="32"/>
                    </a:lnTo>
                    <a:lnTo>
                      <a:pt x="428" y="37"/>
                    </a:lnTo>
                    <a:lnTo>
                      <a:pt x="427" y="34"/>
                    </a:lnTo>
                    <a:lnTo>
                      <a:pt x="423" y="34"/>
                    </a:lnTo>
                    <a:lnTo>
                      <a:pt x="423" y="27"/>
                    </a:lnTo>
                    <a:lnTo>
                      <a:pt x="428" y="25"/>
                    </a:lnTo>
                    <a:lnTo>
                      <a:pt x="428" y="22"/>
                    </a:lnTo>
                    <a:lnTo>
                      <a:pt x="422" y="19"/>
                    </a:lnTo>
                    <a:lnTo>
                      <a:pt x="420" y="20"/>
                    </a:lnTo>
                    <a:lnTo>
                      <a:pt x="415" y="17"/>
                    </a:lnTo>
                    <a:lnTo>
                      <a:pt x="415" y="10"/>
                    </a:lnTo>
                    <a:lnTo>
                      <a:pt x="410" y="7"/>
                    </a:lnTo>
                    <a:lnTo>
                      <a:pt x="408" y="9"/>
                    </a:lnTo>
                    <a:lnTo>
                      <a:pt x="410" y="14"/>
                    </a:lnTo>
                    <a:lnTo>
                      <a:pt x="405" y="17"/>
                    </a:lnTo>
                    <a:lnTo>
                      <a:pt x="402" y="17"/>
                    </a:lnTo>
                    <a:lnTo>
                      <a:pt x="403" y="14"/>
                    </a:lnTo>
                    <a:lnTo>
                      <a:pt x="403" y="10"/>
                    </a:lnTo>
                    <a:lnTo>
                      <a:pt x="400" y="10"/>
                    </a:lnTo>
                    <a:lnTo>
                      <a:pt x="397" y="19"/>
                    </a:lnTo>
                    <a:lnTo>
                      <a:pt x="393" y="20"/>
                    </a:lnTo>
                    <a:lnTo>
                      <a:pt x="388" y="30"/>
                    </a:lnTo>
                    <a:lnTo>
                      <a:pt x="387" y="37"/>
                    </a:lnTo>
                    <a:lnTo>
                      <a:pt x="378" y="45"/>
                    </a:lnTo>
                    <a:lnTo>
                      <a:pt x="375" y="45"/>
                    </a:lnTo>
                    <a:lnTo>
                      <a:pt x="367" y="47"/>
                    </a:lnTo>
                    <a:lnTo>
                      <a:pt x="365" y="50"/>
                    </a:lnTo>
                    <a:lnTo>
                      <a:pt x="367" y="50"/>
                    </a:lnTo>
                    <a:lnTo>
                      <a:pt x="365" y="52"/>
                    </a:lnTo>
                    <a:lnTo>
                      <a:pt x="368" y="54"/>
                    </a:lnTo>
                    <a:lnTo>
                      <a:pt x="373" y="52"/>
                    </a:lnTo>
                    <a:lnTo>
                      <a:pt x="372" y="55"/>
                    </a:lnTo>
                    <a:lnTo>
                      <a:pt x="367" y="57"/>
                    </a:lnTo>
                    <a:lnTo>
                      <a:pt x="367" y="57"/>
                    </a:lnTo>
                    <a:lnTo>
                      <a:pt x="367" y="59"/>
                    </a:lnTo>
                    <a:lnTo>
                      <a:pt x="370" y="67"/>
                    </a:lnTo>
                    <a:lnTo>
                      <a:pt x="368" y="70"/>
                    </a:lnTo>
                    <a:lnTo>
                      <a:pt x="365" y="69"/>
                    </a:lnTo>
                    <a:lnTo>
                      <a:pt x="365" y="64"/>
                    </a:lnTo>
                    <a:lnTo>
                      <a:pt x="363" y="59"/>
                    </a:lnTo>
                    <a:lnTo>
                      <a:pt x="363" y="60"/>
                    </a:lnTo>
                    <a:lnTo>
                      <a:pt x="363" y="59"/>
                    </a:lnTo>
                    <a:lnTo>
                      <a:pt x="360" y="59"/>
                    </a:lnTo>
                    <a:lnTo>
                      <a:pt x="358" y="62"/>
                    </a:lnTo>
                    <a:lnTo>
                      <a:pt x="360" y="72"/>
                    </a:lnTo>
                    <a:lnTo>
                      <a:pt x="357" y="74"/>
                    </a:lnTo>
                    <a:lnTo>
                      <a:pt x="352" y="70"/>
                    </a:lnTo>
                    <a:lnTo>
                      <a:pt x="348" y="64"/>
                    </a:lnTo>
                    <a:lnTo>
                      <a:pt x="345" y="64"/>
                    </a:lnTo>
                    <a:lnTo>
                      <a:pt x="342" y="62"/>
                    </a:lnTo>
                    <a:lnTo>
                      <a:pt x="339" y="65"/>
                    </a:lnTo>
                    <a:lnTo>
                      <a:pt x="339" y="70"/>
                    </a:lnTo>
                    <a:lnTo>
                      <a:pt x="332" y="75"/>
                    </a:lnTo>
                    <a:lnTo>
                      <a:pt x="330" y="80"/>
                    </a:lnTo>
                    <a:lnTo>
                      <a:pt x="324" y="85"/>
                    </a:lnTo>
                    <a:lnTo>
                      <a:pt x="322" y="90"/>
                    </a:lnTo>
                    <a:lnTo>
                      <a:pt x="315" y="97"/>
                    </a:lnTo>
                    <a:lnTo>
                      <a:pt x="309" y="102"/>
                    </a:lnTo>
                    <a:lnTo>
                      <a:pt x="290" y="105"/>
                    </a:lnTo>
                    <a:lnTo>
                      <a:pt x="287" y="107"/>
                    </a:lnTo>
                    <a:lnTo>
                      <a:pt x="289" y="112"/>
                    </a:lnTo>
                    <a:lnTo>
                      <a:pt x="290" y="115"/>
                    </a:lnTo>
                    <a:lnTo>
                      <a:pt x="289" y="113"/>
                    </a:lnTo>
                    <a:lnTo>
                      <a:pt x="285" y="115"/>
                    </a:lnTo>
                    <a:lnTo>
                      <a:pt x="279" y="117"/>
                    </a:lnTo>
                    <a:lnTo>
                      <a:pt x="275" y="118"/>
                    </a:lnTo>
                    <a:lnTo>
                      <a:pt x="275" y="123"/>
                    </a:lnTo>
                    <a:lnTo>
                      <a:pt x="274" y="130"/>
                    </a:lnTo>
                    <a:lnTo>
                      <a:pt x="270" y="135"/>
                    </a:lnTo>
                    <a:lnTo>
                      <a:pt x="270" y="137"/>
                    </a:lnTo>
                    <a:lnTo>
                      <a:pt x="260" y="135"/>
                    </a:lnTo>
                    <a:lnTo>
                      <a:pt x="250" y="132"/>
                    </a:lnTo>
                    <a:lnTo>
                      <a:pt x="244" y="132"/>
                    </a:lnTo>
                    <a:lnTo>
                      <a:pt x="242" y="128"/>
                    </a:lnTo>
                    <a:lnTo>
                      <a:pt x="237" y="125"/>
                    </a:lnTo>
                    <a:lnTo>
                      <a:pt x="236" y="125"/>
                    </a:lnTo>
                    <a:lnTo>
                      <a:pt x="236" y="125"/>
                    </a:lnTo>
                    <a:close/>
                    <a:moveTo>
                      <a:pt x="408" y="0"/>
                    </a:moveTo>
                    <a:lnTo>
                      <a:pt x="402" y="4"/>
                    </a:lnTo>
                    <a:lnTo>
                      <a:pt x="405" y="4"/>
                    </a:lnTo>
                    <a:lnTo>
                      <a:pt x="408" y="2"/>
                    </a:lnTo>
                    <a:lnTo>
                      <a:pt x="408" y="0"/>
                    </a:lnTo>
                    <a:lnTo>
                      <a:pt x="408" y="0"/>
                    </a:lnTo>
                    <a:close/>
                    <a:moveTo>
                      <a:pt x="415" y="0"/>
                    </a:moveTo>
                    <a:lnTo>
                      <a:pt x="410" y="4"/>
                    </a:lnTo>
                    <a:lnTo>
                      <a:pt x="412" y="5"/>
                    </a:lnTo>
                    <a:lnTo>
                      <a:pt x="417" y="4"/>
                    </a:lnTo>
                    <a:lnTo>
                      <a:pt x="417" y="0"/>
                    </a:lnTo>
                    <a:lnTo>
                      <a:pt x="415" y="0"/>
                    </a:lnTo>
                    <a:lnTo>
                      <a:pt x="415" y="0"/>
                    </a:lnTo>
                    <a:close/>
                    <a:moveTo>
                      <a:pt x="280" y="115"/>
                    </a:moveTo>
                    <a:lnTo>
                      <a:pt x="275" y="117"/>
                    </a:lnTo>
                    <a:lnTo>
                      <a:pt x="279" y="113"/>
                    </a:lnTo>
                    <a:lnTo>
                      <a:pt x="280" y="115"/>
                    </a:lnTo>
                    <a:lnTo>
                      <a:pt x="280" y="115"/>
                    </a:lnTo>
                    <a:close/>
                    <a:moveTo>
                      <a:pt x="284" y="113"/>
                    </a:moveTo>
                    <a:lnTo>
                      <a:pt x="280" y="115"/>
                    </a:lnTo>
                    <a:lnTo>
                      <a:pt x="280" y="113"/>
                    </a:lnTo>
                    <a:lnTo>
                      <a:pt x="280" y="112"/>
                    </a:lnTo>
                    <a:lnTo>
                      <a:pt x="284" y="113"/>
                    </a:lnTo>
                    <a:lnTo>
                      <a:pt x="284" y="113"/>
                    </a:lnTo>
                    <a:close/>
                    <a:moveTo>
                      <a:pt x="285" y="107"/>
                    </a:moveTo>
                    <a:lnTo>
                      <a:pt x="287" y="112"/>
                    </a:lnTo>
                    <a:lnTo>
                      <a:pt x="285" y="113"/>
                    </a:lnTo>
                    <a:lnTo>
                      <a:pt x="282" y="110"/>
                    </a:lnTo>
                    <a:lnTo>
                      <a:pt x="282" y="108"/>
                    </a:lnTo>
                    <a:lnTo>
                      <a:pt x="282" y="108"/>
                    </a:lnTo>
                    <a:lnTo>
                      <a:pt x="284" y="108"/>
                    </a:lnTo>
                    <a:lnTo>
                      <a:pt x="285" y="107"/>
                    </a:lnTo>
                    <a:lnTo>
                      <a:pt x="285" y="107"/>
                    </a:lnTo>
                    <a:close/>
                    <a:moveTo>
                      <a:pt x="0" y="22"/>
                    </a:moveTo>
                    <a:lnTo>
                      <a:pt x="1" y="15"/>
                    </a:lnTo>
                    <a:lnTo>
                      <a:pt x="5" y="12"/>
                    </a:lnTo>
                    <a:lnTo>
                      <a:pt x="10" y="15"/>
                    </a:lnTo>
                    <a:lnTo>
                      <a:pt x="16" y="19"/>
                    </a:lnTo>
                    <a:lnTo>
                      <a:pt x="18" y="20"/>
                    </a:lnTo>
                    <a:lnTo>
                      <a:pt x="23" y="20"/>
                    </a:lnTo>
                    <a:lnTo>
                      <a:pt x="26" y="24"/>
                    </a:lnTo>
                    <a:lnTo>
                      <a:pt x="25" y="30"/>
                    </a:lnTo>
                    <a:lnTo>
                      <a:pt x="21" y="32"/>
                    </a:lnTo>
                    <a:lnTo>
                      <a:pt x="21" y="35"/>
                    </a:lnTo>
                    <a:lnTo>
                      <a:pt x="28" y="37"/>
                    </a:lnTo>
                    <a:lnTo>
                      <a:pt x="35" y="34"/>
                    </a:lnTo>
                    <a:lnTo>
                      <a:pt x="38" y="32"/>
                    </a:lnTo>
                    <a:lnTo>
                      <a:pt x="41" y="35"/>
                    </a:lnTo>
                    <a:lnTo>
                      <a:pt x="45" y="34"/>
                    </a:lnTo>
                    <a:lnTo>
                      <a:pt x="45" y="29"/>
                    </a:lnTo>
                    <a:lnTo>
                      <a:pt x="46" y="29"/>
                    </a:lnTo>
                    <a:lnTo>
                      <a:pt x="46" y="29"/>
                    </a:lnTo>
                    <a:lnTo>
                      <a:pt x="49" y="27"/>
                    </a:lnTo>
                    <a:lnTo>
                      <a:pt x="51" y="25"/>
                    </a:lnTo>
                    <a:lnTo>
                      <a:pt x="53" y="25"/>
                    </a:lnTo>
                    <a:lnTo>
                      <a:pt x="58" y="30"/>
                    </a:lnTo>
                    <a:lnTo>
                      <a:pt x="74" y="47"/>
                    </a:lnTo>
                    <a:lnTo>
                      <a:pt x="79" y="55"/>
                    </a:lnTo>
                    <a:lnTo>
                      <a:pt x="83" y="64"/>
                    </a:lnTo>
                    <a:lnTo>
                      <a:pt x="81" y="67"/>
                    </a:lnTo>
                    <a:lnTo>
                      <a:pt x="81" y="77"/>
                    </a:lnTo>
                    <a:lnTo>
                      <a:pt x="79" y="78"/>
                    </a:lnTo>
                    <a:lnTo>
                      <a:pt x="79" y="83"/>
                    </a:lnTo>
                    <a:lnTo>
                      <a:pt x="81" y="85"/>
                    </a:lnTo>
                    <a:lnTo>
                      <a:pt x="81" y="97"/>
                    </a:lnTo>
                    <a:lnTo>
                      <a:pt x="84" y="102"/>
                    </a:lnTo>
                    <a:lnTo>
                      <a:pt x="91" y="107"/>
                    </a:lnTo>
                    <a:lnTo>
                      <a:pt x="94" y="107"/>
                    </a:lnTo>
                    <a:lnTo>
                      <a:pt x="96" y="108"/>
                    </a:lnTo>
                    <a:lnTo>
                      <a:pt x="94" y="110"/>
                    </a:lnTo>
                    <a:lnTo>
                      <a:pt x="96" y="117"/>
                    </a:lnTo>
                    <a:lnTo>
                      <a:pt x="98" y="118"/>
                    </a:lnTo>
                    <a:lnTo>
                      <a:pt x="98" y="120"/>
                    </a:lnTo>
                    <a:lnTo>
                      <a:pt x="98" y="122"/>
                    </a:lnTo>
                    <a:lnTo>
                      <a:pt x="99" y="122"/>
                    </a:lnTo>
                    <a:lnTo>
                      <a:pt x="104" y="132"/>
                    </a:lnTo>
                    <a:lnTo>
                      <a:pt x="104" y="137"/>
                    </a:lnTo>
                    <a:lnTo>
                      <a:pt x="101" y="135"/>
                    </a:lnTo>
                    <a:lnTo>
                      <a:pt x="101" y="133"/>
                    </a:lnTo>
                    <a:lnTo>
                      <a:pt x="101" y="132"/>
                    </a:lnTo>
                    <a:lnTo>
                      <a:pt x="98" y="130"/>
                    </a:lnTo>
                    <a:lnTo>
                      <a:pt x="99" y="132"/>
                    </a:lnTo>
                    <a:lnTo>
                      <a:pt x="99" y="133"/>
                    </a:lnTo>
                    <a:lnTo>
                      <a:pt x="98" y="135"/>
                    </a:lnTo>
                    <a:lnTo>
                      <a:pt x="99" y="135"/>
                    </a:lnTo>
                    <a:lnTo>
                      <a:pt x="99" y="135"/>
                    </a:lnTo>
                    <a:lnTo>
                      <a:pt x="94" y="138"/>
                    </a:lnTo>
                    <a:lnTo>
                      <a:pt x="93" y="137"/>
                    </a:lnTo>
                    <a:lnTo>
                      <a:pt x="91" y="138"/>
                    </a:lnTo>
                    <a:lnTo>
                      <a:pt x="86" y="135"/>
                    </a:lnTo>
                    <a:lnTo>
                      <a:pt x="84" y="132"/>
                    </a:lnTo>
                    <a:lnTo>
                      <a:pt x="76" y="132"/>
                    </a:lnTo>
                    <a:lnTo>
                      <a:pt x="68" y="127"/>
                    </a:lnTo>
                    <a:lnTo>
                      <a:pt x="64" y="123"/>
                    </a:lnTo>
                    <a:lnTo>
                      <a:pt x="63" y="122"/>
                    </a:lnTo>
                    <a:lnTo>
                      <a:pt x="59" y="123"/>
                    </a:lnTo>
                    <a:lnTo>
                      <a:pt x="56" y="122"/>
                    </a:lnTo>
                    <a:lnTo>
                      <a:pt x="49" y="117"/>
                    </a:lnTo>
                    <a:lnTo>
                      <a:pt x="49" y="113"/>
                    </a:lnTo>
                    <a:lnTo>
                      <a:pt x="43" y="107"/>
                    </a:lnTo>
                    <a:lnTo>
                      <a:pt x="35" y="105"/>
                    </a:lnTo>
                    <a:lnTo>
                      <a:pt x="31" y="102"/>
                    </a:lnTo>
                    <a:lnTo>
                      <a:pt x="31" y="98"/>
                    </a:lnTo>
                    <a:lnTo>
                      <a:pt x="35" y="95"/>
                    </a:lnTo>
                    <a:lnTo>
                      <a:pt x="33" y="92"/>
                    </a:lnTo>
                    <a:lnTo>
                      <a:pt x="28" y="90"/>
                    </a:lnTo>
                    <a:lnTo>
                      <a:pt x="23" y="83"/>
                    </a:lnTo>
                    <a:lnTo>
                      <a:pt x="16" y="80"/>
                    </a:lnTo>
                    <a:lnTo>
                      <a:pt x="15" y="77"/>
                    </a:lnTo>
                    <a:lnTo>
                      <a:pt x="15" y="74"/>
                    </a:lnTo>
                    <a:lnTo>
                      <a:pt x="11" y="72"/>
                    </a:lnTo>
                    <a:lnTo>
                      <a:pt x="11" y="67"/>
                    </a:lnTo>
                    <a:lnTo>
                      <a:pt x="13" y="65"/>
                    </a:lnTo>
                    <a:lnTo>
                      <a:pt x="13" y="59"/>
                    </a:lnTo>
                    <a:lnTo>
                      <a:pt x="11" y="52"/>
                    </a:lnTo>
                    <a:lnTo>
                      <a:pt x="8" y="47"/>
                    </a:lnTo>
                    <a:lnTo>
                      <a:pt x="5" y="29"/>
                    </a:lnTo>
                    <a:lnTo>
                      <a:pt x="0" y="22"/>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98" name="Freeform 18"/>
              <p:cNvSpPr>
                <a:spLocks noEditPoints="1"/>
              </p:cNvSpPr>
              <p:nvPr/>
            </p:nvSpPr>
            <p:spPr bwMode="auto">
              <a:xfrm>
                <a:off x="7902660" y="3212647"/>
                <a:ext cx="16053" cy="11414"/>
              </a:xfrm>
              <a:custGeom>
                <a:avLst/>
                <a:gdLst/>
                <a:ahLst/>
                <a:cxnLst>
                  <a:cxn ang="0">
                    <a:pos x="0" y="10"/>
                  </a:cxn>
                  <a:cxn ang="0">
                    <a:pos x="3" y="12"/>
                  </a:cxn>
                  <a:cxn ang="0">
                    <a:pos x="6" y="12"/>
                  </a:cxn>
                  <a:cxn ang="0">
                    <a:pos x="10" y="18"/>
                  </a:cxn>
                  <a:cxn ang="0">
                    <a:pos x="15" y="22"/>
                  </a:cxn>
                  <a:cxn ang="0">
                    <a:pos x="18" y="20"/>
                  </a:cxn>
                  <a:cxn ang="0">
                    <a:pos x="16" y="10"/>
                  </a:cxn>
                  <a:cxn ang="0">
                    <a:pos x="18" y="7"/>
                  </a:cxn>
                  <a:cxn ang="0">
                    <a:pos x="21" y="7"/>
                  </a:cxn>
                  <a:cxn ang="0">
                    <a:pos x="21" y="5"/>
                  </a:cxn>
                  <a:cxn ang="0">
                    <a:pos x="20" y="0"/>
                  </a:cxn>
                  <a:cxn ang="0">
                    <a:pos x="16" y="2"/>
                  </a:cxn>
                  <a:cxn ang="0">
                    <a:pos x="10" y="7"/>
                  </a:cxn>
                  <a:cxn ang="0">
                    <a:pos x="2" y="8"/>
                  </a:cxn>
                  <a:cxn ang="0">
                    <a:pos x="0" y="10"/>
                  </a:cxn>
                  <a:cxn ang="0">
                    <a:pos x="0" y="10"/>
                  </a:cxn>
                  <a:cxn ang="0">
                    <a:pos x="21" y="7"/>
                  </a:cxn>
                  <a:cxn ang="0">
                    <a:pos x="23" y="12"/>
                  </a:cxn>
                  <a:cxn ang="0">
                    <a:pos x="23" y="17"/>
                  </a:cxn>
                  <a:cxn ang="0">
                    <a:pos x="26" y="18"/>
                  </a:cxn>
                  <a:cxn ang="0">
                    <a:pos x="28" y="15"/>
                  </a:cxn>
                  <a:cxn ang="0">
                    <a:pos x="25" y="7"/>
                  </a:cxn>
                  <a:cxn ang="0">
                    <a:pos x="25" y="5"/>
                  </a:cxn>
                  <a:cxn ang="0">
                    <a:pos x="23" y="7"/>
                  </a:cxn>
                  <a:cxn ang="0">
                    <a:pos x="21" y="7"/>
                  </a:cxn>
                </a:cxnLst>
                <a:rect l="0" t="0" r="r" b="b"/>
                <a:pathLst>
                  <a:path w="28" h="22">
                    <a:moveTo>
                      <a:pt x="0" y="10"/>
                    </a:moveTo>
                    <a:lnTo>
                      <a:pt x="3" y="12"/>
                    </a:lnTo>
                    <a:lnTo>
                      <a:pt x="6" y="12"/>
                    </a:lnTo>
                    <a:lnTo>
                      <a:pt x="10" y="18"/>
                    </a:lnTo>
                    <a:lnTo>
                      <a:pt x="15" y="22"/>
                    </a:lnTo>
                    <a:lnTo>
                      <a:pt x="18" y="20"/>
                    </a:lnTo>
                    <a:lnTo>
                      <a:pt x="16" y="10"/>
                    </a:lnTo>
                    <a:lnTo>
                      <a:pt x="18" y="7"/>
                    </a:lnTo>
                    <a:lnTo>
                      <a:pt x="21" y="7"/>
                    </a:lnTo>
                    <a:lnTo>
                      <a:pt x="21" y="5"/>
                    </a:lnTo>
                    <a:lnTo>
                      <a:pt x="20" y="0"/>
                    </a:lnTo>
                    <a:lnTo>
                      <a:pt x="16" y="2"/>
                    </a:lnTo>
                    <a:lnTo>
                      <a:pt x="10" y="7"/>
                    </a:lnTo>
                    <a:lnTo>
                      <a:pt x="2" y="8"/>
                    </a:lnTo>
                    <a:lnTo>
                      <a:pt x="0" y="10"/>
                    </a:lnTo>
                    <a:lnTo>
                      <a:pt x="0" y="10"/>
                    </a:lnTo>
                    <a:close/>
                    <a:moveTo>
                      <a:pt x="21" y="7"/>
                    </a:moveTo>
                    <a:lnTo>
                      <a:pt x="23" y="12"/>
                    </a:lnTo>
                    <a:lnTo>
                      <a:pt x="23" y="17"/>
                    </a:lnTo>
                    <a:lnTo>
                      <a:pt x="26" y="18"/>
                    </a:lnTo>
                    <a:lnTo>
                      <a:pt x="28" y="15"/>
                    </a:lnTo>
                    <a:lnTo>
                      <a:pt x="25" y="7"/>
                    </a:lnTo>
                    <a:lnTo>
                      <a:pt x="25" y="5"/>
                    </a:lnTo>
                    <a:lnTo>
                      <a:pt x="23" y="7"/>
                    </a:lnTo>
                    <a:lnTo>
                      <a:pt x="21" y="7"/>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99" name="Freeform 19"/>
              <p:cNvSpPr>
                <a:spLocks noEditPoints="1"/>
              </p:cNvSpPr>
              <p:nvPr/>
            </p:nvSpPr>
            <p:spPr bwMode="auto">
              <a:xfrm>
                <a:off x="7730349" y="2988528"/>
                <a:ext cx="107025" cy="182616"/>
              </a:xfrm>
              <a:custGeom>
                <a:avLst/>
                <a:gdLst/>
                <a:ahLst/>
                <a:cxnLst>
                  <a:cxn ang="0">
                    <a:pos x="8" y="18"/>
                  </a:cxn>
                  <a:cxn ang="0">
                    <a:pos x="21" y="22"/>
                  </a:cxn>
                  <a:cxn ang="0">
                    <a:pos x="36" y="17"/>
                  </a:cxn>
                  <a:cxn ang="0">
                    <a:pos x="54" y="15"/>
                  </a:cxn>
                  <a:cxn ang="0">
                    <a:pos x="76" y="0"/>
                  </a:cxn>
                  <a:cxn ang="0">
                    <a:pos x="99" y="10"/>
                  </a:cxn>
                  <a:cxn ang="0">
                    <a:pos x="108" y="18"/>
                  </a:cxn>
                  <a:cxn ang="0">
                    <a:pos x="121" y="38"/>
                  </a:cxn>
                  <a:cxn ang="0">
                    <a:pos x="141" y="42"/>
                  </a:cxn>
                  <a:cxn ang="0">
                    <a:pos x="141" y="48"/>
                  </a:cxn>
                  <a:cxn ang="0">
                    <a:pos x="124" y="53"/>
                  </a:cxn>
                  <a:cxn ang="0">
                    <a:pos x="116" y="58"/>
                  </a:cxn>
                  <a:cxn ang="0">
                    <a:pos x="109" y="62"/>
                  </a:cxn>
                  <a:cxn ang="0">
                    <a:pos x="108" y="73"/>
                  </a:cxn>
                  <a:cxn ang="0">
                    <a:pos x="99" y="83"/>
                  </a:cxn>
                  <a:cxn ang="0">
                    <a:pos x="93" y="91"/>
                  </a:cxn>
                  <a:cxn ang="0">
                    <a:pos x="91" y="108"/>
                  </a:cxn>
                  <a:cxn ang="0">
                    <a:pos x="103" y="120"/>
                  </a:cxn>
                  <a:cxn ang="0">
                    <a:pos x="114" y="135"/>
                  </a:cxn>
                  <a:cxn ang="0">
                    <a:pos x="132" y="153"/>
                  </a:cxn>
                  <a:cxn ang="0">
                    <a:pos x="174" y="184"/>
                  </a:cxn>
                  <a:cxn ang="0">
                    <a:pos x="181" y="199"/>
                  </a:cxn>
                  <a:cxn ang="0">
                    <a:pos x="189" y="216"/>
                  </a:cxn>
                  <a:cxn ang="0">
                    <a:pos x="192" y="234"/>
                  </a:cxn>
                  <a:cxn ang="0">
                    <a:pos x="197" y="248"/>
                  </a:cxn>
                  <a:cxn ang="0">
                    <a:pos x="196" y="253"/>
                  </a:cxn>
                  <a:cxn ang="0">
                    <a:pos x="194" y="262"/>
                  </a:cxn>
                  <a:cxn ang="0">
                    <a:pos x="192" y="279"/>
                  </a:cxn>
                  <a:cxn ang="0">
                    <a:pos x="179" y="294"/>
                  </a:cxn>
                  <a:cxn ang="0">
                    <a:pos x="162" y="306"/>
                  </a:cxn>
                  <a:cxn ang="0">
                    <a:pos x="137" y="311"/>
                  </a:cxn>
                  <a:cxn ang="0">
                    <a:pos x="131" y="307"/>
                  </a:cxn>
                  <a:cxn ang="0">
                    <a:pos x="136" y="314"/>
                  </a:cxn>
                  <a:cxn ang="0">
                    <a:pos x="131" y="322"/>
                  </a:cxn>
                  <a:cxn ang="0">
                    <a:pos x="123" y="324"/>
                  </a:cxn>
                  <a:cxn ang="0">
                    <a:pos x="121" y="332"/>
                  </a:cxn>
                  <a:cxn ang="0">
                    <a:pos x="108" y="339"/>
                  </a:cxn>
                  <a:cxn ang="0">
                    <a:pos x="93" y="352"/>
                  </a:cxn>
                  <a:cxn ang="0">
                    <a:pos x="94" y="346"/>
                  </a:cxn>
                  <a:cxn ang="0">
                    <a:pos x="93" y="334"/>
                  </a:cxn>
                  <a:cxn ang="0">
                    <a:pos x="101" y="316"/>
                  </a:cxn>
                  <a:cxn ang="0">
                    <a:pos x="83" y="314"/>
                  </a:cxn>
                  <a:cxn ang="0">
                    <a:pos x="93" y="302"/>
                  </a:cxn>
                  <a:cxn ang="0">
                    <a:pos x="118" y="297"/>
                  </a:cxn>
                  <a:cxn ang="0">
                    <a:pos x="121" y="289"/>
                  </a:cxn>
                  <a:cxn ang="0">
                    <a:pos x="131" y="272"/>
                  </a:cxn>
                  <a:cxn ang="0">
                    <a:pos x="152" y="256"/>
                  </a:cxn>
                  <a:cxn ang="0">
                    <a:pos x="149" y="226"/>
                  </a:cxn>
                  <a:cxn ang="0">
                    <a:pos x="146" y="208"/>
                  </a:cxn>
                  <a:cxn ang="0">
                    <a:pos x="146" y="188"/>
                  </a:cxn>
                  <a:cxn ang="0">
                    <a:pos x="142" y="174"/>
                  </a:cxn>
                  <a:cxn ang="0">
                    <a:pos x="131" y="164"/>
                  </a:cxn>
                  <a:cxn ang="0">
                    <a:pos x="119" y="153"/>
                  </a:cxn>
                  <a:cxn ang="0">
                    <a:pos x="101" y="136"/>
                  </a:cxn>
                  <a:cxn ang="0">
                    <a:pos x="69" y="115"/>
                  </a:cxn>
                  <a:cxn ang="0">
                    <a:pos x="58" y="103"/>
                  </a:cxn>
                  <a:cxn ang="0">
                    <a:pos x="68" y="91"/>
                  </a:cxn>
                  <a:cxn ang="0">
                    <a:pos x="69" y="75"/>
                  </a:cxn>
                  <a:cxn ang="0">
                    <a:pos x="53" y="62"/>
                  </a:cxn>
                  <a:cxn ang="0">
                    <a:pos x="18" y="48"/>
                  </a:cxn>
                  <a:cxn ang="0">
                    <a:pos x="1" y="27"/>
                  </a:cxn>
                  <a:cxn ang="0">
                    <a:pos x="68" y="316"/>
                  </a:cxn>
                  <a:cxn ang="0">
                    <a:pos x="71" y="307"/>
                  </a:cxn>
                </a:cxnLst>
                <a:rect l="0" t="0" r="r" b="b"/>
                <a:pathLst>
                  <a:path w="199" h="352">
                    <a:moveTo>
                      <a:pt x="0" y="25"/>
                    </a:moveTo>
                    <a:lnTo>
                      <a:pt x="1" y="23"/>
                    </a:lnTo>
                    <a:lnTo>
                      <a:pt x="3" y="23"/>
                    </a:lnTo>
                    <a:lnTo>
                      <a:pt x="5" y="20"/>
                    </a:lnTo>
                    <a:lnTo>
                      <a:pt x="8" y="18"/>
                    </a:lnTo>
                    <a:lnTo>
                      <a:pt x="13" y="17"/>
                    </a:lnTo>
                    <a:lnTo>
                      <a:pt x="16" y="17"/>
                    </a:lnTo>
                    <a:lnTo>
                      <a:pt x="15" y="20"/>
                    </a:lnTo>
                    <a:lnTo>
                      <a:pt x="18" y="22"/>
                    </a:lnTo>
                    <a:lnTo>
                      <a:pt x="21" y="22"/>
                    </a:lnTo>
                    <a:lnTo>
                      <a:pt x="21" y="18"/>
                    </a:lnTo>
                    <a:lnTo>
                      <a:pt x="25" y="15"/>
                    </a:lnTo>
                    <a:lnTo>
                      <a:pt x="29" y="20"/>
                    </a:lnTo>
                    <a:lnTo>
                      <a:pt x="33" y="17"/>
                    </a:lnTo>
                    <a:lnTo>
                      <a:pt x="36" y="17"/>
                    </a:lnTo>
                    <a:lnTo>
                      <a:pt x="36" y="20"/>
                    </a:lnTo>
                    <a:lnTo>
                      <a:pt x="43" y="17"/>
                    </a:lnTo>
                    <a:lnTo>
                      <a:pt x="43" y="15"/>
                    </a:lnTo>
                    <a:lnTo>
                      <a:pt x="49" y="13"/>
                    </a:lnTo>
                    <a:lnTo>
                      <a:pt x="54" y="15"/>
                    </a:lnTo>
                    <a:lnTo>
                      <a:pt x="61" y="13"/>
                    </a:lnTo>
                    <a:lnTo>
                      <a:pt x="61" y="7"/>
                    </a:lnTo>
                    <a:lnTo>
                      <a:pt x="66" y="3"/>
                    </a:lnTo>
                    <a:lnTo>
                      <a:pt x="73" y="3"/>
                    </a:lnTo>
                    <a:lnTo>
                      <a:pt x="76" y="0"/>
                    </a:lnTo>
                    <a:lnTo>
                      <a:pt x="81" y="3"/>
                    </a:lnTo>
                    <a:lnTo>
                      <a:pt x="81" y="7"/>
                    </a:lnTo>
                    <a:lnTo>
                      <a:pt x="86" y="8"/>
                    </a:lnTo>
                    <a:lnTo>
                      <a:pt x="89" y="10"/>
                    </a:lnTo>
                    <a:lnTo>
                      <a:pt x="99" y="10"/>
                    </a:lnTo>
                    <a:lnTo>
                      <a:pt x="101" y="13"/>
                    </a:lnTo>
                    <a:lnTo>
                      <a:pt x="108" y="10"/>
                    </a:lnTo>
                    <a:lnTo>
                      <a:pt x="113" y="13"/>
                    </a:lnTo>
                    <a:lnTo>
                      <a:pt x="111" y="18"/>
                    </a:lnTo>
                    <a:lnTo>
                      <a:pt x="108" y="18"/>
                    </a:lnTo>
                    <a:lnTo>
                      <a:pt x="106" y="27"/>
                    </a:lnTo>
                    <a:lnTo>
                      <a:pt x="108" y="27"/>
                    </a:lnTo>
                    <a:lnTo>
                      <a:pt x="109" y="32"/>
                    </a:lnTo>
                    <a:lnTo>
                      <a:pt x="119" y="35"/>
                    </a:lnTo>
                    <a:lnTo>
                      <a:pt x="121" y="38"/>
                    </a:lnTo>
                    <a:lnTo>
                      <a:pt x="126" y="40"/>
                    </a:lnTo>
                    <a:lnTo>
                      <a:pt x="131" y="42"/>
                    </a:lnTo>
                    <a:lnTo>
                      <a:pt x="136" y="40"/>
                    </a:lnTo>
                    <a:lnTo>
                      <a:pt x="137" y="42"/>
                    </a:lnTo>
                    <a:lnTo>
                      <a:pt x="141" y="42"/>
                    </a:lnTo>
                    <a:lnTo>
                      <a:pt x="144" y="43"/>
                    </a:lnTo>
                    <a:lnTo>
                      <a:pt x="144" y="43"/>
                    </a:lnTo>
                    <a:lnTo>
                      <a:pt x="146" y="45"/>
                    </a:lnTo>
                    <a:lnTo>
                      <a:pt x="144" y="48"/>
                    </a:lnTo>
                    <a:lnTo>
                      <a:pt x="141" y="48"/>
                    </a:lnTo>
                    <a:lnTo>
                      <a:pt x="139" y="48"/>
                    </a:lnTo>
                    <a:lnTo>
                      <a:pt x="134" y="52"/>
                    </a:lnTo>
                    <a:lnTo>
                      <a:pt x="131" y="50"/>
                    </a:lnTo>
                    <a:lnTo>
                      <a:pt x="126" y="52"/>
                    </a:lnTo>
                    <a:lnTo>
                      <a:pt x="124" y="53"/>
                    </a:lnTo>
                    <a:lnTo>
                      <a:pt x="126" y="57"/>
                    </a:lnTo>
                    <a:lnTo>
                      <a:pt x="124" y="58"/>
                    </a:lnTo>
                    <a:lnTo>
                      <a:pt x="123" y="60"/>
                    </a:lnTo>
                    <a:lnTo>
                      <a:pt x="121" y="58"/>
                    </a:lnTo>
                    <a:lnTo>
                      <a:pt x="116" y="58"/>
                    </a:lnTo>
                    <a:lnTo>
                      <a:pt x="114" y="62"/>
                    </a:lnTo>
                    <a:lnTo>
                      <a:pt x="113" y="62"/>
                    </a:lnTo>
                    <a:lnTo>
                      <a:pt x="111" y="60"/>
                    </a:lnTo>
                    <a:lnTo>
                      <a:pt x="109" y="58"/>
                    </a:lnTo>
                    <a:lnTo>
                      <a:pt x="109" y="62"/>
                    </a:lnTo>
                    <a:lnTo>
                      <a:pt x="108" y="65"/>
                    </a:lnTo>
                    <a:lnTo>
                      <a:pt x="109" y="65"/>
                    </a:lnTo>
                    <a:lnTo>
                      <a:pt x="108" y="68"/>
                    </a:lnTo>
                    <a:lnTo>
                      <a:pt x="108" y="73"/>
                    </a:lnTo>
                    <a:lnTo>
                      <a:pt x="108" y="73"/>
                    </a:lnTo>
                    <a:lnTo>
                      <a:pt x="109" y="76"/>
                    </a:lnTo>
                    <a:lnTo>
                      <a:pt x="108" y="78"/>
                    </a:lnTo>
                    <a:lnTo>
                      <a:pt x="106" y="78"/>
                    </a:lnTo>
                    <a:lnTo>
                      <a:pt x="103" y="83"/>
                    </a:lnTo>
                    <a:lnTo>
                      <a:pt x="99" y="83"/>
                    </a:lnTo>
                    <a:lnTo>
                      <a:pt x="98" y="81"/>
                    </a:lnTo>
                    <a:lnTo>
                      <a:pt x="98" y="83"/>
                    </a:lnTo>
                    <a:lnTo>
                      <a:pt x="96" y="85"/>
                    </a:lnTo>
                    <a:lnTo>
                      <a:pt x="94" y="90"/>
                    </a:lnTo>
                    <a:lnTo>
                      <a:pt x="93" y="91"/>
                    </a:lnTo>
                    <a:lnTo>
                      <a:pt x="93" y="95"/>
                    </a:lnTo>
                    <a:lnTo>
                      <a:pt x="94" y="95"/>
                    </a:lnTo>
                    <a:lnTo>
                      <a:pt x="96" y="96"/>
                    </a:lnTo>
                    <a:lnTo>
                      <a:pt x="93" y="105"/>
                    </a:lnTo>
                    <a:lnTo>
                      <a:pt x="91" y="108"/>
                    </a:lnTo>
                    <a:lnTo>
                      <a:pt x="96" y="111"/>
                    </a:lnTo>
                    <a:lnTo>
                      <a:pt x="96" y="115"/>
                    </a:lnTo>
                    <a:lnTo>
                      <a:pt x="91" y="115"/>
                    </a:lnTo>
                    <a:lnTo>
                      <a:pt x="96" y="116"/>
                    </a:lnTo>
                    <a:lnTo>
                      <a:pt x="103" y="120"/>
                    </a:lnTo>
                    <a:lnTo>
                      <a:pt x="109" y="126"/>
                    </a:lnTo>
                    <a:lnTo>
                      <a:pt x="111" y="126"/>
                    </a:lnTo>
                    <a:lnTo>
                      <a:pt x="114" y="131"/>
                    </a:lnTo>
                    <a:lnTo>
                      <a:pt x="114" y="133"/>
                    </a:lnTo>
                    <a:lnTo>
                      <a:pt x="114" y="135"/>
                    </a:lnTo>
                    <a:lnTo>
                      <a:pt x="116" y="140"/>
                    </a:lnTo>
                    <a:lnTo>
                      <a:pt x="116" y="143"/>
                    </a:lnTo>
                    <a:lnTo>
                      <a:pt x="126" y="150"/>
                    </a:lnTo>
                    <a:lnTo>
                      <a:pt x="131" y="153"/>
                    </a:lnTo>
                    <a:lnTo>
                      <a:pt x="132" y="153"/>
                    </a:lnTo>
                    <a:lnTo>
                      <a:pt x="144" y="160"/>
                    </a:lnTo>
                    <a:lnTo>
                      <a:pt x="156" y="168"/>
                    </a:lnTo>
                    <a:lnTo>
                      <a:pt x="159" y="171"/>
                    </a:lnTo>
                    <a:lnTo>
                      <a:pt x="171" y="179"/>
                    </a:lnTo>
                    <a:lnTo>
                      <a:pt x="174" y="184"/>
                    </a:lnTo>
                    <a:lnTo>
                      <a:pt x="174" y="188"/>
                    </a:lnTo>
                    <a:lnTo>
                      <a:pt x="176" y="188"/>
                    </a:lnTo>
                    <a:lnTo>
                      <a:pt x="176" y="191"/>
                    </a:lnTo>
                    <a:lnTo>
                      <a:pt x="181" y="196"/>
                    </a:lnTo>
                    <a:lnTo>
                      <a:pt x="181" y="199"/>
                    </a:lnTo>
                    <a:lnTo>
                      <a:pt x="182" y="201"/>
                    </a:lnTo>
                    <a:lnTo>
                      <a:pt x="181" y="203"/>
                    </a:lnTo>
                    <a:lnTo>
                      <a:pt x="186" y="208"/>
                    </a:lnTo>
                    <a:lnTo>
                      <a:pt x="186" y="214"/>
                    </a:lnTo>
                    <a:lnTo>
                      <a:pt x="189" y="216"/>
                    </a:lnTo>
                    <a:lnTo>
                      <a:pt x="191" y="223"/>
                    </a:lnTo>
                    <a:lnTo>
                      <a:pt x="192" y="224"/>
                    </a:lnTo>
                    <a:lnTo>
                      <a:pt x="192" y="229"/>
                    </a:lnTo>
                    <a:lnTo>
                      <a:pt x="191" y="231"/>
                    </a:lnTo>
                    <a:lnTo>
                      <a:pt x="192" y="234"/>
                    </a:lnTo>
                    <a:lnTo>
                      <a:pt x="192" y="236"/>
                    </a:lnTo>
                    <a:lnTo>
                      <a:pt x="194" y="243"/>
                    </a:lnTo>
                    <a:lnTo>
                      <a:pt x="194" y="244"/>
                    </a:lnTo>
                    <a:lnTo>
                      <a:pt x="196" y="244"/>
                    </a:lnTo>
                    <a:lnTo>
                      <a:pt x="197" y="248"/>
                    </a:lnTo>
                    <a:lnTo>
                      <a:pt x="199" y="253"/>
                    </a:lnTo>
                    <a:lnTo>
                      <a:pt x="199" y="256"/>
                    </a:lnTo>
                    <a:lnTo>
                      <a:pt x="197" y="256"/>
                    </a:lnTo>
                    <a:lnTo>
                      <a:pt x="197" y="254"/>
                    </a:lnTo>
                    <a:lnTo>
                      <a:pt x="196" y="253"/>
                    </a:lnTo>
                    <a:lnTo>
                      <a:pt x="194" y="254"/>
                    </a:lnTo>
                    <a:lnTo>
                      <a:pt x="194" y="258"/>
                    </a:lnTo>
                    <a:lnTo>
                      <a:pt x="197" y="259"/>
                    </a:lnTo>
                    <a:lnTo>
                      <a:pt x="196" y="261"/>
                    </a:lnTo>
                    <a:lnTo>
                      <a:pt x="194" y="262"/>
                    </a:lnTo>
                    <a:lnTo>
                      <a:pt x="194" y="266"/>
                    </a:lnTo>
                    <a:lnTo>
                      <a:pt x="191" y="269"/>
                    </a:lnTo>
                    <a:lnTo>
                      <a:pt x="194" y="272"/>
                    </a:lnTo>
                    <a:lnTo>
                      <a:pt x="191" y="277"/>
                    </a:lnTo>
                    <a:lnTo>
                      <a:pt x="192" y="279"/>
                    </a:lnTo>
                    <a:lnTo>
                      <a:pt x="189" y="281"/>
                    </a:lnTo>
                    <a:lnTo>
                      <a:pt x="187" y="282"/>
                    </a:lnTo>
                    <a:lnTo>
                      <a:pt x="186" y="287"/>
                    </a:lnTo>
                    <a:lnTo>
                      <a:pt x="184" y="289"/>
                    </a:lnTo>
                    <a:lnTo>
                      <a:pt x="179" y="294"/>
                    </a:lnTo>
                    <a:lnTo>
                      <a:pt x="174" y="296"/>
                    </a:lnTo>
                    <a:lnTo>
                      <a:pt x="171" y="299"/>
                    </a:lnTo>
                    <a:lnTo>
                      <a:pt x="169" y="302"/>
                    </a:lnTo>
                    <a:lnTo>
                      <a:pt x="166" y="302"/>
                    </a:lnTo>
                    <a:lnTo>
                      <a:pt x="162" y="306"/>
                    </a:lnTo>
                    <a:lnTo>
                      <a:pt x="152" y="311"/>
                    </a:lnTo>
                    <a:lnTo>
                      <a:pt x="146" y="311"/>
                    </a:lnTo>
                    <a:lnTo>
                      <a:pt x="142" y="311"/>
                    </a:lnTo>
                    <a:lnTo>
                      <a:pt x="137" y="311"/>
                    </a:lnTo>
                    <a:lnTo>
                      <a:pt x="137" y="311"/>
                    </a:lnTo>
                    <a:lnTo>
                      <a:pt x="137" y="307"/>
                    </a:lnTo>
                    <a:lnTo>
                      <a:pt x="137" y="304"/>
                    </a:lnTo>
                    <a:lnTo>
                      <a:pt x="136" y="307"/>
                    </a:lnTo>
                    <a:lnTo>
                      <a:pt x="136" y="309"/>
                    </a:lnTo>
                    <a:lnTo>
                      <a:pt x="131" y="307"/>
                    </a:lnTo>
                    <a:lnTo>
                      <a:pt x="134" y="309"/>
                    </a:lnTo>
                    <a:lnTo>
                      <a:pt x="134" y="311"/>
                    </a:lnTo>
                    <a:lnTo>
                      <a:pt x="132" y="312"/>
                    </a:lnTo>
                    <a:lnTo>
                      <a:pt x="129" y="311"/>
                    </a:lnTo>
                    <a:lnTo>
                      <a:pt x="136" y="314"/>
                    </a:lnTo>
                    <a:lnTo>
                      <a:pt x="134" y="316"/>
                    </a:lnTo>
                    <a:lnTo>
                      <a:pt x="136" y="319"/>
                    </a:lnTo>
                    <a:lnTo>
                      <a:pt x="132" y="321"/>
                    </a:lnTo>
                    <a:lnTo>
                      <a:pt x="127" y="317"/>
                    </a:lnTo>
                    <a:lnTo>
                      <a:pt x="131" y="322"/>
                    </a:lnTo>
                    <a:lnTo>
                      <a:pt x="131" y="324"/>
                    </a:lnTo>
                    <a:lnTo>
                      <a:pt x="129" y="326"/>
                    </a:lnTo>
                    <a:lnTo>
                      <a:pt x="127" y="326"/>
                    </a:lnTo>
                    <a:lnTo>
                      <a:pt x="126" y="324"/>
                    </a:lnTo>
                    <a:lnTo>
                      <a:pt x="123" y="324"/>
                    </a:lnTo>
                    <a:lnTo>
                      <a:pt x="124" y="327"/>
                    </a:lnTo>
                    <a:lnTo>
                      <a:pt x="124" y="327"/>
                    </a:lnTo>
                    <a:lnTo>
                      <a:pt x="124" y="329"/>
                    </a:lnTo>
                    <a:lnTo>
                      <a:pt x="123" y="331"/>
                    </a:lnTo>
                    <a:lnTo>
                      <a:pt x="121" y="332"/>
                    </a:lnTo>
                    <a:lnTo>
                      <a:pt x="119" y="332"/>
                    </a:lnTo>
                    <a:lnTo>
                      <a:pt x="114" y="336"/>
                    </a:lnTo>
                    <a:lnTo>
                      <a:pt x="113" y="337"/>
                    </a:lnTo>
                    <a:lnTo>
                      <a:pt x="109" y="337"/>
                    </a:lnTo>
                    <a:lnTo>
                      <a:pt x="108" y="339"/>
                    </a:lnTo>
                    <a:lnTo>
                      <a:pt x="108" y="344"/>
                    </a:lnTo>
                    <a:lnTo>
                      <a:pt x="104" y="346"/>
                    </a:lnTo>
                    <a:lnTo>
                      <a:pt x="103" y="346"/>
                    </a:lnTo>
                    <a:lnTo>
                      <a:pt x="103" y="347"/>
                    </a:lnTo>
                    <a:lnTo>
                      <a:pt x="93" y="352"/>
                    </a:lnTo>
                    <a:lnTo>
                      <a:pt x="88" y="351"/>
                    </a:lnTo>
                    <a:lnTo>
                      <a:pt x="91" y="349"/>
                    </a:lnTo>
                    <a:lnTo>
                      <a:pt x="94" y="347"/>
                    </a:lnTo>
                    <a:lnTo>
                      <a:pt x="98" y="344"/>
                    </a:lnTo>
                    <a:lnTo>
                      <a:pt x="94" y="346"/>
                    </a:lnTo>
                    <a:lnTo>
                      <a:pt x="91" y="344"/>
                    </a:lnTo>
                    <a:lnTo>
                      <a:pt x="93" y="337"/>
                    </a:lnTo>
                    <a:lnTo>
                      <a:pt x="93" y="337"/>
                    </a:lnTo>
                    <a:lnTo>
                      <a:pt x="91" y="336"/>
                    </a:lnTo>
                    <a:lnTo>
                      <a:pt x="93" y="334"/>
                    </a:lnTo>
                    <a:lnTo>
                      <a:pt x="91" y="326"/>
                    </a:lnTo>
                    <a:lnTo>
                      <a:pt x="96" y="321"/>
                    </a:lnTo>
                    <a:lnTo>
                      <a:pt x="103" y="316"/>
                    </a:lnTo>
                    <a:lnTo>
                      <a:pt x="104" y="314"/>
                    </a:lnTo>
                    <a:lnTo>
                      <a:pt x="101" y="316"/>
                    </a:lnTo>
                    <a:lnTo>
                      <a:pt x="96" y="314"/>
                    </a:lnTo>
                    <a:lnTo>
                      <a:pt x="93" y="316"/>
                    </a:lnTo>
                    <a:lnTo>
                      <a:pt x="89" y="314"/>
                    </a:lnTo>
                    <a:lnTo>
                      <a:pt x="88" y="316"/>
                    </a:lnTo>
                    <a:lnTo>
                      <a:pt x="83" y="314"/>
                    </a:lnTo>
                    <a:lnTo>
                      <a:pt x="83" y="312"/>
                    </a:lnTo>
                    <a:lnTo>
                      <a:pt x="83" y="309"/>
                    </a:lnTo>
                    <a:lnTo>
                      <a:pt x="83" y="309"/>
                    </a:lnTo>
                    <a:lnTo>
                      <a:pt x="86" y="304"/>
                    </a:lnTo>
                    <a:lnTo>
                      <a:pt x="93" y="302"/>
                    </a:lnTo>
                    <a:lnTo>
                      <a:pt x="94" y="297"/>
                    </a:lnTo>
                    <a:lnTo>
                      <a:pt x="99" y="296"/>
                    </a:lnTo>
                    <a:lnTo>
                      <a:pt x="103" y="297"/>
                    </a:lnTo>
                    <a:lnTo>
                      <a:pt x="114" y="296"/>
                    </a:lnTo>
                    <a:lnTo>
                      <a:pt x="118" y="297"/>
                    </a:lnTo>
                    <a:lnTo>
                      <a:pt x="119" y="301"/>
                    </a:lnTo>
                    <a:lnTo>
                      <a:pt x="127" y="301"/>
                    </a:lnTo>
                    <a:lnTo>
                      <a:pt x="124" y="296"/>
                    </a:lnTo>
                    <a:lnTo>
                      <a:pt x="126" y="292"/>
                    </a:lnTo>
                    <a:lnTo>
                      <a:pt x="121" y="289"/>
                    </a:lnTo>
                    <a:lnTo>
                      <a:pt x="116" y="287"/>
                    </a:lnTo>
                    <a:lnTo>
                      <a:pt x="114" y="279"/>
                    </a:lnTo>
                    <a:lnTo>
                      <a:pt x="119" y="277"/>
                    </a:lnTo>
                    <a:lnTo>
                      <a:pt x="129" y="277"/>
                    </a:lnTo>
                    <a:lnTo>
                      <a:pt x="131" y="272"/>
                    </a:lnTo>
                    <a:lnTo>
                      <a:pt x="137" y="269"/>
                    </a:lnTo>
                    <a:lnTo>
                      <a:pt x="144" y="267"/>
                    </a:lnTo>
                    <a:lnTo>
                      <a:pt x="146" y="264"/>
                    </a:lnTo>
                    <a:lnTo>
                      <a:pt x="149" y="262"/>
                    </a:lnTo>
                    <a:lnTo>
                      <a:pt x="152" y="256"/>
                    </a:lnTo>
                    <a:lnTo>
                      <a:pt x="152" y="251"/>
                    </a:lnTo>
                    <a:lnTo>
                      <a:pt x="154" y="246"/>
                    </a:lnTo>
                    <a:lnTo>
                      <a:pt x="152" y="241"/>
                    </a:lnTo>
                    <a:lnTo>
                      <a:pt x="152" y="234"/>
                    </a:lnTo>
                    <a:lnTo>
                      <a:pt x="149" y="226"/>
                    </a:lnTo>
                    <a:lnTo>
                      <a:pt x="144" y="223"/>
                    </a:lnTo>
                    <a:lnTo>
                      <a:pt x="141" y="216"/>
                    </a:lnTo>
                    <a:lnTo>
                      <a:pt x="142" y="216"/>
                    </a:lnTo>
                    <a:lnTo>
                      <a:pt x="147" y="214"/>
                    </a:lnTo>
                    <a:lnTo>
                      <a:pt x="146" y="208"/>
                    </a:lnTo>
                    <a:lnTo>
                      <a:pt x="144" y="204"/>
                    </a:lnTo>
                    <a:lnTo>
                      <a:pt x="144" y="199"/>
                    </a:lnTo>
                    <a:lnTo>
                      <a:pt x="151" y="194"/>
                    </a:lnTo>
                    <a:lnTo>
                      <a:pt x="151" y="189"/>
                    </a:lnTo>
                    <a:lnTo>
                      <a:pt x="146" y="188"/>
                    </a:lnTo>
                    <a:lnTo>
                      <a:pt x="144" y="186"/>
                    </a:lnTo>
                    <a:lnTo>
                      <a:pt x="146" y="179"/>
                    </a:lnTo>
                    <a:lnTo>
                      <a:pt x="149" y="176"/>
                    </a:lnTo>
                    <a:lnTo>
                      <a:pt x="147" y="173"/>
                    </a:lnTo>
                    <a:lnTo>
                      <a:pt x="142" y="174"/>
                    </a:lnTo>
                    <a:lnTo>
                      <a:pt x="141" y="174"/>
                    </a:lnTo>
                    <a:lnTo>
                      <a:pt x="137" y="171"/>
                    </a:lnTo>
                    <a:lnTo>
                      <a:pt x="132" y="171"/>
                    </a:lnTo>
                    <a:lnTo>
                      <a:pt x="129" y="168"/>
                    </a:lnTo>
                    <a:lnTo>
                      <a:pt x="131" y="164"/>
                    </a:lnTo>
                    <a:lnTo>
                      <a:pt x="127" y="163"/>
                    </a:lnTo>
                    <a:lnTo>
                      <a:pt x="124" y="164"/>
                    </a:lnTo>
                    <a:lnTo>
                      <a:pt x="123" y="161"/>
                    </a:lnTo>
                    <a:lnTo>
                      <a:pt x="121" y="158"/>
                    </a:lnTo>
                    <a:lnTo>
                      <a:pt x="119" y="153"/>
                    </a:lnTo>
                    <a:lnTo>
                      <a:pt x="113" y="153"/>
                    </a:lnTo>
                    <a:lnTo>
                      <a:pt x="109" y="151"/>
                    </a:lnTo>
                    <a:lnTo>
                      <a:pt x="108" y="146"/>
                    </a:lnTo>
                    <a:lnTo>
                      <a:pt x="99" y="140"/>
                    </a:lnTo>
                    <a:lnTo>
                      <a:pt x="101" y="136"/>
                    </a:lnTo>
                    <a:lnTo>
                      <a:pt x="96" y="130"/>
                    </a:lnTo>
                    <a:lnTo>
                      <a:pt x="88" y="126"/>
                    </a:lnTo>
                    <a:lnTo>
                      <a:pt x="83" y="120"/>
                    </a:lnTo>
                    <a:lnTo>
                      <a:pt x="78" y="118"/>
                    </a:lnTo>
                    <a:lnTo>
                      <a:pt x="69" y="115"/>
                    </a:lnTo>
                    <a:lnTo>
                      <a:pt x="63" y="115"/>
                    </a:lnTo>
                    <a:lnTo>
                      <a:pt x="59" y="110"/>
                    </a:lnTo>
                    <a:lnTo>
                      <a:pt x="56" y="110"/>
                    </a:lnTo>
                    <a:lnTo>
                      <a:pt x="54" y="106"/>
                    </a:lnTo>
                    <a:lnTo>
                      <a:pt x="58" y="103"/>
                    </a:lnTo>
                    <a:lnTo>
                      <a:pt x="53" y="98"/>
                    </a:lnTo>
                    <a:lnTo>
                      <a:pt x="53" y="93"/>
                    </a:lnTo>
                    <a:lnTo>
                      <a:pt x="56" y="93"/>
                    </a:lnTo>
                    <a:lnTo>
                      <a:pt x="63" y="91"/>
                    </a:lnTo>
                    <a:lnTo>
                      <a:pt x="68" y="91"/>
                    </a:lnTo>
                    <a:lnTo>
                      <a:pt x="69" y="88"/>
                    </a:lnTo>
                    <a:lnTo>
                      <a:pt x="73" y="80"/>
                    </a:lnTo>
                    <a:lnTo>
                      <a:pt x="76" y="78"/>
                    </a:lnTo>
                    <a:lnTo>
                      <a:pt x="76" y="76"/>
                    </a:lnTo>
                    <a:lnTo>
                      <a:pt x="69" y="75"/>
                    </a:lnTo>
                    <a:lnTo>
                      <a:pt x="69" y="70"/>
                    </a:lnTo>
                    <a:lnTo>
                      <a:pt x="69" y="66"/>
                    </a:lnTo>
                    <a:lnTo>
                      <a:pt x="63" y="65"/>
                    </a:lnTo>
                    <a:lnTo>
                      <a:pt x="59" y="62"/>
                    </a:lnTo>
                    <a:lnTo>
                      <a:pt x="53" y="62"/>
                    </a:lnTo>
                    <a:lnTo>
                      <a:pt x="46" y="63"/>
                    </a:lnTo>
                    <a:lnTo>
                      <a:pt x="41" y="62"/>
                    </a:lnTo>
                    <a:lnTo>
                      <a:pt x="31" y="62"/>
                    </a:lnTo>
                    <a:lnTo>
                      <a:pt x="26" y="55"/>
                    </a:lnTo>
                    <a:lnTo>
                      <a:pt x="18" y="48"/>
                    </a:lnTo>
                    <a:lnTo>
                      <a:pt x="20" y="43"/>
                    </a:lnTo>
                    <a:lnTo>
                      <a:pt x="18" y="40"/>
                    </a:lnTo>
                    <a:lnTo>
                      <a:pt x="15" y="37"/>
                    </a:lnTo>
                    <a:lnTo>
                      <a:pt x="10" y="30"/>
                    </a:lnTo>
                    <a:lnTo>
                      <a:pt x="1" y="27"/>
                    </a:lnTo>
                    <a:lnTo>
                      <a:pt x="0" y="25"/>
                    </a:lnTo>
                    <a:lnTo>
                      <a:pt x="0" y="25"/>
                    </a:lnTo>
                    <a:close/>
                    <a:moveTo>
                      <a:pt x="66" y="311"/>
                    </a:moveTo>
                    <a:lnTo>
                      <a:pt x="69" y="314"/>
                    </a:lnTo>
                    <a:lnTo>
                      <a:pt x="68" y="316"/>
                    </a:lnTo>
                    <a:lnTo>
                      <a:pt x="71" y="319"/>
                    </a:lnTo>
                    <a:lnTo>
                      <a:pt x="73" y="319"/>
                    </a:lnTo>
                    <a:lnTo>
                      <a:pt x="74" y="312"/>
                    </a:lnTo>
                    <a:lnTo>
                      <a:pt x="73" y="311"/>
                    </a:lnTo>
                    <a:lnTo>
                      <a:pt x="71" y="307"/>
                    </a:lnTo>
                    <a:lnTo>
                      <a:pt x="66" y="31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00" name="Freeform 20"/>
              <p:cNvSpPr>
                <a:spLocks/>
              </p:cNvSpPr>
              <p:nvPr/>
            </p:nvSpPr>
            <p:spPr bwMode="auto">
              <a:xfrm>
                <a:off x="7745333" y="3097475"/>
                <a:ext cx="68496" cy="51879"/>
              </a:xfrm>
              <a:custGeom>
                <a:avLst/>
                <a:gdLst/>
                <a:ahLst/>
                <a:cxnLst>
                  <a:cxn ang="0">
                    <a:pos x="60" y="95"/>
                  </a:cxn>
                  <a:cxn ang="0">
                    <a:pos x="68" y="88"/>
                  </a:cxn>
                  <a:cxn ang="0">
                    <a:pos x="77" y="88"/>
                  </a:cxn>
                  <a:cxn ang="0">
                    <a:pos x="92" y="88"/>
                  </a:cxn>
                  <a:cxn ang="0">
                    <a:pos x="101" y="92"/>
                  </a:cxn>
                  <a:cxn ang="0">
                    <a:pos x="100" y="83"/>
                  </a:cxn>
                  <a:cxn ang="0">
                    <a:pos x="90" y="78"/>
                  </a:cxn>
                  <a:cxn ang="0">
                    <a:pos x="93" y="68"/>
                  </a:cxn>
                  <a:cxn ang="0">
                    <a:pos x="105" y="63"/>
                  </a:cxn>
                  <a:cxn ang="0">
                    <a:pos x="118" y="58"/>
                  </a:cxn>
                  <a:cxn ang="0">
                    <a:pos x="123" y="53"/>
                  </a:cxn>
                  <a:cxn ang="0">
                    <a:pos x="126" y="42"/>
                  </a:cxn>
                  <a:cxn ang="0">
                    <a:pos x="126" y="32"/>
                  </a:cxn>
                  <a:cxn ang="0">
                    <a:pos x="123" y="17"/>
                  </a:cxn>
                  <a:cxn ang="0">
                    <a:pos x="115" y="7"/>
                  </a:cxn>
                  <a:cxn ang="0">
                    <a:pos x="106" y="5"/>
                  </a:cxn>
                  <a:cxn ang="0">
                    <a:pos x="101" y="0"/>
                  </a:cxn>
                  <a:cxn ang="0">
                    <a:pos x="88" y="5"/>
                  </a:cxn>
                  <a:cxn ang="0">
                    <a:pos x="93" y="14"/>
                  </a:cxn>
                  <a:cxn ang="0">
                    <a:pos x="95" y="22"/>
                  </a:cxn>
                  <a:cxn ang="0">
                    <a:pos x="83" y="12"/>
                  </a:cxn>
                  <a:cxn ang="0">
                    <a:pos x="73" y="9"/>
                  </a:cxn>
                  <a:cxn ang="0">
                    <a:pos x="65" y="7"/>
                  </a:cxn>
                  <a:cxn ang="0">
                    <a:pos x="53" y="5"/>
                  </a:cxn>
                  <a:cxn ang="0">
                    <a:pos x="43" y="4"/>
                  </a:cxn>
                  <a:cxn ang="0">
                    <a:pos x="35" y="4"/>
                  </a:cxn>
                  <a:cxn ang="0">
                    <a:pos x="17" y="7"/>
                  </a:cxn>
                  <a:cxn ang="0">
                    <a:pos x="7" y="14"/>
                  </a:cxn>
                  <a:cxn ang="0">
                    <a:pos x="0" y="25"/>
                  </a:cxn>
                  <a:cxn ang="0">
                    <a:pos x="2" y="42"/>
                  </a:cxn>
                  <a:cxn ang="0">
                    <a:pos x="8" y="49"/>
                  </a:cxn>
                  <a:cxn ang="0">
                    <a:pos x="7" y="60"/>
                  </a:cxn>
                  <a:cxn ang="0">
                    <a:pos x="10" y="63"/>
                  </a:cxn>
                  <a:cxn ang="0">
                    <a:pos x="13" y="70"/>
                  </a:cxn>
                  <a:cxn ang="0">
                    <a:pos x="18" y="78"/>
                  </a:cxn>
                  <a:cxn ang="0">
                    <a:pos x="22" y="82"/>
                  </a:cxn>
                  <a:cxn ang="0">
                    <a:pos x="23" y="87"/>
                  </a:cxn>
                  <a:cxn ang="0">
                    <a:pos x="27" y="90"/>
                  </a:cxn>
                  <a:cxn ang="0">
                    <a:pos x="30" y="87"/>
                  </a:cxn>
                  <a:cxn ang="0">
                    <a:pos x="35" y="83"/>
                  </a:cxn>
                  <a:cxn ang="0">
                    <a:pos x="37" y="88"/>
                  </a:cxn>
                  <a:cxn ang="0">
                    <a:pos x="33" y="95"/>
                  </a:cxn>
                  <a:cxn ang="0">
                    <a:pos x="35" y="98"/>
                  </a:cxn>
                  <a:cxn ang="0">
                    <a:pos x="42" y="95"/>
                  </a:cxn>
                  <a:cxn ang="0">
                    <a:pos x="45" y="97"/>
                  </a:cxn>
                  <a:cxn ang="0">
                    <a:pos x="52" y="97"/>
                  </a:cxn>
                </a:cxnLst>
                <a:rect l="0" t="0" r="r" b="b"/>
                <a:pathLst>
                  <a:path w="128" h="100">
                    <a:moveTo>
                      <a:pt x="57" y="100"/>
                    </a:moveTo>
                    <a:lnTo>
                      <a:pt x="60" y="95"/>
                    </a:lnTo>
                    <a:lnTo>
                      <a:pt x="67" y="93"/>
                    </a:lnTo>
                    <a:lnTo>
                      <a:pt x="68" y="88"/>
                    </a:lnTo>
                    <a:lnTo>
                      <a:pt x="73" y="87"/>
                    </a:lnTo>
                    <a:lnTo>
                      <a:pt x="77" y="88"/>
                    </a:lnTo>
                    <a:lnTo>
                      <a:pt x="88" y="87"/>
                    </a:lnTo>
                    <a:lnTo>
                      <a:pt x="92" y="88"/>
                    </a:lnTo>
                    <a:lnTo>
                      <a:pt x="93" y="92"/>
                    </a:lnTo>
                    <a:lnTo>
                      <a:pt x="101" y="92"/>
                    </a:lnTo>
                    <a:lnTo>
                      <a:pt x="98" y="87"/>
                    </a:lnTo>
                    <a:lnTo>
                      <a:pt x="100" y="83"/>
                    </a:lnTo>
                    <a:lnTo>
                      <a:pt x="95" y="80"/>
                    </a:lnTo>
                    <a:lnTo>
                      <a:pt x="90" y="78"/>
                    </a:lnTo>
                    <a:lnTo>
                      <a:pt x="88" y="70"/>
                    </a:lnTo>
                    <a:lnTo>
                      <a:pt x="93" y="68"/>
                    </a:lnTo>
                    <a:lnTo>
                      <a:pt x="103" y="68"/>
                    </a:lnTo>
                    <a:lnTo>
                      <a:pt x="105" y="63"/>
                    </a:lnTo>
                    <a:lnTo>
                      <a:pt x="111" y="60"/>
                    </a:lnTo>
                    <a:lnTo>
                      <a:pt x="118" y="58"/>
                    </a:lnTo>
                    <a:lnTo>
                      <a:pt x="120" y="55"/>
                    </a:lnTo>
                    <a:lnTo>
                      <a:pt x="123" y="53"/>
                    </a:lnTo>
                    <a:lnTo>
                      <a:pt x="126" y="47"/>
                    </a:lnTo>
                    <a:lnTo>
                      <a:pt x="126" y="42"/>
                    </a:lnTo>
                    <a:lnTo>
                      <a:pt x="128" y="37"/>
                    </a:lnTo>
                    <a:lnTo>
                      <a:pt x="126" y="32"/>
                    </a:lnTo>
                    <a:lnTo>
                      <a:pt x="126" y="25"/>
                    </a:lnTo>
                    <a:lnTo>
                      <a:pt x="123" y="17"/>
                    </a:lnTo>
                    <a:lnTo>
                      <a:pt x="118" y="14"/>
                    </a:lnTo>
                    <a:lnTo>
                      <a:pt x="115" y="7"/>
                    </a:lnTo>
                    <a:lnTo>
                      <a:pt x="111" y="7"/>
                    </a:lnTo>
                    <a:lnTo>
                      <a:pt x="106" y="5"/>
                    </a:lnTo>
                    <a:lnTo>
                      <a:pt x="103" y="4"/>
                    </a:lnTo>
                    <a:lnTo>
                      <a:pt x="101" y="0"/>
                    </a:lnTo>
                    <a:lnTo>
                      <a:pt x="93" y="2"/>
                    </a:lnTo>
                    <a:lnTo>
                      <a:pt x="88" y="5"/>
                    </a:lnTo>
                    <a:lnTo>
                      <a:pt x="95" y="10"/>
                    </a:lnTo>
                    <a:lnTo>
                      <a:pt x="93" y="14"/>
                    </a:lnTo>
                    <a:lnTo>
                      <a:pt x="95" y="19"/>
                    </a:lnTo>
                    <a:lnTo>
                      <a:pt x="95" y="22"/>
                    </a:lnTo>
                    <a:lnTo>
                      <a:pt x="87" y="19"/>
                    </a:lnTo>
                    <a:lnTo>
                      <a:pt x="83" y="12"/>
                    </a:lnTo>
                    <a:lnTo>
                      <a:pt x="75" y="12"/>
                    </a:lnTo>
                    <a:lnTo>
                      <a:pt x="73" y="9"/>
                    </a:lnTo>
                    <a:lnTo>
                      <a:pt x="68" y="5"/>
                    </a:lnTo>
                    <a:lnTo>
                      <a:pt x="65" y="7"/>
                    </a:lnTo>
                    <a:lnTo>
                      <a:pt x="60" y="4"/>
                    </a:lnTo>
                    <a:lnTo>
                      <a:pt x="53" y="5"/>
                    </a:lnTo>
                    <a:lnTo>
                      <a:pt x="48" y="4"/>
                    </a:lnTo>
                    <a:lnTo>
                      <a:pt x="43" y="4"/>
                    </a:lnTo>
                    <a:lnTo>
                      <a:pt x="37" y="5"/>
                    </a:lnTo>
                    <a:lnTo>
                      <a:pt x="35" y="4"/>
                    </a:lnTo>
                    <a:lnTo>
                      <a:pt x="27" y="4"/>
                    </a:lnTo>
                    <a:lnTo>
                      <a:pt x="17" y="7"/>
                    </a:lnTo>
                    <a:lnTo>
                      <a:pt x="12" y="7"/>
                    </a:lnTo>
                    <a:lnTo>
                      <a:pt x="7" y="14"/>
                    </a:lnTo>
                    <a:lnTo>
                      <a:pt x="5" y="20"/>
                    </a:lnTo>
                    <a:lnTo>
                      <a:pt x="0" y="25"/>
                    </a:lnTo>
                    <a:lnTo>
                      <a:pt x="0" y="34"/>
                    </a:lnTo>
                    <a:lnTo>
                      <a:pt x="2" y="42"/>
                    </a:lnTo>
                    <a:lnTo>
                      <a:pt x="7" y="44"/>
                    </a:lnTo>
                    <a:lnTo>
                      <a:pt x="8" y="49"/>
                    </a:lnTo>
                    <a:lnTo>
                      <a:pt x="8" y="57"/>
                    </a:lnTo>
                    <a:lnTo>
                      <a:pt x="7" y="60"/>
                    </a:lnTo>
                    <a:lnTo>
                      <a:pt x="7" y="60"/>
                    </a:lnTo>
                    <a:lnTo>
                      <a:pt x="10" y="63"/>
                    </a:lnTo>
                    <a:lnTo>
                      <a:pt x="12" y="67"/>
                    </a:lnTo>
                    <a:lnTo>
                      <a:pt x="13" y="70"/>
                    </a:lnTo>
                    <a:lnTo>
                      <a:pt x="15" y="73"/>
                    </a:lnTo>
                    <a:lnTo>
                      <a:pt x="18" y="78"/>
                    </a:lnTo>
                    <a:lnTo>
                      <a:pt x="20" y="78"/>
                    </a:lnTo>
                    <a:lnTo>
                      <a:pt x="22" y="82"/>
                    </a:lnTo>
                    <a:lnTo>
                      <a:pt x="22" y="85"/>
                    </a:lnTo>
                    <a:lnTo>
                      <a:pt x="23" y="87"/>
                    </a:lnTo>
                    <a:lnTo>
                      <a:pt x="23" y="90"/>
                    </a:lnTo>
                    <a:lnTo>
                      <a:pt x="27" y="90"/>
                    </a:lnTo>
                    <a:lnTo>
                      <a:pt x="30" y="90"/>
                    </a:lnTo>
                    <a:lnTo>
                      <a:pt x="30" y="87"/>
                    </a:lnTo>
                    <a:lnTo>
                      <a:pt x="33" y="85"/>
                    </a:lnTo>
                    <a:lnTo>
                      <a:pt x="35" y="83"/>
                    </a:lnTo>
                    <a:lnTo>
                      <a:pt x="35" y="85"/>
                    </a:lnTo>
                    <a:lnTo>
                      <a:pt x="37" y="88"/>
                    </a:lnTo>
                    <a:lnTo>
                      <a:pt x="37" y="92"/>
                    </a:lnTo>
                    <a:lnTo>
                      <a:pt x="33" y="95"/>
                    </a:lnTo>
                    <a:lnTo>
                      <a:pt x="35" y="97"/>
                    </a:lnTo>
                    <a:lnTo>
                      <a:pt x="35" y="98"/>
                    </a:lnTo>
                    <a:lnTo>
                      <a:pt x="38" y="98"/>
                    </a:lnTo>
                    <a:lnTo>
                      <a:pt x="42" y="95"/>
                    </a:lnTo>
                    <a:lnTo>
                      <a:pt x="43" y="95"/>
                    </a:lnTo>
                    <a:lnTo>
                      <a:pt x="45" y="97"/>
                    </a:lnTo>
                    <a:lnTo>
                      <a:pt x="50" y="98"/>
                    </a:lnTo>
                    <a:lnTo>
                      <a:pt x="52" y="97"/>
                    </a:lnTo>
                    <a:lnTo>
                      <a:pt x="57" y="10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01" name="Freeform 21"/>
              <p:cNvSpPr>
                <a:spLocks/>
              </p:cNvSpPr>
              <p:nvPr/>
            </p:nvSpPr>
            <p:spPr bwMode="auto">
              <a:xfrm>
                <a:off x="7705734" y="3000979"/>
                <a:ext cx="105954" cy="106872"/>
              </a:xfrm>
              <a:custGeom>
                <a:avLst/>
                <a:gdLst/>
                <a:ahLst/>
                <a:cxnLst>
                  <a:cxn ang="0">
                    <a:pos x="28" y="30"/>
                  </a:cxn>
                  <a:cxn ang="0">
                    <a:pos x="37" y="24"/>
                  </a:cxn>
                  <a:cxn ang="0">
                    <a:pos x="35" y="7"/>
                  </a:cxn>
                  <a:cxn ang="0">
                    <a:pos x="47" y="0"/>
                  </a:cxn>
                  <a:cxn ang="0">
                    <a:pos x="62" y="14"/>
                  </a:cxn>
                  <a:cxn ang="0">
                    <a:pos x="65" y="25"/>
                  </a:cxn>
                  <a:cxn ang="0">
                    <a:pos x="88" y="39"/>
                  </a:cxn>
                  <a:cxn ang="0">
                    <a:pos x="106" y="39"/>
                  </a:cxn>
                  <a:cxn ang="0">
                    <a:pos x="116" y="47"/>
                  </a:cxn>
                  <a:cxn ang="0">
                    <a:pos x="123" y="55"/>
                  </a:cxn>
                  <a:cxn ang="0">
                    <a:pos x="115" y="68"/>
                  </a:cxn>
                  <a:cxn ang="0">
                    <a:pos x="100" y="70"/>
                  </a:cxn>
                  <a:cxn ang="0">
                    <a:pos x="101" y="83"/>
                  </a:cxn>
                  <a:cxn ang="0">
                    <a:pos x="110" y="92"/>
                  </a:cxn>
                  <a:cxn ang="0">
                    <a:pos x="130" y="97"/>
                  </a:cxn>
                  <a:cxn ang="0">
                    <a:pos x="148" y="113"/>
                  </a:cxn>
                  <a:cxn ang="0">
                    <a:pos x="156" y="128"/>
                  </a:cxn>
                  <a:cxn ang="0">
                    <a:pos x="168" y="135"/>
                  </a:cxn>
                  <a:cxn ang="0">
                    <a:pos x="174" y="140"/>
                  </a:cxn>
                  <a:cxn ang="0">
                    <a:pos x="179" y="148"/>
                  </a:cxn>
                  <a:cxn ang="0">
                    <a:pos x="189" y="151"/>
                  </a:cxn>
                  <a:cxn ang="0">
                    <a:pos x="193" y="156"/>
                  </a:cxn>
                  <a:cxn ang="0">
                    <a:pos x="198" y="166"/>
                  </a:cxn>
                  <a:cxn ang="0">
                    <a:pos x="191" y="181"/>
                  </a:cxn>
                  <a:cxn ang="0">
                    <a:pos x="189" y="193"/>
                  </a:cxn>
                  <a:cxn ang="0">
                    <a:pos x="176" y="190"/>
                  </a:cxn>
                  <a:cxn ang="0">
                    <a:pos x="161" y="191"/>
                  </a:cxn>
                  <a:cxn ang="0">
                    <a:pos x="168" y="205"/>
                  </a:cxn>
                  <a:cxn ang="0">
                    <a:pos x="156" y="198"/>
                  </a:cxn>
                  <a:cxn ang="0">
                    <a:pos x="141" y="191"/>
                  </a:cxn>
                  <a:cxn ang="0">
                    <a:pos x="146" y="180"/>
                  </a:cxn>
                  <a:cxn ang="0">
                    <a:pos x="146" y="170"/>
                  </a:cxn>
                  <a:cxn ang="0">
                    <a:pos x="141" y="158"/>
                  </a:cxn>
                  <a:cxn ang="0">
                    <a:pos x="135" y="153"/>
                  </a:cxn>
                  <a:cxn ang="0">
                    <a:pos x="126" y="141"/>
                  </a:cxn>
                  <a:cxn ang="0">
                    <a:pos x="125" y="128"/>
                  </a:cxn>
                  <a:cxn ang="0">
                    <a:pos x="118" y="115"/>
                  </a:cxn>
                  <a:cxn ang="0">
                    <a:pos x="93" y="100"/>
                  </a:cxn>
                  <a:cxn ang="0">
                    <a:pos x="70" y="112"/>
                  </a:cxn>
                  <a:cxn ang="0">
                    <a:pos x="52" y="103"/>
                  </a:cxn>
                  <a:cxn ang="0">
                    <a:pos x="38" y="113"/>
                  </a:cxn>
                  <a:cxn ang="0">
                    <a:pos x="32" y="97"/>
                  </a:cxn>
                  <a:cxn ang="0">
                    <a:pos x="32" y="85"/>
                  </a:cxn>
                  <a:cxn ang="0">
                    <a:pos x="32" y="72"/>
                  </a:cxn>
                  <a:cxn ang="0">
                    <a:pos x="15" y="73"/>
                  </a:cxn>
                  <a:cxn ang="0">
                    <a:pos x="13" y="58"/>
                  </a:cxn>
                  <a:cxn ang="0">
                    <a:pos x="0" y="48"/>
                  </a:cxn>
                  <a:cxn ang="0">
                    <a:pos x="10" y="40"/>
                  </a:cxn>
                  <a:cxn ang="0">
                    <a:pos x="10" y="30"/>
                  </a:cxn>
                </a:cxnLst>
                <a:rect l="0" t="0" r="r" b="b"/>
                <a:pathLst>
                  <a:path w="198" h="208">
                    <a:moveTo>
                      <a:pt x="22" y="24"/>
                    </a:moveTo>
                    <a:lnTo>
                      <a:pt x="25" y="27"/>
                    </a:lnTo>
                    <a:lnTo>
                      <a:pt x="28" y="30"/>
                    </a:lnTo>
                    <a:lnTo>
                      <a:pt x="33" y="29"/>
                    </a:lnTo>
                    <a:lnTo>
                      <a:pt x="38" y="29"/>
                    </a:lnTo>
                    <a:lnTo>
                      <a:pt x="37" y="24"/>
                    </a:lnTo>
                    <a:lnTo>
                      <a:pt x="37" y="19"/>
                    </a:lnTo>
                    <a:lnTo>
                      <a:pt x="35" y="14"/>
                    </a:lnTo>
                    <a:lnTo>
                      <a:pt x="35" y="7"/>
                    </a:lnTo>
                    <a:lnTo>
                      <a:pt x="38" y="5"/>
                    </a:lnTo>
                    <a:lnTo>
                      <a:pt x="38" y="2"/>
                    </a:lnTo>
                    <a:lnTo>
                      <a:pt x="47" y="0"/>
                    </a:lnTo>
                    <a:lnTo>
                      <a:pt x="48" y="4"/>
                    </a:lnTo>
                    <a:lnTo>
                      <a:pt x="57" y="7"/>
                    </a:lnTo>
                    <a:lnTo>
                      <a:pt x="62" y="14"/>
                    </a:lnTo>
                    <a:lnTo>
                      <a:pt x="65" y="17"/>
                    </a:lnTo>
                    <a:lnTo>
                      <a:pt x="67" y="20"/>
                    </a:lnTo>
                    <a:lnTo>
                      <a:pt x="65" y="25"/>
                    </a:lnTo>
                    <a:lnTo>
                      <a:pt x="73" y="32"/>
                    </a:lnTo>
                    <a:lnTo>
                      <a:pt x="78" y="39"/>
                    </a:lnTo>
                    <a:lnTo>
                      <a:pt x="88" y="39"/>
                    </a:lnTo>
                    <a:lnTo>
                      <a:pt x="93" y="40"/>
                    </a:lnTo>
                    <a:lnTo>
                      <a:pt x="100" y="39"/>
                    </a:lnTo>
                    <a:lnTo>
                      <a:pt x="106" y="39"/>
                    </a:lnTo>
                    <a:lnTo>
                      <a:pt x="110" y="42"/>
                    </a:lnTo>
                    <a:lnTo>
                      <a:pt x="116" y="43"/>
                    </a:lnTo>
                    <a:lnTo>
                      <a:pt x="116" y="47"/>
                    </a:lnTo>
                    <a:lnTo>
                      <a:pt x="116" y="52"/>
                    </a:lnTo>
                    <a:lnTo>
                      <a:pt x="123" y="53"/>
                    </a:lnTo>
                    <a:lnTo>
                      <a:pt x="123" y="55"/>
                    </a:lnTo>
                    <a:lnTo>
                      <a:pt x="120" y="57"/>
                    </a:lnTo>
                    <a:lnTo>
                      <a:pt x="116" y="65"/>
                    </a:lnTo>
                    <a:lnTo>
                      <a:pt x="115" y="68"/>
                    </a:lnTo>
                    <a:lnTo>
                      <a:pt x="110" y="68"/>
                    </a:lnTo>
                    <a:lnTo>
                      <a:pt x="103" y="70"/>
                    </a:lnTo>
                    <a:lnTo>
                      <a:pt x="100" y="70"/>
                    </a:lnTo>
                    <a:lnTo>
                      <a:pt x="100" y="75"/>
                    </a:lnTo>
                    <a:lnTo>
                      <a:pt x="105" y="80"/>
                    </a:lnTo>
                    <a:lnTo>
                      <a:pt x="101" y="83"/>
                    </a:lnTo>
                    <a:lnTo>
                      <a:pt x="103" y="87"/>
                    </a:lnTo>
                    <a:lnTo>
                      <a:pt x="106" y="87"/>
                    </a:lnTo>
                    <a:lnTo>
                      <a:pt x="110" y="92"/>
                    </a:lnTo>
                    <a:lnTo>
                      <a:pt x="116" y="92"/>
                    </a:lnTo>
                    <a:lnTo>
                      <a:pt x="125" y="95"/>
                    </a:lnTo>
                    <a:lnTo>
                      <a:pt x="130" y="97"/>
                    </a:lnTo>
                    <a:lnTo>
                      <a:pt x="135" y="103"/>
                    </a:lnTo>
                    <a:lnTo>
                      <a:pt x="143" y="107"/>
                    </a:lnTo>
                    <a:lnTo>
                      <a:pt x="148" y="113"/>
                    </a:lnTo>
                    <a:lnTo>
                      <a:pt x="146" y="117"/>
                    </a:lnTo>
                    <a:lnTo>
                      <a:pt x="155" y="123"/>
                    </a:lnTo>
                    <a:lnTo>
                      <a:pt x="156" y="128"/>
                    </a:lnTo>
                    <a:lnTo>
                      <a:pt x="160" y="130"/>
                    </a:lnTo>
                    <a:lnTo>
                      <a:pt x="166" y="130"/>
                    </a:lnTo>
                    <a:lnTo>
                      <a:pt x="168" y="135"/>
                    </a:lnTo>
                    <a:lnTo>
                      <a:pt x="170" y="138"/>
                    </a:lnTo>
                    <a:lnTo>
                      <a:pt x="171" y="141"/>
                    </a:lnTo>
                    <a:lnTo>
                      <a:pt x="174" y="140"/>
                    </a:lnTo>
                    <a:lnTo>
                      <a:pt x="178" y="141"/>
                    </a:lnTo>
                    <a:lnTo>
                      <a:pt x="176" y="145"/>
                    </a:lnTo>
                    <a:lnTo>
                      <a:pt x="179" y="148"/>
                    </a:lnTo>
                    <a:lnTo>
                      <a:pt x="184" y="148"/>
                    </a:lnTo>
                    <a:lnTo>
                      <a:pt x="188" y="151"/>
                    </a:lnTo>
                    <a:lnTo>
                      <a:pt x="189" y="151"/>
                    </a:lnTo>
                    <a:lnTo>
                      <a:pt x="194" y="150"/>
                    </a:lnTo>
                    <a:lnTo>
                      <a:pt x="196" y="153"/>
                    </a:lnTo>
                    <a:lnTo>
                      <a:pt x="193" y="156"/>
                    </a:lnTo>
                    <a:lnTo>
                      <a:pt x="191" y="163"/>
                    </a:lnTo>
                    <a:lnTo>
                      <a:pt x="193" y="165"/>
                    </a:lnTo>
                    <a:lnTo>
                      <a:pt x="198" y="166"/>
                    </a:lnTo>
                    <a:lnTo>
                      <a:pt x="198" y="171"/>
                    </a:lnTo>
                    <a:lnTo>
                      <a:pt x="191" y="176"/>
                    </a:lnTo>
                    <a:lnTo>
                      <a:pt x="191" y="181"/>
                    </a:lnTo>
                    <a:lnTo>
                      <a:pt x="193" y="185"/>
                    </a:lnTo>
                    <a:lnTo>
                      <a:pt x="194" y="191"/>
                    </a:lnTo>
                    <a:lnTo>
                      <a:pt x="189" y="193"/>
                    </a:lnTo>
                    <a:lnTo>
                      <a:pt x="184" y="193"/>
                    </a:lnTo>
                    <a:lnTo>
                      <a:pt x="179" y="191"/>
                    </a:lnTo>
                    <a:lnTo>
                      <a:pt x="176" y="190"/>
                    </a:lnTo>
                    <a:lnTo>
                      <a:pt x="174" y="186"/>
                    </a:lnTo>
                    <a:lnTo>
                      <a:pt x="166" y="188"/>
                    </a:lnTo>
                    <a:lnTo>
                      <a:pt x="161" y="191"/>
                    </a:lnTo>
                    <a:lnTo>
                      <a:pt x="168" y="196"/>
                    </a:lnTo>
                    <a:lnTo>
                      <a:pt x="166" y="200"/>
                    </a:lnTo>
                    <a:lnTo>
                      <a:pt x="168" y="205"/>
                    </a:lnTo>
                    <a:lnTo>
                      <a:pt x="168" y="208"/>
                    </a:lnTo>
                    <a:lnTo>
                      <a:pt x="160" y="205"/>
                    </a:lnTo>
                    <a:lnTo>
                      <a:pt x="156" y="198"/>
                    </a:lnTo>
                    <a:lnTo>
                      <a:pt x="148" y="198"/>
                    </a:lnTo>
                    <a:lnTo>
                      <a:pt x="146" y="195"/>
                    </a:lnTo>
                    <a:lnTo>
                      <a:pt x="141" y="191"/>
                    </a:lnTo>
                    <a:lnTo>
                      <a:pt x="143" y="190"/>
                    </a:lnTo>
                    <a:lnTo>
                      <a:pt x="146" y="188"/>
                    </a:lnTo>
                    <a:lnTo>
                      <a:pt x="146" y="180"/>
                    </a:lnTo>
                    <a:lnTo>
                      <a:pt x="145" y="176"/>
                    </a:lnTo>
                    <a:lnTo>
                      <a:pt x="146" y="171"/>
                    </a:lnTo>
                    <a:lnTo>
                      <a:pt x="146" y="170"/>
                    </a:lnTo>
                    <a:lnTo>
                      <a:pt x="148" y="165"/>
                    </a:lnTo>
                    <a:lnTo>
                      <a:pt x="148" y="161"/>
                    </a:lnTo>
                    <a:lnTo>
                      <a:pt x="141" y="158"/>
                    </a:lnTo>
                    <a:lnTo>
                      <a:pt x="143" y="155"/>
                    </a:lnTo>
                    <a:lnTo>
                      <a:pt x="138" y="153"/>
                    </a:lnTo>
                    <a:lnTo>
                      <a:pt x="135" y="153"/>
                    </a:lnTo>
                    <a:lnTo>
                      <a:pt x="128" y="148"/>
                    </a:lnTo>
                    <a:lnTo>
                      <a:pt x="125" y="145"/>
                    </a:lnTo>
                    <a:lnTo>
                      <a:pt x="126" y="141"/>
                    </a:lnTo>
                    <a:lnTo>
                      <a:pt x="126" y="137"/>
                    </a:lnTo>
                    <a:lnTo>
                      <a:pt x="123" y="132"/>
                    </a:lnTo>
                    <a:lnTo>
                      <a:pt x="125" y="128"/>
                    </a:lnTo>
                    <a:lnTo>
                      <a:pt x="126" y="125"/>
                    </a:lnTo>
                    <a:lnTo>
                      <a:pt x="123" y="120"/>
                    </a:lnTo>
                    <a:lnTo>
                      <a:pt x="118" y="115"/>
                    </a:lnTo>
                    <a:lnTo>
                      <a:pt x="106" y="108"/>
                    </a:lnTo>
                    <a:lnTo>
                      <a:pt x="103" y="102"/>
                    </a:lnTo>
                    <a:lnTo>
                      <a:pt x="93" y="100"/>
                    </a:lnTo>
                    <a:lnTo>
                      <a:pt x="85" y="102"/>
                    </a:lnTo>
                    <a:lnTo>
                      <a:pt x="80" y="112"/>
                    </a:lnTo>
                    <a:lnTo>
                      <a:pt x="70" y="112"/>
                    </a:lnTo>
                    <a:lnTo>
                      <a:pt x="65" y="108"/>
                    </a:lnTo>
                    <a:lnTo>
                      <a:pt x="60" y="108"/>
                    </a:lnTo>
                    <a:lnTo>
                      <a:pt x="52" y="103"/>
                    </a:lnTo>
                    <a:lnTo>
                      <a:pt x="45" y="107"/>
                    </a:lnTo>
                    <a:lnTo>
                      <a:pt x="43" y="112"/>
                    </a:lnTo>
                    <a:lnTo>
                      <a:pt x="38" y="113"/>
                    </a:lnTo>
                    <a:lnTo>
                      <a:pt x="32" y="117"/>
                    </a:lnTo>
                    <a:lnTo>
                      <a:pt x="32" y="105"/>
                    </a:lnTo>
                    <a:lnTo>
                      <a:pt x="32" y="97"/>
                    </a:lnTo>
                    <a:lnTo>
                      <a:pt x="28" y="92"/>
                    </a:lnTo>
                    <a:lnTo>
                      <a:pt x="32" y="88"/>
                    </a:lnTo>
                    <a:lnTo>
                      <a:pt x="32" y="85"/>
                    </a:lnTo>
                    <a:lnTo>
                      <a:pt x="28" y="80"/>
                    </a:lnTo>
                    <a:lnTo>
                      <a:pt x="32" y="75"/>
                    </a:lnTo>
                    <a:lnTo>
                      <a:pt x="32" y="72"/>
                    </a:lnTo>
                    <a:lnTo>
                      <a:pt x="23" y="72"/>
                    </a:lnTo>
                    <a:lnTo>
                      <a:pt x="18" y="75"/>
                    </a:lnTo>
                    <a:lnTo>
                      <a:pt x="15" y="73"/>
                    </a:lnTo>
                    <a:lnTo>
                      <a:pt x="12" y="68"/>
                    </a:lnTo>
                    <a:lnTo>
                      <a:pt x="15" y="65"/>
                    </a:lnTo>
                    <a:lnTo>
                      <a:pt x="13" y="58"/>
                    </a:lnTo>
                    <a:lnTo>
                      <a:pt x="8" y="53"/>
                    </a:lnTo>
                    <a:lnTo>
                      <a:pt x="3" y="53"/>
                    </a:lnTo>
                    <a:lnTo>
                      <a:pt x="0" y="48"/>
                    </a:lnTo>
                    <a:lnTo>
                      <a:pt x="3" y="43"/>
                    </a:lnTo>
                    <a:lnTo>
                      <a:pt x="5" y="43"/>
                    </a:lnTo>
                    <a:lnTo>
                      <a:pt x="10" y="40"/>
                    </a:lnTo>
                    <a:lnTo>
                      <a:pt x="8" y="37"/>
                    </a:lnTo>
                    <a:lnTo>
                      <a:pt x="10" y="34"/>
                    </a:lnTo>
                    <a:lnTo>
                      <a:pt x="10" y="30"/>
                    </a:lnTo>
                    <a:lnTo>
                      <a:pt x="18" y="29"/>
                    </a:lnTo>
                    <a:lnTo>
                      <a:pt x="22" y="24"/>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02" name="Freeform 22"/>
              <p:cNvSpPr>
                <a:spLocks noEditPoints="1"/>
              </p:cNvSpPr>
              <p:nvPr/>
            </p:nvSpPr>
            <p:spPr bwMode="auto">
              <a:xfrm>
                <a:off x="7674697" y="3025881"/>
                <a:ext cx="110235" cy="178465"/>
              </a:xfrm>
              <a:custGeom>
                <a:avLst/>
                <a:gdLst/>
                <a:ahLst/>
                <a:cxnLst>
                  <a:cxn ang="0">
                    <a:pos x="73" y="17"/>
                  </a:cxn>
                  <a:cxn ang="0">
                    <a:pos x="90" y="24"/>
                  </a:cxn>
                  <a:cxn ang="0">
                    <a:pos x="86" y="44"/>
                  </a:cxn>
                  <a:cxn ang="0">
                    <a:pos x="101" y="64"/>
                  </a:cxn>
                  <a:cxn ang="0">
                    <a:pos x="128" y="64"/>
                  </a:cxn>
                  <a:cxn ang="0">
                    <a:pos x="164" y="60"/>
                  </a:cxn>
                  <a:cxn ang="0">
                    <a:pos x="181" y="84"/>
                  </a:cxn>
                  <a:cxn ang="0">
                    <a:pos x="193" y="105"/>
                  </a:cxn>
                  <a:cxn ang="0">
                    <a:pos x="206" y="117"/>
                  </a:cxn>
                  <a:cxn ang="0">
                    <a:pos x="204" y="140"/>
                  </a:cxn>
                  <a:cxn ang="0">
                    <a:pos x="179" y="142"/>
                  </a:cxn>
                  <a:cxn ang="0">
                    <a:pos x="148" y="145"/>
                  </a:cxn>
                  <a:cxn ang="0">
                    <a:pos x="131" y="172"/>
                  </a:cxn>
                  <a:cxn ang="0">
                    <a:pos x="138" y="198"/>
                  </a:cxn>
                  <a:cxn ang="0">
                    <a:pos x="130" y="196"/>
                  </a:cxn>
                  <a:cxn ang="0">
                    <a:pos x="115" y="187"/>
                  </a:cxn>
                  <a:cxn ang="0">
                    <a:pos x="105" y="187"/>
                  </a:cxn>
                  <a:cxn ang="0">
                    <a:pos x="96" y="183"/>
                  </a:cxn>
                  <a:cxn ang="0">
                    <a:pos x="90" y="168"/>
                  </a:cxn>
                  <a:cxn ang="0">
                    <a:pos x="80" y="168"/>
                  </a:cxn>
                  <a:cxn ang="0">
                    <a:pos x="71" y="170"/>
                  </a:cxn>
                  <a:cxn ang="0">
                    <a:pos x="73" y="187"/>
                  </a:cxn>
                  <a:cxn ang="0">
                    <a:pos x="68" y="206"/>
                  </a:cxn>
                  <a:cxn ang="0">
                    <a:pos x="56" y="243"/>
                  </a:cxn>
                  <a:cxn ang="0">
                    <a:pos x="58" y="253"/>
                  </a:cxn>
                  <a:cxn ang="0">
                    <a:pos x="65" y="268"/>
                  </a:cxn>
                  <a:cxn ang="0">
                    <a:pos x="75" y="266"/>
                  </a:cxn>
                  <a:cxn ang="0">
                    <a:pos x="83" y="285"/>
                  </a:cxn>
                  <a:cxn ang="0">
                    <a:pos x="90" y="286"/>
                  </a:cxn>
                  <a:cxn ang="0">
                    <a:pos x="91" y="303"/>
                  </a:cxn>
                  <a:cxn ang="0">
                    <a:pos x="95" y="306"/>
                  </a:cxn>
                  <a:cxn ang="0">
                    <a:pos x="110" y="323"/>
                  </a:cxn>
                  <a:cxn ang="0">
                    <a:pos x="126" y="333"/>
                  </a:cxn>
                  <a:cxn ang="0">
                    <a:pos x="126" y="344"/>
                  </a:cxn>
                  <a:cxn ang="0">
                    <a:pos x="106" y="341"/>
                  </a:cxn>
                  <a:cxn ang="0">
                    <a:pos x="101" y="328"/>
                  </a:cxn>
                  <a:cxn ang="0">
                    <a:pos x="83" y="328"/>
                  </a:cxn>
                  <a:cxn ang="0">
                    <a:pos x="71" y="314"/>
                  </a:cxn>
                  <a:cxn ang="0">
                    <a:pos x="56" y="299"/>
                  </a:cxn>
                  <a:cxn ang="0">
                    <a:pos x="46" y="285"/>
                  </a:cxn>
                  <a:cxn ang="0">
                    <a:pos x="36" y="280"/>
                  </a:cxn>
                  <a:cxn ang="0">
                    <a:pos x="41" y="261"/>
                  </a:cxn>
                  <a:cxn ang="0">
                    <a:pos x="46" y="248"/>
                  </a:cxn>
                  <a:cxn ang="0">
                    <a:pos x="50" y="228"/>
                  </a:cxn>
                  <a:cxn ang="0">
                    <a:pos x="60" y="196"/>
                  </a:cxn>
                  <a:cxn ang="0">
                    <a:pos x="55" y="173"/>
                  </a:cxn>
                  <a:cxn ang="0">
                    <a:pos x="38" y="145"/>
                  </a:cxn>
                  <a:cxn ang="0">
                    <a:pos x="35" y="120"/>
                  </a:cxn>
                  <a:cxn ang="0">
                    <a:pos x="33" y="97"/>
                  </a:cxn>
                  <a:cxn ang="0">
                    <a:pos x="13" y="70"/>
                  </a:cxn>
                  <a:cxn ang="0">
                    <a:pos x="0" y="52"/>
                  </a:cxn>
                  <a:cxn ang="0">
                    <a:pos x="12" y="34"/>
                  </a:cxn>
                  <a:cxn ang="0">
                    <a:pos x="35" y="20"/>
                  </a:cxn>
                  <a:cxn ang="0">
                    <a:pos x="48" y="9"/>
                  </a:cxn>
                  <a:cxn ang="0">
                    <a:pos x="58" y="0"/>
                  </a:cxn>
                  <a:cxn ang="0">
                    <a:pos x="75" y="324"/>
                  </a:cxn>
                  <a:cxn ang="0">
                    <a:pos x="56" y="308"/>
                  </a:cxn>
                  <a:cxn ang="0">
                    <a:pos x="38" y="291"/>
                  </a:cxn>
                  <a:cxn ang="0">
                    <a:pos x="41" y="291"/>
                  </a:cxn>
                  <a:cxn ang="0">
                    <a:pos x="128" y="201"/>
                  </a:cxn>
                  <a:cxn ang="0">
                    <a:pos x="80" y="251"/>
                  </a:cxn>
                  <a:cxn ang="0">
                    <a:pos x="80" y="256"/>
                  </a:cxn>
                  <a:cxn ang="0">
                    <a:pos x="80" y="256"/>
                  </a:cxn>
                </a:cxnLst>
                <a:rect l="0" t="0" r="r" b="b"/>
                <a:pathLst>
                  <a:path w="206" h="346">
                    <a:moveTo>
                      <a:pt x="58" y="0"/>
                    </a:moveTo>
                    <a:lnTo>
                      <a:pt x="61" y="5"/>
                    </a:lnTo>
                    <a:lnTo>
                      <a:pt x="66" y="5"/>
                    </a:lnTo>
                    <a:lnTo>
                      <a:pt x="71" y="10"/>
                    </a:lnTo>
                    <a:lnTo>
                      <a:pt x="73" y="17"/>
                    </a:lnTo>
                    <a:lnTo>
                      <a:pt x="70" y="20"/>
                    </a:lnTo>
                    <a:lnTo>
                      <a:pt x="73" y="25"/>
                    </a:lnTo>
                    <a:lnTo>
                      <a:pt x="76" y="27"/>
                    </a:lnTo>
                    <a:lnTo>
                      <a:pt x="81" y="24"/>
                    </a:lnTo>
                    <a:lnTo>
                      <a:pt x="90" y="24"/>
                    </a:lnTo>
                    <a:lnTo>
                      <a:pt x="90" y="27"/>
                    </a:lnTo>
                    <a:lnTo>
                      <a:pt x="86" y="32"/>
                    </a:lnTo>
                    <a:lnTo>
                      <a:pt x="90" y="37"/>
                    </a:lnTo>
                    <a:lnTo>
                      <a:pt x="90" y="40"/>
                    </a:lnTo>
                    <a:lnTo>
                      <a:pt x="86" y="44"/>
                    </a:lnTo>
                    <a:lnTo>
                      <a:pt x="90" y="49"/>
                    </a:lnTo>
                    <a:lnTo>
                      <a:pt x="90" y="57"/>
                    </a:lnTo>
                    <a:lnTo>
                      <a:pt x="90" y="69"/>
                    </a:lnTo>
                    <a:lnTo>
                      <a:pt x="96" y="65"/>
                    </a:lnTo>
                    <a:lnTo>
                      <a:pt x="101" y="64"/>
                    </a:lnTo>
                    <a:lnTo>
                      <a:pt x="103" y="59"/>
                    </a:lnTo>
                    <a:lnTo>
                      <a:pt x="110" y="55"/>
                    </a:lnTo>
                    <a:lnTo>
                      <a:pt x="118" y="60"/>
                    </a:lnTo>
                    <a:lnTo>
                      <a:pt x="123" y="60"/>
                    </a:lnTo>
                    <a:lnTo>
                      <a:pt x="128" y="64"/>
                    </a:lnTo>
                    <a:lnTo>
                      <a:pt x="138" y="64"/>
                    </a:lnTo>
                    <a:lnTo>
                      <a:pt x="143" y="54"/>
                    </a:lnTo>
                    <a:lnTo>
                      <a:pt x="151" y="52"/>
                    </a:lnTo>
                    <a:lnTo>
                      <a:pt x="161" y="54"/>
                    </a:lnTo>
                    <a:lnTo>
                      <a:pt x="164" y="60"/>
                    </a:lnTo>
                    <a:lnTo>
                      <a:pt x="176" y="67"/>
                    </a:lnTo>
                    <a:lnTo>
                      <a:pt x="181" y="72"/>
                    </a:lnTo>
                    <a:lnTo>
                      <a:pt x="184" y="77"/>
                    </a:lnTo>
                    <a:lnTo>
                      <a:pt x="183" y="80"/>
                    </a:lnTo>
                    <a:lnTo>
                      <a:pt x="181" y="84"/>
                    </a:lnTo>
                    <a:lnTo>
                      <a:pt x="184" y="89"/>
                    </a:lnTo>
                    <a:lnTo>
                      <a:pt x="184" y="93"/>
                    </a:lnTo>
                    <a:lnTo>
                      <a:pt x="183" y="97"/>
                    </a:lnTo>
                    <a:lnTo>
                      <a:pt x="186" y="100"/>
                    </a:lnTo>
                    <a:lnTo>
                      <a:pt x="193" y="105"/>
                    </a:lnTo>
                    <a:lnTo>
                      <a:pt x="196" y="105"/>
                    </a:lnTo>
                    <a:lnTo>
                      <a:pt x="201" y="107"/>
                    </a:lnTo>
                    <a:lnTo>
                      <a:pt x="199" y="110"/>
                    </a:lnTo>
                    <a:lnTo>
                      <a:pt x="206" y="113"/>
                    </a:lnTo>
                    <a:lnTo>
                      <a:pt x="206" y="117"/>
                    </a:lnTo>
                    <a:lnTo>
                      <a:pt x="204" y="122"/>
                    </a:lnTo>
                    <a:lnTo>
                      <a:pt x="204" y="123"/>
                    </a:lnTo>
                    <a:lnTo>
                      <a:pt x="203" y="128"/>
                    </a:lnTo>
                    <a:lnTo>
                      <a:pt x="204" y="132"/>
                    </a:lnTo>
                    <a:lnTo>
                      <a:pt x="204" y="140"/>
                    </a:lnTo>
                    <a:lnTo>
                      <a:pt x="201" y="142"/>
                    </a:lnTo>
                    <a:lnTo>
                      <a:pt x="196" y="145"/>
                    </a:lnTo>
                    <a:lnTo>
                      <a:pt x="191" y="142"/>
                    </a:lnTo>
                    <a:lnTo>
                      <a:pt x="184" y="143"/>
                    </a:lnTo>
                    <a:lnTo>
                      <a:pt x="179" y="142"/>
                    </a:lnTo>
                    <a:lnTo>
                      <a:pt x="174" y="142"/>
                    </a:lnTo>
                    <a:lnTo>
                      <a:pt x="168" y="143"/>
                    </a:lnTo>
                    <a:lnTo>
                      <a:pt x="166" y="142"/>
                    </a:lnTo>
                    <a:lnTo>
                      <a:pt x="158" y="142"/>
                    </a:lnTo>
                    <a:lnTo>
                      <a:pt x="148" y="145"/>
                    </a:lnTo>
                    <a:lnTo>
                      <a:pt x="143" y="145"/>
                    </a:lnTo>
                    <a:lnTo>
                      <a:pt x="138" y="152"/>
                    </a:lnTo>
                    <a:lnTo>
                      <a:pt x="136" y="158"/>
                    </a:lnTo>
                    <a:lnTo>
                      <a:pt x="131" y="163"/>
                    </a:lnTo>
                    <a:lnTo>
                      <a:pt x="131" y="172"/>
                    </a:lnTo>
                    <a:lnTo>
                      <a:pt x="133" y="180"/>
                    </a:lnTo>
                    <a:lnTo>
                      <a:pt x="138" y="182"/>
                    </a:lnTo>
                    <a:lnTo>
                      <a:pt x="139" y="187"/>
                    </a:lnTo>
                    <a:lnTo>
                      <a:pt x="139" y="195"/>
                    </a:lnTo>
                    <a:lnTo>
                      <a:pt x="138" y="198"/>
                    </a:lnTo>
                    <a:lnTo>
                      <a:pt x="136" y="198"/>
                    </a:lnTo>
                    <a:lnTo>
                      <a:pt x="136" y="200"/>
                    </a:lnTo>
                    <a:lnTo>
                      <a:pt x="134" y="201"/>
                    </a:lnTo>
                    <a:lnTo>
                      <a:pt x="134" y="200"/>
                    </a:lnTo>
                    <a:lnTo>
                      <a:pt x="130" y="196"/>
                    </a:lnTo>
                    <a:lnTo>
                      <a:pt x="128" y="196"/>
                    </a:lnTo>
                    <a:lnTo>
                      <a:pt x="128" y="195"/>
                    </a:lnTo>
                    <a:lnTo>
                      <a:pt x="125" y="193"/>
                    </a:lnTo>
                    <a:lnTo>
                      <a:pt x="118" y="187"/>
                    </a:lnTo>
                    <a:lnTo>
                      <a:pt x="115" y="187"/>
                    </a:lnTo>
                    <a:lnTo>
                      <a:pt x="111" y="188"/>
                    </a:lnTo>
                    <a:lnTo>
                      <a:pt x="113" y="188"/>
                    </a:lnTo>
                    <a:lnTo>
                      <a:pt x="113" y="190"/>
                    </a:lnTo>
                    <a:lnTo>
                      <a:pt x="110" y="188"/>
                    </a:lnTo>
                    <a:lnTo>
                      <a:pt x="105" y="187"/>
                    </a:lnTo>
                    <a:lnTo>
                      <a:pt x="100" y="188"/>
                    </a:lnTo>
                    <a:lnTo>
                      <a:pt x="96" y="187"/>
                    </a:lnTo>
                    <a:lnTo>
                      <a:pt x="93" y="188"/>
                    </a:lnTo>
                    <a:lnTo>
                      <a:pt x="95" y="185"/>
                    </a:lnTo>
                    <a:lnTo>
                      <a:pt x="96" y="183"/>
                    </a:lnTo>
                    <a:lnTo>
                      <a:pt x="93" y="180"/>
                    </a:lnTo>
                    <a:lnTo>
                      <a:pt x="95" y="173"/>
                    </a:lnTo>
                    <a:lnTo>
                      <a:pt x="95" y="172"/>
                    </a:lnTo>
                    <a:lnTo>
                      <a:pt x="95" y="170"/>
                    </a:lnTo>
                    <a:lnTo>
                      <a:pt x="90" y="168"/>
                    </a:lnTo>
                    <a:lnTo>
                      <a:pt x="90" y="168"/>
                    </a:lnTo>
                    <a:lnTo>
                      <a:pt x="88" y="168"/>
                    </a:lnTo>
                    <a:lnTo>
                      <a:pt x="86" y="167"/>
                    </a:lnTo>
                    <a:lnTo>
                      <a:pt x="81" y="168"/>
                    </a:lnTo>
                    <a:lnTo>
                      <a:pt x="80" y="168"/>
                    </a:lnTo>
                    <a:lnTo>
                      <a:pt x="78" y="168"/>
                    </a:lnTo>
                    <a:lnTo>
                      <a:pt x="76" y="170"/>
                    </a:lnTo>
                    <a:lnTo>
                      <a:pt x="73" y="170"/>
                    </a:lnTo>
                    <a:lnTo>
                      <a:pt x="71" y="168"/>
                    </a:lnTo>
                    <a:lnTo>
                      <a:pt x="71" y="170"/>
                    </a:lnTo>
                    <a:lnTo>
                      <a:pt x="70" y="173"/>
                    </a:lnTo>
                    <a:lnTo>
                      <a:pt x="75" y="175"/>
                    </a:lnTo>
                    <a:lnTo>
                      <a:pt x="75" y="178"/>
                    </a:lnTo>
                    <a:lnTo>
                      <a:pt x="73" y="182"/>
                    </a:lnTo>
                    <a:lnTo>
                      <a:pt x="73" y="187"/>
                    </a:lnTo>
                    <a:lnTo>
                      <a:pt x="71" y="190"/>
                    </a:lnTo>
                    <a:lnTo>
                      <a:pt x="73" y="191"/>
                    </a:lnTo>
                    <a:lnTo>
                      <a:pt x="73" y="196"/>
                    </a:lnTo>
                    <a:lnTo>
                      <a:pt x="70" y="201"/>
                    </a:lnTo>
                    <a:lnTo>
                      <a:pt x="68" y="206"/>
                    </a:lnTo>
                    <a:lnTo>
                      <a:pt x="65" y="210"/>
                    </a:lnTo>
                    <a:lnTo>
                      <a:pt x="65" y="226"/>
                    </a:lnTo>
                    <a:lnTo>
                      <a:pt x="58" y="233"/>
                    </a:lnTo>
                    <a:lnTo>
                      <a:pt x="58" y="238"/>
                    </a:lnTo>
                    <a:lnTo>
                      <a:pt x="56" y="243"/>
                    </a:lnTo>
                    <a:lnTo>
                      <a:pt x="58" y="243"/>
                    </a:lnTo>
                    <a:lnTo>
                      <a:pt x="60" y="245"/>
                    </a:lnTo>
                    <a:lnTo>
                      <a:pt x="56" y="246"/>
                    </a:lnTo>
                    <a:lnTo>
                      <a:pt x="58" y="248"/>
                    </a:lnTo>
                    <a:lnTo>
                      <a:pt x="58" y="253"/>
                    </a:lnTo>
                    <a:lnTo>
                      <a:pt x="58" y="256"/>
                    </a:lnTo>
                    <a:lnTo>
                      <a:pt x="63" y="263"/>
                    </a:lnTo>
                    <a:lnTo>
                      <a:pt x="61" y="266"/>
                    </a:lnTo>
                    <a:lnTo>
                      <a:pt x="63" y="268"/>
                    </a:lnTo>
                    <a:lnTo>
                      <a:pt x="65" y="268"/>
                    </a:lnTo>
                    <a:lnTo>
                      <a:pt x="66" y="266"/>
                    </a:lnTo>
                    <a:lnTo>
                      <a:pt x="68" y="263"/>
                    </a:lnTo>
                    <a:lnTo>
                      <a:pt x="70" y="265"/>
                    </a:lnTo>
                    <a:lnTo>
                      <a:pt x="73" y="265"/>
                    </a:lnTo>
                    <a:lnTo>
                      <a:pt x="75" y="266"/>
                    </a:lnTo>
                    <a:lnTo>
                      <a:pt x="75" y="271"/>
                    </a:lnTo>
                    <a:lnTo>
                      <a:pt x="78" y="275"/>
                    </a:lnTo>
                    <a:lnTo>
                      <a:pt x="78" y="278"/>
                    </a:lnTo>
                    <a:lnTo>
                      <a:pt x="80" y="280"/>
                    </a:lnTo>
                    <a:lnTo>
                      <a:pt x="83" y="285"/>
                    </a:lnTo>
                    <a:lnTo>
                      <a:pt x="85" y="285"/>
                    </a:lnTo>
                    <a:lnTo>
                      <a:pt x="85" y="281"/>
                    </a:lnTo>
                    <a:lnTo>
                      <a:pt x="85" y="280"/>
                    </a:lnTo>
                    <a:lnTo>
                      <a:pt x="86" y="283"/>
                    </a:lnTo>
                    <a:lnTo>
                      <a:pt x="90" y="286"/>
                    </a:lnTo>
                    <a:lnTo>
                      <a:pt x="90" y="291"/>
                    </a:lnTo>
                    <a:lnTo>
                      <a:pt x="91" y="291"/>
                    </a:lnTo>
                    <a:lnTo>
                      <a:pt x="93" y="301"/>
                    </a:lnTo>
                    <a:lnTo>
                      <a:pt x="93" y="301"/>
                    </a:lnTo>
                    <a:lnTo>
                      <a:pt x="91" y="303"/>
                    </a:lnTo>
                    <a:lnTo>
                      <a:pt x="90" y="303"/>
                    </a:lnTo>
                    <a:lnTo>
                      <a:pt x="86" y="304"/>
                    </a:lnTo>
                    <a:lnTo>
                      <a:pt x="86" y="308"/>
                    </a:lnTo>
                    <a:lnTo>
                      <a:pt x="93" y="309"/>
                    </a:lnTo>
                    <a:lnTo>
                      <a:pt x="95" y="306"/>
                    </a:lnTo>
                    <a:lnTo>
                      <a:pt x="95" y="308"/>
                    </a:lnTo>
                    <a:lnTo>
                      <a:pt x="96" y="311"/>
                    </a:lnTo>
                    <a:lnTo>
                      <a:pt x="100" y="314"/>
                    </a:lnTo>
                    <a:lnTo>
                      <a:pt x="106" y="319"/>
                    </a:lnTo>
                    <a:lnTo>
                      <a:pt x="110" y="323"/>
                    </a:lnTo>
                    <a:lnTo>
                      <a:pt x="111" y="321"/>
                    </a:lnTo>
                    <a:lnTo>
                      <a:pt x="116" y="321"/>
                    </a:lnTo>
                    <a:lnTo>
                      <a:pt x="120" y="323"/>
                    </a:lnTo>
                    <a:lnTo>
                      <a:pt x="123" y="329"/>
                    </a:lnTo>
                    <a:lnTo>
                      <a:pt x="126" y="333"/>
                    </a:lnTo>
                    <a:lnTo>
                      <a:pt x="131" y="334"/>
                    </a:lnTo>
                    <a:lnTo>
                      <a:pt x="131" y="338"/>
                    </a:lnTo>
                    <a:lnTo>
                      <a:pt x="130" y="338"/>
                    </a:lnTo>
                    <a:lnTo>
                      <a:pt x="130" y="343"/>
                    </a:lnTo>
                    <a:lnTo>
                      <a:pt x="126" y="344"/>
                    </a:lnTo>
                    <a:lnTo>
                      <a:pt x="123" y="341"/>
                    </a:lnTo>
                    <a:lnTo>
                      <a:pt x="120" y="343"/>
                    </a:lnTo>
                    <a:lnTo>
                      <a:pt x="113" y="346"/>
                    </a:lnTo>
                    <a:lnTo>
                      <a:pt x="106" y="344"/>
                    </a:lnTo>
                    <a:lnTo>
                      <a:pt x="106" y="341"/>
                    </a:lnTo>
                    <a:lnTo>
                      <a:pt x="110" y="339"/>
                    </a:lnTo>
                    <a:lnTo>
                      <a:pt x="111" y="333"/>
                    </a:lnTo>
                    <a:lnTo>
                      <a:pt x="108" y="329"/>
                    </a:lnTo>
                    <a:lnTo>
                      <a:pt x="103" y="329"/>
                    </a:lnTo>
                    <a:lnTo>
                      <a:pt x="101" y="328"/>
                    </a:lnTo>
                    <a:lnTo>
                      <a:pt x="95" y="324"/>
                    </a:lnTo>
                    <a:lnTo>
                      <a:pt x="90" y="321"/>
                    </a:lnTo>
                    <a:lnTo>
                      <a:pt x="86" y="324"/>
                    </a:lnTo>
                    <a:lnTo>
                      <a:pt x="85" y="331"/>
                    </a:lnTo>
                    <a:lnTo>
                      <a:pt x="83" y="328"/>
                    </a:lnTo>
                    <a:lnTo>
                      <a:pt x="73" y="321"/>
                    </a:lnTo>
                    <a:lnTo>
                      <a:pt x="73" y="319"/>
                    </a:lnTo>
                    <a:lnTo>
                      <a:pt x="75" y="316"/>
                    </a:lnTo>
                    <a:lnTo>
                      <a:pt x="75" y="314"/>
                    </a:lnTo>
                    <a:lnTo>
                      <a:pt x="71" y="314"/>
                    </a:lnTo>
                    <a:lnTo>
                      <a:pt x="70" y="309"/>
                    </a:lnTo>
                    <a:lnTo>
                      <a:pt x="66" y="309"/>
                    </a:lnTo>
                    <a:lnTo>
                      <a:pt x="66" y="306"/>
                    </a:lnTo>
                    <a:lnTo>
                      <a:pt x="60" y="299"/>
                    </a:lnTo>
                    <a:lnTo>
                      <a:pt x="56" y="299"/>
                    </a:lnTo>
                    <a:lnTo>
                      <a:pt x="55" y="293"/>
                    </a:lnTo>
                    <a:lnTo>
                      <a:pt x="50" y="291"/>
                    </a:lnTo>
                    <a:lnTo>
                      <a:pt x="50" y="288"/>
                    </a:lnTo>
                    <a:lnTo>
                      <a:pt x="46" y="286"/>
                    </a:lnTo>
                    <a:lnTo>
                      <a:pt x="46" y="285"/>
                    </a:lnTo>
                    <a:lnTo>
                      <a:pt x="43" y="286"/>
                    </a:lnTo>
                    <a:lnTo>
                      <a:pt x="43" y="289"/>
                    </a:lnTo>
                    <a:lnTo>
                      <a:pt x="40" y="289"/>
                    </a:lnTo>
                    <a:lnTo>
                      <a:pt x="38" y="286"/>
                    </a:lnTo>
                    <a:lnTo>
                      <a:pt x="36" y="280"/>
                    </a:lnTo>
                    <a:lnTo>
                      <a:pt x="36" y="278"/>
                    </a:lnTo>
                    <a:lnTo>
                      <a:pt x="36" y="271"/>
                    </a:lnTo>
                    <a:lnTo>
                      <a:pt x="40" y="270"/>
                    </a:lnTo>
                    <a:lnTo>
                      <a:pt x="40" y="261"/>
                    </a:lnTo>
                    <a:lnTo>
                      <a:pt x="41" y="261"/>
                    </a:lnTo>
                    <a:lnTo>
                      <a:pt x="43" y="258"/>
                    </a:lnTo>
                    <a:lnTo>
                      <a:pt x="41" y="258"/>
                    </a:lnTo>
                    <a:lnTo>
                      <a:pt x="45" y="253"/>
                    </a:lnTo>
                    <a:lnTo>
                      <a:pt x="43" y="251"/>
                    </a:lnTo>
                    <a:lnTo>
                      <a:pt x="46" y="248"/>
                    </a:lnTo>
                    <a:lnTo>
                      <a:pt x="43" y="248"/>
                    </a:lnTo>
                    <a:lnTo>
                      <a:pt x="45" y="240"/>
                    </a:lnTo>
                    <a:lnTo>
                      <a:pt x="46" y="236"/>
                    </a:lnTo>
                    <a:lnTo>
                      <a:pt x="48" y="233"/>
                    </a:lnTo>
                    <a:lnTo>
                      <a:pt x="50" y="228"/>
                    </a:lnTo>
                    <a:lnTo>
                      <a:pt x="55" y="225"/>
                    </a:lnTo>
                    <a:lnTo>
                      <a:pt x="60" y="210"/>
                    </a:lnTo>
                    <a:lnTo>
                      <a:pt x="63" y="208"/>
                    </a:lnTo>
                    <a:lnTo>
                      <a:pt x="63" y="201"/>
                    </a:lnTo>
                    <a:lnTo>
                      <a:pt x="60" y="196"/>
                    </a:lnTo>
                    <a:lnTo>
                      <a:pt x="60" y="190"/>
                    </a:lnTo>
                    <a:lnTo>
                      <a:pt x="58" y="187"/>
                    </a:lnTo>
                    <a:lnTo>
                      <a:pt x="56" y="180"/>
                    </a:lnTo>
                    <a:lnTo>
                      <a:pt x="55" y="177"/>
                    </a:lnTo>
                    <a:lnTo>
                      <a:pt x="55" y="173"/>
                    </a:lnTo>
                    <a:lnTo>
                      <a:pt x="53" y="168"/>
                    </a:lnTo>
                    <a:lnTo>
                      <a:pt x="56" y="165"/>
                    </a:lnTo>
                    <a:lnTo>
                      <a:pt x="53" y="155"/>
                    </a:lnTo>
                    <a:lnTo>
                      <a:pt x="46" y="150"/>
                    </a:lnTo>
                    <a:lnTo>
                      <a:pt x="38" y="145"/>
                    </a:lnTo>
                    <a:lnTo>
                      <a:pt x="32" y="137"/>
                    </a:lnTo>
                    <a:lnTo>
                      <a:pt x="32" y="133"/>
                    </a:lnTo>
                    <a:lnTo>
                      <a:pt x="28" y="125"/>
                    </a:lnTo>
                    <a:lnTo>
                      <a:pt x="33" y="123"/>
                    </a:lnTo>
                    <a:lnTo>
                      <a:pt x="35" y="120"/>
                    </a:lnTo>
                    <a:lnTo>
                      <a:pt x="32" y="108"/>
                    </a:lnTo>
                    <a:lnTo>
                      <a:pt x="33" y="105"/>
                    </a:lnTo>
                    <a:lnTo>
                      <a:pt x="38" y="103"/>
                    </a:lnTo>
                    <a:lnTo>
                      <a:pt x="38" y="98"/>
                    </a:lnTo>
                    <a:lnTo>
                      <a:pt x="33" y="97"/>
                    </a:lnTo>
                    <a:lnTo>
                      <a:pt x="32" y="92"/>
                    </a:lnTo>
                    <a:lnTo>
                      <a:pt x="28" y="87"/>
                    </a:lnTo>
                    <a:lnTo>
                      <a:pt x="25" y="85"/>
                    </a:lnTo>
                    <a:lnTo>
                      <a:pt x="20" y="74"/>
                    </a:lnTo>
                    <a:lnTo>
                      <a:pt x="13" y="70"/>
                    </a:lnTo>
                    <a:lnTo>
                      <a:pt x="12" y="67"/>
                    </a:lnTo>
                    <a:lnTo>
                      <a:pt x="8" y="64"/>
                    </a:lnTo>
                    <a:lnTo>
                      <a:pt x="3" y="57"/>
                    </a:lnTo>
                    <a:lnTo>
                      <a:pt x="0" y="55"/>
                    </a:lnTo>
                    <a:lnTo>
                      <a:pt x="0" y="52"/>
                    </a:lnTo>
                    <a:lnTo>
                      <a:pt x="7" y="50"/>
                    </a:lnTo>
                    <a:lnTo>
                      <a:pt x="10" y="47"/>
                    </a:lnTo>
                    <a:lnTo>
                      <a:pt x="8" y="44"/>
                    </a:lnTo>
                    <a:lnTo>
                      <a:pt x="8" y="37"/>
                    </a:lnTo>
                    <a:lnTo>
                      <a:pt x="12" y="34"/>
                    </a:lnTo>
                    <a:lnTo>
                      <a:pt x="12" y="27"/>
                    </a:lnTo>
                    <a:lnTo>
                      <a:pt x="15" y="22"/>
                    </a:lnTo>
                    <a:lnTo>
                      <a:pt x="23" y="25"/>
                    </a:lnTo>
                    <a:lnTo>
                      <a:pt x="30" y="20"/>
                    </a:lnTo>
                    <a:lnTo>
                      <a:pt x="35" y="20"/>
                    </a:lnTo>
                    <a:lnTo>
                      <a:pt x="36" y="19"/>
                    </a:lnTo>
                    <a:lnTo>
                      <a:pt x="36" y="14"/>
                    </a:lnTo>
                    <a:lnTo>
                      <a:pt x="40" y="10"/>
                    </a:lnTo>
                    <a:lnTo>
                      <a:pt x="46" y="12"/>
                    </a:lnTo>
                    <a:lnTo>
                      <a:pt x="48" y="9"/>
                    </a:lnTo>
                    <a:lnTo>
                      <a:pt x="45" y="5"/>
                    </a:lnTo>
                    <a:lnTo>
                      <a:pt x="45" y="4"/>
                    </a:lnTo>
                    <a:lnTo>
                      <a:pt x="50" y="2"/>
                    </a:lnTo>
                    <a:lnTo>
                      <a:pt x="58" y="2"/>
                    </a:lnTo>
                    <a:lnTo>
                      <a:pt x="58" y="0"/>
                    </a:lnTo>
                    <a:lnTo>
                      <a:pt x="58" y="0"/>
                    </a:lnTo>
                    <a:close/>
                    <a:moveTo>
                      <a:pt x="71" y="324"/>
                    </a:moveTo>
                    <a:lnTo>
                      <a:pt x="73" y="328"/>
                    </a:lnTo>
                    <a:lnTo>
                      <a:pt x="75" y="326"/>
                    </a:lnTo>
                    <a:lnTo>
                      <a:pt x="75" y="324"/>
                    </a:lnTo>
                    <a:lnTo>
                      <a:pt x="73" y="323"/>
                    </a:lnTo>
                    <a:lnTo>
                      <a:pt x="71" y="324"/>
                    </a:lnTo>
                    <a:lnTo>
                      <a:pt x="71" y="324"/>
                    </a:lnTo>
                    <a:close/>
                    <a:moveTo>
                      <a:pt x="56" y="303"/>
                    </a:moveTo>
                    <a:lnTo>
                      <a:pt x="56" y="308"/>
                    </a:lnTo>
                    <a:lnTo>
                      <a:pt x="58" y="304"/>
                    </a:lnTo>
                    <a:lnTo>
                      <a:pt x="56" y="303"/>
                    </a:lnTo>
                    <a:lnTo>
                      <a:pt x="56" y="303"/>
                    </a:lnTo>
                    <a:lnTo>
                      <a:pt x="56" y="303"/>
                    </a:lnTo>
                    <a:close/>
                    <a:moveTo>
                      <a:pt x="38" y="291"/>
                    </a:moveTo>
                    <a:lnTo>
                      <a:pt x="38" y="294"/>
                    </a:lnTo>
                    <a:lnTo>
                      <a:pt x="38" y="296"/>
                    </a:lnTo>
                    <a:lnTo>
                      <a:pt x="38" y="301"/>
                    </a:lnTo>
                    <a:lnTo>
                      <a:pt x="41" y="296"/>
                    </a:lnTo>
                    <a:lnTo>
                      <a:pt x="41" y="291"/>
                    </a:lnTo>
                    <a:lnTo>
                      <a:pt x="41" y="291"/>
                    </a:lnTo>
                    <a:lnTo>
                      <a:pt x="38" y="291"/>
                    </a:lnTo>
                    <a:lnTo>
                      <a:pt x="38" y="291"/>
                    </a:lnTo>
                    <a:close/>
                    <a:moveTo>
                      <a:pt x="126" y="196"/>
                    </a:moveTo>
                    <a:lnTo>
                      <a:pt x="128" y="201"/>
                    </a:lnTo>
                    <a:lnTo>
                      <a:pt x="131" y="203"/>
                    </a:lnTo>
                    <a:lnTo>
                      <a:pt x="133" y="203"/>
                    </a:lnTo>
                    <a:lnTo>
                      <a:pt x="126" y="196"/>
                    </a:lnTo>
                    <a:lnTo>
                      <a:pt x="126" y="196"/>
                    </a:lnTo>
                    <a:close/>
                    <a:moveTo>
                      <a:pt x="80" y="251"/>
                    </a:moveTo>
                    <a:lnTo>
                      <a:pt x="75" y="253"/>
                    </a:lnTo>
                    <a:lnTo>
                      <a:pt x="78" y="253"/>
                    </a:lnTo>
                    <a:lnTo>
                      <a:pt x="80" y="251"/>
                    </a:lnTo>
                    <a:lnTo>
                      <a:pt x="80" y="251"/>
                    </a:lnTo>
                    <a:close/>
                    <a:moveTo>
                      <a:pt x="80" y="256"/>
                    </a:moveTo>
                    <a:lnTo>
                      <a:pt x="76" y="258"/>
                    </a:lnTo>
                    <a:lnTo>
                      <a:pt x="76" y="261"/>
                    </a:lnTo>
                    <a:lnTo>
                      <a:pt x="81" y="263"/>
                    </a:lnTo>
                    <a:lnTo>
                      <a:pt x="81" y="260"/>
                    </a:lnTo>
                    <a:lnTo>
                      <a:pt x="80" y="256"/>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03" name="Freeform 23"/>
              <p:cNvSpPr>
                <a:spLocks noEditPoints="1"/>
              </p:cNvSpPr>
              <p:nvPr/>
            </p:nvSpPr>
            <p:spPr bwMode="auto">
              <a:xfrm>
                <a:off x="7604060" y="2928348"/>
                <a:ext cx="114516" cy="226194"/>
              </a:xfrm>
              <a:custGeom>
                <a:avLst/>
                <a:gdLst/>
                <a:ahLst/>
                <a:cxnLst>
                  <a:cxn ang="0">
                    <a:pos x="120" y="5"/>
                  </a:cxn>
                  <a:cxn ang="0">
                    <a:pos x="138" y="33"/>
                  </a:cxn>
                  <a:cxn ang="0">
                    <a:pos x="131" y="63"/>
                  </a:cxn>
                  <a:cxn ang="0">
                    <a:pos x="121" y="75"/>
                  </a:cxn>
                  <a:cxn ang="0">
                    <a:pos x="125" y="93"/>
                  </a:cxn>
                  <a:cxn ang="0">
                    <a:pos x="148" y="104"/>
                  </a:cxn>
                  <a:cxn ang="0">
                    <a:pos x="158" y="118"/>
                  </a:cxn>
                  <a:cxn ang="0">
                    <a:pos x="178" y="124"/>
                  </a:cxn>
                  <a:cxn ang="0">
                    <a:pos x="166" y="149"/>
                  </a:cxn>
                  <a:cxn ang="0">
                    <a:pos x="184" y="156"/>
                  </a:cxn>
                  <a:cxn ang="0">
                    <a:pos x="216" y="158"/>
                  </a:cxn>
                  <a:cxn ang="0">
                    <a:pos x="201" y="179"/>
                  </a:cxn>
                  <a:cxn ang="0">
                    <a:pos x="178" y="192"/>
                  </a:cxn>
                  <a:cxn ang="0">
                    <a:pos x="168" y="207"/>
                  </a:cxn>
                  <a:cxn ang="0">
                    <a:pos x="141" y="224"/>
                  </a:cxn>
                  <a:cxn ang="0">
                    <a:pos x="136" y="244"/>
                  </a:cxn>
                  <a:cxn ang="0">
                    <a:pos x="161" y="274"/>
                  </a:cxn>
                  <a:cxn ang="0">
                    <a:pos x="165" y="295"/>
                  </a:cxn>
                  <a:cxn ang="0">
                    <a:pos x="171" y="332"/>
                  </a:cxn>
                  <a:cxn ang="0">
                    <a:pos x="188" y="364"/>
                  </a:cxn>
                  <a:cxn ang="0">
                    <a:pos x="196" y="395"/>
                  </a:cxn>
                  <a:cxn ang="0">
                    <a:pos x="178" y="427"/>
                  </a:cxn>
                  <a:cxn ang="0">
                    <a:pos x="171" y="422"/>
                  </a:cxn>
                  <a:cxn ang="0">
                    <a:pos x="176" y="410"/>
                  </a:cxn>
                  <a:cxn ang="0">
                    <a:pos x="176" y="388"/>
                  </a:cxn>
                  <a:cxn ang="0">
                    <a:pos x="171" y="359"/>
                  </a:cxn>
                  <a:cxn ang="0">
                    <a:pos x="161" y="350"/>
                  </a:cxn>
                  <a:cxn ang="0">
                    <a:pos x="151" y="324"/>
                  </a:cxn>
                  <a:cxn ang="0">
                    <a:pos x="145" y="292"/>
                  </a:cxn>
                  <a:cxn ang="0">
                    <a:pos x="138" y="284"/>
                  </a:cxn>
                  <a:cxn ang="0">
                    <a:pos x="123" y="266"/>
                  </a:cxn>
                  <a:cxn ang="0">
                    <a:pos x="123" y="271"/>
                  </a:cxn>
                  <a:cxn ang="0">
                    <a:pos x="108" y="280"/>
                  </a:cxn>
                  <a:cxn ang="0">
                    <a:pos x="103" y="289"/>
                  </a:cxn>
                  <a:cxn ang="0">
                    <a:pos x="81" y="297"/>
                  </a:cxn>
                  <a:cxn ang="0">
                    <a:pos x="68" y="302"/>
                  </a:cxn>
                  <a:cxn ang="0">
                    <a:pos x="63" y="294"/>
                  </a:cxn>
                  <a:cxn ang="0">
                    <a:pos x="68" y="266"/>
                  </a:cxn>
                  <a:cxn ang="0">
                    <a:pos x="58" y="242"/>
                  </a:cxn>
                  <a:cxn ang="0">
                    <a:pos x="43" y="219"/>
                  </a:cxn>
                  <a:cxn ang="0">
                    <a:pos x="28" y="217"/>
                  </a:cxn>
                  <a:cxn ang="0">
                    <a:pos x="37" y="217"/>
                  </a:cxn>
                  <a:cxn ang="0">
                    <a:pos x="38" y="204"/>
                  </a:cxn>
                  <a:cxn ang="0">
                    <a:pos x="18" y="201"/>
                  </a:cxn>
                  <a:cxn ang="0">
                    <a:pos x="15" y="197"/>
                  </a:cxn>
                  <a:cxn ang="0">
                    <a:pos x="2" y="174"/>
                  </a:cxn>
                  <a:cxn ang="0">
                    <a:pos x="13" y="153"/>
                  </a:cxn>
                  <a:cxn ang="0">
                    <a:pos x="23" y="129"/>
                  </a:cxn>
                  <a:cxn ang="0">
                    <a:pos x="37" y="106"/>
                  </a:cxn>
                  <a:cxn ang="0">
                    <a:pos x="48" y="61"/>
                  </a:cxn>
                  <a:cxn ang="0">
                    <a:pos x="70" y="26"/>
                  </a:cxn>
                  <a:cxn ang="0">
                    <a:pos x="95" y="15"/>
                  </a:cxn>
                  <a:cxn ang="0">
                    <a:pos x="32" y="232"/>
                  </a:cxn>
                </a:cxnLst>
                <a:rect l="0" t="0" r="r" b="b"/>
                <a:pathLst>
                  <a:path w="216" h="437">
                    <a:moveTo>
                      <a:pt x="98" y="1"/>
                    </a:moveTo>
                    <a:lnTo>
                      <a:pt x="101" y="0"/>
                    </a:lnTo>
                    <a:lnTo>
                      <a:pt x="106" y="1"/>
                    </a:lnTo>
                    <a:lnTo>
                      <a:pt x="111" y="0"/>
                    </a:lnTo>
                    <a:lnTo>
                      <a:pt x="116" y="0"/>
                    </a:lnTo>
                    <a:lnTo>
                      <a:pt x="120" y="5"/>
                    </a:lnTo>
                    <a:lnTo>
                      <a:pt x="125" y="8"/>
                    </a:lnTo>
                    <a:lnTo>
                      <a:pt x="125" y="15"/>
                    </a:lnTo>
                    <a:lnTo>
                      <a:pt x="130" y="15"/>
                    </a:lnTo>
                    <a:lnTo>
                      <a:pt x="135" y="20"/>
                    </a:lnTo>
                    <a:lnTo>
                      <a:pt x="135" y="26"/>
                    </a:lnTo>
                    <a:lnTo>
                      <a:pt x="138" y="33"/>
                    </a:lnTo>
                    <a:lnTo>
                      <a:pt x="138" y="40"/>
                    </a:lnTo>
                    <a:lnTo>
                      <a:pt x="138" y="50"/>
                    </a:lnTo>
                    <a:lnTo>
                      <a:pt x="138" y="55"/>
                    </a:lnTo>
                    <a:lnTo>
                      <a:pt x="136" y="56"/>
                    </a:lnTo>
                    <a:lnTo>
                      <a:pt x="131" y="60"/>
                    </a:lnTo>
                    <a:lnTo>
                      <a:pt x="131" y="63"/>
                    </a:lnTo>
                    <a:lnTo>
                      <a:pt x="128" y="63"/>
                    </a:lnTo>
                    <a:lnTo>
                      <a:pt x="128" y="66"/>
                    </a:lnTo>
                    <a:lnTo>
                      <a:pt x="130" y="71"/>
                    </a:lnTo>
                    <a:lnTo>
                      <a:pt x="128" y="73"/>
                    </a:lnTo>
                    <a:lnTo>
                      <a:pt x="125" y="73"/>
                    </a:lnTo>
                    <a:lnTo>
                      <a:pt x="121" y="75"/>
                    </a:lnTo>
                    <a:lnTo>
                      <a:pt x="120" y="80"/>
                    </a:lnTo>
                    <a:lnTo>
                      <a:pt x="121" y="81"/>
                    </a:lnTo>
                    <a:lnTo>
                      <a:pt x="120" y="84"/>
                    </a:lnTo>
                    <a:lnTo>
                      <a:pt x="120" y="89"/>
                    </a:lnTo>
                    <a:lnTo>
                      <a:pt x="123" y="91"/>
                    </a:lnTo>
                    <a:lnTo>
                      <a:pt x="125" y="93"/>
                    </a:lnTo>
                    <a:lnTo>
                      <a:pt x="128" y="96"/>
                    </a:lnTo>
                    <a:lnTo>
                      <a:pt x="128" y="101"/>
                    </a:lnTo>
                    <a:lnTo>
                      <a:pt x="130" y="106"/>
                    </a:lnTo>
                    <a:lnTo>
                      <a:pt x="136" y="103"/>
                    </a:lnTo>
                    <a:lnTo>
                      <a:pt x="146" y="101"/>
                    </a:lnTo>
                    <a:lnTo>
                      <a:pt x="148" y="104"/>
                    </a:lnTo>
                    <a:lnTo>
                      <a:pt x="146" y="106"/>
                    </a:lnTo>
                    <a:lnTo>
                      <a:pt x="150" y="109"/>
                    </a:lnTo>
                    <a:lnTo>
                      <a:pt x="156" y="108"/>
                    </a:lnTo>
                    <a:lnTo>
                      <a:pt x="156" y="111"/>
                    </a:lnTo>
                    <a:lnTo>
                      <a:pt x="155" y="114"/>
                    </a:lnTo>
                    <a:lnTo>
                      <a:pt x="158" y="118"/>
                    </a:lnTo>
                    <a:lnTo>
                      <a:pt x="165" y="119"/>
                    </a:lnTo>
                    <a:lnTo>
                      <a:pt x="163" y="123"/>
                    </a:lnTo>
                    <a:lnTo>
                      <a:pt x="165" y="124"/>
                    </a:lnTo>
                    <a:lnTo>
                      <a:pt x="166" y="123"/>
                    </a:lnTo>
                    <a:lnTo>
                      <a:pt x="173" y="123"/>
                    </a:lnTo>
                    <a:lnTo>
                      <a:pt x="178" y="124"/>
                    </a:lnTo>
                    <a:lnTo>
                      <a:pt x="178" y="128"/>
                    </a:lnTo>
                    <a:lnTo>
                      <a:pt x="176" y="133"/>
                    </a:lnTo>
                    <a:lnTo>
                      <a:pt x="176" y="136"/>
                    </a:lnTo>
                    <a:lnTo>
                      <a:pt x="169" y="143"/>
                    </a:lnTo>
                    <a:lnTo>
                      <a:pt x="166" y="146"/>
                    </a:lnTo>
                    <a:lnTo>
                      <a:pt x="166" y="149"/>
                    </a:lnTo>
                    <a:lnTo>
                      <a:pt x="169" y="148"/>
                    </a:lnTo>
                    <a:lnTo>
                      <a:pt x="178" y="149"/>
                    </a:lnTo>
                    <a:lnTo>
                      <a:pt x="179" y="149"/>
                    </a:lnTo>
                    <a:lnTo>
                      <a:pt x="183" y="148"/>
                    </a:lnTo>
                    <a:lnTo>
                      <a:pt x="186" y="151"/>
                    </a:lnTo>
                    <a:lnTo>
                      <a:pt x="184" y="156"/>
                    </a:lnTo>
                    <a:lnTo>
                      <a:pt x="186" y="161"/>
                    </a:lnTo>
                    <a:lnTo>
                      <a:pt x="191" y="163"/>
                    </a:lnTo>
                    <a:lnTo>
                      <a:pt x="194" y="161"/>
                    </a:lnTo>
                    <a:lnTo>
                      <a:pt x="201" y="161"/>
                    </a:lnTo>
                    <a:lnTo>
                      <a:pt x="211" y="156"/>
                    </a:lnTo>
                    <a:lnTo>
                      <a:pt x="216" y="158"/>
                    </a:lnTo>
                    <a:lnTo>
                      <a:pt x="216" y="163"/>
                    </a:lnTo>
                    <a:lnTo>
                      <a:pt x="209" y="168"/>
                    </a:lnTo>
                    <a:lnTo>
                      <a:pt x="201" y="169"/>
                    </a:lnTo>
                    <a:lnTo>
                      <a:pt x="201" y="173"/>
                    </a:lnTo>
                    <a:lnTo>
                      <a:pt x="199" y="176"/>
                    </a:lnTo>
                    <a:lnTo>
                      <a:pt x="201" y="179"/>
                    </a:lnTo>
                    <a:lnTo>
                      <a:pt x="196" y="182"/>
                    </a:lnTo>
                    <a:lnTo>
                      <a:pt x="194" y="182"/>
                    </a:lnTo>
                    <a:lnTo>
                      <a:pt x="191" y="189"/>
                    </a:lnTo>
                    <a:lnTo>
                      <a:pt x="183" y="189"/>
                    </a:lnTo>
                    <a:lnTo>
                      <a:pt x="178" y="191"/>
                    </a:lnTo>
                    <a:lnTo>
                      <a:pt x="178" y="192"/>
                    </a:lnTo>
                    <a:lnTo>
                      <a:pt x="181" y="196"/>
                    </a:lnTo>
                    <a:lnTo>
                      <a:pt x="179" y="199"/>
                    </a:lnTo>
                    <a:lnTo>
                      <a:pt x="173" y="197"/>
                    </a:lnTo>
                    <a:lnTo>
                      <a:pt x="169" y="201"/>
                    </a:lnTo>
                    <a:lnTo>
                      <a:pt x="169" y="206"/>
                    </a:lnTo>
                    <a:lnTo>
                      <a:pt x="168" y="207"/>
                    </a:lnTo>
                    <a:lnTo>
                      <a:pt x="163" y="207"/>
                    </a:lnTo>
                    <a:lnTo>
                      <a:pt x="156" y="212"/>
                    </a:lnTo>
                    <a:lnTo>
                      <a:pt x="148" y="209"/>
                    </a:lnTo>
                    <a:lnTo>
                      <a:pt x="145" y="214"/>
                    </a:lnTo>
                    <a:lnTo>
                      <a:pt x="145" y="221"/>
                    </a:lnTo>
                    <a:lnTo>
                      <a:pt x="141" y="224"/>
                    </a:lnTo>
                    <a:lnTo>
                      <a:pt x="141" y="231"/>
                    </a:lnTo>
                    <a:lnTo>
                      <a:pt x="143" y="234"/>
                    </a:lnTo>
                    <a:lnTo>
                      <a:pt x="140" y="237"/>
                    </a:lnTo>
                    <a:lnTo>
                      <a:pt x="133" y="239"/>
                    </a:lnTo>
                    <a:lnTo>
                      <a:pt x="133" y="242"/>
                    </a:lnTo>
                    <a:lnTo>
                      <a:pt x="136" y="244"/>
                    </a:lnTo>
                    <a:lnTo>
                      <a:pt x="141" y="251"/>
                    </a:lnTo>
                    <a:lnTo>
                      <a:pt x="145" y="254"/>
                    </a:lnTo>
                    <a:lnTo>
                      <a:pt x="146" y="257"/>
                    </a:lnTo>
                    <a:lnTo>
                      <a:pt x="153" y="261"/>
                    </a:lnTo>
                    <a:lnTo>
                      <a:pt x="158" y="272"/>
                    </a:lnTo>
                    <a:lnTo>
                      <a:pt x="161" y="274"/>
                    </a:lnTo>
                    <a:lnTo>
                      <a:pt x="165" y="279"/>
                    </a:lnTo>
                    <a:lnTo>
                      <a:pt x="166" y="284"/>
                    </a:lnTo>
                    <a:lnTo>
                      <a:pt x="171" y="285"/>
                    </a:lnTo>
                    <a:lnTo>
                      <a:pt x="171" y="290"/>
                    </a:lnTo>
                    <a:lnTo>
                      <a:pt x="166" y="292"/>
                    </a:lnTo>
                    <a:lnTo>
                      <a:pt x="165" y="295"/>
                    </a:lnTo>
                    <a:lnTo>
                      <a:pt x="168" y="307"/>
                    </a:lnTo>
                    <a:lnTo>
                      <a:pt x="166" y="310"/>
                    </a:lnTo>
                    <a:lnTo>
                      <a:pt x="161" y="312"/>
                    </a:lnTo>
                    <a:lnTo>
                      <a:pt x="165" y="320"/>
                    </a:lnTo>
                    <a:lnTo>
                      <a:pt x="165" y="324"/>
                    </a:lnTo>
                    <a:lnTo>
                      <a:pt x="171" y="332"/>
                    </a:lnTo>
                    <a:lnTo>
                      <a:pt x="179" y="337"/>
                    </a:lnTo>
                    <a:lnTo>
                      <a:pt x="186" y="342"/>
                    </a:lnTo>
                    <a:lnTo>
                      <a:pt x="189" y="352"/>
                    </a:lnTo>
                    <a:lnTo>
                      <a:pt x="186" y="355"/>
                    </a:lnTo>
                    <a:lnTo>
                      <a:pt x="188" y="360"/>
                    </a:lnTo>
                    <a:lnTo>
                      <a:pt x="188" y="364"/>
                    </a:lnTo>
                    <a:lnTo>
                      <a:pt x="189" y="367"/>
                    </a:lnTo>
                    <a:lnTo>
                      <a:pt x="191" y="374"/>
                    </a:lnTo>
                    <a:lnTo>
                      <a:pt x="193" y="377"/>
                    </a:lnTo>
                    <a:lnTo>
                      <a:pt x="193" y="383"/>
                    </a:lnTo>
                    <a:lnTo>
                      <a:pt x="196" y="388"/>
                    </a:lnTo>
                    <a:lnTo>
                      <a:pt x="196" y="395"/>
                    </a:lnTo>
                    <a:lnTo>
                      <a:pt x="193" y="397"/>
                    </a:lnTo>
                    <a:lnTo>
                      <a:pt x="188" y="412"/>
                    </a:lnTo>
                    <a:lnTo>
                      <a:pt x="183" y="415"/>
                    </a:lnTo>
                    <a:lnTo>
                      <a:pt x="181" y="420"/>
                    </a:lnTo>
                    <a:lnTo>
                      <a:pt x="179" y="423"/>
                    </a:lnTo>
                    <a:lnTo>
                      <a:pt x="178" y="427"/>
                    </a:lnTo>
                    <a:lnTo>
                      <a:pt x="178" y="427"/>
                    </a:lnTo>
                    <a:lnTo>
                      <a:pt x="176" y="432"/>
                    </a:lnTo>
                    <a:lnTo>
                      <a:pt x="174" y="437"/>
                    </a:lnTo>
                    <a:lnTo>
                      <a:pt x="173" y="430"/>
                    </a:lnTo>
                    <a:lnTo>
                      <a:pt x="173" y="425"/>
                    </a:lnTo>
                    <a:lnTo>
                      <a:pt x="171" y="422"/>
                    </a:lnTo>
                    <a:lnTo>
                      <a:pt x="171" y="420"/>
                    </a:lnTo>
                    <a:lnTo>
                      <a:pt x="173" y="420"/>
                    </a:lnTo>
                    <a:lnTo>
                      <a:pt x="174" y="418"/>
                    </a:lnTo>
                    <a:lnTo>
                      <a:pt x="178" y="415"/>
                    </a:lnTo>
                    <a:lnTo>
                      <a:pt x="178" y="410"/>
                    </a:lnTo>
                    <a:lnTo>
                      <a:pt x="176" y="410"/>
                    </a:lnTo>
                    <a:lnTo>
                      <a:pt x="176" y="403"/>
                    </a:lnTo>
                    <a:lnTo>
                      <a:pt x="178" y="403"/>
                    </a:lnTo>
                    <a:lnTo>
                      <a:pt x="179" y="400"/>
                    </a:lnTo>
                    <a:lnTo>
                      <a:pt x="178" y="395"/>
                    </a:lnTo>
                    <a:lnTo>
                      <a:pt x="181" y="392"/>
                    </a:lnTo>
                    <a:lnTo>
                      <a:pt x="176" y="388"/>
                    </a:lnTo>
                    <a:lnTo>
                      <a:pt x="174" y="385"/>
                    </a:lnTo>
                    <a:lnTo>
                      <a:pt x="174" y="380"/>
                    </a:lnTo>
                    <a:lnTo>
                      <a:pt x="176" y="378"/>
                    </a:lnTo>
                    <a:lnTo>
                      <a:pt x="174" y="374"/>
                    </a:lnTo>
                    <a:lnTo>
                      <a:pt x="173" y="372"/>
                    </a:lnTo>
                    <a:lnTo>
                      <a:pt x="171" y="359"/>
                    </a:lnTo>
                    <a:lnTo>
                      <a:pt x="168" y="355"/>
                    </a:lnTo>
                    <a:lnTo>
                      <a:pt x="166" y="352"/>
                    </a:lnTo>
                    <a:lnTo>
                      <a:pt x="163" y="345"/>
                    </a:lnTo>
                    <a:lnTo>
                      <a:pt x="161" y="354"/>
                    </a:lnTo>
                    <a:lnTo>
                      <a:pt x="160" y="354"/>
                    </a:lnTo>
                    <a:lnTo>
                      <a:pt x="161" y="350"/>
                    </a:lnTo>
                    <a:lnTo>
                      <a:pt x="158" y="347"/>
                    </a:lnTo>
                    <a:lnTo>
                      <a:pt x="158" y="337"/>
                    </a:lnTo>
                    <a:lnTo>
                      <a:pt x="155" y="334"/>
                    </a:lnTo>
                    <a:lnTo>
                      <a:pt x="155" y="329"/>
                    </a:lnTo>
                    <a:lnTo>
                      <a:pt x="156" y="327"/>
                    </a:lnTo>
                    <a:lnTo>
                      <a:pt x="151" y="324"/>
                    </a:lnTo>
                    <a:lnTo>
                      <a:pt x="150" y="315"/>
                    </a:lnTo>
                    <a:lnTo>
                      <a:pt x="150" y="315"/>
                    </a:lnTo>
                    <a:lnTo>
                      <a:pt x="146" y="299"/>
                    </a:lnTo>
                    <a:lnTo>
                      <a:pt x="145" y="297"/>
                    </a:lnTo>
                    <a:lnTo>
                      <a:pt x="143" y="294"/>
                    </a:lnTo>
                    <a:lnTo>
                      <a:pt x="145" y="292"/>
                    </a:lnTo>
                    <a:lnTo>
                      <a:pt x="145" y="290"/>
                    </a:lnTo>
                    <a:lnTo>
                      <a:pt x="141" y="285"/>
                    </a:lnTo>
                    <a:lnTo>
                      <a:pt x="143" y="284"/>
                    </a:lnTo>
                    <a:lnTo>
                      <a:pt x="143" y="280"/>
                    </a:lnTo>
                    <a:lnTo>
                      <a:pt x="141" y="284"/>
                    </a:lnTo>
                    <a:lnTo>
                      <a:pt x="138" y="284"/>
                    </a:lnTo>
                    <a:lnTo>
                      <a:pt x="135" y="284"/>
                    </a:lnTo>
                    <a:lnTo>
                      <a:pt x="133" y="279"/>
                    </a:lnTo>
                    <a:lnTo>
                      <a:pt x="131" y="277"/>
                    </a:lnTo>
                    <a:lnTo>
                      <a:pt x="126" y="269"/>
                    </a:lnTo>
                    <a:lnTo>
                      <a:pt x="125" y="266"/>
                    </a:lnTo>
                    <a:lnTo>
                      <a:pt x="123" y="266"/>
                    </a:lnTo>
                    <a:lnTo>
                      <a:pt x="123" y="264"/>
                    </a:lnTo>
                    <a:lnTo>
                      <a:pt x="118" y="261"/>
                    </a:lnTo>
                    <a:lnTo>
                      <a:pt x="121" y="264"/>
                    </a:lnTo>
                    <a:lnTo>
                      <a:pt x="120" y="266"/>
                    </a:lnTo>
                    <a:lnTo>
                      <a:pt x="120" y="267"/>
                    </a:lnTo>
                    <a:lnTo>
                      <a:pt x="123" y="271"/>
                    </a:lnTo>
                    <a:lnTo>
                      <a:pt x="121" y="274"/>
                    </a:lnTo>
                    <a:lnTo>
                      <a:pt x="120" y="276"/>
                    </a:lnTo>
                    <a:lnTo>
                      <a:pt x="121" y="279"/>
                    </a:lnTo>
                    <a:lnTo>
                      <a:pt x="115" y="284"/>
                    </a:lnTo>
                    <a:lnTo>
                      <a:pt x="110" y="284"/>
                    </a:lnTo>
                    <a:lnTo>
                      <a:pt x="108" y="280"/>
                    </a:lnTo>
                    <a:lnTo>
                      <a:pt x="106" y="280"/>
                    </a:lnTo>
                    <a:lnTo>
                      <a:pt x="108" y="284"/>
                    </a:lnTo>
                    <a:lnTo>
                      <a:pt x="108" y="285"/>
                    </a:lnTo>
                    <a:lnTo>
                      <a:pt x="111" y="285"/>
                    </a:lnTo>
                    <a:lnTo>
                      <a:pt x="106" y="289"/>
                    </a:lnTo>
                    <a:lnTo>
                      <a:pt x="103" y="289"/>
                    </a:lnTo>
                    <a:lnTo>
                      <a:pt x="100" y="287"/>
                    </a:lnTo>
                    <a:lnTo>
                      <a:pt x="98" y="290"/>
                    </a:lnTo>
                    <a:lnTo>
                      <a:pt x="90" y="297"/>
                    </a:lnTo>
                    <a:lnTo>
                      <a:pt x="85" y="297"/>
                    </a:lnTo>
                    <a:lnTo>
                      <a:pt x="83" y="297"/>
                    </a:lnTo>
                    <a:lnTo>
                      <a:pt x="81" y="297"/>
                    </a:lnTo>
                    <a:lnTo>
                      <a:pt x="81" y="295"/>
                    </a:lnTo>
                    <a:lnTo>
                      <a:pt x="80" y="299"/>
                    </a:lnTo>
                    <a:lnTo>
                      <a:pt x="78" y="299"/>
                    </a:lnTo>
                    <a:lnTo>
                      <a:pt x="75" y="295"/>
                    </a:lnTo>
                    <a:lnTo>
                      <a:pt x="68" y="299"/>
                    </a:lnTo>
                    <a:lnTo>
                      <a:pt x="68" y="302"/>
                    </a:lnTo>
                    <a:lnTo>
                      <a:pt x="65" y="302"/>
                    </a:lnTo>
                    <a:lnTo>
                      <a:pt x="65" y="295"/>
                    </a:lnTo>
                    <a:lnTo>
                      <a:pt x="71" y="290"/>
                    </a:lnTo>
                    <a:lnTo>
                      <a:pt x="71" y="284"/>
                    </a:lnTo>
                    <a:lnTo>
                      <a:pt x="70" y="290"/>
                    </a:lnTo>
                    <a:lnTo>
                      <a:pt x="63" y="294"/>
                    </a:lnTo>
                    <a:lnTo>
                      <a:pt x="60" y="299"/>
                    </a:lnTo>
                    <a:lnTo>
                      <a:pt x="60" y="297"/>
                    </a:lnTo>
                    <a:lnTo>
                      <a:pt x="60" y="295"/>
                    </a:lnTo>
                    <a:lnTo>
                      <a:pt x="58" y="290"/>
                    </a:lnTo>
                    <a:lnTo>
                      <a:pt x="63" y="269"/>
                    </a:lnTo>
                    <a:lnTo>
                      <a:pt x="68" y="266"/>
                    </a:lnTo>
                    <a:lnTo>
                      <a:pt x="66" y="264"/>
                    </a:lnTo>
                    <a:lnTo>
                      <a:pt x="62" y="254"/>
                    </a:lnTo>
                    <a:lnTo>
                      <a:pt x="62" y="246"/>
                    </a:lnTo>
                    <a:lnTo>
                      <a:pt x="58" y="246"/>
                    </a:lnTo>
                    <a:lnTo>
                      <a:pt x="58" y="242"/>
                    </a:lnTo>
                    <a:lnTo>
                      <a:pt x="58" y="242"/>
                    </a:lnTo>
                    <a:lnTo>
                      <a:pt x="55" y="239"/>
                    </a:lnTo>
                    <a:lnTo>
                      <a:pt x="53" y="232"/>
                    </a:lnTo>
                    <a:lnTo>
                      <a:pt x="52" y="229"/>
                    </a:lnTo>
                    <a:lnTo>
                      <a:pt x="48" y="226"/>
                    </a:lnTo>
                    <a:lnTo>
                      <a:pt x="48" y="222"/>
                    </a:lnTo>
                    <a:lnTo>
                      <a:pt x="43" y="219"/>
                    </a:lnTo>
                    <a:lnTo>
                      <a:pt x="45" y="222"/>
                    </a:lnTo>
                    <a:lnTo>
                      <a:pt x="47" y="231"/>
                    </a:lnTo>
                    <a:lnTo>
                      <a:pt x="37" y="227"/>
                    </a:lnTo>
                    <a:lnTo>
                      <a:pt x="33" y="224"/>
                    </a:lnTo>
                    <a:lnTo>
                      <a:pt x="33" y="221"/>
                    </a:lnTo>
                    <a:lnTo>
                      <a:pt x="28" y="217"/>
                    </a:lnTo>
                    <a:lnTo>
                      <a:pt x="28" y="216"/>
                    </a:lnTo>
                    <a:lnTo>
                      <a:pt x="32" y="216"/>
                    </a:lnTo>
                    <a:lnTo>
                      <a:pt x="33" y="219"/>
                    </a:lnTo>
                    <a:lnTo>
                      <a:pt x="37" y="221"/>
                    </a:lnTo>
                    <a:lnTo>
                      <a:pt x="38" y="219"/>
                    </a:lnTo>
                    <a:lnTo>
                      <a:pt x="37" y="217"/>
                    </a:lnTo>
                    <a:lnTo>
                      <a:pt x="33" y="216"/>
                    </a:lnTo>
                    <a:lnTo>
                      <a:pt x="38" y="212"/>
                    </a:lnTo>
                    <a:lnTo>
                      <a:pt x="40" y="216"/>
                    </a:lnTo>
                    <a:lnTo>
                      <a:pt x="43" y="214"/>
                    </a:lnTo>
                    <a:lnTo>
                      <a:pt x="43" y="211"/>
                    </a:lnTo>
                    <a:lnTo>
                      <a:pt x="38" y="204"/>
                    </a:lnTo>
                    <a:lnTo>
                      <a:pt x="30" y="204"/>
                    </a:lnTo>
                    <a:lnTo>
                      <a:pt x="28" y="201"/>
                    </a:lnTo>
                    <a:lnTo>
                      <a:pt x="25" y="199"/>
                    </a:lnTo>
                    <a:lnTo>
                      <a:pt x="23" y="197"/>
                    </a:lnTo>
                    <a:lnTo>
                      <a:pt x="23" y="199"/>
                    </a:lnTo>
                    <a:lnTo>
                      <a:pt x="18" y="201"/>
                    </a:lnTo>
                    <a:lnTo>
                      <a:pt x="18" y="199"/>
                    </a:lnTo>
                    <a:lnTo>
                      <a:pt x="22" y="194"/>
                    </a:lnTo>
                    <a:lnTo>
                      <a:pt x="17" y="196"/>
                    </a:lnTo>
                    <a:lnTo>
                      <a:pt x="13" y="192"/>
                    </a:lnTo>
                    <a:lnTo>
                      <a:pt x="13" y="194"/>
                    </a:lnTo>
                    <a:lnTo>
                      <a:pt x="15" y="197"/>
                    </a:lnTo>
                    <a:lnTo>
                      <a:pt x="5" y="189"/>
                    </a:lnTo>
                    <a:lnTo>
                      <a:pt x="3" y="184"/>
                    </a:lnTo>
                    <a:lnTo>
                      <a:pt x="0" y="179"/>
                    </a:lnTo>
                    <a:lnTo>
                      <a:pt x="0" y="179"/>
                    </a:lnTo>
                    <a:lnTo>
                      <a:pt x="0" y="178"/>
                    </a:lnTo>
                    <a:lnTo>
                      <a:pt x="2" y="174"/>
                    </a:lnTo>
                    <a:lnTo>
                      <a:pt x="5" y="168"/>
                    </a:lnTo>
                    <a:lnTo>
                      <a:pt x="8" y="169"/>
                    </a:lnTo>
                    <a:lnTo>
                      <a:pt x="10" y="164"/>
                    </a:lnTo>
                    <a:lnTo>
                      <a:pt x="10" y="156"/>
                    </a:lnTo>
                    <a:lnTo>
                      <a:pt x="12" y="153"/>
                    </a:lnTo>
                    <a:lnTo>
                      <a:pt x="13" y="153"/>
                    </a:lnTo>
                    <a:lnTo>
                      <a:pt x="17" y="153"/>
                    </a:lnTo>
                    <a:lnTo>
                      <a:pt x="18" y="144"/>
                    </a:lnTo>
                    <a:lnTo>
                      <a:pt x="18" y="141"/>
                    </a:lnTo>
                    <a:lnTo>
                      <a:pt x="18" y="134"/>
                    </a:lnTo>
                    <a:lnTo>
                      <a:pt x="18" y="129"/>
                    </a:lnTo>
                    <a:lnTo>
                      <a:pt x="23" y="129"/>
                    </a:lnTo>
                    <a:lnTo>
                      <a:pt x="23" y="123"/>
                    </a:lnTo>
                    <a:lnTo>
                      <a:pt x="23" y="116"/>
                    </a:lnTo>
                    <a:lnTo>
                      <a:pt x="20" y="106"/>
                    </a:lnTo>
                    <a:lnTo>
                      <a:pt x="25" y="106"/>
                    </a:lnTo>
                    <a:lnTo>
                      <a:pt x="30" y="108"/>
                    </a:lnTo>
                    <a:lnTo>
                      <a:pt x="37" y="106"/>
                    </a:lnTo>
                    <a:lnTo>
                      <a:pt x="40" y="99"/>
                    </a:lnTo>
                    <a:lnTo>
                      <a:pt x="42" y="89"/>
                    </a:lnTo>
                    <a:lnTo>
                      <a:pt x="48" y="78"/>
                    </a:lnTo>
                    <a:lnTo>
                      <a:pt x="42" y="75"/>
                    </a:lnTo>
                    <a:lnTo>
                      <a:pt x="42" y="71"/>
                    </a:lnTo>
                    <a:lnTo>
                      <a:pt x="48" y="61"/>
                    </a:lnTo>
                    <a:lnTo>
                      <a:pt x="52" y="53"/>
                    </a:lnTo>
                    <a:lnTo>
                      <a:pt x="50" y="51"/>
                    </a:lnTo>
                    <a:lnTo>
                      <a:pt x="50" y="45"/>
                    </a:lnTo>
                    <a:lnTo>
                      <a:pt x="58" y="35"/>
                    </a:lnTo>
                    <a:lnTo>
                      <a:pt x="63" y="33"/>
                    </a:lnTo>
                    <a:lnTo>
                      <a:pt x="70" y="26"/>
                    </a:lnTo>
                    <a:lnTo>
                      <a:pt x="71" y="21"/>
                    </a:lnTo>
                    <a:lnTo>
                      <a:pt x="80" y="18"/>
                    </a:lnTo>
                    <a:lnTo>
                      <a:pt x="86" y="15"/>
                    </a:lnTo>
                    <a:lnTo>
                      <a:pt x="91" y="16"/>
                    </a:lnTo>
                    <a:lnTo>
                      <a:pt x="95" y="18"/>
                    </a:lnTo>
                    <a:lnTo>
                      <a:pt x="95" y="15"/>
                    </a:lnTo>
                    <a:lnTo>
                      <a:pt x="95" y="10"/>
                    </a:lnTo>
                    <a:lnTo>
                      <a:pt x="100" y="5"/>
                    </a:lnTo>
                    <a:lnTo>
                      <a:pt x="98" y="1"/>
                    </a:lnTo>
                    <a:lnTo>
                      <a:pt x="98" y="1"/>
                    </a:lnTo>
                    <a:lnTo>
                      <a:pt x="98" y="1"/>
                    </a:lnTo>
                    <a:close/>
                    <a:moveTo>
                      <a:pt x="32" y="232"/>
                    </a:moveTo>
                    <a:lnTo>
                      <a:pt x="33" y="236"/>
                    </a:lnTo>
                    <a:lnTo>
                      <a:pt x="38" y="237"/>
                    </a:lnTo>
                    <a:lnTo>
                      <a:pt x="40" y="234"/>
                    </a:lnTo>
                    <a:lnTo>
                      <a:pt x="35" y="231"/>
                    </a:lnTo>
                    <a:lnTo>
                      <a:pt x="32" y="232"/>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04" name="Freeform 24"/>
              <p:cNvSpPr>
                <a:spLocks noEditPoints="1"/>
              </p:cNvSpPr>
              <p:nvPr/>
            </p:nvSpPr>
            <p:spPr bwMode="auto">
              <a:xfrm>
                <a:off x="7453155" y="3156617"/>
                <a:ext cx="28896" cy="46692"/>
              </a:xfrm>
              <a:custGeom>
                <a:avLst/>
                <a:gdLst/>
                <a:ahLst/>
                <a:cxnLst>
                  <a:cxn ang="0">
                    <a:pos x="0" y="38"/>
                  </a:cxn>
                  <a:cxn ang="0">
                    <a:pos x="4" y="33"/>
                  </a:cxn>
                  <a:cxn ang="0">
                    <a:pos x="2" y="35"/>
                  </a:cxn>
                  <a:cxn ang="0">
                    <a:pos x="0" y="43"/>
                  </a:cxn>
                  <a:cxn ang="0">
                    <a:pos x="9" y="7"/>
                  </a:cxn>
                  <a:cxn ang="0">
                    <a:pos x="2" y="0"/>
                  </a:cxn>
                  <a:cxn ang="0">
                    <a:pos x="12" y="0"/>
                  </a:cxn>
                  <a:cxn ang="0">
                    <a:pos x="9" y="5"/>
                  </a:cxn>
                  <a:cxn ang="0">
                    <a:pos x="9" y="7"/>
                  </a:cxn>
                  <a:cxn ang="0">
                    <a:pos x="19" y="3"/>
                  </a:cxn>
                  <a:cxn ang="0">
                    <a:pos x="25" y="8"/>
                  </a:cxn>
                  <a:cxn ang="0">
                    <a:pos x="24" y="10"/>
                  </a:cxn>
                  <a:cxn ang="0">
                    <a:pos x="17" y="8"/>
                  </a:cxn>
                  <a:cxn ang="0">
                    <a:pos x="12" y="5"/>
                  </a:cxn>
                  <a:cxn ang="0">
                    <a:pos x="14" y="3"/>
                  </a:cxn>
                  <a:cxn ang="0">
                    <a:pos x="15" y="2"/>
                  </a:cxn>
                  <a:cxn ang="0">
                    <a:pos x="10" y="10"/>
                  </a:cxn>
                  <a:cxn ang="0">
                    <a:pos x="10" y="12"/>
                  </a:cxn>
                  <a:cxn ang="0">
                    <a:pos x="10" y="13"/>
                  </a:cxn>
                  <a:cxn ang="0">
                    <a:pos x="7" y="20"/>
                  </a:cxn>
                  <a:cxn ang="0">
                    <a:pos x="4" y="18"/>
                  </a:cxn>
                  <a:cxn ang="0">
                    <a:pos x="0" y="18"/>
                  </a:cxn>
                  <a:cxn ang="0">
                    <a:pos x="4" y="22"/>
                  </a:cxn>
                  <a:cxn ang="0">
                    <a:pos x="5" y="27"/>
                  </a:cxn>
                  <a:cxn ang="0">
                    <a:pos x="4" y="35"/>
                  </a:cxn>
                  <a:cxn ang="0">
                    <a:pos x="2" y="48"/>
                  </a:cxn>
                  <a:cxn ang="0">
                    <a:pos x="4" y="56"/>
                  </a:cxn>
                  <a:cxn ang="0">
                    <a:pos x="5" y="70"/>
                  </a:cxn>
                  <a:cxn ang="0">
                    <a:pos x="14" y="88"/>
                  </a:cxn>
                  <a:cxn ang="0">
                    <a:pos x="24" y="90"/>
                  </a:cxn>
                  <a:cxn ang="0">
                    <a:pos x="40" y="86"/>
                  </a:cxn>
                  <a:cxn ang="0">
                    <a:pos x="50" y="71"/>
                  </a:cxn>
                  <a:cxn ang="0">
                    <a:pos x="52" y="65"/>
                  </a:cxn>
                  <a:cxn ang="0">
                    <a:pos x="53" y="58"/>
                  </a:cxn>
                  <a:cxn ang="0">
                    <a:pos x="52" y="51"/>
                  </a:cxn>
                  <a:cxn ang="0">
                    <a:pos x="45" y="38"/>
                  </a:cxn>
                  <a:cxn ang="0">
                    <a:pos x="37" y="33"/>
                  </a:cxn>
                  <a:cxn ang="0">
                    <a:pos x="34" y="32"/>
                  </a:cxn>
                  <a:cxn ang="0">
                    <a:pos x="37" y="27"/>
                  </a:cxn>
                  <a:cxn ang="0">
                    <a:pos x="32" y="22"/>
                  </a:cxn>
                  <a:cxn ang="0">
                    <a:pos x="29" y="17"/>
                  </a:cxn>
                  <a:cxn ang="0">
                    <a:pos x="27" y="13"/>
                  </a:cxn>
                  <a:cxn ang="0">
                    <a:pos x="19" y="12"/>
                  </a:cxn>
                  <a:cxn ang="0">
                    <a:pos x="15" y="10"/>
                  </a:cxn>
                </a:cxnLst>
                <a:rect l="0" t="0" r="r" b="b"/>
                <a:pathLst>
                  <a:path w="53" h="90">
                    <a:moveTo>
                      <a:pt x="0" y="43"/>
                    </a:moveTo>
                    <a:lnTo>
                      <a:pt x="0" y="38"/>
                    </a:lnTo>
                    <a:lnTo>
                      <a:pt x="0" y="35"/>
                    </a:lnTo>
                    <a:lnTo>
                      <a:pt x="4" y="33"/>
                    </a:lnTo>
                    <a:lnTo>
                      <a:pt x="2" y="35"/>
                    </a:lnTo>
                    <a:lnTo>
                      <a:pt x="2" y="35"/>
                    </a:lnTo>
                    <a:lnTo>
                      <a:pt x="2" y="38"/>
                    </a:lnTo>
                    <a:lnTo>
                      <a:pt x="0" y="43"/>
                    </a:lnTo>
                    <a:lnTo>
                      <a:pt x="0" y="43"/>
                    </a:lnTo>
                    <a:close/>
                    <a:moveTo>
                      <a:pt x="9" y="7"/>
                    </a:moveTo>
                    <a:lnTo>
                      <a:pt x="2" y="3"/>
                    </a:lnTo>
                    <a:lnTo>
                      <a:pt x="2" y="0"/>
                    </a:lnTo>
                    <a:lnTo>
                      <a:pt x="10" y="0"/>
                    </a:lnTo>
                    <a:lnTo>
                      <a:pt x="12" y="0"/>
                    </a:lnTo>
                    <a:lnTo>
                      <a:pt x="10" y="5"/>
                    </a:lnTo>
                    <a:lnTo>
                      <a:pt x="9" y="5"/>
                    </a:lnTo>
                    <a:lnTo>
                      <a:pt x="9" y="7"/>
                    </a:lnTo>
                    <a:lnTo>
                      <a:pt x="9" y="7"/>
                    </a:lnTo>
                    <a:close/>
                    <a:moveTo>
                      <a:pt x="15" y="2"/>
                    </a:moveTo>
                    <a:lnTo>
                      <a:pt x="19" y="3"/>
                    </a:lnTo>
                    <a:lnTo>
                      <a:pt x="19" y="7"/>
                    </a:lnTo>
                    <a:lnTo>
                      <a:pt x="25" y="8"/>
                    </a:lnTo>
                    <a:lnTo>
                      <a:pt x="25" y="12"/>
                    </a:lnTo>
                    <a:lnTo>
                      <a:pt x="24" y="10"/>
                    </a:lnTo>
                    <a:lnTo>
                      <a:pt x="19" y="10"/>
                    </a:lnTo>
                    <a:lnTo>
                      <a:pt x="17" y="8"/>
                    </a:lnTo>
                    <a:lnTo>
                      <a:pt x="12" y="7"/>
                    </a:lnTo>
                    <a:lnTo>
                      <a:pt x="12" y="5"/>
                    </a:lnTo>
                    <a:lnTo>
                      <a:pt x="15" y="3"/>
                    </a:lnTo>
                    <a:lnTo>
                      <a:pt x="14" y="3"/>
                    </a:lnTo>
                    <a:lnTo>
                      <a:pt x="15" y="2"/>
                    </a:lnTo>
                    <a:lnTo>
                      <a:pt x="15" y="2"/>
                    </a:lnTo>
                    <a:close/>
                    <a:moveTo>
                      <a:pt x="10" y="8"/>
                    </a:moveTo>
                    <a:lnTo>
                      <a:pt x="10" y="10"/>
                    </a:lnTo>
                    <a:lnTo>
                      <a:pt x="12" y="12"/>
                    </a:lnTo>
                    <a:lnTo>
                      <a:pt x="10" y="12"/>
                    </a:lnTo>
                    <a:lnTo>
                      <a:pt x="9" y="12"/>
                    </a:lnTo>
                    <a:lnTo>
                      <a:pt x="10" y="13"/>
                    </a:lnTo>
                    <a:lnTo>
                      <a:pt x="10" y="17"/>
                    </a:lnTo>
                    <a:lnTo>
                      <a:pt x="7" y="20"/>
                    </a:lnTo>
                    <a:lnTo>
                      <a:pt x="5" y="20"/>
                    </a:lnTo>
                    <a:lnTo>
                      <a:pt x="4" y="18"/>
                    </a:lnTo>
                    <a:lnTo>
                      <a:pt x="0" y="17"/>
                    </a:lnTo>
                    <a:lnTo>
                      <a:pt x="0" y="18"/>
                    </a:lnTo>
                    <a:lnTo>
                      <a:pt x="2" y="20"/>
                    </a:lnTo>
                    <a:lnTo>
                      <a:pt x="4" y="22"/>
                    </a:lnTo>
                    <a:lnTo>
                      <a:pt x="4" y="23"/>
                    </a:lnTo>
                    <a:lnTo>
                      <a:pt x="5" y="27"/>
                    </a:lnTo>
                    <a:lnTo>
                      <a:pt x="5" y="33"/>
                    </a:lnTo>
                    <a:lnTo>
                      <a:pt x="4" y="35"/>
                    </a:lnTo>
                    <a:lnTo>
                      <a:pt x="2" y="45"/>
                    </a:lnTo>
                    <a:lnTo>
                      <a:pt x="2" y="48"/>
                    </a:lnTo>
                    <a:lnTo>
                      <a:pt x="2" y="48"/>
                    </a:lnTo>
                    <a:lnTo>
                      <a:pt x="4" y="56"/>
                    </a:lnTo>
                    <a:lnTo>
                      <a:pt x="2" y="60"/>
                    </a:lnTo>
                    <a:lnTo>
                      <a:pt x="5" y="70"/>
                    </a:lnTo>
                    <a:lnTo>
                      <a:pt x="10" y="81"/>
                    </a:lnTo>
                    <a:lnTo>
                      <a:pt x="14" y="88"/>
                    </a:lnTo>
                    <a:lnTo>
                      <a:pt x="19" y="90"/>
                    </a:lnTo>
                    <a:lnTo>
                      <a:pt x="24" y="90"/>
                    </a:lnTo>
                    <a:lnTo>
                      <a:pt x="32" y="88"/>
                    </a:lnTo>
                    <a:lnTo>
                      <a:pt x="40" y="86"/>
                    </a:lnTo>
                    <a:lnTo>
                      <a:pt x="47" y="78"/>
                    </a:lnTo>
                    <a:lnTo>
                      <a:pt x="50" y="71"/>
                    </a:lnTo>
                    <a:lnTo>
                      <a:pt x="52" y="68"/>
                    </a:lnTo>
                    <a:lnTo>
                      <a:pt x="52" y="65"/>
                    </a:lnTo>
                    <a:lnTo>
                      <a:pt x="53" y="63"/>
                    </a:lnTo>
                    <a:lnTo>
                      <a:pt x="53" y="58"/>
                    </a:lnTo>
                    <a:lnTo>
                      <a:pt x="50" y="55"/>
                    </a:lnTo>
                    <a:lnTo>
                      <a:pt x="52" y="51"/>
                    </a:lnTo>
                    <a:lnTo>
                      <a:pt x="49" y="48"/>
                    </a:lnTo>
                    <a:lnTo>
                      <a:pt x="45" y="38"/>
                    </a:lnTo>
                    <a:lnTo>
                      <a:pt x="42" y="32"/>
                    </a:lnTo>
                    <a:lnTo>
                      <a:pt x="37" y="33"/>
                    </a:lnTo>
                    <a:lnTo>
                      <a:pt x="37" y="32"/>
                    </a:lnTo>
                    <a:lnTo>
                      <a:pt x="34" y="32"/>
                    </a:lnTo>
                    <a:lnTo>
                      <a:pt x="39" y="30"/>
                    </a:lnTo>
                    <a:lnTo>
                      <a:pt x="37" y="27"/>
                    </a:lnTo>
                    <a:lnTo>
                      <a:pt x="35" y="27"/>
                    </a:lnTo>
                    <a:lnTo>
                      <a:pt x="32" y="22"/>
                    </a:lnTo>
                    <a:lnTo>
                      <a:pt x="30" y="22"/>
                    </a:lnTo>
                    <a:lnTo>
                      <a:pt x="29" y="17"/>
                    </a:lnTo>
                    <a:lnTo>
                      <a:pt x="27" y="15"/>
                    </a:lnTo>
                    <a:lnTo>
                      <a:pt x="27" y="13"/>
                    </a:lnTo>
                    <a:lnTo>
                      <a:pt x="20" y="10"/>
                    </a:lnTo>
                    <a:lnTo>
                      <a:pt x="19" y="12"/>
                    </a:lnTo>
                    <a:lnTo>
                      <a:pt x="15" y="12"/>
                    </a:lnTo>
                    <a:lnTo>
                      <a:pt x="15" y="10"/>
                    </a:lnTo>
                    <a:lnTo>
                      <a:pt x="10" y="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05" name="Freeform 25"/>
              <p:cNvSpPr>
                <a:spLocks noEditPoints="1"/>
              </p:cNvSpPr>
              <p:nvPr/>
            </p:nvSpPr>
            <p:spPr bwMode="auto">
              <a:xfrm>
                <a:off x="7292618" y="2865055"/>
                <a:ext cx="363884" cy="312314"/>
              </a:xfrm>
              <a:custGeom>
                <a:avLst/>
                <a:gdLst/>
                <a:ahLst/>
                <a:cxnLst>
                  <a:cxn ang="0">
                    <a:pos x="231" y="51"/>
                  </a:cxn>
                  <a:cxn ang="0">
                    <a:pos x="267" y="69"/>
                  </a:cxn>
                  <a:cxn ang="0">
                    <a:pos x="277" y="116"/>
                  </a:cxn>
                  <a:cxn ang="0">
                    <a:pos x="353" y="144"/>
                  </a:cxn>
                  <a:cxn ang="0">
                    <a:pos x="442" y="164"/>
                  </a:cxn>
                  <a:cxn ang="0">
                    <a:pos x="476" y="132"/>
                  </a:cxn>
                  <a:cxn ang="0">
                    <a:pos x="513" y="161"/>
                  </a:cxn>
                  <a:cxn ang="0">
                    <a:pos x="546" y="136"/>
                  </a:cxn>
                  <a:cxn ang="0">
                    <a:pos x="579" y="112"/>
                  </a:cxn>
                  <a:cxn ang="0">
                    <a:pos x="633" y="98"/>
                  </a:cxn>
                  <a:cxn ang="0">
                    <a:pos x="657" y="99"/>
                  </a:cxn>
                  <a:cxn ang="0">
                    <a:pos x="679" y="122"/>
                  </a:cxn>
                  <a:cxn ang="0">
                    <a:pos x="644" y="154"/>
                  </a:cxn>
                  <a:cxn ang="0">
                    <a:pos x="621" y="220"/>
                  </a:cxn>
                  <a:cxn ang="0">
                    <a:pos x="599" y="262"/>
                  </a:cxn>
                  <a:cxn ang="0">
                    <a:pos x="588" y="274"/>
                  </a:cxn>
                  <a:cxn ang="0">
                    <a:pos x="569" y="235"/>
                  </a:cxn>
                  <a:cxn ang="0">
                    <a:pos x="554" y="242"/>
                  </a:cxn>
                  <a:cxn ang="0">
                    <a:pos x="563" y="222"/>
                  </a:cxn>
                  <a:cxn ang="0">
                    <a:pos x="558" y="196"/>
                  </a:cxn>
                  <a:cxn ang="0">
                    <a:pos x="510" y="182"/>
                  </a:cxn>
                  <a:cxn ang="0">
                    <a:pos x="491" y="172"/>
                  </a:cxn>
                  <a:cxn ang="0">
                    <a:pos x="475" y="167"/>
                  </a:cxn>
                  <a:cxn ang="0">
                    <a:pos x="483" y="196"/>
                  </a:cxn>
                  <a:cxn ang="0">
                    <a:pos x="493" y="245"/>
                  </a:cxn>
                  <a:cxn ang="0">
                    <a:pos x="498" y="285"/>
                  </a:cxn>
                  <a:cxn ang="0">
                    <a:pos x="481" y="280"/>
                  </a:cxn>
                  <a:cxn ang="0">
                    <a:pos x="475" y="280"/>
                  </a:cxn>
                  <a:cxn ang="0">
                    <a:pos x="450" y="312"/>
                  </a:cxn>
                  <a:cxn ang="0">
                    <a:pos x="420" y="328"/>
                  </a:cxn>
                  <a:cxn ang="0">
                    <a:pos x="375" y="382"/>
                  </a:cxn>
                  <a:cxn ang="0">
                    <a:pos x="329" y="418"/>
                  </a:cxn>
                  <a:cxn ang="0">
                    <a:pos x="304" y="461"/>
                  </a:cxn>
                  <a:cxn ang="0">
                    <a:pos x="299" y="553"/>
                  </a:cxn>
                  <a:cxn ang="0">
                    <a:pos x="290" y="578"/>
                  </a:cxn>
                  <a:cxn ang="0">
                    <a:pos x="259" y="596"/>
                  </a:cxn>
                  <a:cxn ang="0">
                    <a:pos x="209" y="541"/>
                  </a:cxn>
                  <a:cxn ang="0">
                    <a:pos x="176" y="488"/>
                  </a:cxn>
                  <a:cxn ang="0">
                    <a:pos x="149" y="435"/>
                  </a:cxn>
                  <a:cxn ang="0">
                    <a:pos x="126" y="370"/>
                  </a:cxn>
                  <a:cxn ang="0">
                    <a:pos x="113" y="322"/>
                  </a:cxn>
                  <a:cxn ang="0">
                    <a:pos x="108" y="287"/>
                  </a:cxn>
                  <a:cxn ang="0">
                    <a:pos x="108" y="269"/>
                  </a:cxn>
                  <a:cxn ang="0">
                    <a:pos x="86" y="303"/>
                  </a:cxn>
                  <a:cxn ang="0">
                    <a:pos x="15" y="272"/>
                  </a:cxn>
                  <a:cxn ang="0">
                    <a:pos x="35" y="272"/>
                  </a:cxn>
                  <a:cxn ang="0">
                    <a:pos x="40" y="262"/>
                  </a:cxn>
                  <a:cxn ang="0">
                    <a:pos x="0" y="242"/>
                  </a:cxn>
                  <a:cxn ang="0">
                    <a:pos x="51" y="219"/>
                  </a:cxn>
                  <a:cxn ang="0">
                    <a:pos x="48" y="191"/>
                  </a:cxn>
                  <a:cxn ang="0">
                    <a:pos x="15" y="161"/>
                  </a:cxn>
                  <a:cxn ang="0">
                    <a:pos x="56" y="136"/>
                  </a:cxn>
                  <a:cxn ang="0">
                    <a:pos x="111" y="76"/>
                  </a:cxn>
                  <a:cxn ang="0">
                    <a:pos x="134" y="28"/>
                  </a:cxn>
                  <a:cxn ang="0">
                    <a:pos x="199" y="6"/>
                  </a:cxn>
                  <a:cxn ang="0">
                    <a:pos x="493" y="284"/>
                  </a:cxn>
                  <a:cxn ang="0">
                    <a:pos x="486" y="290"/>
                  </a:cxn>
                </a:cxnLst>
                <a:rect l="0" t="0" r="r" b="b"/>
                <a:pathLst>
                  <a:path w="681" h="601">
                    <a:moveTo>
                      <a:pt x="217" y="18"/>
                    </a:moveTo>
                    <a:lnTo>
                      <a:pt x="219" y="21"/>
                    </a:lnTo>
                    <a:lnTo>
                      <a:pt x="219" y="24"/>
                    </a:lnTo>
                    <a:lnTo>
                      <a:pt x="226" y="28"/>
                    </a:lnTo>
                    <a:lnTo>
                      <a:pt x="226" y="36"/>
                    </a:lnTo>
                    <a:lnTo>
                      <a:pt x="227" y="39"/>
                    </a:lnTo>
                    <a:lnTo>
                      <a:pt x="226" y="43"/>
                    </a:lnTo>
                    <a:lnTo>
                      <a:pt x="229" y="44"/>
                    </a:lnTo>
                    <a:lnTo>
                      <a:pt x="231" y="48"/>
                    </a:lnTo>
                    <a:lnTo>
                      <a:pt x="231" y="51"/>
                    </a:lnTo>
                    <a:lnTo>
                      <a:pt x="234" y="53"/>
                    </a:lnTo>
                    <a:lnTo>
                      <a:pt x="236" y="56"/>
                    </a:lnTo>
                    <a:lnTo>
                      <a:pt x="241" y="59"/>
                    </a:lnTo>
                    <a:lnTo>
                      <a:pt x="244" y="54"/>
                    </a:lnTo>
                    <a:lnTo>
                      <a:pt x="249" y="54"/>
                    </a:lnTo>
                    <a:lnTo>
                      <a:pt x="251" y="58"/>
                    </a:lnTo>
                    <a:lnTo>
                      <a:pt x="257" y="58"/>
                    </a:lnTo>
                    <a:lnTo>
                      <a:pt x="262" y="63"/>
                    </a:lnTo>
                    <a:lnTo>
                      <a:pt x="265" y="64"/>
                    </a:lnTo>
                    <a:lnTo>
                      <a:pt x="267" y="69"/>
                    </a:lnTo>
                    <a:lnTo>
                      <a:pt x="272" y="69"/>
                    </a:lnTo>
                    <a:lnTo>
                      <a:pt x="274" y="73"/>
                    </a:lnTo>
                    <a:lnTo>
                      <a:pt x="274" y="73"/>
                    </a:lnTo>
                    <a:lnTo>
                      <a:pt x="275" y="81"/>
                    </a:lnTo>
                    <a:lnTo>
                      <a:pt x="270" y="93"/>
                    </a:lnTo>
                    <a:lnTo>
                      <a:pt x="270" y="99"/>
                    </a:lnTo>
                    <a:lnTo>
                      <a:pt x="265" y="107"/>
                    </a:lnTo>
                    <a:lnTo>
                      <a:pt x="267" y="112"/>
                    </a:lnTo>
                    <a:lnTo>
                      <a:pt x="272" y="112"/>
                    </a:lnTo>
                    <a:lnTo>
                      <a:pt x="277" y="116"/>
                    </a:lnTo>
                    <a:lnTo>
                      <a:pt x="280" y="116"/>
                    </a:lnTo>
                    <a:lnTo>
                      <a:pt x="285" y="119"/>
                    </a:lnTo>
                    <a:lnTo>
                      <a:pt x="294" y="121"/>
                    </a:lnTo>
                    <a:lnTo>
                      <a:pt x="305" y="127"/>
                    </a:lnTo>
                    <a:lnTo>
                      <a:pt x="312" y="136"/>
                    </a:lnTo>
                    <a:lnTo>
                      <a:pt x="322" y="137"/>
                    </a:lnTo>
                    <a:lnTo>
                      <a:pt x="325" y="141"/>
                    </a:lnTo>
                    <a:lnTo>
                      <a:pt x="332" y="141"/>
                    </a:lnTo>
                    <a:lnTo>
                      <a:pt x="340" y="146"/>
                    </a:lnTo>
                    <a:lnTo>
                      <a:pt x="353" y="144"/>
                    </a:lnTo>
                    <a:lnTo>
                      <a:pt x="357" y="147"/>
                    </a:lnTo>
                    <a:lnTo>
                      <a:pt x="370" y="146"/>
                    </a:lnTo>
                    <a:lnTo>
                      <a:pt x="382" y="147"/>
                    </a:lnTo>
                    <a:lnTo>
                      <a:pt x="382" y="154"/>
                    </a:lnTo>
                    <a:lnTo>
                      <a:pt x="388" y="159"/>
                    </a:lnTo>
                    <a:lnTo>
                      <a:pt x="402" y="161"/>
                    </a:lnTo>
                    <a:lnTo>
                      <a:pt x="407" y="159"/>
                    </a:lnTo>
                    <a:lnTo>
                      <a:pt x="415" y="159"/>
                    </a:lnTo>
                    <a:lnTo>
                      <a:pt x="435" y="166"/>
                    </a:lnTo>
                    <a:lnTo>
                      <a:pt x="442" y="164"/>
                    </a:lnTo>
                    <a:lnTo>
                      <a:pt x="450" y="167"/>
                    </a:lnTo>
                    <a:lnTo>
                      <a:pt x="465" y="166"/>
                    </a:lnTo>
                    <a:lnTo>
                      <a:pt x="466" y="154"/>
                    </a:lnTo>
                    <a:lnTo>
                      <a:pt x="461" y="146"/>
                    </a:lnTo>
                    <a:lnTo>
                      <a:pt x="465" y="136"/>
                    </a:lnTo>
                    <a:lnTo>
                      <a:pt x="463" y="131"/>
                    </a:lnTo>
                    <a:lnTo>
                      <a:pt x="463" y="131"/>
                    </a:lnTo>
                    <a:lnTo>
                      <a:pt x="468" y="127"/>
                    </a:lnTo>
                    <a:lnTo>
                      <a:pt x="473" y="127"/>
                    </a:lnTo>
                    <a:lnTo>
                      <a:pt x="476" y="132"/>
                    </a:lnTo>
                    <a:lnTo>
                      <a:pt x="476" y="137"/>
                    </a:lnTo>
                    <a:lnTo>
                      <a:pt x="481" y="141"/>
                    </a:lnTo>
                    <a:lnTo>
                      <a:pt x="481" y="141"/>
                    </a:lnTo>
                    <a:lnTo>
                      <a:pt x="481" y="146"/>
                    </a:lnTo>
                    <a:lnTo>
                      <a:pt x="480" y="149"/>
                    </a:lnTo>
                    <a:lnTo>
                      <a:pt x="483" y="156"/>
                    </a:lnTo>
                    <a:lnTo>
                      <a:pt x="491" y="157"/>
                    </a:lnTo>
                    <a:lnTo>
                      <a:pt x="495" y="156"/>
                    </a:lnTo>
                    <a:lnTo>
                      <a:pt x="506" y="161"/>
                    </a:lnTo>
                    <a:lnTo>
                      <a:pt x="513" y="161"/>
                    </a:lnTo>
                    <a:lnTo>
                      <a:pt x="518" y="156"/>
                    </a:lnTo>
                    <a:lnTo>
                      <a:pt x="525" y="156"/>
                    </a:lnTo>
                    <a:lnTo>
                      <a:pt x="530" y="157"/>
                    </a:lnTo>
                    <a:lnTo>
                      <a:pt x="538" y="156"/>
                    </a:lnTo>
                    <a:lnTo>
                      <a:pt x="545" y="156"/>
                    </a:lnTo>
                    <a:lnTo>
                      <a:pt x="554" y="152"/>
                    </a:lnTo>
                    <a:lnTo>
                      <a:pt x="554" y="149"/>
                    </a:lnTo>
                    <a:lnTo>
                      <a:pt x="554" y="142"/>
                    </a:lnTo>
                    <a:lnTo>
                      <a:pt x="546" y="141"/>
                    </a:lnTo>
                    <a:lnTo>
                      <a:pt x="546" y="136"/>
                    </a:lnTo>
                    <a:lnTo>
                      <a:pt x="548" y="131"/>
                    </a:lnTo>
                    <a:lnTo>
                      <a:pt x="551" y="131"/>
                    </a:lnTo>
                    <a:lnTo>
                      <a:pt x="559" y="129"/>
                    </a:lnTo>
                    <a:lnTo>
                      <a:pt x="563" y="127"/>
                    </a:lnTo>
                    <a:lnTo>
                      <a:pt x="566" y="122"/>
                    </a:lnTo>
                    <a:lnTo>
                      <a:pt x="569" y="121"/>
                    </a:lnTo>
                    <a:lnTo>
                      <a:pt x="573" y="121"/>
                    </a:lnTo>
                    <a:lnTo>
                      <a:pt x="573" y="119"/>
                    </a:lnTo>
                    <a:lnTo>
                      <a:pt x="578" y="117"/>
                    </a:lnTo>
                    <a:lnTo>
                      <a:pt x="579" y="112"/>
                    </a:lnTo>
                    <a:lnTo>
                      <a:pt x="584" y="107"/>
                    </a:lnTo>
                    <a:lnTo>
                      <a:pt x="589" y="107"/>
                    </a:lnTo>
                    <a:lnTo>
                      <a:pt x="598" y="106"/>
                    </a:lnTo>
                    <a:lnTo>
                      <a:pt x="604" y="99"/>
                    </a:lnTo>
                    <a:lnTo>
                      <a:pt x="603" y="94"/>
                    </a:lnTo>
                    <a:lnTo>
                      <a:pt x="606" y="94"/>
                    </a:lnTo>
                    <a:lnTo>
                      <a:pt x="613" y="91"/>
                    </a:lnTo>
                    <a:lnTo>
                      <a:pt x="616" y="96"/>
                    </a:lnTo>
                    <a:lnTo>
                      <a:pt x="623" y="94"/>
                    </a:lnTo>
                    <a:lnTo>
                      <a:pt x="633" y="98"/>
                    </a:lnTo>
                    <a:lnTo>
                      <a:pt x="634" y="96"/>
                    </a:lnTo>
                    <a:lnTo>
                      <a:pt x="634" y="91"/>
                    </a:lnTo>
                    <a:lnTo>
                      <a:pt x="644" y="86"/>
                    </a:lnTo>
                    <a:lnTo>
                      <a:pt x="647" y="88"/>
                    </a:lnTo>
                    <a:lnTo>
                      <a:pt x="651" y="89"/>
                    </a:lnTo>
                    <a:lnTo>
                      <a:pt x="654" y="89"/>
                    </a:lnTo>
                    <a:lnTo>
                      <a:pt x="656" y="91"/>
                    </a:lnTo>
                    <a:lnTo>
                      <a:pt x="652" y="98"/>
                    </a:lnTo>
                    <a:lnTo>
                      <a:pt x="654" y="101"/>
                    </a:lnTo>
                    <a:lnTo>
                      <a:pt x="657" y="99"/>
                    </a:lnTo>
                    <a:lnTo>
                      <a:pt x="659" y="99"/>
                    </a:lnTo>
                    <a:lnTo>
                      <a:pt x="661" y="103"/>
                    </a:lnTo>
                    <a:lnTo>
                      <a:pt x="664" y="107"/>
                    </a:lnTo>
                    <a:lnTo>
                      <a:pt x="664" y="109"/>
                    </a:lnTo>
                    <a:lnTo>
                      <a:pt x="661" y="114"/>
                    </a:lnTo>
                    <a:lnTo>
                      <a:pt x="662" y="117"/>
                    </a:lnTo>
                    <a:lnTo>
                      <a:pt x="667" y="117"/>
                    </a:lnTo>
                    <a:lnTo>
                      <a:pt x="671" y="117"/>
                    </a:lnTo>
                    <a:lnTo>
                      <a:pt x="674" y="119"/>
                    </a:lnTo>
                    <a:lnTo>
                      <a:pt x="679" y="122"/>
                    </a:lnTo>
                    <a:lnTo>
                      <a:pt x="681" y="126"/>
                    </a:lnTo>
                    <a:lnTo>
                      <a:pt x="676" y="131"/>
                    </a:lnTo>
                    <a:lnTo>
                      <a:pt x="676" y="136"/>
                    </a:lnTo>
                    <a:lnTo>
                      <a:pt x="676" y="139"/>
                    </a:lnTo>
                    <a:lnTo>
                      <a:pt x="672" y="137"/>
                    </a:lnTo>
                    <a:lnTo>
                      <a:pt x="667" y="136"/>
                    </a:lnTo>
                    <a:lnTo>
                      <a:pt x="661" y="139"/>
                    </a:lnTo>
                    <a:lnTo>
                      <a:pt x="652" y="142"/>
                    </a:lnTo>
                    <a:lnTo>
                      <a:pt x="651" y="147"/>
                    </a:lnTo>
                    <a:lnTo>
                      <a:pt x="644" y="154"/>
                    </a:lnTo>
                    <a:lnTo>
                      <a:pt x="639" y="156"/>
                    </a:lnTo>
                    <a:lnTo>
                      <a:pt x="631" y="166"/>
                    </a:lnTo>
                    <a:lnTo>
                      <a:pt x="631" y="172"/>
                    </a:lnTo>
                    <a:lnTo>
                      <a:pt x="633" y="174"/>
                    </a:lnTo>
                    <a:lnTo>
                      <a:pt x="629" y="182"/>
                    </a:lnTo>
                    <a:lnTo>
                      <a:pt x="623" y="192"/>
                    </a:lnTo>
                    <a:lnTo>
                      <a:pt x="623" y="196"/>
                    </a:lnTo>
                    <a:lnTo>
                      <a:pt x="629" y="199"/>
                    </a:lnTo>
                    <a:lnTo>
                      <a:pt x="623" y="210"/>
                    </a:lnTo>
                    <a:lnTo>
                      <a:pt x="621" y="220"/>
                    </a:lnTo>
                    <a:lnTo>
                      <a:pt x="618" y="227"/>
                    </a:lnTo>
                    <a:lnTo>
                      <a:pt x="611" y="229"/>
                    </a:lnTo>
                    <a:lnTo>
                      <a:pt x="606" y="227"/>
                    </a:lnTo>
                    <a:lnTo>
                      <a:pt x="601" y="227"/>
                    </a:lnTo>
                    <a:lnTo>
                      <a:pt x="604" y="237"/>
                    </a:lnTo>
                    <a:lnTo>
                      <a:pt x="604" y="244"/>
                    </a:lnTo>
                    <a:lnTo>
                      <a:pt x="604" y="250"/>
                    </a:lnTo>
                    <a:lnTo>
                      <a:pt x="599" y="250"/>
                    </a:lnTo>
                    <a:lnTo>
                      <a:pt x="599" y="255"/>
                    </a:lnTo>
                    <a:lnTo>
                      <a:pt x="599" y="262"/>
                    </a:lnTo>
                    <a:lnTo>
                      <a:pt x="599" y="265"/>
                    </a:lnTo>
                    <a:lnTo>
                      <a:pt x="598" y="274"/>
                    </a:lnTo>
                    <a:lnTo>
                      <a:pt x="594" y="274"/>
                    </a:lnTo>
                    <a:lnTo>
                      <a:pt x="593" y="274"/>
                    </a:lnTo>
                    <a:lnTo>
                      <a:pt x="591" y="277"/>
                    </a:lnTo>
                    <a:lnTo>
                      <a:pt x="591" y="280"/>
                    </a:lnTo>
                    <a:lnTo>
                      <a:pt x="591" y="279"/>
                    </a:lnTo>
                    <a:lnTo>
                      <a:pt x="589" y="277"/>
                    </a:lnTo>
                    <a:lnTo>
                      <a:pt x="589" y="275"/>
                    </a:lnTo>
                    <a:lnTo>
                      <a:pt x="588" y="274"/>
                    </a:lnTo>
                    <a:lnTo>
                      <a:pt x="586" y="270"/>
                    </a:lnTo>
                    <a:lnTo>
                      <a:pt x="584" y="264"/>
                    </a:lnTo>
                    <a:lnTo>
                      <a:pt x="583" y="255"/>
                    </a:lnTo>
                    <a:lnTo>
                      <a:pt x="581" y="252"/>
                    </a:lnTo>
                    <a:lnTo>
                      <a:pt x="581" y="247"/>
                    </a:lnTo>
                    <a:lnTo>
                      <a:pt x="579" y="242"/>
                    </a:lnTo>
                    <a:lnTo>
                      <a:pt x="578" y="239"/>
                    </a:lnTo>
                    <a:lnTo>
                      <a:pt x="576" y="235"/>
                    </a:lnTo>
                    <a:lnTo>
                      <a:pt x="573" y="237"/>
                    </a:lnTo>
                    <a:lnTo>
                      <a:pt x="569" y="235"/>
                    </a:lnTo>
                    <a:lnTo>
                      <a:pt x="566" y="235"/>
                    </a:lnTo>
                    <a:lnTo>
                      <a:pt x="568" y="239"/>
                    </a:lnTo>
                    <a:lnTo>
                      <a:pt x="566" y="240"/>
                    </a:lnTo>
                    <a:lnTo>
                      <a:pt x="566" y="242"/>
                    </a:lnTo>
                    <a:lnTo>
                      <a:pt x="564" y="245"/>
                    </a:lnTo>
                    <a:lnTo>
                      <a:pt x="566" y="247"/>
                    </a:lnTo>
                    <a:lnTo>
                      <a:pt x="566" y="250"/>
                    </a:lnTo>
                    <a:lnTo>
                      <a:pt x="563" y="250"/>
                    </a:lnTo>
                    <a:lnTo>
                      <a:pt x="559" y="245"/>
                    </a:lnTo>
                    <a:lnTo>
                      <a:pt x="554" y="242"/>
                    </a:lnTo>
                    <a:lnTo>
                      <a:pt x="554" y="240"/>
                    </a:lnTo>
                    <a:lnTo>
                      <a:pt x="551" y="239"/>
                    </a:lnTo>
                    <a:lnTo>
                      <a:pt x="549" y="232"/>
                    </a:lnTo>
                    <a:lnTo>
                      <a:pt x="549" y="230"/>
                    </a:lnTo>
                    <a:lnTo>
                      <a:pt x="551" y="229"/>
                    </a:lnTo>
                    <a:lnTo>
                      <a:pt x="553" y="225"/>
                    </a:lnTo>
                    <a:lnTo>
                      <a:pt x="556" y="222"/>
                    </a:lnTo>
                    <a:lnTo>
                      <a:pt x="558" y="224"/>
                    </a:lnTo>
                    <a:lnTo>
                      <a:pt x="561" y="225"/>
                    </a:lnTo>
                    <a:lnTo>
                      <a:pt x="563" y="222"/>
                    </a:lnTo>
                    <a:lnTo>
                      <a:pt x="563" y="220"/>
                    </a:lnTo>
                    <a:lnTo>
                      <a:pt x="566" y="219"/>
                    </a:lnTo>
                    <a:lnTo>
                      <a:pt x="569" y="210"/>
                    </a:lnTo>
                    <a:lnTo>
                      <a:pt x="569" y="205"/>
                    </a:lnTo>
                    <a:lnTo>
                      <a:pt x="573" y="201"/>
                    </a:lnTo>
                    <a:lnTo>
                      <a:pt x="571" y="201"/>
                    </a:lnTo>
                    <a:lnTo>
                      <a:pt x="566" y="196"/>
                    </a:lnTo>
                    <a:lnTo>
                      <a:pt x="563" y="197"/>
                    </a:lnTo>
                    <a:lnTo>
                      <a:pt x="561" y="196"/>
                    </a:lnTo>
                    <a:lnTo>
                      <a:pt x="558" y="196"/>
                    </a:lnTo>
                    <a:lnTo>
                      <a:pt x="549" y="196"/>
                    </a:lnTo>
                    <a:lnTo>
                      <a:pt x="541" y="196"/>
                    </a:lnTo>
                    <a:lnTo>
                      <a:pt x="533" y="196"/>
                    </a:lnTo>
                    <a:lnTo>
                      <a:pt x="526" y="196"/>
                    </a:lnTo>
                    <a:lnTo>
                      <a:pt x="521" y="194"/>
                    </a:lnTo>
                    <a:lnTo>
                      <a:pt x="516" y="194"/>
                    </a:lnTo>
                    <a:lnTo>
                      <a:pt x="511" y="192"/>
                    </a:lnTo>
                    <a:lnTo>
                      <a:pt x="511" y="189"/>
                    </a:lnTo>
                    <a:lnTo>
                      <a:pt x="510" y="186"/>
                    </a:lnTo>
                    <a:lnTo>
                      <a:pt x="510" y="182"/>
                    </a:lnTo>
                    <a:lnTo>
                      <a:pt x="508" y="177"/>
                    </a:lnTo>
                    <a:lnTo>
                      <a:pt x="505" y="172"/>
                    </a:lnTo>
                    <a:lnTo>
                      <a:pt x="503" y="172"/>
                    </a:lnTo>
                    <a:lnTo>
                      <a:pt x="503" y="174"/>
                    </a:lnTo>
                    <a:lnTo>
                      <a:pt x="498" y="172"/>
                    </a:lnTo>
                    <a:lnTo>
                      <a:pt x="495" y="171"/>
                    </a:lnTo>
                    <a:lnTo>
                      <a:pt x="491" y="167"/>
                    </a:lnTo>
                    <a:lnTo>
                      <a:pt x="490" y="167"/>
                    </a:lnTo>
                    <a:lnTo>
                      <a:pt x="488" y="171"/>
                    </a:lnTo>
                    <a:lnTo>
                      <a:pt x="491" y="172"/>
                    </a:lnTo>
                    <a:lnTo>
                      <a:pt x="490" y="172"/>
                    </a:lnTo>
                    <a:lnTo>
                      <a:pt x="485" y="172"/>
                    </a:lnTo>
                    <a:lnTo>
                      <a:pt x="481" y="169"/>
                    </a:lnTo>
                    <a:lnTo>
                      <a:pt x="481" y="166"/>
                    </a:lnTo>
                    <a:lnTo>
                      <a:pt x="478" y="162"/>
                    </a:lnTo>
                    <a:lnTo>
                      <a:pt x="476" y="161"/>
                    </a:lnTo>
                    <a:lnTo>
                      <a:pt x="475" y="162"/>
                    </a:lnTo>
                    <a:lnTo>
                      <a:pt x="473" y="164"/>
                    </a:lnTo>
                    <a:lnTo>
                      <a:pt x="473" y="166"/>
                    </a:lnTo>
                    <a:lnTo>
                      <a:pt x="475" y="167"/>
                    </a:lnTo>
                    <a:lnTo>
                      <a:pt x="473" y="174"/>
                    </a:lnTo>
                    <a:lnTo>
                      <a:pt x="468" y="179"/>
                    </a:lnTo>
                    <a:lnTo>
                      <a:pt x="468" y="184"/>
                    </a:lnTo>
                    <a:lnTo>
                      <a:pt x="478" y="187"/>
                    </a:lnTo>
                    <a:lnTo>
                      <a:pt x="483" y="186"/>
                    </a:lnTo>
                    <a:lnTo>
                      <a:pt x="490" y="186"/>
                    </a:lnTo>
                    <a:lnTo>
                      <a:pt x="488" y="189"/>
                    </a:lnTo>
                    <a:lnTo>
                      <a:pt x="490" y="196"/>
                    </a:lnTo>
                    <a:lnTo>
                      <a:pt x="486" y="197"/>
                    </a:lnTo>
                    <a:lnTo>
                      <a:pt x="483" y="196"/>
                    </a:lnTo>
                    <a:lnTo>
                      <a:pt x="480" y="197"/>
                    </a:lnTo>
                    <a:lnTo>
                      <a:pt x="478" y="204"/>
                    </a:lnTo>
                    <a:lnTo>
                      <a:pt x="473" y="205"/>
                    </a:lnTo>
                    <a:lnTo>
                      <a:pt x="473" y="214"/>
                    </a:lnTo>
                    <a:lnTo>
                      <a:pt x="478" y="219"/>
                    </a:lnTo>
                    <a:lnTo>
                      <a:pt x="485" y="222"/>
                    </a:lnTo>
                    <a:lnTo>
                      <a:pt x="491" y="229"/>
                    </a:lnTo>
                    <a:lnTo>
                      <a:pt x="491" y="235"/>
                    </a:lnTo>
                    <a:lnTo>
                      <a:pt x="493" y="240"/>
                    </a:lnTo>
                    <a:lnTo>
                      <a:pt x="493" y="245"/>
                    </a:lnTo>
                    <a:lnTo>
                      <a:pt x="493" y="252"/>
                    </a:lnTo>
                    <a:lnTo>
                      <a:pt x="500" y="260"/>
                    </a:lnTo>
                    <a:lnTo>
                      <a:pt x="501" y="267"/>
                    </a:lnTo>
                    <a:lnTo>
                      <a:pt x="503" y="270"/>
                    </a:lnTo>
                    <a:lnTo>
                      <a:pt x="503" y="277"/>
                    </a:lnTo>
                    <a:lnTo>
                      <a:pt x="501" y="277"/>
                    </a:lnTo>
                    <a:lnTo>
                      <a:pt x="505" y="282"/>
                    </a:lnTo>
                    <a:lnTo>
                      <a:pt x="501" y="287"/>
                    </a:lnTo>
                    <a:lnTo>
                      <a:pt x="498" y="282"/>
                    </a:lnTo>
                    <a:lnTo>
                      <a:pt x="498" y="285"/>
                    </a:lnTo>
                    <a:lnTo>
                      <a:pt x="496" y="284"/>
                    </a:lnTo>
                    <a:lnTo>
                      <a:pt x="495" y="279"/>
                    </a:lnTo>
                    <a:lnTo>
                      <a:pt x="493" y="277"/>
                    </a:lnTo>
                    <a:lnTo>
                      <a:pt x="493" y="279"/>
                    </a:lnTo>
                    <a:lnTo>
                      <a:pt x="491" y="280"/>
                    </a:lnTo>
                    <a:lnTo>
                      <a:pt x="491" y="280"/>
                    </a:lnTo>
                    <a:lnTo>
                      <a:pt x="490" y="282"/>
                    </a:lnTo>
                    <a:lnTo>
                      <a:pt x="486" y="280"/>
                    </a:lnTo>
                    <a:lnTo>
                      <a:pt x="486" y="282"/>
                    </a:lnTo>
                    <a:lnTo>
                      <a:pt x="481" y="280"/>
                    </a:lnTo>
                    <a:lnTo>
                      <a:pt x="481" y="275"/>
                    </a:lnTo>
                    <a:lnTo>
                      <a:pt x="481" y="272"/>
                    </a:lnTo>
                    <a:lnTo>
                      <a:pt x="478" y="269"/>
                    </a:lnTo>
                    <a:lnTo>
                      <a:pt x="473" y="269"/>
                    </a:lnTo>
                    <a:lnTo>
                      <a:pt x="475" y="270"/>
                    </a:lnTo>
                    <a:lnTo>
                      <a:pt x="476" y="270"/>
                    </a:lnTo>
                    <a:lnTo>
                      <a:pt x="478" y="272"/>
                    </a:lnTo>
                    <a:lnTo>
                      <a:pt x="478" y="274"/>
                    </a:lnTo>
                    <a:lnTo>
                      <a:pt x="476" y="277"/>
                    </a:lnTo>
                    <a:lnTo>
                      <a:pt x="475" y="280"/>
                    </a:lnTo>
                    <a:lnTo>
                      <a:pt x="471" y="284"/>
                    </a:lnTo>
                    <a:lnTo>
                      <a:pt x="456" y="289"/>
                    </a:lnTo>
                    <a:lnTo>
                      <a:pt x="455" y="290"/>
                    </a:lnTo>
                    <a:lnTo>
                      <a:pt x="453" y="294"/>
                    </a:lnTo>
                    <a:lnTo>
                      <a:pt x="451" y="299"/>
                    </a:lnTo>
                    <a:lnTo>
                      <a:pt x="451" y="300"/>
                    </a:lnTo>
                    <a:lnTo>
                      <a:pt x="455" y="305"/>
                    </a:lnTo>
                    <a:lnTo>
                      <a:pt x="455" y="307"/>
                    </a:lnTo>
                    <a:lnTo>
                      <a:pt x="456" y="308"/>
                    </a:lnTo>
                    <a:lnTo>
                      <a:pt x="450" y="312"/>
                    </a:lnTo>
                    <a:lnTo>
                      <a:pt x="448" y="317"/>
                    </a:lnTo>
                    <a:lnTo>
                      <a:pt x="447" y="317"/>
                    </a:lnTo>
                    <a:lnTo>
                      <a:pt x="448" y="318"/>
                    </a:lnTo>
                    <a:lnTo>
                      <a:pt x="438" y="325"/>
                    </a:lnTo>
                    <a:lnTo>
                      <a:pt x="438" y="327"/>
                    </a:lnTo>
                    <a:lnTo>
                      <a:pt x="425" y="333"/>
                    </a:lnTo>
                    <a:lnTo>
                      <a:pt x="423" y="332"/>
                    </a:lnTo>
                    <a:lnTo>
                      <a:pt x="423" y="330"/>
                    </a:lnTo>
                    <a:lnTo>
                      <a:pt x="422" y="328"/>
                    </a:lnTo>
                    <a:lnTo>
                      <a:pt x="420" y="328"/>
                    </a:lnTo>
                    <a:lnTo>
                      <a:pt x="417" y="332"/>
                    </a:lnTo>
                    <a:lnTo>
                      <a:pt x="413" y="332"/>
                    </a:lnTo>
                    <a:lnTo>
                      <a:pt x="413" y="338"/>
                    </a:lnTo>
                    <a:lnTo>
                      <a:pt x="417" y="337"/>
                    </a:lnTo>
                    <a:lnTo>
                      <a:pt x="418" y="335"/>
                    </a:lnTo>
                    <a:lnTo>
                      <a:pt x="420" y="335"/>
                    </a:lnTo>
                    <a:lnTo>
                      <a:pt x="403" y="348"/>
                    </a:lnTo>
                    <a:lnTo>
                      <a:pt x="400" y="360"/>
                    </a:lnTo>
                    <a:lnTo>
                      <a:pt x="378" y="375"/>
                    </a:lnTo>
                    <a:lnTo>
                      <a:pt x="375" y="382"/>
                    </a:lnTo>
                    <a:lnTo>
                      <a:pt x="370" y="385"/>
                    </a:lnTo>
                    <a:lnTo>
                      <a:pt x="360" y="388"/>
                    </a:lnTo>
                    <a:lnTo>
                      <a:pt x="353" y="393"/>
                    </a:lnTo>
                    <a:lnTo>
                      <a:pt x="353" y="398"/>
                    </a:lnTo>
                    <a:lnTo>
                      <a:pt x="353" y="403"/>
                    </a:lnTo>
                    <a:lnTo>
                      <a:pt x="350" y="408"/>
                    </a:lnTo>
                    <a:lnTo>
                      <a:pt x="344" y="411"/>
                    </a:lnTo>
                    <a:lnTo>
                      <a:pt x="334" y="410"/>
                    </a:lnTo>
                    <a:lnTo>
                      <a:pt x="329" y="413"/>
                    </a:lnTo>
                    <a:lnTo>
                      <a:pt x="329" y="418"/>
                    </a:lnTo>
                    <a:lnTo>
                      <a:pt x="322" y="426"/>
                    </a:lnTo>
                    <a:lnTo>
                      <a:pt x="319" y="426"/>
                    </a:lnTo>
                    <a:lnTo>
                      <a:pt x="315" y="423"/>
                    </a:lnTo>
                    <a:lnTo>
                      <a:pt x="314" y="423"/>
                    </a:lnTo>
                    <a:lnTo>
                      <a:pt x="305" y="430"/>
                    </a:lnTo>
                    <a:lnTo>
                      <a:pt x="304" y="433"/>
                    </a:lnTo>
                    <a:lnTo>
                      <a:pt x="304" y="441"/>
                    </a:lnTo>
                    <a:lnTo>
                      <a:pt x="307" y="451"/>
                    </a:lnTo>
                    <a:lnTo>
                      <a:pt x="304" y="456"/>
                    </a:lnTo>
                    <a:lnTo>
                      <a:pt x="304" y="461"/>
                    </a:lnTo>
                    <a:lnTo>
                      <a:pt x="304" y="480"/>
                    </a:lnTo>
                    <a:lnTo>
                      <a:pt x="310" y="481"/>
                    </a:lnTo>
                    <a:lnTo>
                      <a:pt x="312" y="491"/>
                    </a:lnTo>
                    <a:lnTo>
                      <a:pt x="305" y="506"/>
                    </a:lnTo>
                    <a:lnTo>
                      <a:pt x="300" y="516"/>
                    </a:lnTo>
                    <a:lnTo>
                      <a:pt x="300" y="524"/>
                    </a:lnTo>
                    <a:lnTo>
                      <a:pt x="302" y="528"/>
                    </a:lnTo>
                    <a:lnTo>
                      <a:pt x="304" y="546"/>
                    </a:lnTo>
                    <a:lnTo>
                      <a:pt x="304" y="551"/>
                    </a:lnTo>
                    <a:lnTo>
                      <a:pt x="299" y="553"/>
                    </a:lnTo>
                    <a:lnTo>
                      <a:pt x="297" y="551"/>
                    </a:lnTo>
                    <a:lnTo>
                      <a:pt x="290" y="553"/>
                    </a:lnTo>
                    <a:lnTo>
                      <a:pt x="287" y="558"/>
                    </a:lnTo>
                    <a:lnTo>
                      <a:pt x="289" y="559"/>
                    </a:lnTo>
                    <a:lnTo>
                      <a:pt x="282" y="566"/>
                    </a:lnTo>
                    <a:lnTo>
                      <a:pt x="280" y="569"/>
                    </a:lnTo>
                    <a:lnTo>
                      <a:pt x="280" y="571"/>
                    </a:lnTo>
                    <a:lnTo>
                      <a:pt x="289" y="574"/>
                    </a:lnTo>
                    <a:lnTo>
                      <a:pt x="290" y="576"/>
                    </a:lnTo>
                    <a:lnTo>
                      <a:pt x="290" y="578"/>
                    </a:lnTo>
                    <a:lnTo>
                      <a:pt x="289" y="576"/>
                    </a:lnTo>
                    <a:lnTo>
                      <a:pt x="285" y="574"/>
                    </a:lnTo>
                    <a:lnTo>
                      <a:pt x="275" y="578"/>
                    </a:lnTo>
                    <a:lnTo>
                      <a:pt x="274" y="578"/>
                    </a:lnTo>
                    <a:lnTo>
                      <a:pt x="265" y="581"/>
                    </a:lnTo>
                    <a:lnTo>
                      <a:pt x="262" y="584"/>
                    </a:lnTo>
                    <a:lnTo>
                      <a:pt x="262" y="588"/>
                    </a:lnTo>
                    <a:lnTo>
                      <a:pt x="260" y="588"/>
                    </a:lnTo>
                    <a:lnTo>
                      <a:pt x="262" y="589"/>
                    </a:lnTo>
                    <a:lnTo>
                      <a:pt x="259" y="596"/>
                    </a:lnTo>
                    <a:lnTo>
                      <a:pt x="251" y="601"/>
                    </a:lnTo>
                    <a:lnTo>
                      <a:pt x="242" y="601"/>
                    </a:lnTo>
                    <a:lnTo>
                      <a:pt x="236" y="596"/>
                    </a:lnTo>
                    <a:lnTo>
                      <a:pt x="227" y="588"/>
                    </a:lnTo>
                    <a:lnTo>
                      <a:pt x="219" y="573"/>
                    </a:lnTo>
                    <a:lnTo>
                      <a:pt x="219" y="563"/>
                    </a:lnTo>
                    <a:lnTo>
                      <a:pt x="216" y="554"/>
                    </a:lnTo>
                    <a:lnTo>
                      <a:pt x="211" y="546"/>
                    </a:lnTo>
                    <a:lnTo>
                      <a:pt x="211" y="541"/>
                    </a:lnTo>
                    <a:lnTo>
                      <a:pt x="209" y="541"/>
                    </a:lnTo>
                    <a:lnTo>
                      <a:pt x="206" y="534"/>
                    </a:lnTo>
                    <a:lnTo>
                      <a:pt x="204" y="528"/>
                    </a:lnTo>
                    <a:lnTo>
                      <a:pt x="197" y="519"/>
                    </a:lnTo>
                    <a:lnTo>
                      <a:pt x="192" y="514"/>
                    </a:lnTo>
                    <a:lnTo>
                      <a:pt x="191" y="514"/>
                    </a:lnTo>
                    <a:lnTo>
                      <a:pt x="184" y="508"/>
                    </a:lnTo>
                    <a:lnTo>
                      <a:pt x="181" y="501"/>
                    </a:lnTo>
                    <a:lnTo>
                      <a:pt x="179" y="499"/>
                    </a:lnTo>
                    <a:lnTo>
                      <a:pt x="177" y="491"/>
                    </a:lnTo>
                    <a:lnTo>
                      <a:pt x="176" y="488"/>
                    </a:lnTo>
                    <a:lnTo>
                      <a:pt x="171" y="478"/>
                    </a:lnTo>
                    <a:lnTo>
                      <a:pt x="169" y="470"/>
                    </a:lnTo>
                    <a:lnTo>
                      <a:pt x="167" y="466"/>
                    </a:lnTo>
                    <a:lnTo>
                      <a:pt x="164" y="461"/>
                    </a:lnTo>
                    <a:lnTo>
                      <a:pt x="164" y="455"/>
                    </a:lnTo>
                    <a:lnTo>
                      <a:pt x="162" y="455"/>
                    </a:lnTo>
                    <a:lnTo>
                      <a:pt x="156" y="448"/>
                    </a:lnTo>
                    <a:lnTo>
                      <a:pt x="156" y="445"/>
                    </a:lnTo>
                    <a:lnTo>
                      <a:pt x="154" y="445"/>
                    </a:lnTo>
                    <a:lnTo>
                      <a:pt x="149" y="435"/>
                    </a:lnTo>
                    <a:lnTo>
                      <a:pt x="149" y="433"/>
                    </a:lnTo>
                    <a:lnTo>
                      <a:pt x="146" y="431"/>
                    </a:lnTo>
                    <a:lnTo>
                      <a:pt x="144" y="425"/>
                    </a:lnTo>
                    <a:lnTo>
                      <a:pt x="141" y="421"/>
                    </a:lnTo>
                    <a:lnTo>
                      <a:pt x="136" y="413"/>
                    </a:lnTo>
                    <a:lnTo>
                      <a:pt x="136" y="400"/>
                    </a:lnTo>
                    <a:lnTo>
                      <a:pt x="126" y="382"/>
                    </a:lnTo>
                    <a:lnTo>
                      <a:pt x="126" y="377"/>
                    </a:lnTo>
                    <a:lnTo>
                      <a:pt x="121" y="370"/>
                    </a:lnTo>
                    <a:lnTo>
                      <a:pt x="126" y="370"/>
                    </a:lnTo>
                    <a:lnTo>
                      <a:pt x="119" y="362"/>
                    </a:lnTo>
                    <a:lnTo>
                      <a:pt x="119" y="357"/>
                    </a:lnTo>
                    <a:lnTo>
                      <a:pt x="123" y="357"/>
                    </a:lnTo>
                    <a:lnTo>
                      <a:pt x="121" y="353"/>
                    </a:lnTo>
                    <a:lnTo>
                      <a:pt x="119" y="348"/>
                    </a:lnTo>
                    <a:lnTo>
                      <a:pt x="113" y="337"/>
                    </a:lnTo>
                    <a:lnTo>
                      <a:pt x="111" y="330"/>
                    </a:lnTo>
                    <a:lnTo>
                      <a:pt x="116" y="328"/>
                    </a:lnTo>
                    <a:lnTo>
                      <a:pt x="113" y="325"/>
                    </a:lnTo>
                    <a:lnTo>
                      <a:pt x="113" y="322"/>
                    </a:lnTo>
                    <a:lnTo>
                      <a:pt x="114" y="317"/>
                    </a:lnTo>
                    <a:lnTo>
                      <a:pt x="114" y="310"/>
                    </a:lnTo>
                    <a:lnTo>
                      <a:pt x="111" y="303"/>
                    </a:lnTo>
                    <a:lnTo>
                      <a:pt x="109" y="302"/>
                    </a:lnTo>
                    <a:lnTo>
                      <a:pt x="106" y="292"/>
                    </a:lnTo>
                    <a:lnTo>
                      <a:pt x="113" y="290"/>
                    </a:lnTo>
                    <a:lnTo>
                      <a:pt x="114" y="287"/>
                    </a:lnTo>
                    <a:lnTo>
                      <a:pt x="118" y="287"/>
                    </a:lnTo>
                    <a:lnTo>
                      <a:pt x="114" y="287"/>
                    </a:lnTo>
                    <a:lnTo>
                      <a:pt x="108" y="287"/>
                    </a:lnTo>
                    <a:lnTo>
                      <a:pt x="104" y="287"/>
                    </a:lnTo>
                    <a:lnTo>
                      <a:pt x="106" y="282"/>
                    </a:lnTo>
                    <a:lnTo>
                      <a:pt x="103" y="279"/>
                    </a:lnTo>
                    <a:lnTo>
                      <a:pt x="104" y="275"/>
                    </a:lnTo>
                    <a:lnTo>
                      <a:pt x="106" y="274"/>
                    </a:lnTo>
                    <a:lnTo>
                      <a:pt x="108" y="274"/>
                    </a:lnTo>
                    <a:lnTo>
                      <a:pt x="113" y="270"/>
                    </a:lnTo>
                    <a:lnTo>
                      <a:pt x="114" y="269"/>
                    </a:lnTo>
                    <a:lnTo>
                      <a:pt x="109" y="270"/>
                    </a:lnTo>
                    <a:lnTo>
                      <a:pt x="108" y="269"/>
                    </a:lnTo>
                    <a:lnTo>
                      <a:pt x="101" y="270"/>
                    </a:lnTo>
                    <a:lnTo>
                      <a:pt x="99" y="267"/>
                    </a:lnTo>
                    <a:lnTo>
                      <a:pt x="99" y="269"/>
                    </a:lnTo>
                    <a:lnTo>
                      <a:pt x="99" y="274"/>
                    </a:lnTo>
                    <a:lnTo>
                      <a:pt x="94" y="282"/>
                    </a:lnTo>
                    <a:lnTo>
                      <a:pt x="99" y="285"/>
                    </a:lnTo>
                    <a:lnTo>
                      <a:pt x="98" y="294"/>
                    </a:lnTo>
                    <a:lnTo>
                      <a:pt x="94" y="297"/>
                    </a:lnTo>
                    <a:lnTo>
                      <a:pt x="94" y="300"/>
                    </a:lnTo>
                    <a:lnTo>
                      <a:pt x="86" y="303"/>
                    </a:lnTo>
                    <a:lnTo>
                      <a:pt x="73" y="310"/>
                    </a:lnTo>
                    <a:lnTo>
                      <a:pt x="68" y="312"/>
                    </a:lnTo>
                    <a:lnTo>
                      <a:pt x="58" y="310"/>
                    </a:lnTo>
                    <a:lnTo>
                      <a:pt x="40" y="297"/>
                    </a:lnTo>
                    <a:lnTo>
                      <a:pt x="33" y="287"/>
                    </a:lnTo>
                    <a:lnTo>
                      <a:pt x="33" y="287"/>
                    </a:lnTo>
                    <a:lnTo>
                      <a:pt x="30" y="287"/>
                    </a:lnTo>
                    <a:lnTo>
                      <a:pt x="26" y="285"/>
                    </a:lnTo>
                    <a:lnTo>
                      <a:pt x="16" y="275"/>
                    </a:lnTo>
                    <a:lnTo>
                      <a:pt x="15" y="272"/>
                    </a:lnTo>
                    <a:lnTo>
                      <a:pt x="16" y="270"/>
                    </a:lnTo>
                    <a:lnTo>
                      <a:pt x="20" y="269"/>
                    </a:lnTo>
                    <a:lnTo>
                      <a:pt x="20" y="270"/>
                    </a:lnTo>
                    <a:lnTo>
                      <a:pt x="23" y="270"/>
                    </a:lnTo>
                    <a:lnTo>
                      <a:pt x="23" y="275"/>
                    </a:lnTo>
                    <a:lnTo>
                      <a:pt x="26" y="275"/>
                    </a:lnTo>
                    <a:lnTo>
                      <a:pt x="30" y="274"/>
                    </a:lnTo>
                    <a:lnTo>
                      <a:pt x="31" y="274"/>
                    </a:lnTo>
                    <a:lnTo>
                      <a:pt x="33" y="275"/>
                    </a:lnTo>
                    <a:lnTo>
                      <a:pt x="35" y="272"/>
                    </a:lnTo>
                    <a:lnTo>
                      <a:pt x="45" y="265"/>
                    </a:lnTo>
                    <a:lnTo>
                      <a:pt x="48" y="265"/>
                    </a:lnTo>
                    <a:lnTo>
                      <a:pt x="51" y="259"/>
                    </a:lnTo>
                    <a:lnTo>
                      <a:pt x="53" y="259"/>
                    </a:lnTo>
                    <a:lnTo>
                      <a:pt x="54" y="255"/>
                    </a:lnTo>
                    <a:lnTo>
                      <a:pt x="50" y="255"/>
                    </a:lnTo>
                    <a:lnTo>
                      <a:pt x="50" y="254"/>
                    </a:lnTo>
                    <a:lnTo>
                      <a:pt x="50" y="255"/>
                    </a:lnTo>
                    <a:lnTo>
                      <a:pt x="50" y="257"/>
                    </a:lnTo>
                    <a:lnTo>
                      <a:pt x="40" y="262"/>
                    </a:lnTo>
                    <a:lnTo>
                      <a:pt x="33" y="262"/>
                    </a:lnTo>
                    <a:lnTo>
                      <a:pt x="28" y="262"/>
                    </a:lnTo>
                    <a:lnTo>
                      <a:pt x="13" y="257"/>
                    </a:lnTo>
                    <a:lnTo>
                      <a:pt x="5" y="250"/>
                    </a:lnTo>
                    <a:lnTo>
                      <a:pt x="1" y="249"/>
                    </a:lnTo>
                    <a:lnTo>
                      <a:pt x="3" y="245"/>
                    </a:lnTo>
                    <a:lnTo>
                      <a:pt x="8" y="239"/>
                    </a:lnTo>
                    <a:lnTo>
                      <a:pt x="13" y="237"/>
                    </a:lnTo>
                    <a:lnTo>
                      <a:pt x="6" y="237"/>
                    </a:lnTo>
                    <a:lnTo>
                      <a:pt x="0" y="242"/>
                    </a:lnTo>
                    <a:lnTo>
                      <a:pt x="0" y="235"/>
                    </a:lnTo>
                    <a:lnTo>
                      <a:pt x="5" y="232"/>
                    </a:lnTo>
                    <a:lnTo>
                      <a:pt x="8" y="232"/>
                    </a:lnTo>
                    <a:lnTo>
                      <a:pt x="10" y="227"/>
                    </a:lnTo>
                    <a:lnTo>
                      <a:pt x="13" y="227"/>
                    </a:lnTo>
                    <a:lnTo>
                      <a:pt x="18" y="225"/>
                    </a:lnTo>
                    <a:lnTo>
                      <a:pt x="35" y="225"/>
                    </a:lnTo>
                    <a:lnTo>
                      <a:pt x="43" y="224"/>
                    </a:lnTo>
                    <a:lnTo>
                      <a:pt x="46" y="220"/>
                    </a:lnTo>
                    <a:lnTo>
                      <a:pt x="51" y="219"/>
                    </a:lnTo>
                    <a:lnTo>
                      <a:pt x="50" y="222"/>
                    </a:lnTo>
                    <a:lnTo>
                      <a:pt x="51" y="225"/>
                    </a:lnTo>
                    <a:lnTo>
                      <a:pt x="56" y="222"/>
                    </a:lnTo>
                    <a:lnTo>
                      <a:pt x="61" y="220"/>
                    </a:lnTo>
                    <a:lnTo>
                      <a:pt x="59" y="219"/>
                    </a:lnTo>
                    <a:lnTo>
                      <a:pt x="59" y="215"/>
                    </a:lnTo>
                    <a:lnTo>
                      <a:pt x="54" y="202"/>
                    </a:lnTo>
                    <a:lnTo>
                      <a:pt x="50" y="196"/>
                    </a:lnTo>
                    <a:lnTo>
                      <a:pt x="51" y="192"/>
                    </a:lnTo>
                    <a:lnTo>
                      <a:pt x="48" y="191"/>
                    </a:lnTo>
                    <a:lnTo>
                      <a:pt x="43" y="191"/>
                    </a:lnTo>
                    <a:lnTo>
                      <a:pt x="36" y="186"/>
                    </a:lnTo>
                    <a:lnTo>
                      <a:pt x="35" y="179"/>
                    </a:lnTo>
                    <a:lnTo>
                      <a:pt x="35" y="172"/>
                    </a:lnTo>
                    <a:lnTo>
                      <a:pt x="31" y="166"/>
                    </a:lnTo>
                    <a:lnTo>
                      <a:pt x="26" y="166"/>
                    </a:lnTo>
                    <a:lnTo>
                      <a:pt x="25" y="167"/>
                    </a:lnTo>
                    <a:lnTo>
                      <a:pt x="18" y="166"/>
                    </a:lnTo>
                    <a:lnTo>
                      <a:pt x="15" y="166"/>
                    </a:lnTo>
                    <a:lnTo>
                      <a:pt x="15" y="161"/>
                    </a:lnTo>
                    <a:lnTo>
                      <a:pt x="18" y="151"/>
                    </a:lnTo>
                    <a:lnTo>
                      <a:pt x="21" y="151"/>
                    </a:lnTo>
                    <a:lnTo>
                      <a:pt x="28" y="142"/>
                    </a:lnTo>
                    <a:lnTo>
                      <a:pt x="30" y="137"/>
                    </a:lnTo>
                    <a:lnTo>
                      <a:pt x="35" y="136"/>
                    </a:lnTo>
                    <a:lnTo>
                      <a:pt x="36" y="134"/>
                    </a:lnTo>
                    <a:lnTo>
                      <a:pt x="43" y="136"/>
                    </a:lnTo>
                    <a:lnTo>
                      <a:pt x="43" y="141"/>
                    </a:lnTo>
                    <a:lnTo>
                      <a:pt x="46" y="141"/>
                    </a:lnTo>
                    <a:lnTo>
                      <a:pt x="56" y="136"/>
                    </a:lnTo>
                    <a:lnTo>
                      <a:pt x="68" y="136"/>
                    </a:lnTo>
                    <a:lnTo>
                      <a:pt x="76" y="127"/>
                    </a:lnTo>
                    <a:lnTo>
                      <a:pt x="81" y="116"/>
                    </a:lnTo>
                    <a:lnTo>
                      <a:pt x="93" y="107"/>
                    </a:lnTo>
                    <a:lnTo>
                      <a:pt x="94" y="104"/>
                    </a:lnTo>
                    <a:lnTo>
                      <a:pt x="96" y="96"/>
                    </a:lnTo>
                    <a:lnTo>
                      <a:pt x="101" y="89"/>
                    </a:lnTo>
                    <a:lnTo>
                      <a:pt x="109" y="86"/>
                    </a:lnTo>
                    <a:lnTo>
                      <a:pt x="113" y="81"/>
                    </a:lnTo>
                    <a:lnTo>
                      <a:pt x="111" y="76"/>
                    </a:lnTo>
                    <a:lnTo>
                      <a:pt x="109" y="74"/>
                    </a:lnTo>
                    <a:lnTo>
                      <a:pt x="116" y="68"/>
                    </a:lnTo>
                    <a:lnTo>
                      <a:pt x="119" y="64"/>
                    </a:lnTo>
                    <a:lnTo>
                      <a:pt x="119" y="59"/>
                    </a:lnTo>
                    <a:lnTo>
                      <a:pt x="121" y="48"/>
                    </a:lnTo>
                    <a:lnTo>
                      <a:pt x="119" y="41"/>
                    </a:lnTo>
                    <a:lnTo>
                      <a:pt x="118" y="38"/>
                    </a:lnTo>
                    <a:lnTo>
                      <a:pt x="126" y="33"/>
                    </a:lnTo>
                    <a:lnTo>
                      <a:pt x="129" y="31"/>
                    </a:lnTo>
                    <a:lnTo>
                      <a:pt x="134" y="28"/>
                    </a:lnTo>
                    <a:lnTo>
                      <a:pt x="138" y="28"/>
                    </a:lnTo>
                    <a:lnTo>
                      <a:pt x="144" y="23"/>
                    </a:lnTo>
                    <a:lnTo>
                      <a:pt x="151" y="11"/>
                    </a:lnTo>
                    <a:lnTo>
                      <a:pt x="157" y="6"/>
                    </a:lnTo>
                    <a:lnTo>
                      <a:pt x="164" y="5"/>
                    </a:lnTo>
                    <a:lnTo>
                      <a:pt x="167" y="0"/>
                    </a:lnTo>
                    <a:lnTo>
                      <a:pt x="172" y="0"/>
                    </a:lnTo>
                    <a:lnTo>
                      <a:pt x="186" y="8"/>
                    </a:lnTo>
                    <a:lnTo>
                      <a:pt x="192" y="5"/>
                    </a:lnTo>
                    <a:lnTo>
                      <a:pt x="199" y="6"/>
                    </a:lnTo>
                    <a:lnTo>
                      <a:pt x="201" y="13"/>
                    </a:lnTo>
                    <a:lnTo>
                      <a:pt x="207" y="13"/>
                    </a:lnTo>
                    <a:lnTo>
                      <a:pt x="217" y="18"/>
                    </a:lnTo>
                    <a:lnTo>
                      <a:pt x="217" y="18"/>
                    </a:lnTo>
                    <a:lnTo>
                      <a:pt x="217" y="18"/>
                    </a:lnTo>
                    <a:close/>
                    <a:moveTo>
                      <a:pt x="493" y="284"/>
                    </a:moveTo>
                    <a:lnTo>
                      <a:pt x="493" y="289"/>
                    </a:lnTo>
                    <a:lnTo>
                      <a:pt x="495" y="287"/>
                    </a:lnTo>
                    <a:lnTo>
                      <a:pt x="493" y="284"/>
                    </a:lnTo>
                    <a:lnTo>
                      <a:pt x="493" y="284"/>
                    </a:lnTo>
                    <a:close/>
                    <a:moveTo>
                      <a:pt x="490" y="282"/>
                    </a:moveTo>
                    <a:lnTo>
                      <a:pt x="486" y="284"/>
                    </a:lnTo>
                    <a:lnTo>
                      <a:pt x="488" y="287"/>
                    </a:lnTo>
                    <a:lnTo>
                      <a:pt x="490" y="287"/>
                    </a:lnTo>
                    <a:lnTo>
                      <a:pt x="490" y="285"/>
                    </a:lnTo>
                    <a:lnTo>
                      <a:pt x="490" y="282"/>
                    </a:lnTo>
                    <a:lnTo>
                      <a:pt x="490" y="282"/>
                    </a:lnTo>
                    <a:close/>
                    <a:moveTo>
                      <a:pt x="483" y="284"/>
                    </a:moveTo>
                    <a:lnTo>
                      <a:pt x="483" y="287"/>
                    </a:lnTo>
                    <a:lnTo>
                      <a:pt x="486" y="290"/>
                    </a:lnTo>
                    <a:lnTo>
                      <a:pt x="486" y="285"/>
                    </a:lnTo>
                    <a:lnTo>
                      <a:pt x="483" y="284"/>
                    </a:lnTo>
                    <a:lnTo>
                      <a:pt x="483" y="284"/>
                    </a:lnTo>
                    <a:close/>
                    <a:moveTo>
                      <a:pt x="476" y="285"/>
                    </a:moveTo>
                    <a:lnTo>
                      <a:pt x="476" y="287"/>
                    </a:lnTo>
                    <a:lnTo>
                      <a:pt x="478" y="287"/>
                    </a:lnTo>
                    <a:lnTo>
                      <a:pt x="481" y="280"/>
                    </a:lnTo>
                    <a:lnTo>
                      <a:pt x="480" y="279"/>
                    </a:lnTo>
                    <a:lnTo>
                      <a:pt x="476" y="28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06" name="Freeform 26"/>
              <p:cNvSpPr>
                <a:spLocks noEditPoints="1"/>
              </p:cNvSpPr>
              <p:nvPr/>
            </p:nvSpPr>
            <p:spPr bwMode="auto">
              <a:xfrm>
                <a:off x="7543056" y="2949099"/>
                <a:ext cx="66355" cy="75744"/>
              </a:xfrm>
              <a:custGeom>
                <a:avLst/>
                <a:gdLst/>
                <a:ahLst/>
                <a:cxnLst>
                  <a:cxn ang="0">
                    <a:pos x="121" y="129"/>
                  </a:cxn>
                  <a:cxn ang="0">
                    <a:pos x="113" y="138"/>
                  </a:cxn>
                  <a:cxn ang="0">
                    <a:pos x="115" y="144"/>
                  </a:cxn>
                  <a:cxn ang="0">
                    <a:pos x="106" y="133"/>
                  </a:cxn>
                  <a:cxn ang="0">
                    <a:pos x="105" y="124"/>
                  </a:cxn>
                  <a:cxn ang="0">
                    <a:pos x="100" y="126"/>
                  </a:cxn>
                  <a:cxn ang="0">
                    <a:pos x="101" y="114"/>
                  </a:cxn>
                  <a:cxn ang="0">
                    <a:pos x="91" y="94"/>
                  </a:cxn>
                  <a:cxn ang="0">
                    <a:pos x="86" y="94"/>
                  </a:cxn>
                  <a:cxn ang="0">
                    <a:pos x="73" y="93"/>
                  </a:cxn>
                  <a:cxn ang="0">
                    <a:pos x="65" y="83"/>
                  </a:cxn>
                  <a:cxn ang="0">
                    <a:pos x="68" y="96"/>
                  </a:cxn>
                  <a:cxn ang="0">
                    <a:pos x="68" y="104"/>
                  </a:cxn>
                  <a:cxn ang="0">
                    <a:pos x="60" y="118"/>
                  </a:cxn>
                  <a:cxn ang="0">
                    <a:pos x="60" y="111"/>
                  </a:cxn>
                  <a:cxn ang="0">
                    <a:pos x="55" y="116"/>
                  </a:cxn>
                  <a:cxn ang="0">
                    <a:pos x="55" y="103"/>
                  </a:cxn>
                  <a:cxn ang="0">
                    <a:pos x="52" y="106"/>
                  </a:cxn>
                  <a:cxn ang="0">
                    <a:pos x="53" y="114"/>
                  </a:cxn>
                  <a:cxn ang="0">
                    <a:pos x="50" y="119"/>
                  </a:cxn>
                  <a:cxn ang="0">
                    <a:pos x="43" y="121"/>
                  </a:cxn>
                  <a:cxn ang="0">
                    <a:pos x="37" y="116"/>
                  </a:cxn>
                  <a:cxn ang="0">
                    <a:pos x="33" y="106"/>
                  </a:cxn>
                  <a:cxn ang="0">
                    <a:pos x="25" y="84"/>
                  </a:cxn>
                  <a:cxn ang="0">
                    <a:pos x="23" y="68"/>
                  </a:cxn>
                  <a:cxn ang="0">
                    <a:pos x="5" y="53"/>
                  </a:cxn>
                  <a:cxn ang="0">
                    <a:pos x="12" y="36"/>
                  </a:cxn>
                  <a:cxn ang="0">
                    <a:pos x="22" y="35"/>
                  </a:cxn>
                  <a:cxn ang="0">
                    <a:pos x="15" y="25"/>
                  </a:cxn>
                  <a:cxn ang="0">
                    <a:pos x="0" y="18"/>
                  </a:cxn>
                  <a:cxn ang="0">
                    <a:pos x="5" y="5"/>
                  </a:cxn>
                  <a:cxn ang="0">
                    <a:pos x="8" y="0"/>
                  </a:cxn>
                  <a:cxn ang="0">
                    <a:pos x="13" y="8"/>
                  </a:cxn>
                  <a:cxn ang="0">
                    <a:pos x="23" y="11"/>
                  </a:cxn>
                  <a:cxn ang="0">
                    <a:pos x="23" y="6"/>
                  </a:cxn>
                  <a:cxn ang="0">
                    <a:pos x="35" y="13"/>
                  </a:cxn>
                  <a:cxn ang="0">
                    <a:pos x="40" y="16"/>
                  </a:cxn>
                  <a:cxn ang="0">
                    <a:pos x="43" y="28"/>
                  </a:cxn>
                  <a:cxn ang="0">
                    <a:pos x="53" y="33"/>
                  </a:cxn>
                  <a:cxn ang="0">
                    <a:pos x="73" y="35"/>
                  </a:cxn>
                  <a:cxn ang="0">
                    <a:pos x="93" y="35"/>
                  </a:cxn>
                  <a:cxn ang="0">
                    <a:pos x="103" y="40"/>
                  </a:cxn>
                  <a:cxn ang="0">
                    <a:pos x="101" y="49"/>
                  </a:cxn>
                  <a:cxn ang="0">
                    <a:pos x="95" y="61"/>
                  </a:cxn>
                  <a:cxn ang="0">
                    <a:pos x="88" y="61"/>
                  </a:cxn>
                  <a:cxn ang="0">
                    <a:pos x="81" y="69"/>
                  </a:cxn>
                  <a:cxn ang="0">
                    <a:pos x="86" y="79"/>
                  </a:cxn>
                  <a:cxn ang="0">
                    <a:pos x="95" y="89"/>
                  </a:cxn>
                  <a:cxn ang="0">
                    <a:pos x="96" y="84"/>
                  </a:cxn>
                  <a:cxn ang="0">
                    <a:pos x="100" y="78"/>
                  </a:cxn>
                  <a:cxn ang="0">
                    <a:pos x="105" y="76"/>
                  </a:cxn>
                  <a:cxn ang="0">
                    <a:pos x="111" y="81"/>
                  </a:cxn>
                  <a:cxn ang="0">
                    <a:pos x="115" y="94"/>
                  </a:cxn>
                  <a:cxn ang="0">
                    <a:pos x="120" y="113"/>
                  </a:cxn>
                  <a:cxn ang="0">
                    <a:pos x="123" y="118"/>
                  </a:cxn>
                  <a:cxn ang="0">
                    <a:pos x="90" y="101"/>
                  </a:cxn>
                  <a:cxn ang="0">
                    <a:pos x="88" y="106"/>
                  </a:cxn>
                  <a:cxn ang="0">
                    <a:pos x="90" y="101"/>
                  </a:cxn>
                  <a:cxn ang="0">
                    <a:pos x="80" y="108"/>
                  </a:cxn>
                  <a:cxn ang="0">
                    <a:pos x="83" y="103"/>
                  </a:cxn>
                  <a:cxn ang="0">
                    <a:pos x="78" y="99"/>
                  </a:cxn>
                  <a:cxn ang="0">
                    <a:pos x="68" y="99"/>
                  </a:cxn>
                  <a:cxn ang="0">
                    <a:pos x="77" y="108"/>
                  </a:cxn>
                </a:cxnLst>
                <a:rect l="0" t="0" r="r" b="b"/>
                <a:pathLst>
                  <a:path w="123" h="146">
                    <a:moveTo>
                      <a:pt x="123" y="119"/>
                    </a:moveTo>
                    <a:lnTo>
                      <a:pt x="123" y="124"/>
                    </a:lnTo>
                    <a:lnTo>
                      <a:pt x="121" y="129"/>
                    </a:lnTo>
                    <a:lnTo>
                      <a:pt x="118" y="128"/>
                    </a:lnTo>
                    <a:lnTo>
                      <a:pt x="115" y="134"/>
                    </a:lnTo>
                    <a:lnTo>
                      <a:pt x="113" y="138"/>
                    </a:lnTo>
                    <a:lnTo>
                      <a:pt x="113" y="139"/>
                    </a:lnTo>
                    <a:lnTo>
                      <a:pt x="113" y="139"/>
                    </a:lnTo>
                    <a:lnTo>
                      <a:pt x="115" y="144"/>
                    </a:lnTo>
                    <a:lnTo>
                      <a:pt x="113" y="146"/>
                    </a:lnTo>
                    <a:lnTo>
                      <a:pt x="110" y="138"/>
                    </a:lnTo>
                    <a:lnTo>
                      <a:pt x="106" y="133"/>
                    </a:lnTo>
                    <a:lnTo>
                      <a:pt x="103" y="129"/>
                    </a:lnTo>
                    <a:lnTo>
                      <a:pt x="105" y="128"/>
                    </a:lnTo>
                    <a:lnTo>
                      <a:pt x="105" y="124"/>
                    </a:lnTo>
                    <a:lnTo>
                      <a:pt x="105" y="126"/>
                    </a:lnTo>
                    <a:lnTo>
                      <a:pt x="101" y="128"/>
                    </a:lnTo>
                    <a:lnTo>
                      <a:pt x="100" y="126"/>
                    </a:lnTo>
                    <a:lnTo>
                      <a:pt x="101" y="119"/>
                    </a:lnTo>
                    <a:lnTo>
                      <a:pt x="100" y="119"/>
                    </a:lnTo>
                    <a:lnTo>
                      <a:pt x="101" y="114"/>
                    </a:lnTo>
                    <a:lnTo>
                      <a:pt x="101" y="111"/>
                    </a:lnTo>
                    <a:lnTo>
                      <a:pt x="98" y="109"/>
                    </a:lnTo>
                    <a:lnTo>
                      <a:pt x="91" y="94"/>
                    </a:lnTo>
                    <a:lnTo>
                      <a:pt x="88" y="94"/>
                    </a:lnTo>
                    <a:lnTo>
                      <a:pt x="88" y="96"/>
                    </a:lnTo>
                    <a:lnTo>
                      <a:pt x="86" y="94"/>
                    </a:lnTo>
                    <a:lnTo>
                      <a:pt x="83" y="98"/>
                    </a:lnTo>
                    <a:lnTo>
                      <a:pt x="75" y="93"/>
                    </a:lnTo>
                    <a:lnTo>
                      <a:pt x="73" y="93"/>
                    </a:lnTo>
                    <a:lnTo>
                      <a:pt x="70" y="93"/>
                    </a:lnTo>
                    <a:lnTo>
                      <a:pt x="67" y="88"/>
                    </a:lnTo>
                    <a:lnTo>
                      <a:pt x="65" y="83"/>
                    </a:lnTo>
                    <a:lnTo>
                      <a:pt x="65" y="89"/>
                    </a:lnTo>
                    <a:lnTo>
                      <a:pt x="68" y="94"/>
                    </a:lnTo>
                    <a:lnTo>
                      <a:pt x="68" y="96"/>
                    </a:lnTo>
                    <a:lnTo>
                      <a:pt x="63" y="98"/>
                    </a:lnTo>
                    <a:lnTo>
                      <a:pt x="67" y="99"/>
                    </a:lnTo>
                    <a:lnTo>
                      <a:pt x="68" y="104"/>
                    </a:lnTo>
                    <a:lnTo>
                      <a:pt x="68" y="109"/>
                    </a:lnTo>
                    <a:lnTo>
                      <a:pt x="63" y="111"/>
                    </a:lnTo>
                    <a:lnTo>
                      <a:pt x="60" y="118"/>
                    </a:lnTo>
                    <a:lnTo>
                      <a:pt x="57" y="116"/>
                    </a:lnTo>
                    <a:lnTo>
                      <a:pt x="58" y="113"/>
                    </a:lnTo>
                    <a:lnTo>
                      <a:pt x="60" y="111"/>
                    </a:lnTo>
                    <a:lnTo>
                      <a:pt x="62" y="109"/>
                    </a:lnTo>
                    <a:lnTo>
                      <a:pt x="58" y="111"/>
                    </a:lnTo>
                    <a:lnTo>
                      <a:pt x="55" y="116"/>
                    </a:lnTo>
                    <a:lnTo>
                      <a:pt x="52" y="111"/>
                    </a:lnTo>
                    <a:lnTo>
                      <a:pt x="55" y="104"/>
                    </a:lnTo>
                    <a:lnTo>
                      <a:pt x="55" y="103"/>
                    </a:lnTo>
                    <a:lnTo>
                      <a:pt x="53" y="101"/>
                    </a:lnTo>
                    <a:lnTo>
                      <a:pt x="53" y="103"/>
                    </a:lnTo>
                    <a:lnTo>
                      <a:pt x="52" y="106"/>
                    </a:lnTo>
                    <a:lnTo>
                      <a:pt x="52" y="109"/>
                    </a:lnTo>
                    <a:lnTo>
                      <a:pt x="50" y="109"/>
                    </a:lnTo>
                    <a:lnTo>
                      <a:pt x="53" y="114"/>
                    </a:lnTo>
                    <a:lnTo>
                      <a:pt x="52" y="119"/>
                    </a:lnTo>
                    <a:lnTo>
                      <a:pt x="50" y="121"/>
                    </a:lnTo>
                    <a:lnTo>
                      <a:pt x="50" y="119"/>
                    </a:lnTo>
                    <a:lnTo>
                      <a:pt x="47" y="118"/>
                    </a:lnTo>
                    <a:lnTo>
                      <a:pt x="43" y="118"/>
                    </a:lnTo>
                    <a:lnTo>
                      <a:pt x="43" y="121"/>
                    </a:lnTo>
                    <a:lnTo>
                      <a:pt x="40" y="121"/>
                    </a:lnTo>
                    <a:lnTo>
                      <a:pt x="40" y="119"/>
                    </a:lnTo>
                    <a:lnTo>
                      <a:pt x="37" y="116"/>
                    </a:lnTo>
                    <a:lnTo>
                      <a:pt x="35" y="116"/>
                    </a:lnTo>
                    <a:lnTo>
                      <a:pt x="35" y="109"/>
                    </a:lnTo>
                    <a:lnTo>
                      <a:pt x="33" y="106"/>
                    </a:lnTo>
                    <a:lnTo>
                      <a:pt x="32" y="99"/>
                    </a:lnTo>
                    <a:lnTo>
                      <a:pt x="25" y="91"/>
                    </a:lnTo>
                    <a:lnTo>
                      <a:pt x="25" y="84"/>
                    </a:lnTo>
                    <a:lnTo>
                      <a:pt x="25" y="79"/>
                    </a:lnTo>
                    <a:lnTo>
                      <a:pt x="23" y="74"/>
                    </a:lnTo>
                    <a:lnTo>
                      <a:pt x="23" y="68"/>
                    </a:lnTo>
                    <a:lnTo>
                      <a:pt x="17" y="61"/>
                    </a:lnTo>
                    <a:lnTo>
                      <a:pt x="10" y="58"/>
                    </a:lnTo>
                    <a:lnTo>
                      <a:pt x="5" y="53"/>
                    </a:lnTo>
                    <a:lnTo>
                      <a:pt x="5" y="44"/>
                    </a:lnTo>
                    <a:lnTo>
                      <a:pt x="10" y="43"/>
                    </a:lnTo>
                    <a:lnTo>
                      <a:pt x="12" y="36"/>
                    </a:lnTo>
                    <a:lnTo>
                      <a:pt x="15" y="35"/>
                    </a:lnTo>
                    <a:lnTo>
                      <a:pt x="18" y="36"/>
                    </a:lnTo>
                    <a:lnTo>
                      <a:pt x="22" y="35"/>
                    </a:lnTo>
                    <a:lnTo>
                      <a:pt x="20" y="28"/>
                    </a:lnTo>
                    <a:lnTo>
                      <a:pt x="22" y="25"/>
                    </a:lnTo>
                    <a:lnTo>
                      <a:pt x="15" y="25"/>
                    </a:lnTo>
                    <a:lnTo>
                      <a:pt x="10" y="26"/>
                    </a:lnTo>
                    <a:lnTo>
                      <a:pt x="0" y="23"/>
                    </a:lnTo>
                    <a:lnTo>
                      <a:pt x="0" y="18"/>
                    </a:lnTo>
                    <a:lnTo>
                      <a:pt x="5" y="13"/>
                    </a:lnTo>
                    <a:lnTo>
                      <a:pt x="7" y="6"/>
                    </a:lnTo>
                    <a:lnTo>
                      <a:pt x="5" y="5"/>
                    </a:lnTo>
                    <a:lnTo>
                      <a:pt x="5" y="3"/>
                    </a:lnTo>
                    <a:lnTo>
                      <a:pt x="7" y="1"/>
                    </a:lnTo>
                    <a:lnTo>
                      <a:pt x="8" y="0"/>
                    </a:lnTo>
                    <a:lnTo>
                      <a:pt x="10" y="1"/>
                    </a:lnTo>
                    <a:lnTo>
                      <a:pt x="13" y="5"/>
                    </a:lnTo>
                    <a:lnTo>
                      <a:pt x="13" y="8"/>
                    </a:lnTo>
                    <a:lnTo>
                      <a:pt x="17" y="11"/>
                    </a:lnTo>
                    <a:lnTo>
                      <a:pt x="22" y="11"/>
                    </a:lnTo>
                    <a:lnTo>
                      <a:pt x="23" y="11"/>
                    </a:lnTo>
                    <a:lnTo>
                      <a:pt x="20" y="10"/>
                    </a:lnTo>
                    <a:lnTo>
                      <a:pt x="22" y="6"/>
                    </a:lnTo>
                    <a:lnTo>
                      <a:pt x="23" y="6"/>
                    </a:lnTo>
                    <a:lnTo>
                      <a:pt x="27" y="10"/>
                    </a:lnTo>
                    <a:lnTo>
                      <a:pt x="30" y="11"/>
                    </a:lnTo>
                    <a:lnTo>
                      <a:pt x="35" y="13"/>
                    </a:lnTo>
                    <a:lnTo>
                      <a:pt x="35" y="11"/>
                    </a:lnTo>
                    <a:lnTo>
                      <a:pt x="37" y="11"/>
                    </a:lnTo>
                    <a:lnTo>
                      <a:pt x="40" y="16"/>
                    </a:lnTo>
                    <a:lnTo>
                      <a:pt x="42" y="21"/>
                    </a:lnTo>
                    <a:lnTo>
                      <a:pt x="42" y="25"/>
                    </a:lnTo>
                    <a:lnTo>
                      <a:pt x="43" y="28"/>
                    </a:lnTo>
                    <a:lnTo>
                      <a:pt x="43" y="31"/>
                    </a:lnTo>
                    <a:lnTo>
                      <a:pt x="48" y="33"/>
                    </a:lnTo>
                    <a:lnTo>
                      <a:pt x="53" y="33"/>
                    </a:lnTo>
                    <a:lnTo>
                      <a:pt x="58" y="35"/>
                    </a:lnTo>
                    <a:lnTo>
                      <a:pt x="65" y="35"/>
                    </a:lnTo>
                    <a:lnTo>
                      <a:pt x="73" y="35"/>
                    </a:lnTo>
                    <a:lnTo>
                      <a:pt x="81" y="35"/>
                    </a:lnTo>
                    <a:lnTo>
                      <a:pt x="90" y="35"/>
                    </a:lnTo>
                    <a:lnTo>
                      <a:pt x="93" y="35"/>
                    </a:lnTo>
                    <a:lnTo>
                      <a:pt x="95" y="36"/>
                    </a:lnTo>
                    <a:lnTo>
                      <a:pt x="98" y="35"/>
                    </a:lnTo>
                    <a:lnTo>
                      <a:pt x="103" y="40"/>
                    </a:lnTo>
                    <a:lnTo>
                      <a:pt x="105" y="40"/>
                    </a:lnTo>
                    <a:lnTo>
                      <a:pt x="101" y="44"/>
                    </a:lnTo>
                    <a:lnTo>
                      <a:pt x="101" y="49"/>
                    </a:lnTo>
                    <a:lnTo>
                      <a:pt x="98" y="58"/>
                    </a:lnTo>
                    <a:lnTo>
                      <a:pt x="95" y="59"/>
                    </a:lnTo>
                    <a:lnTo>
                      <a:pt x="95" y="61"/>
                    </a:lnTo>
                    <a:lnTo>
                      <a:pt x="93" y="64"/>
                    </a:lnTo>
                    <a:lnTo>
                      <a:pt x="90" y="63"/>
                    </a:lnTo>
                    <a:lnTo>
                      <a:pt x="88" y="61"/>
                    </a:lnTo>
                    <a:lnTo>
                      <a:pt x="85" y="64"/>
                    </a:lnTo>
                    <a:lnTo>
                      <a:pt x="83" y="68"/>
                    </a:lnTo>
                    <a:lnTo>
                      <a:pt x="81" y="69"/>
                    </a:lnTo>
                    <a:lnTo>
                      <a:pt x="81" y="71"/>
                    </a:lnTo>
                    <a:lnTo>
                      <a:pt x="83" y="78"/>
                    </a:lnTo>
                    <a:lnTo>
                      <a:pt x="86" y="79"/>
                    </a:lnTo>
                    <a:lnTo>
                      <a:pt x="86" y="81"/>
                    </a:lnTo>
                    <a:lnTo>
                      <a:pt x="91" y="84"/>
                    </a:lnTo>
                    <a:lnTo>
                      <a:pt x="95" y="89"/>
                    </a:lnTo>
                    <a:lnTo>
                      <a:pt x="98" y="89"/>
                    </a:lnTo>
                    <a:lnTo>
                      <a:pt x="98" y="86"/>
                    </a:lnTo>
                    <a:lnTo>
                      <a:pt x="96" y="84"/>
                    </a:lnTo>
                    <a:lnTo>
                      <a:pt x="98" y="81"/>
                    </a:lnTo>
                    <a:lnTo>
                      <a:pt x="98" y="79"/>
                    </a:lnTo>
                    <a:lnTo>
                      <a:pt x="100" y="78"/>
                    </a:lnTo>
                    <a:lnTo>
                      <a:pt x="98" y="74"/>
                    </a:lnTo>
                    <a:lnTo>
                      <a:pt x="101" y="74"/>
                    </a:lnTo>
                    <a:lnTo>
                      <a:pt x="105" y="76"/>
                    </a:lnTo>
                    <a:lnTo>
                      <a:pt x="108" y="74"/>
                    </a:lnTo>
                    <a:lnTo>
                      <a:pt x="110" y="78"/>
                    </a:lnTo>
                    <a:lnTo>
                      <a:pt x="111" y="81"/>
                    </a:lnTo>
                    <a:lnTo>
                      <a:pt x="113" y="86"/>
                    </a:lnTo>
                    <a:lnTo>
                      <a:pt x="113" y="91"/>
                    </a:lnTo>
                    <a:lnTo>
                      <a:pt x="115" y="94"/>
                    </a:lnTo>
                    <a:lnTo>
                      <a:pt x="116" y="103"/>
                    </a:lnTo>
                    <a:lnTo>
                      <a:pt x="118" y="109"/>
                    </a:lnTo>
                    <a:lnTo>
                      <a:pt x="120" y="113"/>
                    </a:lnTo>
                    <a:lnTo>
                      <a:pt x="121" y="114"/>
                    </a:lnTo>
                    <a:lnTo>
                      <a:pt x="121" y="116"/>
                    </a:lnTo>
                    <a:lnTo>
                      <a:pt x="123" y="118"/>
                    </a:lnTo>
                    <a:lnTo>
                      <a:pt x="123" y="119"/>
                    </a:lnTo>
                    <a:lnTo>
                      <a:pt x="123" y="119"/>
                    </a:lnTo>
                    <a:close/>
                    <a:moveTo>
                      <a:pt x="90" y="101"/>
                    </a:moveTo>
                    <a:lnTo>
                      <a:pt x="88" y="99"/>
                    </a:lnTo>
                    <a:lnTo>
                      <a:pt x="86" y="101"/>
                    </a:lnTo>
                    <a:lnTo>
                      <a:pt x="88" y="106"/>
                    </a:lnTo>
                    <a:lnTo>
                      <a:pt x="90" y="104"/>
                    </a:lnTo>
                    <a:lnTo>
                      <a:pt x="90" y="101"/>
                    </a:lnTo>
                    <a:lnTo>
                      <a:pt x="90" y="101"/>
                    </a:lnTo>
                    <a:close/>
                    <a:moveTo>
                      <a:pt x="78" y="99"/>
                    </a:moveTo>
                    <a:lnTo>
                      <a:pt x="80" y="104"/>
                    </a:lnTo>
                    <a:lnTo>
                      <a:pt x="80" y="108"/>
                    </a:lnTo>
                    <a:lnTo>
                      <a:pt x="81" y="111"/>
                    </a:lnTo>
                    <a:lnTo>
                      <a:pt x="85" y="106"/>
                    </a:lnTo>
                    <a:lnTo>
                      <a:pt x="83" y="103"/>
                    </a:lnTo>
                    <a:lnTo>
                      <a:pt x="78" y="98"/>
                    </a:lnTo>
                    <a:lnTo>
                      <a:pt x="78" y="98"/>
                    </a:lnTo>
                    <a:lnTo>
                      <a:pt x="78" y="99"/>
                    </a:lnTo>
                    <a:lnTo>
                      <a:pt x="78" y="99"/>
                    </a:lnTo>
                    <a:close/>
                    <a:moveTo>
                      <a:pt x="73" y="98"/>
                    </a:moveTo>
                    <a:lnTo>
                      <a:pt x="68" y="99"/>
                    </a:lnTo>
                    <a:lnTo>
                      <a:pt x="68" y="101"/>
                    </a:lnTo>
                    <a:lnTo>
                      <a:pt x="72" y="108"/>
                    </a:lnTo>
                    <a:lnTo>
                      <a:pt x="77" y="108"/>
                    </a:lnTo>
                    <a:lnTo>
                      <a:pt x="77" y="101"/>
                    </a:lnTo>
                    <a:lnTo>
                      <a:pt x="73" y="9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07" name="Freeform 27"/>
              <p:cNvSpPr>
                <a:spLocks/>
              </p:cNvSpPr>
              <p:nvPr/>
            </p:nvSpPr>
            <p:spPr bwMode="auto">
              <a:xfrm>
                <a:off x="7549478" y="2928348"/>
                <a:ext cx="39599" cy="20752"/>
              </a:xfrm>
              <a:custGeom>
                <a:avLst/>
                <a:gdLst/>
                <a:ahLst/>
                <a:cxnLst>
                  <a:cxn ang="0">
                    <a:pos x="1" y="20"/>
                  </a:cxn>
                  <a:cxn ang="0">
                    <a:pos x="6" y="16"/>
                  </a:cxn>
                  <a:cxn ang="0">
                    <a:pos x="11" y="8"/>
                  </a:cxn>
                  <a:cxn ang="0">
                    <a:pos x="23" y="1"/>
                  </a:cxn>
                  <a:cxn ang="0">
                    <a:pos x="31" y="0"/>
                  </a:cxn>
                  <a:cxn ang="0">
                    <a:pos x="33" y="3"/>
                  </a:cxn>
                  <a:cxn ang="0">
                    <a:pos x="45" y="5"/>
                  </a:cxn>
                  <a:cxn ang="0">
                    <a:pos x="50" y="6"/>
                  </a:cxn>
                  <a:cxn ang="0">
                    <a:pos x="56" y="5"/>
                  </a:cxn>
                  <a:cxn ang="0">
                    <a:pos x="63" y="5"/>
                  </a:cxn>
                  <a:cxn ang="0">
                    <a:pos x="66" y="10"/>
                  </a:cxn>
                  <a:cxn ang="0">
                    <a:pos x="68" y="10"/>
                  </a:cxn>
                  <a:cxn ang="0">
                    <a:pos x="66" y="15"/>
                  </a:cxn>
                  <a:cxn ang="0">
                    <a:pos x="66" y="20"/>
                  </a:cxn>
                  <a:cxn ang="0">
                    <a:pos x="74" y="21"/>
                  </a:cxn>
                  <a:cxn ang="0">
                    <a:pos x="74" y="28"/>
                  </a:cxn>
                  <a:cxn ang="0">
                    <a:pos x="74" y="31"/>
                  </a:cxn>
                  <a:cxn ang="0">
                    <a:pos x="65" y="35"/>
                  </a:cxn>
                  <a:cxn ang="0">
                    <a:pos x="58" y="35"/>
                  </a:cxn>
                  <a:cxn ang="0">
                    <a:pos x="50" y="36"/>
                  </a:cxn>
                  <a:cxn ang="0">
                    <a:pos x="45" y="35"/>
                  </a:cxn>
                  <a:cxn ang="0">
                    <a:pos x="38" y="35"/>
                  </a:cxn>
                  <a:cxn ang="0">
                    <a:pos x="33" y="40"/>
                  </a:cxn>
                  <a:cxn ang="0">
                    <a:pos x="26" y="40"/>
                  </a:cxn>
                  <a:cxn ang="0">
                    <a:pos x="15" y="35"/>
                  </a:cxn>
                  <a:cxn ang="0">
                    <a:pos x="11" y="36"/>
                  </a:cxn>
                  <a:cxn ang="0">
                    <a:pos x="3" y="35"/>
                  </a:cxn>
                  <a:cxn ang="0">
                    <a:pos x="0" y="28"/>
                  </a:cxn>
                  <a:cxn ang="0">
                    <a:pos x="1" y="25"/>
                  </a:cxn>
                  <a:cxn ang="0">
                    <a:pos x="1" y="20"/>
                  </a:cxn>
                </a:cxnLst>
                <a:rect l="0" t="0" r="r" b="b"/>
                <a:pathLst>
                  <a:path w="74" h="40">
                    <a:moveTo>
                      <a:pt x="1" y="20"/>
                    </a:moveTo>
                    <a:lnTo>
                      <a:pt x="6" y="16"/>
                    </a:lnTo>
                    <a:lnTo>
                      <a:pt x="11" y="8"/>
                    </a:lnTo>
                    <a:lnTo>
                      <a:pt x="23" y="1"/>
                    </a:lnTo>
                    <a:lnTo>
                      <a:pt x="31" y="0"/>
                    </a:lnTo>
                    <a:lnTo>
                      <a:pt x="33" y="3"/>
                    </a:lnTo>
                    <a:lnTo>
                      <a:pt x="45" y="5"/>
                    </a:lnTo>
                    <a:lnTo>
                      <a:pt x="50" y="6"/>
                    </a:lnTo>
                    <a:lnTo>
                      <a:pt x="56" y="5"/>
                    </a:lnTo>
                    <a:lnTo>
                      <a:pt x="63" y="5"/>
                    </a:lnTo>
                    <a:lnTo>
                      <a:pt x="66" y="10"/>
                    </a:lnTo>
                    <a:lnTo>
                      <a:pt x="68" y="10"/>
                    </a:lnTo>
                    <a:lnTo>
                      <a:pt x="66" y="15"/>
                    </a:lnTo>
                    <a:lnTo>
                      <a:pt x="66" y="20"/>
                    </a:lnTo>
                    <a:lnTo>
                      <a:pt x="74" y="21"/>
                    </a:lnTo>
                    <a:lnTo>
                      <a:pt x="74" y="28"/>
                    </a:lnTo>
                    <a:lnTo>
                      <a:pt x="74" y="31"/>
                    </a:lnTo>
                    <a:lnTo>
                      <a:pt x="65" y="35"/>
                    </a:lnTo>
                    <a:lnTo>
                      <a:pt x="58" y="35"/>
                    </a:lnTo>
                    <a:lnTo>
                      <a:pt x="50" y="36"/>
                    </a:lnTo>
                    <a:lnTo>
                      <a:pt x="45" y="35"/>
                    </a:lnTo>
                    <a:lnTo>
                      <a:pt x="38" y="35"/>
                    </a:lnTo>
                    <a:lnTo>
                      <a:pt x="33" y="40"/>
                    </a:lnTo>
                    <a:lnTo>
                      <a:pt x="26" y="40"/>
                    </a:lnTo>
                    <a:lnTo>
                      <a:pt x="15" y="35"/>
                    </a:lnTo>
                    <a:lnTo>
                      <a:pt x="11" y="36"/>
                    </a:lnTo>
                    <a:lnTo>
                      <a:pt x="3" y="35"/>
                    </a:lnTo>
                    <a:lnTo>
                      <a:pt x="0" y="28"/>
                    </a:lnTo>
                    <a:lnTo>
                      <a:pt x="1" y="25"/>
                    </a:lnTo>
                    <a:lnTo>
                      <a:pt x="1" y="2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08" name="Freeform 28"/>
              <p:cNvSpPr>
                <a:spLocks/>
              </p:cNvSpPr>
              <p:nvPr/>
            </p:nvSpPr>
            <p:spPr bwMode="auto">
              <a:xfrm>
                <a:off x="7434961" y="2902408"/>
                <a:ext cx="107025" cy="49804"/>
              </a:xfrm>
              <a:custGeom>
                <a:avLst/>
                <a:gdLst/>
                <a:ahLst/>
                <a:cxnLst>
                  <a:cxn ang="0">
                    <a:pos x="10" y="0"/>
                  </a:cxn>
                  <a:cxn ang="0">
                    <a:pos x="19" y="7"/>
                  </a:cxn>
                  <a:cxn ang="0">
                    <a:pos x="27" y="7"/>
                  </a:cxn>
                  <a:cxn ang="0">
                    <a:pos x="35" y="3"/>
                  </a:cxn>
                  <a:cxn ang="0">
                    <a:pos x="47" y="8"/>
                  </a:cxn>
                  <a:cxn ang="0">
                    <a:pos x="57" y="12"/>
                  </a:cxn>
                  <a:cxn ang="0">
                    <a:pos x="69" y="18"/>
                  </a:cxn>
                  <a:cxn ang="0">
                    <a:pos x="77" y="23"/>
                  </a:cxn>
                  <a:cxn ang="0">
                    <a:pos x="82" y="32"/>
                  </a:cxn>
                  <a:cxn ang="0">
                    <a:pos x="85" y="25"/>
                  </a:cxn>
                  <a:cxn ang="0">
                    <a:pos x="90" y="25"/>
                  </a:cxn>
                  <a:cxn ang="0">
                    <a:pos x="100" y="27"/>
                  </a:cxn>
                  <a:cxn ang="0">
                    <a:pos x="107" y="38"/>
                  </a:cxn>
                  <a:cxn ang="0">
                    <a:pos x="120" y="36"/>
                  </a:cxn>
                  <a:cxn ang="0">
                    <a:pos x="122" y="51"/>
                  </a:cxn>
                  <a:cxn ang="0">
                    <a:pos x="133" y="53"/>
                  </a:cxn>
                  <a:cxn ang="0">
                    <a:pos x="142" y="50"/>
                  </a:cxn>
                  <a:cxn ang="0">
                    <a:pos x="155" y="46"/>
                  </a:cxn>
                  <a:cxn ang="0">
                    <a:pos x="162" y="53"/>
                  </a:cxn>
                  <a:cxn ang="0">
                    <a:pos x="173" y="61"/>
                  </a:cxn>
                  <a:cxn ang="0">
                    <a:pos x="185" y="61"/>
                  </a:cxn>
                  <a:cxn ang="0">
                    <a:pos x="193" y="60"/>
                  </a:cxn>
                  <a:cxn ang="0">
                    <a:pos x="200" y="65"/>
                  </a:cxn>
                  <a:cxn ang="0">
                    <a:pos x="201" y="83"/>
                  </a:cxn>
                  <a:cxn ang="0">
                    <a:pos x="185" y="96"/>
                  </a:cxn>
                  <a:cxn ang="0">
                    <a:pos x="170" y="95"/>
                  </a:cxn>
                  <a:cxn ang="0">
                    <a:pos x="142" y="88"/>
                  </a:cxn>
                  <a:cxn ang="0">
                    <a:pos x="123" y="88"/>
                  </a:cxn>
                  <a:cxn ang="0">
                    <a:pos x="117" y="76"/>
                  </a:cxn>
                  <a:cxn ang="0">
                    <a:pos x="92" y="76"/>
                  </a:cxn>
                  <a:cxn ang="0">
                    <a:pos x="75" y="75"/>
                  </a:cxn>
                  <a:cxn ang="0">
                    <a:pos x="60" y="70"/>
                  </a:cxn>
                  <a:cxn ang="0">
                    <a:pos x="47" y="65"/>
                  </a:cxn>
                  <a:cxn ang="0">
                    <a:pos x="29" y="50"/>
                  </a:cxn>
                  <a:cxn ang="0">
                    <a:pos x="15" y="45"/>
                  </a:cxn>
                  <a:cxn ang="0">
                    <a:pos x="7" y="41"/>
                  </a:cxn>
                  <a:cxn ang="0">
                    <a:pos x="0" y="36"/>
                  </a:cxn>
                  <a:cxn ang="0">
                    <a:pos x="5" y="22"/>
                  </a:cxn>
                  <a:cxn ang="0">
                    <a:pos x="9" y="2"/>
                  </a:cxn>
                </a:cxnLst>
                <a:rect l="0" t="0" r="r" b="b"/>
                <a:pathLst>
                  <a:path w="201" h="96">
                    <a:moveTo>
                      <a:pt x="9" y="2"/>
                    </a:moveTo>
                    <a:lnTo>
                      <a:pt x="10" y="0"/>
                    </a:lnTo>
                    <a:lnTo>
                      <a:pt x="17" y="3"/>
                    </a:lnTo>
                    <a:lnTo>
                      <a:pt x="19" y="7"/>
                    </a:lnTo>
                    <a:lnTo>
                      <a:pt x="24" y="7"/>
                    </a:lnTo>
                    <a:lnTo>
                      <a:pt x="27" y="7"/>
                    </a:lnTo>
                    <a:lnTo>
                      <a:pt x="30" y="3"/>
                    </a:lnTo>
                    <a:lnTo>
                      <a:pt x="35" y="3"/>
                    </a:lnTo>
                    <a:lnTo>
                      <a:pt x="44" y="7"/>
                    </a:lnTo>
                    <a:lnTo>
                      <a:pt x="47" y="8"/>
                    </a:lnTo>
                    <a:lnTo>
                      <a:pt x="52" y="8"/>
                    </a:lnTo>
                    <a:lnTo>
                      <a:pt x="57" y="12"/>
                    </a:lnTo>
                    <a:lnTo>
                      <a:pt x="64" y="18"/>
                    </a:lnTo>
                    <a:lnTo>
                      <a:pt x="69" y="18"/>
                    </a:lnTo>
                    <a:lnTo>
                      <a:pt x="74" y="20"/>
                    </a:lnTo>
                    <a:lnTo>
                      <a:pt x="77" y="23"/>
                    </a:lnTo>
                    <a:lnTo>
                      <a:pt x="80" y="28"/>
                    </a:lnTo>
                    <a:lnTo>
                      <a:pt x="82" y="32"/>
                    </a:lnTo>
                    <a:lnTo>
                      <a:pt x="85" y="32"/>
                    </a:lnTo>
                    <a:lnTo>
                      <a:pt x="85" y="25"/>
                    </a:lnTo>
                    <a:lnTo>
                      <a:pt x="88" y="23"/>
                    </a:lnTo>
                    <a:lnTo>
                      <a:pt x="90" y="25"/>
                    </a:lnTo>
                    <a:lnTo>
                      <a:pt x="95" y="25"/>
                    </a:lnTo>
                    <a:lnTo>
                      <a:pt x="100" y="27"/>
                    </a:lnTo>
                    <a:lnTo>
                      <a:pt x="100" y="33"/>
                    </a:lnTo>
                    <a:lnTo>
                      <a:pt x="107" y="38"/>
                    </a:lnTo>
                    <a:lnTo>
                      <a:pt x="115" y="36"/>
                    </a:lnTo>
                    <a:lnTo>
                      <a:pt x="120" y="36"/>
                    </a:lnTo>
                    <a:lnTo>
                      <a:pt x="120" y="46"/>
                    </a:lnTo>
                    <a:lnTo>
                      <a:pt x="122" y="51"/>
                    </a:lnTo>
                    <a:lnTo>
                      <a:pt x="127" y="50"/>
                    </a:lnTo>
                    <a:lnTo>
                      <a:pt x="133" y="53"/>
                    </a:lnTo>
                    <a:lnTo>
                      <a:pt x="135" y="51"/>
                    </a:lnTo>
                    <a:lnTo>
                      <a:pt x="142" y="50"/>
                    </a:lnTo>
                    <a:lnTo>
                      <a:pt x="145" y="45"/>
                    </a:lnTo>
                    <a:lnTo>
                      <a:pt x="155" y="46"/>
                    </a:lnTo>
                    <a:lnTo>
                      <a:pt x="160" y="48"/>
                    </a:lnTo>
                    <a:lnTo>
                      <a:pt x="162" y="53"/>
                    </a:lnTo>
                    <a:lnTo>
                      <a:pt x="168" y="56"/>
                    </a:lnTo>
                    <a:lnTo>
                      <a:pt x="173" y="61"/>
                    </a:lnTo>
                    <a:lnTo>
                      <a:pt x="178" y="63"/>
                    </a:lnTo>
                    <a:lnTo>
                      <a:pt x="185" y="61"/>
                    </a:lnTo>
                    <a:lnTo>
                      <a:pt x="186" y="61"/>
                    </a:lnTo>
                    <a:lnTo>
                      <a:pt x="193" y="60"/>
                    </a:lnTo>
                    <a:lnTo>
                      <a:pt x="198" y="60"/>
                    </a:lnTo>
                    <a:lnTo>
                      <a:pt x="200" y="65"/>
                    </a:lnTo>
                    <a:lnTo>
                      <a:pt x="196" y="75"/>
                    </a:lnTo>
                    <a:lnTo>
                      <a:pt x="201" y="83"/>
                    </a:lnTo>
                    <a:lnTo>
                      <a:pt x="200" y="95"/>
                    </a:lnTo>
                    <a:lnTo>
                      <a:pt x="185" y="96"/>
                    </a:lnTo>
                    <a:lnTo>
                      <a:pt x="177" y="93"/>
                    </a:lnTo>
                    <a:lnTo>
                      <a:pt x="170" y="95"/>
                    </a:lnTo>
                    <a:lnTo>
                      <a:pt x="150" y="88"/>
                    </a:lnTo>
                    <a:lnTo>
                      <a:pt x="142" y="88"/>
                    </a:lnTo>
                    <a:lnTo>
                      <a:pt x="137" y="90"/>
                    </a:lnTo>
                    <a:lnTo>
                      <a:pt x="123" y="88"/>
                    </a:lnTo>
                    <a:lnTo>
                      <a:pt x="117" y="83"/>
                    </a:lnTo>
                    <a:lnTo>
                      <a:pt x="117" y="76"/>
                    </a:lnTo>
                    <a:lnTo>
                      <a:pt x="105" y="75"/>
                    </a:lnTo>
                    <a:lnTo>
                      <a:pt x="92" y="76"/>
                    </a:lnTo>
                    <a:lnTo>
                      <a:pt x="88" y="73"/>
                    </a:lnTo>
                    <a:lnTo>
                      <a:pt x="75" y="75"/>
                    </a:lnTo>
                    <a:lnTo>
                      <a:pt x="67" y="70"/>
                    </a:lnTo>
                    <a:lnTo>
                      <a:pt x="60" y="70"/>
                    </a:lnTo>
                    <a:lnTo>
                      <a:pt x="57" y="66"/>
                    </a:lnTo>
                    <a:lnTo>
                      <a:pt x="47" y="65"/>
                    </a:lnTo>
                    <a:lnTo>
                      <a:pt x="40" y="56"/>
                    </a:lnTo>
                    <a:lnTo>
                      <a:pt x="29" y="50"/>
                    </a:lnTo>
                    <a:lnTo>
                      <a:pt x="20" y="48"/>
                    </a:lnTo>
                    <a:lnTo>
                      <a:pt x="15" y="45"/>
                    </a:lnTo>
                    <a:lnTo>
                      <a:pt x="12" y="45"/>
                    </a:lnTo>
                    <a:lnTo>
                      <a:pt x="7" y="41"/>
                    </a:lnTo>
                    <a:lnTo>
                      <a:pt x="2" y="41"/>
                    </a:lnTo>
                    <a:lnTo>
                      <a:pt x="0" y="36"/>
                    </a:lnTo>
                    <a:lnTo>
                      <a:pt x="5" y="28"/>
                    </a:lnTo>
                    <a:lnTo>
                      <a:pt x="5" y="22"/>
                    </a:lnTo>
                    <a:lnTo>
                      <a:pt x="10" y="10"/>
                    </a:lnTo>
                    <a:lnTo>
                      <a:pt x="9" y="2"/>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09" name="Freeform 29"/>
              <p:cNvSpPr>
                <a:spLocks/>
              </p:cNvSpPr>
              <p:nvPr/>
            </p:nvSpPr>
            <p:spPr bwMode="auto">
              <a:xfrm>
                <a:off x="7187734" y="2818363"/>
                <a:ext cx="180872" cy="173278"/>
              </a:xfrm>
              <a:custGeom>
                <a:avLst/>
                <a:gdLst/>
                <a:ahLst/>
                <a:cxnLst>
                  <a:cxn ang="0">
                    <a:pos x="204" y="324"/>
                  </a:cxn>
                  <a:cxn ang="0">
                    <a:pos x="231" y="317"/>
                  </a:cxn>
                  <a:cxn ang="0">
                    <a:pos x="246" y="314"/>
                  </a:cxn>
                  <a:cxn ang="0">
                    <a:pos x="255" y="311"/>
                  </a:cxn>
                  <a:cxn ang="0">
                    <a:pos x="247" y="284"/>
                  </a:cxn>
                  <a:cxn ang="0">
                    <a:pos x="231" y="271"/>
                  </a:cxn>
                  <a:cxn ang="0">
                    <a:pos x="221" y="259"/>
                  </a:cxn>
                  <a:cxn ang="0">
                    <a:pos x="214" y="243"/>
                  </a:cxn>
                  <a:cxn ang="0">
                    <a:pos x="231" y="228"/>
                  </a:cxn>
                  <a:cxn ang="0">
                    <a:pos x="242" y="233"/>
                  </a:cxn>
                  <a:cxn ang="0">
                    <a:pos x="277" y="208"/>
                  </a:cxn>
                  <a:cxn ang="0">
                    <a:pos x="297" y="181"/>
                  </a:cxn>
                  <a:cxn ang="0">
                    <a:pos x="305" y="166"/>
                  </a:cxn>
                  <a:cxn ang="0">
                    <a:pos x="317" y="140"/>
                  </a:cxn>
                  <a:cxn ang="0">
                    <a:pos x="325" y="123"/>
                  </a:cxn>
                  <a:cxn ang="0">
                    <a:pos x="337" y="111"/>
                  </a:cxn>
                  <a:cxn ang="0">
                    <a:pos x="315" y="105"/>
                  </a:cxn>
                  <a:cxn ang="0">
                    <a:pos x="287" y="85"/>
                  </a:cxn>
                  <a:cxn ang="0">
                    <a:pos x="284" y="57"/>
                  </a:cxn>
                  <a:cxn ang="0">
                    <a:pos x="284" y="40"/>
                  </a:cxn>
                  <a:cxn ang="0">
                    <a:pos x="264" y="22"/>
                  </a:cxn>
                  <a:cxn ang="0">
                    <a:pos x="250" y="13"/>
                  </a:cxn>
                  <a:cxn ang="0">
                    <a:pos x="249" y="0"/>
                  </a:cxn>
                  <a:cxn ang="0">
                    <a:pos x="224" y="15"/>
                  </a:cxn>
                  <a:cxn ang="0">
                    <a:pos x="219" y="55"/>
                  </a:cxn>
                  <a:cxn ang="0">
                    <a:pos x="211" y="75"/>
                  </a:cxn>
                  <a:cxn ang="0">
                    <a:pos x="204" y="83"/>
                  </a:cxn>
                  <a:cxn ang="0">
                    <a:pos x="194" y="97"/>
                  </a:cxn>
                  <a:cxn ang="0">
                    <a:pos x="189" y="116"/>
                  </a:cxn>
                  <a:cxn ang="0">
                    <a:pos x="179" y="130"/>
                  </a:cxn>
                  <a:cxn ang="0">
                    <a:pos x="167" y="130"/>
                  </a:cxn>
                  <a:cxn ang="0">
                    <a:pos x="156" y="141"/>
                  </a:cxn>
                  <a:cxn ang="0">
                    <a:pos x="134" y="146"/>
                  </a:cxn>
                  <a:cxn ang="0">
                    <a:pos x="124" y="158"/>
                  </a:cxn>
                  <a:cxn ang="0">
                    <a:pos x="128" y="181"/>
                  </a:cxn>
                  <a:cxn ang="0">
                    <a:pos x="101" y="190"/>
                  </a:cxn>
                  <a:cxn ang="0">
                    <a:pos x="69" y="193"/>
                  </a:cxn>
                  <a:cxn ang="0">
                    <a:pos x="0" y="188"/>
                  </a:cxn>
                  <a:cxn ang="0">
                    <a:pos x="28" y="218"/>
                  </a:cxn>
                  <a:cxn ang="0">
                    <a:pos x="43" y="224"/>
                  </a:cxn>
                  <a:cxn ang="0">
                    <a:pos x="53" y="243"/>
                  </a:cxn>
                  <a:cxn ang="0">
                    <a:pos x="66" y="259"/>
                  </a:cxn>
                  <a:cxn ang="0">
                    <a:pos x="43" y="266"/>
                  </a:cxn>
                  <a:cxn ang="0">
                    <a:pos x="30" y="281"/>
                  </a:cxn>
                  <a:cxn ang="0">
                    <a:pos x="35" y="297"/>
                  </a:cxn>
                  <a:cxn ang="0">
                    <a:pos x="48" y="297"/>
                  </a:cxn>
                  <a:cxn ang="0">
                    <a:pos x="59" y="296"/>
                  </a:cxn>
                  <a:cxn ang="0">
                    <a:pos x="71" y="296"/>
                  </a:cxn>
                  <a:cxn ang="0">
                    <a:pos x="83" y="294"/>
                  </a:cxn>
                  <a:cxn ang="0">
                    <a:pos x="91" y="296"/>
                  </a:cxn>
                  <a:cxn ang="0">
                    <a:pos x="109" y="293"/>
                  </a:cxn>
                  <a:cxn ang="0">
                    <a:pos x="123" y="289"/>
                  </a:cxn>
                  <a:cxn ang="0">
                    <a:pos x="144" y="289"/>
                  </a:cxn>
                  <a:cxn ang="0">
                    <a:pos x="151" y="302"/>
                  </a:cxn>
                  <a:cxn ang="0">
                    <a:pos x="161" y="302"/>
                  </a:cxn>
                  <a:cxn ang="0">
                    <a:pos x="169" y="321"/>
                  </a:cxn>
                  <a:cxn ang="0">
                    <a:pos x="171" y="326"/>
                  </a:cxn>
                  <a:cxn ang="0">
                    <a:pos x="192" y="332"/>
                  </a:cxn>
                </a:cxnLst>
                <a:rect l="0" t="0" r="r" b="b"/>
                <a:pathLst>
                  <a:path w="339" h="336">
                    <a:moveTo>
                      <a:pt x="196" y="334"/>
                    </a:moveTo>
                    <a:lnTo>
                      <a:pt x="196" y="327"/>
                    </a:lnTo>
                    <a:lnTo>
                      <a:pt x="201" y="324"/>
                    </a:lnTo>
                    <a:lnTo>
                      <a:pt x="204" y="324"/>
                    </a:lnTo>
                    <a:lnTo>
                      <a:pt x="206" y="319"/>
                    </a:lnTo>
                    <a:lnTo>
                      <a:pt x="209" y="319"/>
                    </a:lnTo>
                    <a:lnTo>
                      <a:pt x="214" y="317"/>
                    </a:lnTo>
                    <a:lnTo>
                      <a:pt x="231" y="317"/>
                    </a:lnTo>
                    <a:lnTo>
                      <a:pt x="239" y="316"/>
                    </a:lnTo>
                    <a:lnTo>
                      <a:pt x="242" y="312"/>
                    </a:lnTo>
                    <a:lnTo>
                      <a:pt x="247" y="311"/>
                    </a:lnTo>
                    <a:lnTo>
                      <a:pt x="246" y="314"/>
                    </a:lnTo>
                    <a:lnTo>
                      <a:pt x="247" y="317"/>
                    </a:lnTo>
                    <a:lnTo>
                      <a:pt x="252" y="314"/>
                    </a:lnTo>
                    <a:lnTo>
                      <a:pt x="257" y="312"/>
                    </a:lnTo>
                    <a:lnTo>
                      <a:pt x="255" y="311"/>
                    </a:lnTo>
                    <a:lnTo>
                      <a:pt x="255" y="307"/>
                    </a:lnTo>
                    <a:lnTo>
                      <a:pt x="250" y="294"/>
                    </a:lnTo>
                    <a:lnTo>
                      <a:pt x="246" y="288"/>
                    </a:lnTo>
                    <a:lnTo>
                      <a:pt x="247" y="284"/>
                    </a:lnTo>
                    <a:lnTo>
                      <a:pt x="244" y="283"/>
                    </a:lnTo>
                    <a:lnTo>
                      <a:pt x="239" y="283"/>
                    </a:lnTo>
                    <a:lnTo>
                      <a:pt x="232" y="278"/>
                    </a:lnTo>
                    <a:lnTo>
                      <a:pt x="231" y="271"/>
                    </a:lnTo>
                    <a:lnTo>
                      <a:pt x="231" y="264"/>
                    </a:lnTo>
                    <a:lnTo>
                      <a:pt x="227" y="258"/>
                    </a:lnTo>
                    <a:lnTo>
                      <a:pt x="222" y="258"/>
                    </a:lnTo>
                    <a:lnTo>
                      <a:pt x="221" y="259"/>
                    </a:lnTo>
                    <a:lnTo>
                      <a:pt x="214" y="258"/>
                    </a:lnTo>
                    <a:lnTo>
                      <a:pt x="211" y="258"/>
                    </a:lnTo>
                    <a:lnTo>
                      <a:pt x="211" y="253"/>
                    </a:lnTo>
                    <a:lnTo>
                      <a:pt x="214" y="243"/>
                    </a:lnTo>
                    <a:lnTo>
                      <a:pt x="217" y="243"/>
                    </a:lnTo>
                    <a:lnTo>
                      <a:pt x="224" y="234"/>
                    </a:lnTo>
                    <a:lnTo>
                      <a:pt x="226" y="229"/>
                    </a:lnTo>
                    <a:lnTo>
                      <a:pt x="231" y="228"/>
                    </a:lnTo>
                    <a:lnTo>
                      <a:pt x="232" y="226"/>
                    </a:lnTo>
                    <a:lnTo>
                      <a:pt x="239" y="228"/>
                    </a:lnTo>
                    <a:lnTo>
                      <a:pt x="239" y="233"/>
                    </a:lnTo>
                    <a:lnTo>
                      <a:pt x="242" y="233"/>
                    </a:lnTo>
                    <a:lnTo>
                      <a:pt x="252" y="228"/>
                    </a:lnTo>
                    <a:lnTo>
                      <a:pt x="264" y="228"/>
                    </a:lnTo>
                    <a:lnTo>
                      <a:pt x="272" y="219"/>
                    </a:lnTo>
                    <a:lnTo>
                      <a:pt x="277" y="208"/>
                    </a:lnTo>
                    <a:lnTo>
                      <a:pt x="289" y="199"/>
                    </a:lnTo>
                    <a:lnTo>
                      <a:pt x="290" y="196"/>
                    </a:lnTo>
                    <a:lnTo>
                      <a:pt x="292" y="188"/>
                    </a:lnTo>
                    <a:lnTo>
                      <a:pt x="297" y="181"/>
                    </a:lnTo>
                    <a:lnTo>
                      <a:pt x="305" y="178"/>
                    </a:lnTo>
                    <a:lnTo>
                      <a:pt x="309" y="173"/>
                    </a:lnTo>
                    <a:lnTo>
                      <a:pt x="307" y="168"/>
                    </a:lnTo>
                    <a:lnTo>
                      <a:pt x="305" y="166"/>
                    </a:lnTo>
                    <a:lnTo>
                      <a:pt x="312" y="160"/>
                    </a:lnTo>
                    <a:lnTo>
                      <a:pt x="315" y="156"/>
                    </a:lnTo>
                    <a:lnTo>
                      <a:pt x="315" y="151"/>
                    </a:lnTo>
                    <a:lnTo>
                      <a:pt x="317" y="140"/>
                    </a:lnTo>
                    <a:lnTo>
                      <a:pt x="315" y="133"/>
                    </a:lnTo>
                    <a:lnTo>
                      <a:pt x="314" y="130"/>
                    </a:lnTo>
                    <a:lnTo>
                      <a:pt x="322" y="125"/>
                    </a:lnTo>
                    <a:lnTo>
                      <a:pt x="325" y="123"/>
                    </a:lnTo>
                    <a:lnTo>
                      <a:pt x="330" y="120"/>
                    </a:lnTo>
                    <a:lnTo>
                      <a:pt x="334" y="120"/>
                    </a:lnTo>
                    <a:lnTo>
                      <a:pt x="339" y="115"/>
                    </a:lnTo>
                    <a:lnTo>
                      <a:pt x="337" y="111"/>
                    </a:lnTo>
                    <a:lnTo>
                      <a:pt x="332" y="110"/>
                    </a:lnTo>
                    <a:lnTo>
                      <a:pt x="325" y="111"/>
                    </a:lnTo>
                    <a:lnTo>
                      <a:pt x="319" y="110"/>
                    </a:lnTo>
                    <a:lnTo>
                      <a:pt x="315" y="105"/>
                    </a:lnTo>
                    <a:lnTo>
                      <a:pt x="307" y="101"/>
                    </a:lnTo>
                    <a:lnTo>
                      <a:pt x="297" y="100"/>
                    </a:lnTo>
                    <a:lnTo>
                      <a:pt x="289" y="92"/>
                    </a:lnTo>
                    <a:lnTo>
                      <a:pt x="287" y="85"/>
                    </a:lnTo>
                    <a:lnTo>
                      <a:pt x="284" y="70"/>
                    </a:lnTo>
                    <a:lnTo>
                      <a:pt x="279" y="65"/>
                    </a:lnTo>
                    <a:lnTo>
                      <a:pt x="279" y="58"/>
                    </a:lnTo>
                    <a:lnTo>
                      <a:pt x="284" y="57"/>
                    </a:lnTo>
                    <a:lnTo>
                      <a:pt x="284" y="52"/>
                    </a:lnTo>
                    <a:lnTo>
                      <a:pt x="290" y="47"/>
                    </a:lnTo>
                    <a:lnTo>
                      <a:pt x="290" y="42"/>
                    </a:lnTo>
                    <a:lnTo>
                      <a:pt x="284" y="40"/>
                    </a:lnTo>
                    <a:lnTo>
                      <a:pt x="282" y="37"/>
                    </a:lnTo>
                    <a:lnTo>
                      <a:pt x="275" y="32"/>
                    </a:lnTo>
                    <a:lnTo>
                      <a:pt x="269" y="27"/>
                    </a:lnTo>
                    <a:lnTo>
                      <a:pt x="264" y="22"/>
                    </a:lnTo>
                    <a:lnTo>
                      <a:pt x="259" y="23"/>
                    </a:lnTo>
                    <a:lnTo>
                      <a:pt x="255" y="25"/>
                    </a:lnTo>
                    <a:lnTo>
                      <a:pt x="252" y="22"/>
                    </a:lnTo>
                    <a:lnTo>
                      <a:pt x="250" y="13"/>
                    </a:lnTo>
                    <a:lnTo>
                      <a:pt x="264" y="5"/>
                    </a:lnTo>
                    <a:lnTo>
                      <a:pt x="262" y="2"/>
                    </a:lnTo>
                    <a:lnTo>
                      <a:pt x="254" y="3"/>
                    </a:lnTo>
                    <a:lnTo>
                      <a:pt x="249" y="0"/>
                    </a:lnTo>
                    <a:lnTo>
                      <a:pt x="241" y="5"/>
                    </a:lnTo>
                    <a:lnTo>
                      <a:pt x="236" y="8"/>
                    </a:lnTo>
                    <a:lnTo>
                      <a:pt x="229" y="8"/>
                    </a:lnTo>
                    <a:lnTo>
                      <a:pt x="224" y="15"/>
                    </a:lnTo>
                    <a:lnTo>
                      <a:pt x="221" y="18"/>
                    </a:lnTo>
                    <a:lnTo>
                      <a:pt x="231" y="32"/>
                    </a:lnTo>
                    <a:lnTo>
                      <a:pt x="231" y="42"/>
                    </a:lnTo>
                    <a:lnTo>
                      <a:pt x="219" y="55"/>
                    </a:lnTo>
                    <a:lnTo>
                      <a:pt x="226" y="60"/>
                    </a:lnTo>
                    <a:lnTo>
                      <a:pt x="226" y="67"/>
                    </a:lnTo>
                    <a:lnTo>
                      <a:pt x="219" y="75"/>
                    </a:lnTo>
                    <a:lnTo>
                      <a:pt x="211" y="75"/>
                    </a:lnTo>
                    <a:lnTo>
                      <a:pt x="201" y="72"/>
                    </a:lnTo>
                    <a:lnTo>
                      <a:pt x="196" y="75"/>
                    </a:lnTo>
                    <a:lnTo>
                      <a:pt x="197" y="82"/>
                    </a:lnTo>
                    <a:lnTo>
                      <a:pt x="204" y="83"/>
                    </a:lnTo>
                    <a:lnTo>
                      <a:pt x="206" y="90"/>
                    </a:lnTo>
                    <a:lnTo>
                      <a:pt x="206" y="93"/>
                    </a:lnTo>
                    <a:lnTo>
                      <a:pt x="199" y="97"/>
                    </a:lnTo>
                    <a:lnTo>
                      <a:pt x="194" y="97"/>
                    </a:lnTo>
                    <a:lnTo>
                      <a:pt x="192" y="100"/>
                    </a:lnTo>
                    <a:lnTo>
                      <a:pt x="191" y="108"/>
                    </a:lnTo>
                    <a:lnTo>
                      <a:pt x="189" y="113"/>
                    </a:lnTo>
                    <a:lnTo>
                      <a:pt x="189" y="116"/>
                    </a:lnTo>
                    <a:lnTo>
                      <a:pt x="187" y="118"/>
                    </a:lnTo>
                    <a:lnTo>
                      <a:pt x="189" y="128"/>
                    </a:lnTo>
                    <a:lnTo>
                      <a:pt x="184" y="135"/>
                    </a:lnTo>
                    <a:lnTo>
                      <a:pt x="179" y="130"/>
                    </a:lnTo>
                    <a:lnTo>
                      <a:pt x="177" y="130"/>
                    </a:lnTo>
                    <a:lnTo>
                      <a:pt x="176" y="131"/>
                    </a:lnTo>
                    <a:lnTo>
                      <a:pt x="171" y="131"/>
                    </a:lnTo>
                    <a:lnTo>
                      <a:pt x="167" y="130"/>
                    </a:lnTo>
                    <a:lnTo>
                      <a:pt x="162" y="130"/>
                    </a:lnTo>
                    <a:lnTo>
                      <a:pt x="161" y="133"/>
                    </a:lnTo>
                    <a:lnTo>
                      <a:pt x="151" y="140"/>
                    </a:lnTo>
                    <a:lnTo>
                      <a:pt x="156" y="141"/>
                    </a:lnTo>
                    <a:lnTo>
                      <a:pt x="152" y="143"/>
                    </a:lnTo>
                    <a:lnTo>
                      <a:pt x="144" y="148"/>
                    </a:lnTo>
                    <a:lnTo>
                      <a:pt x="141" y="146"/>
                    </a:lnTo>
                    <a:lnTo>
                      <a:pt x="134" y="146"/>
                    </a:lnTo>
                    <a:lnTo>
                      <a:pt x="133" y="150"/>
                    </a:lnTo>
                    <a:lnTo>
                      <a:pt x="133" y="153"/>
                    </a:lnTo>
                    <a:lnTo>
                      <a:pt x="128" y="155"/>
                    </a:lnTo>
                    <a:lnTo>
                      <a:pt x="124" y="158"/>
                    </a:lnTo>
                    <a:lnTo>
                      <a:pt x="124" y="165"/>
                    </a:lnTo>
                    <a:lnTo>
                      <a:pt x="126" y="171"/>
                    </a:lnTo>
                    <a:lnTo>
                      <a:pt x="126" y="176"/>
                    </a:lnTo>
                    <a:lnTo>
                      <a:pt x="128" y="181"/>
                    </a:lnTo>
                    <a:lnTo>
                      <a:pt x="128" y="185"/>
                    </a:lnTo>
                    <a:lnTo>
                      <a:pt x="118" y="188"/>
                    </a:lnTo>
                    <a:lnTo>
                      <a:pt x="109" y="188"/>
                    </a:lnTo>
                    <a:lnTo>
                      <a:pt x="101" y="190"/>
                    </a:lnTo>
                    <a:lnTo>
                      <a:pt x="88" y="190"/>
                    </a:lnTo>
                    <a:lnTo>
                      <a:pt x="79" y="191"/>
                    </a:lnTo>
                    <a:lnTo>
                      <a:pt x="78" y="195"/>
                    </a:lnTo>
                    <a:lnTo>
                      <a:pt x="69" y="193"/>
                    </a:lnTo>
                    <a:lnTo>
                      <a:pt x="61" y="196"/>
                    </a:lnTo>
                    <a:lnTo>
                      <a:pt x="33" y="196"/>
                    </a:lnTo>
                    <a:lnTo>
                      <a:pt x="0" y="188"/>
                    </a:lnTo>
                    <a:lnTo>
                      <a:pt x="0" y="188"/>
                    </a:lnTo>
                    <a:lnTo>
                      <a:pt x="13" y="203"/>
                    </a:lnTo>
                    <a:lnTo>
                      <a:pt x="15" y="208"/>
                    </a:lnTo>
                    <a:lnTo>
                      <a:pt x="21" y="214"/>
                    </a:lnTo>
                    <a:lnTo>
                      <a:pt x="28" y="218"/>
                    </a:lnTo>
                    <a:lnTo>
                      <a:pt x="30" y="219"/>
                    </a:lnTo>
                    <a:lnTo>
                      <a:pt x="38" y="219"/>
                    </a:lnTo>
                    <a:lnTo>
                      <a:pt x="43" y="221"/>
                    </a:lnTo>
                    <a:lnTo>
                      <a:pt x="43" y="224"/>
                    </a:lnTo>
                    <a:lnTo>
                      <a:pt x="50" y="224"/>
                    </a:lnTo>
                    <a:lnTo>
                      <a:pt x="50" y="231"/>
                    </a:lnTo>
                    <a:lnTo>
                      <a:pt x="51" y="238"/>
                    </a:lnTo>
                    <a:lnTo>
                      <a:pt x="53" y="243"/>
                    </a:lnTo>
                    <a:lnTo>
                      <a:pt x="53" y="246"/>
                    </a:lnTo>
                    <a:lnTo>
                      <a:pt x="59" y="246"/>
                    </a:lnTo>
                    <a:lnTo>
                      <a:pt x="66" y="251"/>
                    </a:lnTo>
                    <a:lnTo>
                      <a:pt x="66" y="259"/>
                    </a:lnTo>
                    <a:lnTo>
                      <a:pt x="63" y="263"/>
                    </a:lnTo>
                    <a:lnTo>
                      <a:pt x="56" y="259"/>
                    </a:lnTo>
                    <a:lnTo>
                      <a:pt x="45" y="263"/>
                    </a:lnTo>
                    <a:lnTo>
                      <a:pt x="43" y="266"/>
                    </a:lnTo>
                    <a:lnTo>
                      <a:pt x="35" y="268"/>
                    </a:lnTo>
                    <a:lnTo>
                      <a:pt x="33" y="273"/>
                    </a:lnTo>
                    <a:lnTo>
                      <a:pt x="35" y="276"/>
                    </a:lnTo>
                    <a:lnTo>
                      <a:pt x="30" y="281"/>
                    </a:lnTo>
                    <a:lnTo>
                      <a:pt x="33" y="286"/>
                    </a:lnTo>
                    <a:lnTo>
                      <a:pt x="31" y="294"/>
                    </a:lnTo>
                    <a:lnTo>
                      <a:pt x="31" y="297"/>
                    </a:lnTo>
                    <a:lnTo>
                      <a:pt x="35" y="297"/>
                    </a:lnTo>
                    <a:lnTo>
                      <a:pt x="35" y="301"/>
                    </a:lnTo>
                    <a:lnTo>
                      <a:pt x="36" y="301"/>
                    </a:lnTo>
                    <a:lnTo>
                      <a:pt x="43" y="297"/>
                    </a:lnTo>
                    <a:lnTo>
                      <a:pt x="48" y="297"/>
                    </a:lnTo>
                    <a:lnTo>
                      <a:pt x="50" y="299"/>
                    </a:lnTo>
                    <a:lnTo>
                      <a:pt x="51" y="297"/>
                    </a:lnTo>
                    <a:lnTo>
                      <a:pt x="54" y="296"/>
                    </a:lnTo>
                    <a:lnTo>
                      <a:pt x="59" y="296"/>
                    </a:lnTo>
                    <a:lnTo>
                      <a:pt x="63" y="296"/>
                    </a:lnTo>
                    <a:lnTo>
                      <a:pt x="66" y="296"/>
                    </a:lnTo>
                    <a:lnTo>
                      <a:pt x="69" y="296"/>
                    </a:lnTo>
                    <a:lnTo>
                      <a:pt x="71" y="296"/>
                    </a:lnTo>
                    <a:lnTo>
                      <a:pt x="73" y="294"/>
                    </a:lnTo>
                    <a:lnTo>
                      <a:pt x="74" y="291"/>
                    </a:lnTo>
                    <a:lnTo>
                      <a:pt x="79" y="294"/>
                    </a:lnTo>
                    <a:lnTo>
                      <a:pt x="83" y="294"/>
                    </a:lnTo>
                    <a:lnTo>
                      <a:pt x="83" y="293"/>
                    </a:lnTo>
                    <a:lnTo>
                      <a:pt x="86" y="293"/>
                    </a:lnTo>
                    <a:lnTo>
                      <a:pt x="88" y="296"/>
                    </a:lnTo>
                    <a:lnTo>
                      <a:pt x="91" y="296"/>
                    </a:lnTo>
                    <a:lnTo>
                      <a:pt x="94" y="297"/>
                    </a:lnTo>
                    <a:lnTo>
                      <a:pt x="98" y="297"/>
                    </a:lnTo>
                    <a:lnTo>
                      <a:pt x="104" y="293"/>
                    </a:lnTo>
                    <a:lnTo>
                      <a:pt x="109" y="293"/>
                    </a:lnTo>
                    <a:lnTo>
                      <a:pt x="114" y="294"/>
                    </a:lnTo>
                    <a:lnTo>
                      <a:pt x="118" y="291"/>
                    </a:lnTo>
                    <a:lnTo>
                      <a:pt x="121" y="291"/>
                    </a:lnTo>
                    <a:lnTo>
                      <a:pt x="123" y="289"/>
                    </a:lnTo>
                    <a:lnTo>
                      <a:pt x="124" y="291"/>
                    </a:lnTo>
                    <a:lnTo>
                      <a:pt x="131" y="293"/>
                    </a:lnTo>
                    <a:lnTo>
                      <a:pt x="138" y="289"/>
                    </a:lnTo>
                    <a:lnTo>
                      <a:pt x="144" y="289"/>
                    </a:lnTo>
                    <a:lnTo>
                      <a:pt x="149" y="294"/>
                    </a:lnTo>
                    <a:lnTo>
                      <a:pt x="151" y="297"/>
                    </a:lnTo>
                    <a:lnTo>
                      <a:pt x="151" y="302"/>
                    </a:lnTo>
                    <a:lnTo>
                      <a:pt x="151" y="302"/>
                    </a:lnTo>
                    <a:lnTo>
                      <a:pt x="149" y="302"/>
                    </a:lnTo>
                    <a:lnTo>
                      <a:pt x="149" y="304"/>
                    </a:lnTo>
                    <a:lnTo>
                      <a:pt x="154" y="304"/>
                    </a:lnTo>
                    <a:lnTo>
                      <a:pt x="161" y="302"/>
                    </a:lnTo>
                    <a:lnTo>
                      <a:pt x="161" y="306"/>
                    </a:lnTo>
                    <a:lnTo>
                      <a:pt x="166" y="312"/>
                    </a:lnTo>
                    <a:lnTo>
                      <a:pt x="167" y="319"/>
                    </a:lnTo>
                    <a:lnTo>
                      <a:pt x="169" y="321"/>
                    </a:lnTo>
                    <a:lnTo>
                      <a:pt x="169" y="324"/>
                    </a:lnTo>
                    <a:lnTo>
                      <a:pt x="166" y="324"/>
                    </a:lnTo>
                    <a:lnTo>
                      <a:pt x="167" y="326"/>
                    </a:lnTo>
                    <a:lnTo>
                      <a:pt x="171" y="326"/>
                    </a:lnTo>
                    <a:lnTo>
                      <a:pt x="172" y="329"/>
                    </a:lnTo>
                    <a:lnTo>
                      <a:pt x="176" y="329"/>
                    </a:lnTo>
                    <a:lnTo>
                      <a:pt x="182" y="329"/>
                    </a:lnTo>
                    <a:lnTo>
                      <a:pt x="192" y="332"/>
                    </a:lnTo>
                    <a:lnTo>
                      <a:pt x="191" y="336"/>
                    </a:lnTo>
                    <a:lnTo>
                      <a:pt x="196" y="334"/>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10" name="Freeform 30"/>
              <p:cNvSpPr>
                <a:spLocks/>
              </p:cNvSpPr>
              <p:nvPr/>
            </p:nvSpPr>
            <p:spPr bwMode="auto">
              <a:xfrm>
                <a:off x="7321514" y="2809025"/>
                <a:ext cx="95252" cy="68481"/>
              </a:xfrm>
              <a:custGeom>
                <a:avLst/>
                <a:gdLst/>
                <a:ahLst/>
                <a:cxnLst>
                  <a:cxn ang="0">
                    <a:pos x="90" y="131"/>
                  </a:cxn>
                  <a:cxn ang="0">
                    <a:pos x="103" y="114"/>
                  </a:cxn>
                  <a:cxn ang="0">
                    <a:pos x="113" y="108"/>
                  </a:cxn>
                  <a:cxn ang="0">
                    <a:pos x="132" y="116"/>
                  </a:cxn>
                  <a:cxn ang="0">
                    <a:pos x="145" y="114"/>
                  </a:cxn>
                  <a:cxn ang="0">
                    <a:pos x="153" y="121"/>
                  </a:cxn>
                  <a:cxn ang="0">
                    <a:pos x="170" y="119"/>
                  </a:cxn>
                  <a:cxn ang="0">
                    <a:pos x="175" y="124"/>
                  </a:cxn>
                  <a:cxn ang="0">
                    <a:pos x="177" y="111"/>
                  </a:cxn>
                  <a:cxn ang="0">
                    <a:pos x="168" y="99"/>
                  </a:cxn>
                  <a:cxn ang="0">
                    <a:pos x="163" y="79"/>
                  </a:cxn>
                  <a:cxn ang="0">
                    <a:pos x="152" y="71"/>
                  </a:cxn>
                  <a:cxn ang="0">
                    <a:pos x="142" y="53"/>
                  </a:cxn>
                  <a:cxn ang="0">
                    <a:pos x="123" y="46"/>
                  </a:cxn>
                  <a:cxn ang="0">
                    <a:pos x="118" y="41"/>
                  </a:cxn>
                  <a:cxn ang="0">
                    <a:pos x="98" y="39"/>
                  </a:cxn>
                  <a:cxn ang="0">
                    <a:pos x="92" y="34"/>
                  </a:cxn>
                  <a:cxn ang="0">
                    <a:pos x="85" y="24"/>
                  </a:cxn>
                  <a:cxn ang="0">
                    <a:pos x="72" y="3"/>
                  </a:cxn>
                  <a:cxn ang="0">
                    <a:pos x="65" y="0"/>
                  </a:cxn>
                  <a:cxn ang="0">
                    <a:pos x="60" y="3"/>
                  </a:cxn>
                  <a:cxn ang="0">
                    <a:pos x="54" y="5"/>
                  </a:cxn>
                  <a:cxn ang="0">
                    <a:pos x="47" y="1"/>
                  </a:cxn>
                  <a:cxn ang="0">
                    <a:pos x="44" y="3"/>
                  </a:cxn>
                  <a:cxn ang="0">
                    <a:pos x="29" y="15"/>
                  </a:cxn>
                  <a:cxn ang="0">
                    <a:pos x="14" y="21"/>
                  </a:cxn>
                  <a:cxn ang="0">
                    <a:pos x="2" y="38"/>
                  </a:cxn>
                  <a:cxn ang="0">
                    <a:pos x="9" y="39"/>
                  </a:cxn>
                  <a:cxn ang="0">
                    <a:pos x="19" y="43"/>
                  </a:cxn>
                  <a:cxn ang="0">
                    <a:pos x="32" y="53"/>
                  </a:cxn>
                  <a:cxn ang="0">
                    <a:pos x="40" y="58"/>
                  </a:cxn>
                  <a:cxn ang="0">
                    <a:pos x="34" y="68"/>
                  </a:cxn>
                  <a:cxn ang="0">
                    <a:pos x="29" y="74"/>
                  </a:cxn>
                  <a:cxn ang="0">
                    <a:pos x="34" y="86"/>
                  </a:cxn>
                  <a:cxn ang="0">
                    <a:pos x="39" y="108"/>
                  </a:cxn>
                  <a:cxn ang="0">
                    <a:pos x="57" y="117"/>
                  </a:cxn>
                  <a:cxn ang="0">
                    <a:pos x="69" y="126"/>
                  </a:cxn>
                  <a:cxn ang="0">
                    <a:pos x="82" y="126"/>
                  </a:cxn>
                  <a:cxn ang="0">
                    <a:pos x="89" y="131"/>
                  </a:cxn>
                </a:cxnLst>
                <a:rect l="0" t="0" r="r" b="b"/>
                <a:pathLst>
                  <a:path w="178" h="131">
                    <a:moveTo>
                      <a:pt x="89" y="131"/>
                    </a:moveTo>
                    <a:lnTo>
                      <a:pt x="90" y="131"/>
                    </a:lnTo>
                    <a:lnTo>
                      <a:pt x="97" y="119"/>
                    </a:lnTo>
                    <a:lnTo>
                      <a:pt x="103" y="114"/>
                    </a:lnTo>
                    <a:lnTo>
                      <a:pt x="110" y="113"/>
                    </a:lnTo>
                    <a:lnTo>
                      <a:pt x="113" y="108"/>
                    </a:lnTo>
                    <a:lnTo>
                      <a:pt x="118" y="108"/>
                    </a:lnTo>
                    <a:lnTo>
                      <a:pt x="132" y="116"/>
                    </a:lnTo>
                    <a:lnTo>
                      <a:pt x="138" y="113"/>
                    </a:lnTo>
                    <a:lnTo>
                      <a:pt x="145" y="114"/>
                    </a:lnTo>
                    <a:lnTo>
                      <a:pt x="147" y="121"/>
                    </a:lnTo>
                    <a:lnTo>
                      <a:pt x="153" y="121"/>
                    </a:lnTo>
                    <a:lnTo>
                      <a:pt x="163" y="126"/>
                    </a:lnTo>
                    <a:lnTo>
                      <a:pt x="170" y="119"/>
                    </a:lnTo>
                    <a:lnTo>
                      <a:pt x="175" y="121"/>
                    </a:lnTo>
                    <a:lnTo>
                      <a:pt x="175" y="124"/>
                    </a:lnTo>
                    <a:lnTo>
                      <a:pt x="178" y="119"/>
                    </a:lnTo>
                    <a:lnTo>
                      <a:pt x="177" y="111"/>
                    </a:lnTo>
                    <a:lnTo>
                      <a:pt x="173" y="101"/>
                    </a:lnTo>
                    <a:lnTo>
                      <a:pt x="168" y="99"/>
                    </a:lnTo>
                    <a:lnTo>
                      <a:pt x="163" y="91"/>
                    </a:lnTo>
                    <a:lnTo>
                      <a:pt x="163" y="79"/>
                    </a:lnTo>
                    <a:lnTo>
                      <a:pt x="160" y="74"/>
                    </a:lnTo>
                    <a:lnTo>
                      <a:pt x="152" y="71"/>
                    </a:lnTo>
                    <a:lnTo>
                      <a:pt x="145" y="64"/>
                    </a:lnTo>
                    <a:lnTo>
                      <a:pt x="142" y="53"/>
                    </a:lnTo>
                    <a:lnTo>
                      <a:pt x="133" y="49"/>
                    </a:lnTo>
                    <a:lnTo>
                      <a:pt x="123" y="46"/>
                    </a:lnTo>
                    <a:lnTo>
                      <a:pt x="123" y="41"/>
                    </a:lnTo>
                    <a:lnTo>
                      <a:pt x="118" y="41"/>
                    </a:lnTo>
                    <a:lnTo>
                      <a:pt x="108" y="41"/>
                    </a:lnTo>
                    <a:lnTo>
                      <a:pt x="98" y="39"/>
                    </a:lnTo>
                    <a:lnTo>
                      <a:pt x="97" y="36"/>
                    </a:lnTo>
                    <a:lnTo>
                      <a:pt x="92" y="34"/>
                    </a:lnTo>
                    <a:lnTo>
                      <a:pt x="92" y="28"/>
                    </a:lnTo>
                    <a:lnTo>
                      <a:pt x="85" y="24"/>
                    </a:lnTo>
                    <a:lnTo>
                      <a:pt x="75" y="10"/>
                    </a:lnTo>
                    <a:lnTo>
                      <a:pt x="72" y="3"/>
                    </a:lnTo>
                    <a:lnTo>
                      <a:pt x="69" y="0"/>
                    </a:lnTo>
                    <a:lnTo>
                      <a:pt x="65" y="0"/>
                    </a:lnTo>
                    <a:lnTo>
                      <a:pt x="64" y="1"/>
                    </a:lnTo>
                    <a:lnTo>
                      <a:pt x="60" y="3"/>
                    </a:lnTo>
                    <a:lnTo>
                      <a:pt x="57" y="3"/>
                    </a:lnTo>
                    <a:lnTo>
                      <a:pt x="54" y="5"/>
                    </a:lnTo>
                    <a:lnTo>
                      <a:pt x="50" y="1"/>
                    </a:lnTo>
                    <a:lnTo>
                      <a:pt x="47" y="1"/>
                    </a:lnTo>
                    <a:lnTo>
                      <a:pt x="44" y="3"/>
                    </a:lnTo>
                    <a:lnTo>
                      <a:pt x="44" y="3"/>
                    </a:lnTo>
                    <a:lnTo>
                      <a:pt x="39" y="11"/>
                    </a:lnTo>
                    <a:lnTo>
                      <a:pt x="29" y="15"/>
                    </a:lnTo>
                    <a:lnTo>
                      <a:pt x="12" y="18"/>
                    </a:lnTo>
                    <a:lnTo>
                      <a:pt x="14" y="21"/>
                    </a:lnTo>
                    <a:lnTo>
                      <a:pt x="0" y="29"/>
                    </a:lnTo>
                    <a:lnTo>
                      <a:pt x="2" y="38"/>
                    </a:lnTo>
                    <a:lnTo>
                      <a:pt x="5" y="41"/>
                    </a:lnTo>
                    <a:lnTo>
                      <a:pt x="9" y="39"/>
                    </a:lnTo>
                    <a:lnTo>
                      <a:pt x="14" y="38"/>
                    </a:lnTo>
                    <a:lnTo>
                      <a:pt x="19" y="43"/>
                    </a:lnTo>
                    <a:lnTo>
                      <a:pt x="25" y="48"/>
                    </a:lnTo>
                    <a:lnTo>
                      <a:pt x="32" y="53"/>
                    </a:lnTo>
                    <a:lnTo>
                      <a:pt x="34" y="56"/>
                    </a:lnTo>
                    <a:lnTo>
                      <a:pt x="40" y="58"/>
                    </a:lnTo>
                    <a:lnTo>
                      <a:pt x="40" y="63"/>
                    </a:lnTo>
                    <a:lnTo>
                      <a:pt x="34" y="68"/>
                    </a:lnTo>
                    <a:lnTo>
                      <a:pt x="34" y="73"/>
                    </a:lnTo>
                    <a:lnTo>
                      <a:pt x="29" y="74"/>
                    </a:lnTo>
                    <a:lnTo>
                      <a:pt x="29" y="81"/>
                    </a:lnTo>
                    <a:lnTo>
                      <a:pt x="34" y="86"/>
                    </a:lnTo>
                    <a:lnTo>
                      <a:pt x="37" y="101"/>
                    </a:lnTo>
                    <a:lnTo>
                      <a:pt x="39" y="108"/>
                    </a:lnTo>
                    <a:lnTo>
                      <a:pt x="47" y="116"/>
                    </a:lnTo>
                    <a:lnTo>
                      <a:pt x="57" y="117"/>
                    </a:lnTo>
                    <a:lnTo>
                      <a:pt x="65" y="121"/>
                    </a:lnTo>
                    <a:lnTo>
                      <a:pt x="69" y="126"/>
                    </a:lnTo>
                    <a:lnTo>
                      <a:pt x="75" y="127"/>
                    </a:lnTo>
                    <a:lnTo>
                      <a:pt x="82" y="126"/>
                    </a:lnTo>
                    <a:lnTo>
                      <a:pt x="87" y="127"/>
                    </a:lnTo>
                    <a:lnTo>
                      <a:pt x="89" y="13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11" name="Freeform 31"/>
              <p:cNvSpPr>
                <a:spLocks/>
              </p:cNvSpPr>
              <p:nvPr/>
            </p:nvSpPr>
            <p:spPr bwMode="auto">
              <a:xfrm>
                <a:off x="7174891" y="2793461"/>
                <a:ext cx="172310" cy="126586"/>
              </a:xfrm>
              <a:custGeom>
                <a:avLst/>
                <a:gdLst/>
                <a:ahLst/>
                <a:cxnLst>
                  <a:cxn ang="0">
                    <a:pos x="298" y="23"/>
                  </a:cxn>
                  <a:cxn ang="0">
                    <a:pos x="311" y="23"/>
                  </a:cxn>
                  <a:cxn ang="0">
                    <a:pos x="314" y="33"/>
                  </a:cxn>
                  <a:cxn ang="0">
                    <a:pos x="303" y="45"/>
                  </a:cxn>
                  <a:cxn ang="0">
                    <a:pos x="265" y="51"/>
                  </a:cxn>
                  <a:cxn ang="0">
                    <a:pos x="248" y="61"/>
                  </a:cxn>
                  <a:cxn ang="0">
                    <a:pos x="255" y="88"/>
                  </a:cxn>
                  <a:cxn ang="0">
                    <a:pos x="250" y="113"/>
                  </a:cxn>
                  <a:cxn ang="0">
                    <a:pos x="225" y="118"/>
                  </a:cxn>
                  <a:cxn ang="0">
                    <a:pos x="228" y="129"/>
                  </a:cxn>
                  <a:cxn ang="0">
                    <a:pos x="223" y="143"/>
                  </a:cxn>
                  <a:cxn ang="0">
                    <a:pos x="215" y="154"/>
                  </a:cxn>
                  <a:cxn ang="0">
                    <a:pos x="211" y="164"/>
                  </a:cxn>
                  <a:cxn ang="0">
                    <a:pos x="203" y="176"/>
                  </a:cxn>
                  <a:cxn ang="0">
                    <a:pos x="195" y="177"/>
                  </a:cxn>
                  <a:cxn ang="0">
                    <a:pos x="185" y="179"/>
                  </a:cxn>
                  <a:cxn ang="0">
                    <a:pos x="176" y="189"/>
                  </a:cxn>
                  <a:cxn ang="0">
                    <a:pos x="158" y="192"/>
                  </a:cxn>
                  <a:cxn ang="0">
                    <a:pos x="152" y="201"/>
                  </a:cxn>
                  <a:cxn ang="0">
                    <a:pos x="150" y="217"/>
                  </a:cxn>
                  <a:cxn ang="0">
                    <a:pos x="152" y="231"/>
                  </a:cxn>
                  <a:cxn ang="0">
                    <a:pos x="125" y="236"/>
                  </a:cxn>
                  <a:cxn ang="0">
                    <a:pos x="102" y="241"/>
                  </a:cxn>
                  <a:cxn ang="0">
                    <a:pos x="57" y="242"/>
                  </a:cxn>
                  <a:cxn ang="0">
                    <a:pos x="44" y="209"/>
                  </a:cxn>
                  <a:cxn ang="0">
                    <a:pos x="39" y="186"/>
                  </a:cxn>
                  <a:cxn ang="0">
                    <a:pos x="14" y="174"/>
                  </a:cxn>
                  <a:cxn ang="0">
                    <a:pos x="5" y="149"/>
                  </a:cxn>
                  <a:cxn ang="0">
                    <a:pos x="12" y="136"/>
                  </a:cxn>
                  <a:cxn ang="0">
                    <a:pos x="2" y="121"/>
                  </a:cxn>
                  <a:cxn ang="0">
                    <a:pos x="2" y="113"/>
                  </a:cxn>
                  <a:cxn ang="0">
                    <a:pos x="12" y="104"/>
                  </a:cxn>
                  <a:cxn ang="0">
                    <a:pos x="9" y="96"/>
                  </a:cxn>
                  <a:cxn ang="0">
                    <a:pos x="10" y="84"/>
                  </a:cxn>
                  <a:cxn ang="0">
                    <a:pos x="19" y="84"/>
                  </a:cxn>
                  <a:cxn ang="0">
                    <a:pos x="29" y="84"/>
                  </a:cxn>
                  <a:cxn ang="0">
                    <a:pos x="40" y="91"/>
                  </a:cxn>
                  <a:cxn ang="0">
                    <a:pos x="52" y="89"/>
                  </a:cxn>
                  <a:cxn ang="0">
                    <a:pos x="59" y="79"/>
                  </a:cxn>
                  <a:cxn ang="0">
                    <a:pos x="75" y="71"/>
                  </a:cxn>
                  <a:cxn ang="0">
                    <a:pos x="83" y="66"/>
                  </a:cxn>
                  <a:cxn ang="0">
                    <a:pos x="90" y="49"/>
                  </a:cxn>
                  <a:cxn ang="0">
                    <a:pos x="88" y="40"/>
                  </a:cxn>
                  <a:cxn ang="0">
                    <a:pos x="100" y="36"/>
                  </a:cxn>
                  <a:cxn ang="0">
                    <a:pos x="115" y="30"/>
                  </a:cxn>
                  <a:cxn ang="0">
                    <a:pos x="127" y="33"/>
                  </a:cxn>
                  <a:cxn ang="0">
                    <a:pos x="143" y="38"/>
                  </a:cxn>
                  <a:cxn ang="0">
                    <a:pos x="155" y="35"/>
                  </a:cxn>
                  <a:cxn ang="0">
                    <a:pos x="172" y="41"/>
                  </a:cxn>
                  <a:cxn ang="0">
                    <a:pos x="181" y="35"/>
                  </a:cxn>
                  <a:cxn ang="0">
                    <a:pos x="190" y="36"/>
                  </a:cxn>
                  <a:cxn ang="0">
                    <a:pos x="196" y="31"/>
                  </a:cxn>
                  <a:cxn ang="0">
                    <a:pos x="203" y="25"/>
                  </a:cxn>
                  <a:cxn ang="0">
                    <a:pos x="211" y="26"/>
                  </a:cxn>
                  <a:cxn ang="0">
                    <a:pos x="216" y="13"/>
                  </a:cxn>
                  <a:cxn ang="0">
                    <a:pos x="221" y="0"/>
                  </a:cxn>
                  <a:cxn ang="0">
                    <a:pos x="236" y="5"/>
                  </a:cxn>
                  <a:cxn ang="0">
                    <a:pos x="236" y="18"/>
                  </a:cxn>
                  <a:cxn ang="0">
                    <a:pos x="243" y="26"/>
                  </a:cxn>
                  <a:cxn ang="0">
                    <a:pos x="246" y="45"/>
                  </a:cxn>
                  <a:cxn ang="0">
                    <a:pos x="258" y="49"/>
                  </a:cxn>
                  <a:cxn ang="0">
                    <a:pos x="271" y="41"/>
                  </a:cxn>
                  <a:cxn ang="0">
                    <a:pos x="279" y="31"/>
                  </a:cxn>
                </a:cxnLst>
                <a:rect l="0" t="0" r="r" b="b"/>
                <a:pathLst>
                  <a:path w="323" h="242">
                    <a:moveTo>
                      <a:pt x="279" y="31"/>
                    </a:moveTo>
                    <a:lnTo>
                      <a:pt x="289" y="25"/>
                    </a:lnTo>
                    <a:lnTo>
                      <a:pt x="298" y="23"/>
                    </a:lnTo>
                    <a:lnTo>
                      <a:pt x="298" y="28"/>
                    </a:lnTo>
                    <a:lnTo>
                      <a:pt x="308" y="26"/>
                    </a:lnTo>
                    <a:lnTo>
                      <a:pt x="311" y="23"/>
                    </a:lnTo>
                    <a:lnTo>
                      <a:pt x="321" y="23"/>
                    </a:lnTo>
                    <a:lnTo>
                      <a:pt x="323" y="26"/>
                    </a:lnTo>
                    <a:lnTo>
                      <a:pt x="314" y="33"/>
                    </a:lnTo>
                    <a:lnTo>
                      <a:pt x="318" y="33"/>
                    </a:lnTo>
                    <a:lnTo>
                      <a:pt x="313" y="41"/>
                    </a:lnTo>
                    <a:lnTo>
                      <a:pt x="303" y="45"/>
                    </a:lnTo>
                    <a:lnTo>
                      <a:pt x="278" y="49"/>
                    </a:lnTo>
                    <a:lnTo>
                      <a:pt x="273" y="46"/>
                    </a:lnTo>
                    <a:lnTo>
                      <a:pt x="265" y="51"/>
                    </a:lnTo>
                    <a:lnTo>
                      <a:pt x="260" y="54"/>
                    </a:lnTo>
                    <a:lnTo>
                      <a:pt x="253" y="54"/>
                    </a:lnTo>
                    <a:lnTo>
                      <a:pt x="248" y="61"/>
                    </a:lnTo>
                    <a:lnTo>
                      <a:pt x="245" y="64"/>
                    </a:lnTo>
                    <a:lnTo>
                      <a:pt x="255" y="78"/>
                    </a:lnTo>
                    <a:lnTo>
                      <a:pt x="255" y="88"/>
                    </a:lnTo>
                    <a:lnTo>
                      <a:pt x="243" y="101"/>
                    </a:lnTo>
                    <a:lnTo>
                      <a:pt x="250" y="106"/>
                    </a:lnTo>
                    <a:lnTo>
                      <a:pt x="250" y="113"/>
                    </a:lnTo>
                    <a:lnTo>
                      <a:pt x="243" y="121"/>
                    </a:lnTo>
                    <a:lnTo>
                      <a:pt x="235" y="121"/>
                    </a:lnTo>
                    <a:lnTo>
                      <a:pt x="225" y="118"/>
                    </a:lnTo>
                    <a:lnTo>
                      <a:pt x="220" y="121"/>
                    </a:lnTo>
                    <a:lnTo>
                      <a:pt x="221" y="128"/>
                    </a:lnTo>
                    <a:lnTo>
                      <a:pt x="228" y="129"/>
                    </a:lnTo>
                    <a:lnTo>
                      <a:pt x="230" y="136"/>
                    </a:lnTo>
                    <a:lnTo>
                      <a:pt x="230" y="139"/>
                    </a:lnTo>
                    <a:lnTo>
                      <a:pt x="223" y="143"/>
                    </a:lnTo>
                    <a:lnTo>
                      <a:pt x="218" y="143"/>
                    </a:lnTo>
                    <a:lnTo>
                      <a:pt x="216" y="146"/>
                    </a:lnTo>
                    <a:lnTo>
                      <a:pt x="215" y="154"/>
                    </a:lnTo>
                    <a:lnTo>
                      <a:pt x="213" y="159"/>
                    </a:lnTo>
                    <a:lnTo>
                      <a:pt x="213" y="162"/>
                    </a:lnTo>
                    <a:lnTo>
                      <a:pt x="211" y="164"/>
                    </a:lnTo>
                    <a:lnTo>
                      <a:pt x="213" y="174"/>
                    </a:lnTo>
                    <a:lnTo>
                      <a:pt x="208" y="181"/>
                    </a:lnTo>
                    <a:lnTo>
                      <a:pt x="203" y="176"/>
                    </a:lnTo>
                    <a:lnTo>
                      <a:pt x="201" y="176"/>
                    </a:lnTo>
                    <a:lnTo>
                      <a:pt x="200" y="177"/>
                    </a:lnTo>
                    <a:lnTo>
                      <a:pt x="195" y="177"/>
                    </a:lnTo>
                    <a:lnTo>
                      <a:pt x="191" y="176"/>
                    </a:lnTo>
                    <a:lnTo>
                      <a:pt x="186" y="176"/>
                    </a:lnTo>
                    <a:lnTo>
                      <a:pt x="185" y="179"/>
                    </a:lnTo>
                    <a:lnTo>
                      <a:pt x="175" y="186"/>
                    </a:lnTo>
                    <a:lnTo>
                      <a:pt x="180" y="187"/>
                    </a:lnTo>
                    <a:lnTo>
                      <a:pt x="176" y="189"/>
                    </a:lnTo>
                    <a:lnTo>
                      <a:pt x="168" y="194"/>
                    </a:lnTo>
                    <a:lnTo>
                      <a:pt x="165" y="192"/>
                    </a:lnTo>
                    <a:lnTo>
                      <a:pt x="158" y="192"/>
                    </a:lnTo>
                    <a:lnTo>
                      <a:pt x="157" y="196"/>
                    </a:lnTo>
                    <a:lnTo>
                      <a:pt x="157" y="199"/>
                    </a:lnTo>
                    <a:lnTo>
                      <a:pt x="152" y="201"/>
                    </a:lnTo>
                    <a:lnTo>
                      <a:pt x="148" y="204"/>
                    </a:lnTo>
                    <a:lnTo>
                      <a:pt x="148" y="211"/>
                    </a:lnTo>
                    <a:lnTo>
                      <a:pt x="150" y="217"/>
                    </a:lnTo>
                    <a:lnTo>
                      <a:pt x="150" y="222"/>
                    </a:lnTo>
                    <a:lnTo>
                      <a:pt x="152" y="227"/>
                    </a:lnTo>
                    <a:lnTo>
                      <a:pt x="152" y="231"/>
                    </a:lnTo>
                    <a:lnTo>
                      <a:pt x="142" y="234"/>
                    </a:lnTo>
                    <a:lnTo>
                      <a:pt x="133" y="234"/>
                    </a:lnTo>
                    <a:lnTo>
                      <a:pt x="125" y="236"/>
                    </a:lnTo>
                    <a:lnTo>
                      <a:pt x="112" y="236"/>
                    </a:lnTo>
                    <a:lnTo>
                      <a:pt x="103" y="237"/>
                    </a:lnTo>
                    <a:lnTo>
                      <a:pt x="102" y="241"/>
                    </a:lnTo>
                    <a:lnTo>
                      <a:pt x="93" y="239"/>
                    </a:lnTo>
                    <a:lnTo>
                      <a:pt x="85" y="242"/>
                    </a:lnTo>
                    <a:lnTo>
                      <a:pt x="57" y="242"/>
                    </a:lnTo>
                    <a:lnTo>
                      <a:pt x="24" y="234"/>
                    </a:lnTo>
                    <a:lnTo>
                      <a:pt x="42" y="211"/>
                    </a:lnTo>
                    <a:lnTo>
                      <a:pt x="44" y="209"/>
                    </a:lnTo>
                    <a:lnTo>
                      <a:pt x="42" y="201"/>
                    </a:lnTo>
                    <a:lnTo>
                      <a:pt x="42" y="194"/>
                    </a:lnTo>
                    <a:lnTo>
                      <a:pt x="39" y="186"/>
                    </a:lnTo>
                    <a:lnTo>
                      <a:pt x="17" y="186"/>
                    </a:lnTo>
                    <a:lnTo>
                      <a:pt x="17" y="177"/>
                    </a:lnTo>
                    <a:lnTo>
                      <a:pt x="14" y="174"/>
                    </a:lnTo>
                    <a:lnTo>
                      <a:pt x="15" y="171"/>
                    </a:lnTo>
                    <a:lnTo>
                      <a:pt x="12" y="161"/>
                    </a:lnTo>
                    <a:lnTo>
                      <a:pt x="5" y="149"/>
                    </a:lnTo>
                    <a:lnTo>
                      <a:pt x="7" y="144"/>
                    </a:lnTo>
                    <a:lnTo>
                      <a:pt x="15" y="136"/>
                    </a:lnTo>
                    <a:lnTo>
                      <a:pt x="12" y="136"/>
                    </a:lnTo>
                    <a:lnTo>
                      <a:pt x="4" y="134"/>
                    </a:lnTo>
                    <a:lnTo>
                      <a:pt x="4" y="129"/>
                    </a:lnTo>
                    <a:lnTo>
                      <a:pt x="2" y="121"/>
                    </a:lnTo>
                    <a:lnTo>
                      <a:pt x="2" y="121"/>
                    </a:lnTo>
                    <a:lnTo>
                      <a:pt x="5" y="114"/>
                    </a:lnTo>
                    <a:lnTo>
                      <a:pt x="2" y="113"/>
                    </a:lnTo>
                    <a:lnTo>
                      <a:pt x="0" y="109"/>
                    </a:lnTo>
                    <a:lnTo>
                      <a:pt x="5" y="108"/>
                    </a:lnTo>
                    <a:lnTo>
                      <a:pt x="12" y="104"/>
                    </a:lnTo>
                    <a:lnTo>
                      <a:pt x="10" y="101"/>
                    </a:lnTo>
                    <a:lnTo>
                      <a:pt x="12" y="99"/>
                    </a:lnTo>
                    <a:lnTo>
                      <a:pt x="9" y="96"/>
                    </a:lnTo>
                    <a:lnTo>
                      <a:pt x="10" y="93"/>
                    </a:lnTo>
                    <a:lnTo>
                      <a:pt x="10" y="89"/>
                    </a:lnTo>
                    <a:lnTo>
                      <a:pt x="10" y="84"/>
                    </a:lnTo>
                    <a:lnTo>
                      <a:pt x="10" y="83"/>
                    </a:lnTo>
                    <a:lnTo>
                      <a:pt x="12" y="83"/>
                    </a:lnTo>
                    <a:lnTo>
                      <a:pt x="19" y="84"/>
                    </a:lnTo>
                    <a:lnTo>
                      <a:pt x="22" y="86"/>
                    </a:lnTo>
                    <a:lnTo>
                      <a:pt x="25" y="86"/>
                    </a:lnTo>
                    <a:lnTo>
                      <a:pt x="29" y="84"/>
                    </a:lnTo>
                    <a:lnTo>
                      <a:pt x="34" y="84"/>
                    </a:lnTo>
                    <a:lnTo>
                      <a:pt x="39" y="88"/>
                    </a:lnTo>
                    <a:lnTo>
                      <a:pt x="40" y="91"/>
                    </a:lnTo>
                    <a:lnTo>
                      <a:pt x="42" y="93"/>
                    </a:lnTo>
                    <a:lnTo>
                      <a:pt x="45" y="89"/>
                    </a:lnTo>
                    <a:lnTo>
                      <a:pt x="52" y="89"/>
                    </a:lnTo>
                    <a:lnTo>
                      <a:pt x="55" y="86"/>
                    </a:lnTo>
                    <a:lnTo>
                      <a:pt x="55" y="83"/>
                    </a:lnTo>
                    <a:lnTo>
                      <a:pt x="59" y="79"/>
                    </a:lnTo>
                    <a:lnTo>
                      <a:pt x="59" y="78"/>
                    </a:lnTo>
                    <a:lnTo>
                      <a:pt x="65" y="73"/>
                    </a:lnTo>
                    <a:lnTo>
                      <a:pt x="75" y="71"/>
                    </a:lnTo>
                    <a:lnTo>
                      <a:pt x="75" y="69"/>
                    </a:lnTo>
                    <a:lnTo>
                      <a:pt x="80" y="66"/>
                    </a:lnTo>
                    <a:lnTo>
                      <a:pt x="83" y="66"/>
                    </a:lnTo>
                    <a:lnTo>
                      <a:pt x="85" y="59"/>
                    </a:lnTo>
                    <a:lnTo>
                      <a:pt x="85" y="54"/>
                    </a:lnTo>
                    <a:lnTo>
                      <a:pt x="90" y="49"/>
                    </a:lnTo>
                    <a:lnTo>
                      <a:pt x="90" y="45"/>
                    </a:lnTo>
                    <a:lnTo>
                      <a:pt x="88" y="43"/>
                    </a:lnTo>
                    <a:lnTo>
                      <a:pt x="88" y="40"/>
                    </a:lnTo>
                    <a:lnTo>
                      <a:pt x="92" y="40"/>
                    </a:lnTo>
                    <a:lnTo>
                      <a:pt x="93" y="38"/>
                    </a:lnTo>
                    <a:lnTo>
                      <a:pt x="100" y="36"/>
                    </a:lnTo>
                    <a:lnTo>
                      <a:pt x="102" y="36"/>
                    </a:lnTo>
                    <a:lnTo>
                      <a:pt x="110" y="31"/>
                    </a:lnTo>
                    <a:lnTo>
                      <a:pt x="115" y="30"/>
                    </a:lnTo>
                    <a:lnTo>
                      <a:pt x="120" y="33"/>
                    </a:lnTo>
                    <a:lnTo>
                      <a:pt x="125" y="31"/>
                    </a:lnTo>
                    <a:lnTo>
                      <a:pt x="127" y="33"/>
                    </a:lnTo>
                    <a:lnTo>
                      <a:pt x="135" y="31"/>
                    </a:lnTo>
                    <a:lnTo>
                      <a:pt x="140" y="33"/>
                    </a:lnTo>
                    <a:lnTo>
                      <a:pt x="143" y="38"/>
                    </a:lnTo>
                    <a:lnTo>
                      <a:pt x="147" y="38"/>
                    </a:lnTo>
                    <a:lnTo>
                      <a:pt x="150" y="35"/>
                    </a:lnTo>
                    <a:lnTo>
                      <a:pt x="155" y="35"/>
                    </a:lnTo>
                    <a:lnTo>
                      <a:pt x="160" y="41"/>
                    </a:lnTo>
                    <a:lnTo>
                      <a:pt x="163" y="41"/>
                    </a:lnTo>
                    <a:lnTo>
                      <a:pt x="172" y="41"/>
                    </a:lnTo>
                    <a:lnTo>
                      <a:pt x="176" y="38"/>
                    </a:lnTo>
                    <a:lnTo>
                      <a:pt x="180" y="35"/>
                    </a:lnTo>
                    <a:lnTo>
                      <a:pt x="181" y="35"/>
                    </a:lnTo>
                    <a:lnTo>
                      <a:pt x="185" y="31"/>
                    </a:lnTo>
                    <a:lnTo>
                      <a:pt x="186" y="33"/>
                    </a:lnTo>
                    <a:lnTo>
                      <a:pt x="190" y="36"/>
                    </a:lnTo>
                    <a:lnTo>
                      <a:pt x="198" y="36"/>
                    </a:lnTo>
                    <a:lnTo>
                      <a:pt x="198" y="33"/>
                    </a:lnTo>
                    <a:lnTo>
                      <a:pt x="196" y="31"/>
                    </a:lnTo>
                    <a:lnTo>
                      <a:pt x="196" y="28"/>
                    </a:lnTo>
                    <a:lnTo>
                      <a:pt x="201" y="26"/>
                    </a:lnTo>
                    <a:lnTo>
                      <a:pt x="203" y="25"/>
                    </a:lnTo>
                    <a:lnTo>
                      <a:pt x="206" y="25"/>
                    </a:lnTo>
                    <a:lnTo>
                      <a:pt x="206" y="26"/>
                    </a:lnTo>
                    <a:lnTo>
                      <a:pt x="211" y="26"/>
                    </a:lnTo>
                    <a:lnTo>
                      <a:pt x="215" y="21"/>
                    </a:lnTo>
                    <a:lnTo>
                      <a:pt x="213" y="16"/>
                    </a:lnTo>
                    <a:lnTo>
                      <a:pt x="216" y="13"/>
                    </a:lnTo>
                    <a:lnTo>
                      <a:pt x="218" y="10"/>
                    </a:lnTo>
                    <a:lnTo>
                      <a:pt x="220" y="5"/>
                    </a:lnTo>
                    <a:lnTo>
                      <a:pt x="221" y="0"/>
                    </a:lnTo>
                    <a:lnTo>
                      <a:pt x="228" y="0"/>
                    </a:lnTo>
                    <a:lnTo>
                      <a:pt x="231" y="3"/>
                    </a:lnTo>
                    <a:lnTo>
                      <a:pt x="236" y="5"/>
                    </a:lnTo>
                    <a:lnTo>
                      <a:pt x="236" y="8"/>
                    </a:lnTo>
                    <a:lnTo>
                      <a:pt x="235" y="13"/>
                    </a:lnTo>
                    <a:lnTo>
                      <a:pt x="236" y="18"/>
                    </a:lnTo>
                    <a:lnTo>
                      <a:pt x="241" y="18"/>
                    </a:lnTo>
                    <a:lnTo>
                      <a:pt x="243" y="21"/>
                    </a:lnTo>
                    <a:lnTo>
                      <a:pt x="243" y="26"/>
                    </a:lnTo>
                    <a:lnTo>
                      <a:pt x="243" y="31"/>
                    </a:lnTo>
                    <a:lnTo>
                      <a:pt x="243" y="40"/>
                    </a:lnTo>
                    <a:lnTo>
                      <a:pt x="246" y="45"/>
                    </a:lnTo>
                    <a:lnTo>
                      <a:pt x="246" y="48"/>
                    </a:lnTo>
                    <a:lnTo>
                      <a:pt x="251" y="49"/>
                    </a:lnTo>
                    <a:lnTo>
                      <a:pt x="258" y="49"/>
                    </a:lnTo>
                    <a:lnTo>
                      <a:pt x="261" y="46"/>
                    </a:lnTo>
                    <a:lnTo>
                      <a:pt x="263" y="45"/>
                    </a:lnTo>
                    <a:lnTo>
                      <a:pt x="271" y="41"/>
                    </a:lnTo>
                    <a:lnTo>
                      <a:pt x="274" y="38"/>
                    </a:lnTo>
                    <a:lnTo>
                      <a:pt x="276" y="33"/>
                    </a:lnTo>
                    <a:lnTo>
                      <a:pt x="279" y="3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12" name="Freeform 70"/>
              <p:cNvSpPr>
                <a:spLocks noEditPoints="1"/>
              </p:cNvSpPr>
              <p:nvPr/>
            </p:nvSpPr>
            <p:spPr bwMode="auto">
              <a:xfrm>
                <a:off x="6964051" y="2754033"/>
                <a:ext cx="70636" cy="51879"/>
              </a:xfrm>
              <a:custGeom>
                <a:avLst/>
                <a:gdLst/>
                <a:ahLst/>
                <a:cxnLst>
                  <a:cxn ang="0">
                    <a:pos x="2" y="17"/>
                  </a:cxn>
                  <a:cxn ang="0">
                    <a:pos x="25" y="20"/>
                  </a:cxn>
                  <a:cxn ang="0">
                    <a:pos x="42" y="25"/>
                  </a:cxn>
                  <a:cxn ang="0">
                    <a:pos x="40" y="12"/>
                  </a:cxn>
                  <a:cxn ang="0">
                    <a:pos x="37" y="2"/>
                  </a:cxn>
                  <a:cxn ang="0">
                    <a:pos x="55" y="10"/>
                  </a:cxn>
                  <a:cxn ang="0">
                    <a:pos x="68" y="17"/>
                  </a:cxn>
                  <a:cxn ang="0">
                    <a:pos x="78" y="9"/>
                  </a:cxn>
                  <a:cxn ang="0">
                    <a:pos x="91" y="4"/>
                  </a:cxn>
                  <a:cxn ang="0">
                    <a:pos x="100" y="17"/>
                  </a:cxn>
                  <a:cxn ang="0">
                    <a:pos x="111" y="28"/>
                  </a:cxn>
                  <a:cxn ang="0">
                    <a:pos x="116" y="35"/>
                  </a:cxn>
                  <a:cxn ang="0">
                    <a:pos x="130" y="37"/>
                  </a:cxn>
                  <a:cxn ang="0">
                    <a:pos x="130" y="42"/>
                  </a:cxn>
                  <a:cxn ang="0">
                    <a:pos x="120" y="43"/>
                  </a:cxn>
                  <a:cxn ang="0">
                    <a:pos x="113" y="55"/>
                  </a:cxn>
                  <a:cxn ang="0">
                    <a:pos x="111" y="62"/>
                  </a:cxn>
                  <a:cxn ang="0">
                    <a:pos x="113" y="68"/>
                  </a:cxn>
                  <a:cxn ang="0">
                    <a:pos x="110" y="73"/>
                  </a:cxn>
                  <a:cxn ang="0">
                    <a:pos x="108" y="83"/>
                  </a:cxn>
                  <a:cxn ang="0">
                    <a:pos x="108" y="77"/>
                  </a:cxn>
                  <a:cxn ang="0">
                    <a:pos x="103" y="75"/>
                  </a:cxn>
                  <a:cxn ang="0">
                    <a:pos x="103" y="85"/>
                  </a:cxn>
                  <a:cxn ang="0">
                    <a:pos x="105" y="90"/>
                  </a:cxn>
                  <a:cxn ang="0">
                    <a:pos x="103" y="100"/>
                  </a:cxn>
                  <a:cxn ang="0">
                    <a:pos x="96" y="97"/>
                  </a:cxn>
                  <a:cxn ang="0">
                    <a:pos x="85" y="87"/>
                  </a:cxn>
                  <a:cxn ang="0">
                    <a:pos x="86" y="78"/>
                  </a:cxn>
                  <a:cxn ang="0">
                    <a:pos x="88" y="73"/>
                  </a:cxn>
                  <a:cxn ang="0">
                    <a:pos x="83" y="67"/>
                  </a:cxn>
                  <a:cxn ang="0">
                    <a:pos x="80" y="65"/>
                  </a:cxn>
                  <a:cxn ang="0">
                    <a:pos x="73" y="68"/>
                  </a:cxn>
                  <a:cxn ang="0">
                    <a:pos x="67" y="73"/>
                  </a:cxn>
                  <a:cxn ang="0">
                    <a:pos x="60" y="80"/>
                  </a:cxn>
                  <a:cxn ang="0">
                    <a:pos x="55" y="82"/>
                  </a:cxn>
                  <a:cxn ang="0">
                    <a:pos x="50" y="87"/>
                  </a:cxn>
                  <a:cxn ang="0">
                    <a:pos x="48" y="85"/>
                  </a:cxn>
                  <a:cxn ang="0">
                    <a:pos x="50" y="78"/>
                  </a:cxn>
                  <a:cxn ang="0">
                    <a:pos x="52" y="72"/>
                  </a:cxn>
                  <a:cxn ang="0">
                    <a:pos x="38" y="67"/>
                  </a:cxn>
                  <a:cxn ang="0">
                    <a:pos x="25" y="53"/>
                  </a:cxn>
                  <a:cxn ang="0">
                    <a:pos x="28" y="47"/>
                  </a:cxn>
                  <a:cxn ang="0">
                    <a:pos x="18" y="35"/>
                  </a:cxn>
                  <a:cxn ang="0">
                    <a:pos x="15" y="25"/>
                  </a:cxn>
                  <a:cxn ang="0">
                    <a:pos x="2" y="20"/>
                  </a:cxn>
                  <a:cxn ang="0">
                    <a:pos x="42" y="85"/>
                  </a:cxn>
                  <a:cxn ang="0">
                    <a:pos x="25" y="70"/>
                  </a:cxn>
                  <a:cxn ang="0">
                    <a:pos x="17" y="62"/>
                  </a:cxn>
                  <a:cxn ang="0">
                    <a:pos x="8" y="58"/>
                  </a:cxn>
                  <a:cxn ang="0">
                    <a:pos x="0" y="62"/>
                  </a:cxn>
                  <a:cxn ang="0">
                    <a:pos x="2" y="63"/>
                  </a:cxn>
                  <a:cxn ang="0">
                    <a:pos x="8" y="67"/>
                  </a:cxn>
                  <a:cxn ang="0">
                    <a:pos x="10" y="73"/>
                  </a:cxn>
                  <a:cxn ang="0">
                    <a:pos x="22" y="83"/>
                  </a:cxn>
                  <a:cxn ang="0">
                    <a:pos x="33" y="85"/>
                  </a:cxn>
                  <a:cxn ang="0">
                    <a:pos x="42" y="85"/>
                  </a:cxn>
                </a:cxnLst>
                <a:rect l="0" t="0" r="r" b="b"/>
                <a:pathLst>
                  <a:path w="133" h="100">
                    <a:moveTo>
                      <a:pt x="2" y="20"/>
                    </a:moveTo>
                    <a:lnTo>
                      <a:pt x="2" y="17"/>
                    </a:lnTo>
                    <a:lnTo>
                      <a:pt x="10" y="14"/>
                    </a:lnTo>
                    <a:lnTo>
                      <a:pt x="25" y="20"/>
                    </a:lnTo>
                    <a:lnTo>
                      <a:pt x="33" y="20"/>
                    </a:lnTo>
                    <a:lnTo>
                      <a:pt x="42" y="25"/>
                    </a:lnTo>
                    <a:lnTo>
                      <a:pt x="43" y="17"/>
                    </a:lnTo>
                    <a:lnTo>
                      <a:pt x="40" y="12"/>
                    </a:lnTo>
                    <a:lnTo>
                      <a:pt x="33" y="9"/>
                    </a:lnTo>
                    <a:lnTo>
                      <a:pt x="37" y="2"/>
                    </a:lnTo>
                    <a:lnTo>
                      <a:pt x="43" y="2"/>
                    </a:lnTo>
                    <a:lnTo>
                      <a:pt x="55" y="10"/>
                    </a:lnTo>
                    <a:lnTo>
                      <a:pt x="58" y="15"/>
                    </a:lnTo>
                    <a:lnTo>
                      <a:pt x="68" y="17"/>
                    </a:lnTo>
                    <a:lnTo>
                      <a:pt x="72" y="12"/>
                    </a:lnTo>
                    <a:lnTo>
                      <a:pt x="78" y="9"/>
                    </a:lnTo>
                    <a:lnTo>
                      <a:pt x="86" y="0"/>
                    </a:lnTo>
                    <a:lnTo>
                      <a:pt x="91" y="4"/>
                    </a:lnTo>
                    <a:lnTo>
                      <a:pt x="98" y="12"/>
                    </a:lnTo>
                    <a:lnTo>
                      <a:pt x="100" y="17"/>
                    </a:lnTo>
                    <a:lnTo>
                      <a:pt x="103" y="22"/>
                    </a:lnTo>
                    <a:lnTo>
                      <a:pt x="111" y="28"/>
                    </a:lnTo>
                    <a:lnTo>
                      <a:pt x="111" y="32"/>
                    </a:lnTo>
                    <a:lnTo>
                      <a:pt x="116" y="35"/>
                    </a:lnTo>
                    <a:lnTo>
                      <a:pt x="123" y="35"/>
                    </a:lnTo>
                    <a:lnTo>
                      <a:pt x="130" y="37"/>
                    </a:lnTo>
                    <a:lnTo>
                      <a:pt x="133" y="42"/>
                    </a:lnTo>
                    <a:lnTo>
                      <a:pt x="130" y="42"/>
                    </a:lnTo>
                    <a:lnTo>
                      <a:pt x="126" y="43"/>
                    </a:lnTo>
                    <a:lnTo>
                      <a:pt x="120" y="43"/>
                    </a:lnTo>
                    <a:lnTo>
                      <a:pt x="111" y="48"/>
                    </a:lnTo>
                    <a:lnTo>
                      <a:pt x="113" y="55"/>
                    </a:lnTo>
                    <a:lnTo>
                      <a:pt x="113" y="60"/>
                    </a:lnTo>
                    <a:lnTo>
                      <a:pt x="111" y="62"/>
                    </a:lnTo>
                    <a:lnTo>
                      <a:pt x="111" y="67"/>
                    </a:lnTo>
                    <a:lnTo>
                      <a:pt x="113" y="68"/>
                    </a:lnTo>
                    <a:lnTo>
                      <a:pt x="113" y="72"/>
                    </a:lnTo>
                    <a:lnTo>
                      <a:pt x="110" y="73"/>
                    </a:lnTo>
                    <a:lnTo>
                      <a:pt x="110" y="82"/>
                    </a:lnTo>
                    <a:lnTo>
                      <a:pt x="108" y="83"/>
                    </a:lnTo>
                    <a:lnTo>
                      <a:pt x="106" y="82"/>
                    </a:lnTo>
                    <a:lnTo>
                      <a:pt x="108" y="77"/>
                    </a:lnTo>
                    <a:lnTo>
                      <a:pt x="105" y="73"/>
                    </a:lnTo>
                    <a:lnTo>
                      <a:pt x="103" y="75"/>
                    </a:lnTo>
                    <a:lnTo>
                      <a:pt x="101" y="78"/>
                    </a:lnTo>
                    <a:lnTo>
                      <a:pt x="103" y="85"/>
                    </a:lnTo>
                    <a:lnTo>
                      <a:pt x="103" y="88"/>
                    </a:lnTo>
                    <a:lnTo>
                      <a:pt x="105" y="90"/>
                    </a:lnTo>
                    <a:lnTo>
                      <a:pt x="105" y="98"/>
                    </a:lnTo>
                    <a:lnTo>
                      <a:pt x="103" y="100"/>
                    </a:lnTo>
                    <a:lnTo>
                      <a:pt x="98" y="98"/>
                    </a:lnTo>
                    <a:lnTo>
                      <a:pt x="96" y="97"/>
                    </a:lnTo>
                    <a:lnTo>
                      <a:pt x="93" y="93"/>
                    </a:lnTo>
                    <a:lnTo>
                      <a:pt x="85" y="87"/>
                    </a:lnTo>
                    <a:lnTo>
                      <a:pt x="93" y="82"/>
                    </a:lnTo>
                    <a:lnTo>
                      <a:pt x="86" y="78"/>
                    </a:lnTo>
                    <a:lnTo>
                      <a:pt x="85" y="77"/>
                    </a:lnTo>
                    <a:lnTo>
                      <a:pt x="88" y="73"/>
                    </a:lnTo>
                    <a:lnTo>
                      <a:pt x="85" y="70"/>
                    </a:lnTo>
                    <a:lnTo>
                      <a:pt x="83" y="67"/>
                    </a:lnTo>
                    <a:lnTo>
                      <a:pt x="81" y="67"/>
                    </a:lnTo>
                    <a:lnTo>
                      <a:pt x="80" y="65"/>
                    </a:lnTo>
                    <a:lnTo>
                      <a:pt x="78" y="65"/>
                    </a:lnTo>
                    <a:lnTo>
                      <a:pt x="73" y="68"/>
                    </a:lnTo>
                    <a:lnTo>
                      <a:pt x="70" y="70"/>
                    </a:lnTo>
                    <a:lnTo>
                      <a:pt x="67" y="73"/>
                    </a:lnTo>
                    <a:lnTo>
                      <a:pt x="63" y="73"/>
                    </a:lnTo>
                    <a:lnTo>
                      <a:pt x="60" y="80"/>
                    </a:lnTo>
                    <a:lnTo>
                      <a:pt x="57" y="80"/>
                    </a:lnTo>
                    <a:lnTo>
                      <a:pt x="55" y="82"/>
                    </a:lnTo>
                    <a:lnTo>
                      <a:pt x="55" y="83"/>
                    </a:lnTo>
                    <a:lnTo>
                      <a:pt x="50" y="87"/>
                    </a:lnTo>
                    <a:lnTo>
                      <a:pt x="47" y="85"/>
                    </a:lnTo>
                    <a:lnTo>
                      <a:pt x="48" y="85"/>
                    </a:lnTo>
                    <a:lnTo>
                      <a:pt x="48" y="80"/>
                    </a:lnTo>
                    <a:lnTo>
                      <a:pt x="50" y="78"/>
                    </a:lnTo>
                    <a:lnTo>
                      <a:pt x="45" y="72"/>
                    </a:lnTo>
                    <a:lnTo>
                      <a:pt x="52" y="72"/>
                    </a:lnTo>
                    <a:lnTo>
                      <a:pt x="47" y="67"/>
                    </a:lnTo>
                    <a:lnTo>
                      <a:pt x="38" y="67"/>
                    </a:lnTo>
                    <a:lnTo>
                      <a:pt x="28" y="60"/>
                    </a:lnTo>
                    <a:lnTo>
                      <a:pt x="25" y="53"/>
                    </a:lnTo>
                    <a:lnTo>
                      <a:pt x="28" y="52"/>
                    </a:lnTo>
                    <a:lnTo>
                      <a:pt x="28" y="47"/>
                    </a:lnTo>
                    <a:lnTo>
                      <a:pt x="18" y="38"/>
                    </a:lnTo>
                    <a:lnTo>
                      <a:pt x="18" y="35"/>
                    </a:lnTo>
                    <a:lnTo>
                      <a:pt x="20" y="30"/>
                    </a:lnTo>
                    <a:lnTo>
                      <a:pt x="15" y="25"/>
                    </a:lnTo>
                    <a:lnTo>
                      <a:pt x="5" y="25"/>
                    </a:lnTo>
                    <a:lnTo>
                      <a:pt x="2" y="20"/>
                    </a:lnTo>
                    <a:lnTo>
                      <a:pt x="2" y="20"/>
                    </a:lnTo>
                    <a:close/>
                    <a:moveTo>
                      <a:pt x="42" y="85"/>
                    </a:moveTo>
                    <a:lnTo>
                      <a:pt x="32" y="72"/>
                    </a:lnTo>
                    <a:lnTo>
                      <a:pt x="25" y="70"/>
                    </a:lnTo>
                    <a:lnTo>
                      <a:pt x="22" y="62"/>
                    </a:lnTo>
                    <a:lnTo>
                      <a:pt x="17" y="62"/>
                    </a:lnTo>
                    <a:lnTo>
                      <a:pt x="15" y="65"/>
                    </a:lnTo>
                    <a:lnTo>
                      <a:pt x="8" y="58"/>
                    </a:lnTo>
                    <a:lnTo>
                      <a:pt x="3" y="62"/>
                    </a:lnTo>
                    <a:lnTo>
                      <a:pt x="0" y="62"/>
                    </a:lnTo>
                    <a:lnTo>
                      <a:pt x="0" y="63"/>
                    </a:lnTo>
                    <a:lnTo>
                      <a:pt x="2" y="63"/>
                    </a:lnTo>
                    <a:lnTo>
                      <a:pt x="5" y="67"/>
                    </a:lnTo>
                    <a:lnTo>
                      <a:pt x="8" y="67"/>
                    </a:lnTo>
                    <a:lnTo>
                      <a:pt x="10" y="70"/>
                    </a:lnTo>
                    <a:lnTo>
                      <a:pt x="10" y="73"/>
                    </a:lnTo>
                    <a:lnTo>
                      <a:pt x="20" y="78"/>
                    </a:lnTo>
                    <a:lnTo>
                      <a:pt x="22" y="83"/>
                    </a:lnTo>
                    <a:lnTo>
                      <a:pt x="27" y="85"/>
                    </a:lnTo>
                    <a:lnTo>
                      <a:pt x="33" y="85"/>
                    </a:lnTo>
                    <a:lnTo>
                      <a:pt x="40" y="90"/>
                    </a:lnTo>
                    <a:lnTo>
                      <a:pt x="42" y="8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13" name="Freeform 71"/>
              <p:cNvSpPr>
                <a:spLocks/>
              </p:cNvSpPr>
              <p:nvPr/>
            </p:nvSpPr>
            <p:spPr bwMode="auto">
              <a:xfrm>
                <a:off x="6957630" y="2787236"/>
                <a:ext cx="265422" cy="186766"/>
              </a:xfrm>
              <a:custGeom>
                <a:avLst/>
                <a:gdLst/>
                <a:ahLst/>
                <a:cxnLst>
                  <a:cxn ang="0">
                    <a:pos x="22" y="7"/>
                  </a:cxn>
                  <a:cxn ang="0">
                    <a:pos x="45" y="22"/>
                  </a:cxn>
                  <a:cxn ang="0">
                    <a:pos x="62" y="24"/>
                  </a:cxn>
                  <a:cxn ang="0">
                    <a:pos x="75" y="10"/>
                  </a:cxn>
                  <a:cxn ang="0">
                    <a:pos x="92" y="2"/>
                  </a:cxn>
                  <a:cxn ang="0">
                    <a:pos x="97" y="14"/>
                  </a:cxn>
                  <a:cxn ang="0">
                    <a:pos x="108" y="34"/>
                  </a:cxn>
                  <a:cxn ang="0">
                    <a:pos x="120" y="40"/>
                  </a:cxn>
                  <a:cxn ang="0">
                    <a:pos x="130" y="59"/>
                  </a:cxn>
                  <a:cxn ang="0">
                    <a:pos x="153" y="60"/>
                  </a:cxn>
                  <a:cxn ang="0">
                    <a:pos x="191" y="78"/>
                  </a:cxn>
                  <a:cxn ang="0">
                    <a:pos x="246" y="75"/>
                  </a:cxn>
                  <a:cxn ang="0">
                    <a:pos x="258" y="55"/>
                  </a:cxn>
                  <a:cxn ang="0">
                    <a:pos x="288" y="37"/>
                  </a:cxn>
                  <a:cxn ang="0">
                    <a:pos x="314" y="34"/>
                  </a:cxn>
                  <a:cxn ang="0">
                    <a:pos x="353" y="47"/>
                  </a:cxn>
                  <a:cxn ang="0">
                    <a:pos x="376" y="59"/>
                  </a:cxn>
                  <a:cxn ang="0">
                    <a:pos x="416" y="82"/>
                  </a:cxn>
                  <a:cxn ang="0">
                    <a:pos x="417" y="103"/>
                  </a:cxn>
                  <a:cxn ang="0">
                    <a:pos x="419" y="118"/>
                  </a:cxn>
                  <a:cxn ang="0">
                    <a:pos x="409" y="135"/>
                  </a:cxn>
                  <a:cxn ang="0">
                    <a:pos x="422" y="150"/>
                  </a:cxn>
                  <a:cxn ang="0">
                    <a:pos x="421" y="188"/>
                  </a:cxn>
                  <a:cxn ang="0">
                    <a:pos x="449" y="215"/>
                  </a:cxn>
                  <a:cxn ang="0">
                    <a:pos x="446" y="268"/>
                  </a:cxn>
                  <a:cxn ang="0">
                    <a:pos x="474" y="281"/>
                  </a:cxn>
                  <a:cxn ang="0">
                    <a:pos x="484" y="303"/>
                  </a:cxn>
                  <a:cxn ang="0">
                    <a:pos x="494" y="323"/>
                  </a:cxn>
                  <a:cxn ang="0">
                    <a:pos x="464" y="333"/>
                  </a:cxn>
                  <a:cxn ang="0">
                    <a:pos x="462" y="357"/>
                  </a:cxn>
                  <a:cxn ang="0">
                    <a:pos x="442" y="356"/>
                  </a:cxn>
                  <a:cxn ang="0">
                    <a:pos x="431" y="354"/>
                  </a:cxn>
                  <a:cxn ang="0">
                    <a:pos x="392" y="351"/>
                  </a:cxn>
                  <a:cxn ang="0">
                    <a:pos x="369" y="346"/>
                  </a:cxn>
                  <a:cxn ang="0">
                    <a:pos x="348" y="329"/>
                  </a:cxn>
                  <a:cxn ang="0">
                    <a:pos x="338" y="311"/>
                  </a:cxn>
                  <a:cxn ang="0">
                    <a:pos x="313" y="314"/>
                  </a:cxn>
                  <a:cxn ang="0">
                    <a:pos x="276" y="321"/>
                  </a:cxn>
                  <a:cxn ang="0">
                    <a:pos x="251" y="314"/>
                  </a:cxn>
                  <a:cxn ang="0">
                    <a:pos x="236" y="301"/>
                  </a:cxn>
                  <a:cxn ang="0">
                    <a:pos x="210" y="296"/>
                  </a:cxn>
                  <a:cxn ang="0">
                    <a:pos x="190" y="273"/>
                  </a:cxn>
                  <a:cxn ang="0">
                    <a:pos x="188" y="268"/>
                  </a:cxn>
                  <a:cxn ang="0">
                    <a:pos x="170" y="240"/>
                  </a:cxn>
                  <a:cxn ang="0">
                    <a:pos x="153" y="241"/>
                  </a:cxn>
                  <a:cxn ang="0">
                    <a:pos x="145" y="236"/>
                  </a:cxn>
                  <a:cxn ang="0">
                    <a:pos x="140" y="245"/>
                  </a:cxn>
                  <a:cxn ang="0">
                    <a:pos x="127" y="236"/>
                  </a:cxn>
                  <a:cxn ang="0">
                    <a:pos x="112" y="208"/>
                  </a:cxn>
                  <a:cxn ang="0">
                    <a:pos x="100" y="181"/>
                  </a:cxn>
                  <a:cxn ang="0">
                    <a:pos x="69" y="171"/>
                  </a:cxn>
                  <a:cxn ang="0">
                    <a:pos x="64" y="155"/>
                  </a:cxn>
                  <a:cxn ang="0">
                    <a:pos x="54" y="145"/>
                  </a:cxn>
                  <a:cxn ang="0">
                    <a:pos x="57" y="123"/>
                  </a:cxn>
                  <a:cxn ang="0">
                    <a:pos x="62" y="107"/>
                  </a:cxn>
                  <a:cxn ang="0">
                    <a:pos x="65" y="102"/>
                  </a:cxn>
                  <a:cxn ang="0">
                    <a:pos x="40" y="95"/>
                  </a:cxn>
                  <a:cxn ang="0">
                    <a:pos x="29" y="77"/>
                  </a:cxn>
                  <a:cxn ang="0">
                    <a:pos x="20" y="62"/>
                  </a:cxn>
                  <a:cxn ang="0">
                    <a:pos x="12" y="37"/>
                  </a:cxn>
                  <a:cxn ang="0">
                    <a:pos x="4" y="14"/>
                  </a:cxn>
                  <a:cxn ang="0">
                    <a:pos x="12" y="0"/>
                  </a:cxn>
                </a:cxnLst>
                <a:rect l="0" t="0" r="r" b="b"/>
                <a:pathLst>
                  <a:path w="497" h="361">
                    <a:moveTo>
                      <a:pt x="12" y="0"/>
                    </a:moveTo>
                    <a:lnTo>
                      <a:pt x="14" y="0"/>
                    </a:lnTo>
                    <a:lnTo>
                      <a:pt x="17" y="4"/>
                    </a:lnTo>
                    <a:lnTo>
                      <a:pt x="20" y="4"/>
                    </a:lnTo>
                    <a:lnTo>
                      <a:pt x="22" y="7"/>
                    </a:lnTo>
                    <a:lnTo>
                      <a:pt x="22" y="10"/>
                    </a:lnTo>
                    <a:lnTo>
                      <a:pt x="32" y="15"/>
                    </a:lnTo>
                    <a:lnTo>
                      <a:pt x="34" y="20"/>
                    </a:lnTo>
                    <a:lnTo>
                      <a:pt x="39" y="22"/>
                    </a:lnTo>
                    <a:lnTo>
                      <a:pt x="45" y="22"/>
                    </a:lnTo>
                    <a:lnTo>
                      <a:pt x="52" y="27"/>
                    </a:lnTo>
                    <a:lnTo>
                      <a:pt x="54" y="22"/>
                    </a:lnTo>
                    <a:lnTo>
                      <a:pt x="54" y="22"/>
                    </a:lnTo>
                    <a:lnTo>
                      <a:pt x="59" y="22"/>
                    </a:lnTo>
                    <a:lnTo>
                      <a:pt x="62" y="24"/>
                    </a:lnTo>
                    <a:lnTo>
                      <a:pt x="67" y="20"/>
                    </a:lnTo>
                    <a:lnTo>
                      <a:pt x="67" y="19"/>
                    </a:lnTo>
                    <a:lnTo>
                      <a:pt x="69" y="17"/>
                    </a:lnTo>
                    <a:lnTo>
                      <a:pt x="72" y="17"/>
                    </a:lnTo>
                    <a:lnTo>
                      <a:pt x="75" y="10"/>
                    </a:lnTo>
                    <a:lnTo>
                      <a:pt x="79" y="10"/>
                    </a:lnTo>
                    <a:lnTo>
                      <a:pt x="82" y="7"/>
                    </a:lnTo>
                    <a:lnTo>
                      <a:pt x="85" y="5"/>
                    </a:lnTo>
                    <a:lnTo>
                      <a:pt x="90" y="2"/>
                    </a:lnTo>
                    <a:lnTo>
                      <a:pt x="92" y="2"/>
                    </a:lnTo>
                    <a:lnTo>
                      <a:pt x="93" y="4"/>
                    </a:lnTo>
                    <a:lnTo>
                      <a:pt x="95" y="4"/>
                    </a:lnTo>
                    <a:lnTo>
                      <a:pt x="97" y="7"/>
                    </a:lnTo>
                    <a:lnTo>
                      <a:pt x="100" y="10"/>
                    </a:lnTo>
                    <a:lnTo>
                      <a:pt x="97" y="14"/>
                    </a:lnTo>
                    <a:lnTo>
                      <a:pt x="98" y="15"/>
                    </a:lnTo>
                    <a:lnTo>
                      <a:pt x="105" y="19"/>
                    </a:lnTo>
                    <a:lnTo>
                      <a:pt x="97" y="24"/>
                    </a:lnTo>
                    <a:lnTo>
                      <a:pt x="105" y="30"/>
                    </a:lnTo>
                    <a:lnTo>
                      <a:pt x="108" y="34"/>
                    </a:lnTo>
                    <a:lnTo>
                      <a:pt x="110" y="35"/>
                    </a:lnTo>
                    <a:lnTo>
                      <a:pt x="115" y="37"/>
                    </a:lnTo>
                    <a:lnTo>
                      <a:pt x="117" y="35"/>
                    </a:lnTo>
                    <a:lnTo>
                      <a:pt x="117" y="37"/>
                    </a:lnTo>
                    <a:lnTo>
                      <a:pt x="120" y="40"/>
                    </a:lnTo>
                    <a:lnTo>
                      <a:pt x="120" y="45"/>
                    </a:lnTo>
                    <a:lnTo>
                      <a:pt x="120" y="52"/>
                    </a:lnTo>
                    <a:lnTo>
                      <a:pt x="122" y="54"/>
                    </a:lnTo>
                    <a:lnTo>
                      <a:pt x="125" y="54"/>
                    </a:lnTo>
                    <a:lnTo>
                      <a:pt x="130" y="59"/>
                    </a:lnTo>
                    <a:lnTo>
                      <a:pt x="135" y="59"/>
                    </a:lnTo>
                    <a:lnTo>
                      <a:pt x="140" y="60"/>
                    </a:lnTo>
                    <a:lnTo>
                      <a:pt x="145" y="57"/>
                    </a:lnTo>
                    <a:lnTo>
                      <a:pt x="150" y="60"/>
                    </a:lnTo>
                    <a:lnTo>
                      <a:pt x="153" y="60"/>
                    </a:lnTo>
                    <a:lnTo>
                      <a:pt x="155" y="65"/>
                    </a:lnTo>
                    <a:lnTo>
                      <a:pt x="160" y="70"/>
                    </a:lnTo>
                    <a:lnTo>
                      <a:pt x="172" y="73"/>
                    </a:lnTo>
                    <a:lnTo>
                      <a:pt x="177" y="75"/>
                    </a:lnTo>
                    <a:lnTo>
                      <a:pt x="191" y="78"/>
                    </a:lnTo>
                    <a:lnTo>
                      <a:pt x="198" y="78"/>
                    </a:lnTo>
                    <a:lnTo>
                      <a:pt x="215" y="75"/>
                    </a:lnTo>
                    <a:lnTo>
                      <a:pt x="226" y="73"/>
                    </a:lnTo>
                    <a:lnTo>
                      <a:pt x="241" y="73"/>
                    </a:lnTo>
                    <a:lnTo>
                      <a:pt x="246" y="75"/>
                    </a:lnTo>
                    <a:lnTo>
                      <a:pt x="248" y="70"/>
                    </a:lnTo>
                    <a:lnTo>
                      <a:pt x="245" y="65"/>
                    </a:lnTo>
                    <a:lnTo>
                      <a:pt x="241" y="59"/>
                    </a:lnTo>
                    <a:lnTo>
                      <a:pt x="246" y="57"/>
                    </a:lnTo>
                    <a:lnTo>
                      <a:pt x="258" y="55"/>
                    </a:lnTo>
                    <a:lnTo>
                      <a:pt x="261" y="50"/>
                    </a:lnTo>
                    <a:lnTo>
                      <a:pt x="265" y="45"/>
                    </a:lnTo>
                    <a:lnTo>
                      <a:pt x="268" y="45"/>
                    </a:lnTo>
                    <a:lnTo>
                      <a:pt x="278" y="39"/>
                    </a:lnTo>
                    <a:lnTo>
                      <a:pt x="288" y="37"/>
                    </a:lnTo>
                    <a:lnTo>
                      <a:pt x="298" y="39"/>
                    </a:lnTo>
                    <a:lnTo>
                      <a:pt x="299" y="34"/>
                    </a:lnTo>
                    <a:lnTo>
                      <a:pt x="304" y="32"/>
                    </a:lnTo>
                    <a:lnTo>
                      <a:pt x="309" y="34"/>
                    </a:lnTo>
                    <a:lnTo>
                      <a:pt x="314" y="34"/>
                    </a:lnTo>
                    <a:lnTo>
                      <a:pt x="323" y="40"/>
                    </a:lnTo>
                    <a:lnTo>
                      <a:pt x="331" y="42"/>
                    </a:lnTo>
                    <a:lnTo>
                      <a:pt x="344" y="50"/>
                    </a:lnTo>
                    <a:lnTo>
                      <a:pt x="349" y="49"/>
                    </a:lnTo>
                    <a:lnTo>
                      <a:pt x="353" y="47"/>
                    </a:lnTo>
                    <a:lnTo>
                      <a:pt x="363" y="50"/>
                    </a:lnTo>
                    <a:lnTo>
                      <a:pt x="368" y="52"/>
                    </a:lnTo>
                    <a:lnTo>
                      <a:pt x="369" y="59"/>
                    </a:lnTo>
                    <a:lnTo>
                      <a:pt x="371" y="60"/>
                    </a:lnTo>
                    <a:lnTo>
                      <a:pt x="376" y="59"/>
                    </a:lnTo>
                    <a:lnTo>
                      <a:pt x="384" y="60"/>
                    </a:lnTo>
                    <a:lnTo>
                      <a:pt x="394" y="72"/>
                    </a:lnTo>
                    <a:lnTo>
                      <a:pt x="406" y="73"/>
                    </a:lnTo>
                    <a:lnTo>
                      <a:pt x="411" y="75"/>
                    </a:lnTo>
                    <a:lnTo>
                      <a:pt x="416" y="82"/>
                    </a:lnTo>
                    <a:lnTo>
                      <a:pt x="414" y="85"/>
                    </a:lnTo>
                    <a:lnTo>
                      <a:pt x="416" y="90"/>
                    </a:lnTo>
                    <a:lnTo>
                      <a:pt x="416" y="93"/>
                    </a:lnTo>
                    <a:lnTo>
                      <a:pt x="417" y="98"/>
                    </a:lnTo>
                    <a:lnTo>
                      <a:pt x="417" y="103"/>
                    </a:lnTo>
                    <a:lnTo>
                      <a:pt x="417" y="107"/>
                    </a:lnTo>
                    <a:lnTo>
                      <a:pt x="416" y="110"/>
                    </a:lnTo>
                    <a:lnTo>
                      <a:pt x="419" y="113"/>
                    </a:lnTo>
                    <a:lnTo>
                      <a:pt x="417" y="115"/>
                    </a:lnTo>
                    <a:lnTo>
                      <a:pt x="419" y="118"/>
                    </a:lnTo>
                    <a:lnTo>
                      <a:pt x="412" y="122"/>
                    </a:lnTo>
                    <a:lnTo>
                      <a:pt x="407" y="123"/>
                    </a:lnTo>
                    <a:lnTo>
                      <a:pt x="409" y="127"/>
                    </a:lnTo>
                    <a:lnTo>
                      <a:pt x="412" y="128"/>
                    </a:lnTo>
                    <a:lnTo>
                      <a:pt x="409" y="135"/>
                    </a:lnTo>
                    <a:lnTo>
                      <a:pt x="409" y="135"/>
                    </a:lnTo>
                    <a:lnTo>
                      <a:pt x="411" y="143"/>
                    </a:lnTo>
                    <a:lnTo>
                      <a:pt x="411" y="148"/>
                    </a:lnTo>
                    <a:lnTo>
                      <a:pt x="419" y="150"/>
                    </a:lnTo>
                    <a:lnTo>
                      <a:pt x="422" y="150"/>
                    </a:lnTo>
                    <a:lnTo>
                      <a:pt x="414" y="158"/>
                    </a:lnTo>
                    <a:lnTo>
                      <a:pt x="412" y="163"/>
                    </a:lnTo>
                    <a:lnTo>
                      <a:pt x="419" y="175"/>
                    </a:lnTo>
                    <a:lnTo>
                      <a:pt x="422" y="185"/>
                    </a:lnTo>
                    <a:lnTo>
                      <a:pt x="421" y="188"/>
                    </a:lnTo>
                    <a:lnTo>
                      <a:pt x="424" y="191"/>
                    </a:lnTo>
                    <a:lnTo>
                      <a:pt x="424" y="200"/>
                    </a:lnTo>
                    <a:lnTo>
                      <a:pt x="446" y="200"/>
                    </a:lnTo>
                    <a:lnTo>
                      <a:pt x="449" y="208"/>
                    </a:lnTo>
                    <a:lnTo>
                      <a:pt x="449" y="215"/>
                    </a:lnTo>
                    <a:lnTo>
                      <a:pt x="451" y="223"/>
                    </a:lnTo>
                    <a:lnTo>
                      <a:pt x="449" y="225"/>
                    </a:lnTo>
                    <a:lnTo>
                      <a:pt x="431" y="248"/>
                    </a:lnTo>
                    <a:lnTo>
                      <a:pt x="444" y="263"/>
                    </a:lnTo>
                    <a:lnTo>
                      <a:pt x="446" y="268"/>
                    </a:lnTo>
                    <a:lnTo>
                      <a:pt x="452" y="274"/>
                    </a:lnTo>
                    <a:lnTo>
                      <a:pt x="459" y="278"/>
                    </a:lnTo>
                    <a:lnTo>
                      <a:pt x="461" y="279"/>
                    </a:lnTo>
                    <a:lnTo>
                      <a:pt x="469" y="279"/>
                    </a:lnTo>
                    <a:lnTo>
                      <a:pt x="474" y="281"/>
                    </a:lnTo>
                    <a:lnTo>
                      <a:pt x="474" y="284"/>
                    </a:lnTo>
                    <a:lnTo>
                      <a:pt x="481" y="284"/>
                    </a:lnTo>
                    <a:lnTo>
                      <a:pt x="481" y="291"/>
                    </a:lnTo>
                    <a:lnTo>
                      <a:pt x="482" y="298"/>
                    </a:lnTo>
                    <a:lnTo>
                      <a:pt x="484" y="303"/>
                    </a:lnTo>
                    <a:lnTo>
                      <a:pt x="484" y="306"/>
                    </a:lnTo>
                    <a:lnTo>
                      <a:pt x="490" y="306"/>
                    </a:lnTo>
                    <a:lnTo>
                      <a:pt x="497" y="311"/>
                    </a:lnTo>
                    <a:lnTo>
                      <a:pt x="497" y="319"/>
                    </a:lnTo>
                    <a:lnTo>
                      <a:pt x="494" y="323"/>
                    </a:lnTo>
                    <a:lnTo>
                      <a:pt x="487" y="319"/>
                    </a:lnTo>
                    <a:lnTo>
                      <a:pt x="476" y="323"/>
                    </a:lnTo>
                    <a:lnTo>
                      <a:pt x="474" y="326"/>
                    </a:lnTo>
                    <a:lnTo>
                      <a:pt x="466" y="328"/>
                    </a:lnTo>
                    <a:lnTo>
                      <a:pt x="464" y="333"/>
                    </a:lnTo>
                    <a:lnTo>
                      <a:pt x="466" y="336"/>
                    </a:lnTo>
                    <a:lnTo>
                      <a:pt x="461" y="341"/>
                    </a:lnTo>
                    <a:lnTo>
                      <a:pt x="464" y="346"/>
                    </a:lnTo>
                    <a:lnTo>
                      <a:pt x="462" y="354"/>
                    </a:lnTo>
                    <a:lnTo>
                      <a:pt x="462" y="357"/>
                    </a:lnTo>
                    <a:lnTo>
                      <a:pt x="461" y="357"/>
                    </a:lnTo>
                    <a:lnTo>
                      <a:pt x="461" y="359"/>
                    </a:lnTo>
                    <a:lnTo>
                      <a:pt x="456" y="361"/>
                    </a:lnTo>
                    <a:lnTo>
                      <a:pt x="449" y="357"/>
                    </a:lnTo>
                    <a:lnTo>
                      <a:pt x="442" y="356"/>
                    </a:lnTo>
                    <a:lnTo>
                      <a:pt x="439" y="353"/>
                    </a:lnTo>
                    <a:lnTo>
                      <a:pt x="437" y="353"/>
                    </a:lnTo>
                    <a:lnTo>
                      <a:pt x="436" y="356"/>
                    </a:lnTo>
                    <a:lnTo>
                      <a:pt x="434" y="357"/>
                    </a:lnTo>
                    <a:lnTo>
                      <a:pt x="431" y="354"/>
                    </a:lnTo>
                    <a:lnTo>
                      <a:pt x="429" y="354"/>
                    </a:lnTo>
                    <a:lnTo>
                      <a:pt x="424" y="354"/>
                    </a:lnTo>
                    <a:lnTo>
                      <a:pt x="414" y="353"/>
                    </a:lnTo>
                    <a:lnTo>
                      <a:pt x="406" y="351"/>
                    </a:lnTo>
                    <a:lnTo>
                      <a:pt x="392" y="351"/>
                    </a:lnTo>
                    <a:lnTo>
                      <a:pt x="386" y="346"/>
                    </a:lnTo>
                    <a:lnTo>
                      <a:pt x="384" y="346"/>
                    </a:lnTo>
                    <a:lnTo>
                      <a:pt x="379" y="349"/>
                    </a:lnTo>
                    <a:lnTo>
                      <a:pt x="374" y="346"/>
                    </a:lnTo>
                    <a:lnTo>
                      <a:pt x="369" y="346"/>
                    </a:lnTo>
                    <a:lnTo>
                      <a:pt x="356" y="348"/>
                    </a:lnTo>
                    <a:lnTo>
                      <a:pt x="354" y="344"/>
                    </a:lnTo>
                    <a:lnTo>
                      <a:pt x="353" y="343"/>
                    </a:lnTo>
                    <a:lnTo>
                      <a:pt x="353" y="338"/>
                    </a:lnTo>
                    <a:lnTo>
                      <a:pt x="348" y="329"/>
                    </a:lnTo>
                    <a:lnTo>
                      <a:pt x="344" y="321"/>
                    </a:lnTo>
                    <a:lnTo>
                      <a:pt x="339" y="316"/>
                    </a:lnTo>
                    <a:lnTo>
                      <a:pt x="339" y="313"/>
                    </a:lnTo>
                    <a:lnTo>
                      <a:pt x="338" y="313"/>
                    </a:lnTo>
                    <a:lnTo>
                      <a:pt x="338" y="311"/>
                    </a:lnTo>
                    <a:lnTo>
                      <a:pt x="329" y="311"/>
                    </a:lnTo>
                    <a:lnTo>
                      <a:pt x="324" y="313"/>
                    </a:lnTo>
                    <a:lnTo>
                      <a:pt x="318" y="316"/>
                    </a:lnTo>
                    <a:lnTo>
                      <a:pt x="313" y="316"/>
                    </a:lnTo>
                    <a:lnTo>
                      <a:pt x="313" y="314"/>
                    </a:lnTo>
                    <a:lnTo>
                      <a:pt x="313" y="318"/>
                    </a:lnTo>
                    <a:lnTo>
                      <a:pt x="303" y="323"/>
                    </a:lnTo>
                    <a:lnTo>
                      <a:pt x="293" y="329"/>
                    </a:lnTo>
                    <a:lnTo>
                      <a:pt x="284" y="323"/>
                    </a:lnTo>
                    <a:lnTo>
                      <a:pt x="276" y="321"/>
                    </a:lnTo>
                    <a:lnTo>
                      <a:pt x="270" y="323"/>
                    </a:lnTo>
                    <a:lnTo>
                      <a:pt x="268" y="323"/>
                    </a:lnTo>
                    <a:lnTo>
                      <a:pt x="260" y="316"/>
                    </a:lnTo>
                    <a:lnTo>
                      <a:pt x="255" y="316"/>
                    </a:lnTo>
                    <a:lnTo>
                      <a:pt x="251" y="314"/>
                    </a:lnTo>
                    <a:lnTo>
                      <a:pt x="246" y="313"/>
                    </a:lnTo>
                    <a:lnTo>
                      <a:pt x="238" y="306"/>
                    </a:lnTo>
                    <a:lnTo>
                      <a:pt x="241" y="303"/>
                    </a:lnTo>
                    <a:lnTo>
                      <a:pt x="241" y="301"/>
                    </a:lnTo>
                    <a:lnTo>
                      <a:pt x="236" y="301"/>
                    </a:lnTo>
                    <a:lnTo>
                      <a:pt x="235" y="299"/>
                    </a:lnTo>
                    <a:lnTo>
                      <a:pt x="228" y="299"/>
                    </a:lnTo>
                    <a:lnTo>
                      <a:pt x="225" y="296"/>
                    </a:lnTo>
                    <a:lnTo>
                      <a:pt x="218" y="294"/>
                    </a:lnTo>
                    <a:lnTo>
                      <a:pt x="210" y="296"/>
                    </a:lnTo>
                    <a:lnTo>
                      <a:pt x="205" y="293"/>
                    </a:lnTo>
                    <a:lnTo>
                      <a:pt x="198" y="278"/>
                    </a:lnTo>
                    <a:lnTo>
                      <a:pt x="196" y="274"/>
                    </a:lnTo>
                    <a:lnTo>
                      <a:pt x="195" y="276"/>
                    </a:lnTo>
                    <a:lnTo>
                      <a:pt x="190" y="273"/>
                    </a:lnTo>
                    <a:lnTo>
                      <a:pt x="191" y="271"/>
                    </a:lnTo>
                    <a:lnTo>
                      <a:pt x="193" y="273"/>
                    </a:lnTo>
                    <a:lnTo>
                      <a:pt x="195" y="273"/>
                    </a:lnTo>
                    <a:lnTo>
                      <a:pt x="191" y="268"/>
                    </a:lnTo>
                    <a:lnTo>
                      <a:pt x="188" y="268"/>
                    </a:lnTo>
                    <a:lnTo>
                      <a:pt x="186" y="268"/>
                    </a:lnTo>
                    <a:lnTo>
                      <a:pt x="185" y="259"/>
                    </a:lnTo>
                    <a:lnTo>
                      <a:pt x="177" y="251"/>
                    </a:lnTo>
                    <a:lnTo>
                      <a:pt x="177" y="246"/>
                    </a:lnTo>
                    <a:lnTo>
                      <a:pt x="170" y="240"/>
                    </a:lnTo>
                    <a:lnTo>
                      <a:pt x="168" y="240"/>
                    </a:lnTo>
                    <a:lnTo>
                      <a:pt x="160" y="245"/>
                    </a:lnTo>
                    <a:lnTo>
                      <a:pt x="158" y="245"/>
                    </a:lnTo>
                    <a:lnTo>
                      <a:pt x="157" y="241"/>
                    </a:lnTo>
                    <a:lnTo>
                      <a:pt x="153" y="241"/>
                    </a:lnTo>
                    <a:lnTo>
                      <a:pt x="148" y="240"/>
                    </a:lnTo>
                    <a:lnTo>
                      <a:pt x="148" y="236"/>
                    </a:lnTo>
                    <a:lnTo>
                      <a:pt x="150" y="235"/>
                    </a:lnTo>
                    <a:lnTo>
                      <a:pt x="148" y="236"/>
                    </a:lnTo>
                    <a:lnTo>
                      <a:pt x="145" y="236"/>
                    </a:lnTo>
                    <a:lnTo>
                      <a:pt x="142" y="235"/>
                    </a:lnTo>
                    <a:lnTo>
                      <a:pt x="147" y="238"/>
                    </a:lnTo>
                    <a:lnTo>
                      <a:pt x="145" y="243"/>
                    </a:lnTo>
                    <a:lnTo>
                      <a:pt x="143" y="245"/>
                    </a:lnTo>
                    <a:lnTo>
                      <a:pt x="140" y="245"/>
                    </a:lnTo>
                    <a:lnTo>
                      <a:pt x="137" y="240"/>
                    </a:lnTo>
                    <a:lnTo>
                      <a:pt x="137" y="240"/>
                    </a:lnTo>
                    <a:lnTo>
                      <a:pt x="135" y="240"/>
                    </a:lnTo>
                    <a:lnTo>
                      <a:pt x="133" y="238"/>
                    </a:lnTo>
                    <a:lnTo>
                      <a:pt x="127" y="236"/>
                    </a:lnTo>
                    <a:lnTo>
                      <a:pt x="123" y="235"/>
                    </a:lnTo>
                    <a:lnTo>
                      <a:pt x="122" y="220"/>
                    </a:lnTo>
                    <a:lnTo>
                      <a:pt x="113" y="220"/>
                    </a:lnTo>
                    <a:lnTo>
                      <a:pt x="112" y="215"/>
                    </a:lnTo>
                    <a:lnTo>
                      <a:pt x="112" y="208"/>
                    </a:lnTo>
                    <a:lnTo>
                      <a:pt x="117" y="203"/>
                    </a:lnTo>
                    <a:lnTo>
                      <a:pt x="112" y="195"/>
                    </a:lnTo>
                    <a:lnTo>
                      <a:pt x="108" y="191"/>
                    </a:lnTo>
                    <a:lnTo>
                      <a:pt x="103" y="185"/>
                    </a:lnTo>
                    <a:lnTo>
                      <a:pt x="100" y="181"/>
                    </a:lnTo>
                    <a:lnTo>
                      <a:pt x="98" y="183"/>
                    </a:lnTo>
                    <a:lnTo>
                      <a:pt x="80" y="173"/>
                    </a:lnTo>
                    <a:lnTo>
                      <a:pt x="75" y="173"/>
                    </a:lnTo>
                    <a:lnTo>
                      <a:pt x="74" y="175"/>
                    </a:lnTo>
                    <a:lnTo>
                      <a:pt x="69" y="171"/>
                    </a:lnTo>
                    <a:lnTo>
                      <a:pt x="69" y="168"/>
                    </a:lnTo>
                    <a:lnTo>
                      <a:pt x="67" y="166"/>
                    </a:lnTo>
                    <a:lnTo>
                      <a:pt x="70" y="161"/>
                    </a:lnTo>
                    <a:lnTo>
                      <a:pt x="64" y="158"/>
                    </a:lnTo>
                    <a:lnTo>
                      <a:pt x="64" y="155"/>
                    </a:lnTo>
                    <a:lnTo>
                      <a:pt x="59" y="153"/>
                    </a:lnTo>
                    <a:lnTo>
                      <a:pt x="55" y="152"/>
                    </a:lnTo>
                    <a:lnTo>
                      <a:pt x="52" y="150"/>
                    </a:lnTo>
                    <a:lnTo>
                      <a:pt x="52" y="148"/>
                    </a:lnTo>
                    <a:lnTo>
                      <a:pt x="54" y="145"/>
                    </a:lnTo>
                    <a:lnTo>
                      <a:pt x="52" y="143"/>
                    </a:lnTo>
                    <a:lnTo>
                      <a:pt x="54" y="140"/>
                    </a:lnTo>
                    <a:lnTo>
                      <a:pt x="54" y="132"/>
                    </a:lnTo>
                    <a:lnTo>
                      <a:pt x="57" y="130"/>
                    </a:lnTo>
                    <a:lnTo>
                      <a:pt x="57" y="123"/>
                    </a:lnTo>
                    <a:lnTo>
                      <a:pt x="60" y="123"/>
                    </a:lnTo>
                    <a:lnTo>
                      <a:pt x="64" y="122"/>
                    </a:lnTo>
                    <a:lnTo>
                      <a:pt x="64" y="115"/>
                    </a:lnTo>
                    <a:lnTo>
                      <a:pt x="62" y="113"/>
                    </a:lnTo>
                    <a:lnTo>
                      <a:pt x="62" y="107"/>
                    </a:lnTo>
                    <a:lnTo>
                      <a:pt x="64" y="107"/>
                    </a:lnTo>
                    <a:lnTo>
                      <a:pt x="69" y="105"/>
                    </a:lnTo>
                    <a:lnTo>
                      <a:pt x="70" y="105"/>
                    </a:lnTo>
                    <a:lnTo>
                      <a:pt x="69" y="103"/>
                    </a:lnTo>
                    <a:lnTo>
                      <a:pt x="65" y="102"/>
                    </a:lnTo>
                    <a:lnTo>
                      <a:pt x="60" y="102"/>
                    </a:lnTo>
                    <a:lnTo>
                      <a:pt x="55" y="102"/>
                    </a:lnTo>
                    <a:lnTo>
                      <a:pt x="49" y="97"/>
                    </a:lnTo>
                    <a:lnTo>
                      <a:pt x="44" y="97"/>
                    </a:lnTo>
                    <a:lnTo>
                      <a:pt x="40" y="95"/>
                    </a:lnTo>
                    <a:lnTo>
                      <a:pt x="37" y="90"/>
                    </a:lnTo>
                    <a:lnTo>
                      <a:pt x="35" y="85"/>
                    </a:lnTo>
                    <a:lnTo>
                      <a:pt x="32" y="85"/>
                    </a:lnTo>
                    <a:lnTo>
                      <a:pt x="29" y="80"/>
                    </a:lnTo>
                    <a:lnTo>
                      <a:pt x="29" y="77"/>
                    </a:lnTo>
                    <a:lnTo>
                      <a:pt x="27" y="72"/>
                    </a:lnTo>
                    <a:lnTo>
                      <a:pt x="22" y="72"/>
                    </a:lnTo>
                    <a:lnTo>
                      <a:pt x="22" y="72"/>
                    </a:lnTo>
                    <a:lnTo>
                      <a:pt x="24" y="67"/>
                    </a:lnTo>
                    <a:lnTo>
                      <a:pt x="20" y="62"/>
                    </a:lnTo>
                    <a:lnTo>
                      <a:pt x="15" y="54"/>
                    </a:lnTo>
                    <a:lnTo>
                      <a:pt x="9" y="52"/>
                    </a:lnTo>
                    <a:lnTo>
                      <a:pt x="10" y="49"/>
                    </a:lnTo>
                    <a:lnTo>
                      <a:pt x="9" y="44"/>
                    </a:lnTo>
                    <a:lnTo>
                      <a:pt x="12" y="37"/>
                    </a:lnTo>
                    <a:lnTo>
                      <a:pt x="10" y="34"/>
                    </a:lnTo>
                    <a:lnTo>
                      <a:pt x="5" y="34"/>
                    </a:lnTo>
                    <a:lnTo>
                      <a:pt x="5" y="27"/>
                    </a:lnTo>
                    <a:lnTo>
                      <a:pt x="5" y="22"/>
                    </a:lnTo>
                    <a:lnTo>
                      <a:pt x="4" y="14"/>
                    </a:lnTo>
                    <a:lnTo>
                      <a:pt x="0" y="10"/>
                    </a:lnTo>
                    <a:lnTo>
                      <a:pt x="0" y="9"/>
                    </a:lnTo>
                    <a:lnTo>
                      <a:pt x="7" y="7"/>
                    </a:lnTo>
                    <a:lnTo>
                      <a:pt x="10" y="2"/>
                    </a:lnTo>
                    <a:lnTo>
                      <a:pt x="12" y="0"/>
                    </a:lnTo>
                    <a:lnTo>
                      <a:pt x="12" y="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14" name="Freeform 74"/>
              <p:cNvSpPr>
                <a:spLocks/>
              </p:cNvSpPr>
              <p:nvPr/>
            </p:nvSpPr>
            <p:spPr bwMode="auto">
              <a:xfrm>
                <a:off x="6903048" y="2820439"/>
                <a:ext cx="126289" cy="104797"/>
              </a:xfrm>
              <a:custGeom>
                <a:avLst/>
                <a:gdLst/>
                <a:ahLst/>
                <a:cxnLst>
                  <a:cxn ang="0">
                    <a:pos x="234" y="173"/>
                  </a:cxn>
                  <a:cxn ang="0">
                    <a:pos x="224" y="170"/>
                  </a:cxn>
                  <a:cxn ang="0">
                    <a:pos x="214" y="155"/>
                  </a:cxn>
                  <a:cxn ang="0">
                    <a:pos x="213" y="143"/>
                  </a:cxn>
                  <a:cxn ang="0">
                    <a:pos x="213" y="130"/>
                  </a:cxn>
                  <a:cxn ang="0">
                    <a:pos x="204" y="120"/>
                  </a:cxn>
                  <a:cxn ang="0">
                    <a:pos x="199" y="118"/>
                  </a:cxn>
                  <a:cxn ang="0">
                    <a:pos x="176" y="108"/>
                  </a:cxn>
                  <a:cxn ang="0">
                    <a:pos x="170" y="106"/>
                  </a:cxn>
                  <a:cxn ang="0">
                    <a:pos x="168" y="101"/>
                  </a:cxn>
                  <a:cxn ang="0">
                    <a:pos x="165" y="93"/>
                  </a:cxn>
                  <a:cxn ang="0">
                    <a:pos x="160" y="88"/>
                  </a:cxn>
                  <a:cxn ang="0">
                    <a:pos x="153" y="85"/>
                  </a:cxn>
                  <a:cxn ang="0">
                    <a:pos x="155" y="80"/>
                  </a:cxn>
                  <a:cxn ang="0">
                    <a:pos x="155" y="75"/>
                  </a:cxn>
                  <a:cxn ang="0">
                    <a:pos x="158" y="65"/>
                  </a:cxn>
                  <a:cxn ang="0">
                    <a:pos x="161" y="58"/>
                  </a:cxn>
                  <a:cxn ang="0">
                    <a:pos x="165" y="50"/>
                  </a:cxn>
                  <a:cxn ang="0">
                    <a:pos x="163" y="42"/>
                  </a:cxn>
                  <a:cxn ang="0">
                    <a:pos x="170" y="40"/>
                  </a:cxn>
                  <a:cxn ang="0">
                    <a:pos x="170" y="38"/>
                  </a:cxn>
                  <a:cxn ang="0">
                    <a:pos x="161" y="37"/>
                  </a:cxn>
                  <a:cxn ang="0">
                    <a:pos x="150" y="32"/>
                  </a:cxn>
                  <a:cxn ang="0">
                    <a:pos x="141" y="30"/>
                  </a:cxn>
                  <a:cxn ang="0">
                    <a:pos x="136" y="20"/>
                  </a:cxn>
                  <a:cxn ang="0">
                    <a:pos x="130" y="15"/>
                  </a:cxn>
                  <a:cxn ang="0">
                    <a:pos x="128" y="7"/>
                  </a:cxn>
                  <a:cxn ang="0">
                    <a:pos x="118" y="7"/>
                  </a:cxn>
                  <a:cxn ang="0">
                    <a:pos x="113" y="2"/>
                  </a:cxn>
                  <a:cxn ang="0">
                    <a:pos x="105" y="2"/>
                  </a:cxn>
                  <a:cxn ang="0">
                    <a:pos x="86" y="0"/>
                  </a:cxn>
                  <a:cxn ang="0">
                    <a:pos x="78" y="2"/>
                  </a:cxn>
                  <a:cxn ang="0">
                    <a:pos x="72" y="7"/>
                  </a:cxn>
                  <a:cxn ang="0">
                    <a:pos x="67" y="12"/>
                  </a:cxn>
                  <a:cxn ang="0">
                    <a:pos x="52" y="17"/>
                  </a:cxn>
                  <a:cxn ang="0">
                    <a:pos x="47" y="32"/>
                  </a:cxn>
                  <a:cxn ang="0">
                    <a:pos x="52" y="47"/>
                  </a:cxn>
                  <a:cxn ang="0">
                    <a:pos x="48" y="58"/>
                  </a:cxn>
                  <a:cxn ang="0">
                    <a:pos x="45" y="68"/>
                  </a:cxn>
                  <a:cxn ang="0">
                    <a:pos x="0" y="100"/>
                  </a:cxn>
                  <a:cxn ang="0">
                    <a:pos x="0" y="100"/>
                  </a:cxn>
                  <a:cxn ang="0">
                    <a:pos x="33" y="131"/>
                  </a:cxn>
                  <a:cxn ang="0">
                    <a:pos x="193" y="203"/>
                  </a:cxn>
                  <a:cxn ang="0">
                    <a:pos x="203" y="183"/>
                  </a:cxn>
                  <a:cxn ang="0">
                    <a:pos x="223" y="181"/>
                  </a:cxn>
                  <a:cxn ang="0">
                    <a:pos x="231" y="181"/>
                  </a:cxn>
                  <a:cxn ang="0">
                    <a:pos x="236" y="175"/>
                  </a:cxn>
                </a:cxnLst>
                <a:rect l="0" t="0" r="r" b="b"/>
                <a:pathLst>
                  <a:path w="236" h="203">
                    <a:moveTo>
                      <a:pt x="236" y="175"/>
                    </a:moveTo>
                    <a:lnTo>
                      <a:pt x="234" y="173"/>
                    </a:lnTo>
                    <a:lnTo>
                      <a:pt x="228" y="171"/>
                    </a:lnTo>
                    <a:lnTo>
                      <a:pt x="224" y="170"/>
                    </a:lnTo>
                    <a:lnTo>
                      <a:pt x="223" y="155"/>
                    </a:lnTo>
                    <a:lnTo>
                      <a:pt x="214" y="155"/>
                    </a:lnTo>
                    <a:lnTo>
                      <a:pt x="213" y="150"/>
                    </a:lnTo>
                    <a:lnTo>
                      <a:pt x="213" y="143"/>
                    </a:lnTo>
                    <a:lnTo>
                      <a:pt x="218" y="138"/>
                    </a:lnTo>
                    <a:lnTo>
                      <a:pt x="213" y="130"/>
                    </a:lnTo>
                    <a:lnTo>
                      <a:pt x="209" y="126"/>
                    </a:lnTo>
                    <a:lnTo>
                      <a:pt x="204" y="120"/>
                    </a:lnTo>
                    <a:lnTo>
                      <a:pt x="201" y="116"/>
                    </a:lnTo>
                    <a:lnTo>
                      <a:pt x="199" y="118"/>
                    </a:lnTo>
                    <a:lnTo>
                      <a:pt x="181" y="108"/>
                    </a:lnTo>
                    <a:lnTo>
                      <a:pt x="176" y="108"/>
                    </a:lnTo>
                    <a:lnTo>
                      <a:pt x="175" y="110"/>
                    </a:lnTo>
                    <a:lnTo>
                      <a:pt x="170" y="106"/>
                    </a:lnTo>
                    <a:lnTo>
                      <a:pt x="170" y="103"/>
                    </a:lnTo>
                    <a:lnTo>
                      <a:pt x="168" y="101"/>
                    </a:lnTo>
                    <a:lnTo>
                      <a:pt x="171" y="96"/>
                    </a:lnTo>
                    <a:lnTo>
                      <a:pt x="165" y="93"/>
                    </a:lnTo>
                    <a:lnTo>
                      <a:pt x="165" y="90"/>
                    </a:lnTo>
                    <a:lnTo>
                      <a:pt x="160" y="88"/>
                    </a:lnTo>
                    <a:lnTo>
                      <a:pt x="156" y="87"/>
                    </a:lnTo>
                    <a:lnTo>
                      <a:pt x="153" y="85"/>
                    </a:lnTo>
                    <a:lnTo>
                      <a:pt x="153" y="83"/>
                    </a:lnTo>
                    <a:lnTo>
                      <a:pt x="155" y="80"/>
                    </a:lnTo>
                    <a:lnTo>
                      <a:pt x="153" y="78"/>
                    </a:lnTo>
                    <a:lnTo>
                      <a:pt x="155" y="75"/>
                    </a:lnTo>
                    <a:lnTo>
                      <a:pt x="155" y="67"/>
                    </a:lnTo>
                    <a:lnTo>
                      <a:pt x="158" y="65"/>
                    </a:lnTo>
                    <a:lnTo>
                      <a:pt x="158" y="58"/>
                    </a:lnTo>
                    <a:lnTo>
                      <a:pt x="161" y="58"/>
                    </a:lnTo>
                    <a:lnTo>
                      <a:pt x="165" y="57"/>
                    </a:lnTo>
                    <a:lnTo>
                      <a:pt x="165" y="50"/>
                    </a:lnTo>
                    <a:lnTo>
                      <a:pt x="163" y="48"/>
                    </a:lnTo>
                    <a:lnTo>
                      <a:pt x="163" y="42"/>
                    </a:lnTo>
                    <a:lnTo>
                      <a:pt x="165" y="42"/>
                    </a:lnTo>
                    <a:lnTo>
                      <a:pt x="170" y="40"/>
                    </a:lnTo>
                    <a:lnTo>
                      <a:pt x="171" y="40"/>
                    </a:lnTo>
                    <a:lnTo>
                      <a:pt x="170" y="38"/>
                    </a:lnTo>
                    <a:lnTo>
                      <a:pt x="166" y="37"/>
                    </a:lnTo>
                    <a:lnTo>
                      <a:pt x="161" y="37"/>
                    </a:lnTo>
                    <a:lnTo>
                      <a:pt x="156" y="37"/>
                    </a:lnTo>
                    <a:lnTo>
                      <a:pt x="150" y="32"/>
                    </a:lnTo>
                    <a:lnTo>
                      <a:pt x="145" y="32"/>
                    </a:lnTo>
                    <a:lnTo>
                      <a:pt x="141" y="30"/>
                    </a:lnTo>
                    <a:lnTo>
                      <a:pt x="138" y="25"/>
                    </a:lnTo>
                    <a:lnTo>
                      <a:pt x="136" y="20"/>
                    </a:lnTo>
                    <a:lnTo>
                      <a:pt x="133" y="20"/>
                    </a:lnTo>
                    <a:lnTo>
                      <a:pt x="130" y="15"/>
                    </a:lnTo>
                    <a:lnTo>
                      <a:pt x="130" y="12"/>
                    </a:lnTo>
                    <a:lnTo>
                      <a:pt x="128" y="7"/>
                    </a:lnTo>
                    <a:lnTo>
                      <a:pt x="123" y="7"/>
                    </a:lnTo>
                    <a:lnTo>
                      <a:pt x="118" y="7"/>
                    </a:lnTo>
                    <a:lnTo>
                      <a:pt x="113" y="5"/>
                    </a:lnTo>
                    <a:lnTo>
                      <a:pt x="113" y="2"/>
                    </a:lnTo>
                    <a:lnTo>
                      <a:pt x="110" y="0"/>
                    </a:lnTo>
                    <a:lnTo>
                      <a:pt x="105" y="2"/>
                    </a:lnTo>
                    <a:lnTo>
                      <a:pt x="96" y="0"/>
                    </a:lnTo>
                    <a:lnTo>
                      <a:pt x="86" y="0"/>
                    </a:lnTo>
                    <a:lnTo>
                      <a:pt x="83" y="2"/>
                    </a:lnTo>
                    <a:lnTo>
                      <a:pt x="78" y="2"/>
                    </a:lnTo>
                    <a:lnTo>
                      <a:pt x="72" y="7"/>
                    </a:lnTo>
                    <a:lnTo>
                      <a:pt x="72" y="7"/>
                    </a:lnTo>
                    <a:lnTo>
                      <a:pt x="68" y="12"/>
                    </a:lnTo>
                    <a:lnTo>
                      <a:pt x="67" y="12"/>
                    </a:lnTo>
                    <a:lnTo>
                      <a:pt x="62" y="15"/>
                    </a:lnTo>
                    <a:lnTo>
                      <a:pt x="52" y="17"/>
                    </a:lnTo>
                    <a:lnTo>
                      <a:pt x="48" y="25"/>
                    </a:lnTo>
                    <a:lnTo>
                      <a:pt x="47" y="32"/>
                    </a:lnTo>
                    <a:lnTo>
                      <a:pt x="52" y="40"/>
                    </a:lnTo>
                    <a:lnTo>
                      <a:pt x="52" y="47"/>
                    </a:lnTo>
                    <a:lnTo>
                      <a:pt x="48" y="55"/>
                    </a:lnTo>
                    <a:lnTo>
                      <a:pt x="48" y="58"/>
                    </a:lnTo>
                    <a:lnTo>
                      <a:pt x="48" y="63"/>
                    </a:lnTo>
                    <a:lnTo>
                      <a:pt x="45" y="68"/>
                    </a:lnTo>
                    <a:lnTo>
                      <a:pt x="43" y="72"/>
                    </a:lnTo>
                    <a:lnTo>
                      <a:pt x="0" y="100"/>
                    </a:lnTo>
                    <a:lnTo>
                      <a:pt x="0" y="100"/>
                    </a:lnTo>
                    <a:lnTo>
                      <a:pt x="0" y="100"/>
                    </a:lnTo>
                    <a:lnTo>
                      <a:pt x="12" y="128"/>
                    </a:lnTo>
                    <a:lnTo>
                      <a:pt x="33" y="131"/>
                    </a:lnTo>
                    <a:lnTo>
                      <a:pt x="146" y="203"/>
                    </a:lnTo>
                    <a:lnTo>
                      <a:pt x="193" y="203"/>
                    </a:lnTo>
                    <a:lnTo>
                      <a:pt x="198" y="194"/>
                    </a:lnTo>
                    <a:lnTo>
                      <a:pt x="203" y="183"/>
                    </a:lnTo>
                    <a:lnTo>
                      <a:pt x="214" y="178"/>
                    </a:lnTo>
                    <a:lnTo>
                      <a:pt x="223" y="181"/>
                    </a:lnTo>
                    <a:lnTo>
                      <a:pt x="228" y="180"/>
                    </a:lnTo>
                    <a:lnTo>
                      <a:pt x="231" y="181"/>
                    </a:lnTo>
                    <a:lnTo>
                      <a:pt x="233" y="176"/>
                    </a:lnTo>
                    <a:lnTo>
                      <a:pt x="236" y="17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15" name="Freeform 75"/>
              <p:cNvSpPr>
                <a:spLocks/>
              </p:cNvSpPr>
              <p:nvPr/>
            </p:nvSpPr>
            <p:spPr bwMode="auto">
              <a:xfrm>
                <a:off x="7005792" y="2912784"/>
                <a:ext cx="22475" cy="20752"/>
              </a:xfrm>
              <a:custGeom>
                <a:avLst/>
                <a:gdLst/>
                <a:ahLst/>
                <a:cxnLst>
                  <a:cxn ang="0">
                    <a:pos x="0" y="25"/>
                  </a:cxn>
                  <a:cxn ang="0">
                    <a:pos x="5" y="16"/>
                  </a:cxn>
                  <a:cxn ang="0">
                    <a:pos x="10" y="5"/>
                  </a:cxn>
                  <a:cxn ang="0">
                    <a:pos x="21" y="0"/>
                  </a:cxn>
                  <a:cxn ang="0">
                    <a:pos x="30" y="3"/>
                  </a:cxn>
                  <a:cxn ang="0">
                    <a:pos x="35" y="2"/>
                  </a:cxn>
                  <a:cxn ang="0">
                    <a:pos x="38" y="3"/>
                  </a:cxn>
                  <a:cxn ang="0">
                    <a:pos x="36" y="3"/>
                  </a:cxn>
                  <a:cxn ang="0">
                    <a:pos x="40" y="13"/>
                  </a:cxn>
                  <a:cxn ang="0">
                    <a:pos x="25" y="16"/>
                  </a:cxn>
                  <a:cxn ang="0">
                    <a:pos x="35" y="21"/>
                  </a:cxn>
                  <a:cxn ang="0">
                    <a:pos x="36" y="20"/>
                  </a:cxn>
                  <a:cxn ang="0">
                    <a:pos x="38" y="23"/>
                  </a:cxn>
                  <a:cxn ang="0">
                    <a:pos x="38" y="26"/>
                  </a:cxn>
                  <a:cxn ang="0">
                    <a:pos x="40" y="30"/>
                  </a:cxn>
                  <a:cxn ang="0">
                    <a:pos x="40" y="30"/>
                  </a:cxn>
                  <a:cxn ang="0">
                    <a:pos x="38" y="30"/>
                  </a:cxn>
                  <a:cxn ang="0">
                    <a:pos x="41" y="33"/>
                  </a:cxn>
                  <a:cxn ang="0">
                    <a:pos x="26" y="40"/>
                  </a:cxn>
                  <a:cxn ang="0">
                    <a:pos x="25" y="31"/>
                  </a:cxn>
                  <a:cxn ang="0">
                    <a:pos x="3" y="25"/>
                  </a:cxn>
                  <a:cxn ang="0">
                    <a:pos x="0" y="25"/>
                  </a:cxn>
                </a:cxnLst>
                <a:rect l="0" t="0" r="r" b="b"/>
                <a:pathLst>
                  <a:path w="41" h="40">
                    <a:moveTo>
                      <a:pt x="0" y="25"/>
                    </a:moveTo>
                    <a:lnTo>
                      <a:pt x="5" y="16"/>
                    </a:lnTo>
                    <a:lnTo>
                      <a:pt x="10" y="5"/>
                    </a:lnTo>
                    <a:lnTo>
                      <a:pt x="21" y="0"/>
                    </a:lnTo>
                    <a:lnTo>
                      <a:pt x="30" y="3"/>
                    </a:lnTo>
                    <a:lnTo>
                      <a:pt x="35" y="2"/>
                    </a:lnTo>
                    <a:lnTo>
                      <a:pt x="38" y="3"/>
                    </a:lnTo>
                    <a:lnTo>
                      <a:pt x="36" y="3"/>
                    </a:lnTo>
                    <a:lnTo>
                      <a:pt x="40" y="13"/>
                    </a:lnTo>
                    <a:lnTo>
                      <a:pt x="25" y="16"/>
                    </a:lnTo>
                    <a:lnTo>
                      <a:pt x="35" y="21"/>
                    </a:lnTo>
                    <a:lnTo>
                      <a:pt x="36" y="20"/>
                    </a:lnTo>
                    <a:lnTo>
                      <a:pt x="38" y="23"/>
                    </a:lnTo>
                    <a:lnTo>
                      <a:pt x="38" y="26"/>
                    </a:lnTo>
                    <a:lnTo>
                      <a:pt x="40" y="30"/>
                    </a:lnTo>
                    <a:lnTo>
                      <a:pt x="40" y="30"/>
                    </a:lnTo>
                    <a:lnTo>
                      <a:pt x="38" y="30"/>
                    </a:lnTo>
                    <a:lnTo>
                      <a:pt x="41" y="33"/>
                    </a:lnTo>
                    <a:lnTo>
                      <a:pt x="26" y="40"/>
                    </a:lnTo>
                    <a:lnTo>
                      <a:pt x="25" y="31"/>
                    </a:lnTo>
                    <a:lnTo>
                      <a:pt x="3" y="25"/>
                    </a:lnTo>
                    <a:lnTo>
                      <a:pt x="0" y="2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16" name="Freeform 76"/>
              <p:cNvSpPr>
                <a:spLocks/>
              </p:cNvSpPr>
              <p:nvPr/>
            </p:nvSpPr>
            <p:spPr bwMode="auto">
              <a:xfrm>
                <a:off x="6817428" y="2844303"/>
                <a:ext cx="29967" cy="14526"/>
              </a:xfrm>
              <a:custGeom>
                <a:avLst/>
                <a:gdLst/>
                <a:ahLst/>
                <a:cxnLst>
                  <a:cxn ang="0">
                    <a:pos x="8" y="26"/>
                  </a:cxn>
                  <a:cxn ang="0">
                    <a:pos x="3" y="23"/>
                  </a:cxn>
                  <a:cxn ang="0">
                    <a:pos x="0" y="20"/>
                  </a:cxn>
                  <a:cxn ang="0">
                    <a:pos x="0" y="15"/>
                  </a:cxn>
                  <a:cxn ang="0">
                    <a:pos x="3" y="13"/>
                  </a:cxn>
                  <a:cxn ang="0">
                    <a:pos x="6" y="10"/>
                  </a:cxn>
                  <a:cxn ang="0">
                    <a:pos x="10" y="11"/>
                  </a:cxn>
                  <a:cxn ang="0">
                    <a:pos x="13" y="11"/>
                  </a:cxn>
                  <a:cxn ang="0">
                    <a:pos x="15" y="8"/>
                  </a:cxn>
                  <a:cxn ang="0">
                    <a:pos x="15" y="5"/>
                  </a:cxn>
                  <a:cxn ang="0">
                    <a:pos x="20" y="5"/>
                  </a:cxn>
                  <a:cxn ang="0">
                    <a:pos x="25" y="8"/>
                  </a:cxn>
                  <a:cxn ang="0">
                    <a:pos x="31" y="8"/>
                  </a:cxn>
                  <a:cxn ang="0">
                    <a:pos x="41" y="3"/>
                  </a:cxn>
                  <a:cxn ang="0">
                    <a:pos x="49" y="0"/>
                  </a:cxn>
                  <a:cxn ang="0">
                    <a:pos x="53" y="0"/>
                  </a:cxn>
                  <a:cxn ang="0">
                    <a:pos x="54" y="0"/>
                  </a:cxn>
                  <a:cxn ang="0">
                    <a:pos x="51" y="1"/>
                  </a:cxn>
                  <a:cxn ang="0">
                    <a:pos x="46" y="5"/>
                  </a:cxn>
                  <a:cxn ang="0">
                    <a:pos x="40" y="11"/>
                  </a:cxn>
                  <a:cxn ang="0">
                    <a:pos x="41" y="15"/>
                  </a:cxn>
                  <a:cxn ang="0">
                    <a:pos x="41" y="20"/>
                  </a:cxn>
                  <a:cxn ang="0">
                    <a:pos x="35" y="18"/>
                  </a:cxn>
                  <a:cxn ang="0">
                    <a:pos x="31" y="20"/>
                  </a:cxn>
                  <a:cxn ang="0">
                    <a:pos x="26" y="25"/>
                  </a:cxn>
                  <a:cxn ang="0">
                    <a:pos x="21" y="25"/>
                  </a:cxn>
                  <a:cxn ang="0">
                    <a:pos x="18" y="28"/>
                  </a:cxn>
                  <a:cxn ang="0">
                    <a:pos x="15" y="26"/>
                  </a:cxn>
                  <a:cxn ang="0">
                    <a:pos x="8" y="26"/>
                  </a:cxn>
                </a:cxnLst>
                <a:rect l="0" t="0" r="r" b="b"/>
                <a:pathLst>
                  <a:path w="54" h="28">
                    <a:moveTo>
                      <a:pt x="8" y="26"/>
                    </a:moveTo>
                    <a:lnTo>
                      <a:pt x="3" y="23"/>
                    </a:lnTo>
                    <a:lnTo>
                      <a:pt x="0" y="20"/>
                    </a:lnTo>
                    <a:lnTo>
                      <a:pt x="0" y="15"/>
                    </a:lnTo>
                    <a:lnTo>
                      <a:pt x="3" y="13"/>
                    </a:lnTo>
                    <a:lnTo>
                      <a:pt x="6" y="10"/>
                    </a:lnTo>
                    <a:lnTo>
                      <a:pt x="10" y="11"/>
                    </a:lnTo>
                    <a:lnTo>
                      <a:pt x="13" y="11"/>
                    </a:lnTo>
                    <a:lnTo>
                      <a:pt x="15" y="8"/>
                    </a:lnTo>
                    <a:lnTo>
                      <a:pt x="15" y="5"/>
                    </a:lnTo>
                    <a:lnTo>
                      <a:pt x="20" y="5"/>
                    </a:lnTo>
                    <a:lnTo>
                      <a:pt x="25" y="8"/>
                    </a:lnTo>
                    <a:lnTo>
                      <a:pt x="31" y="8"/>
                    </a:lnTo>
                    <a:lnTo>
                      <a:pt x="41" y="3"/>
                    </a:lnTo>
                    <a:lnTo>
                      <a:pt x="49" y="0"/>
                    </a:lnTo>
                    <a:lnTo>
                      <a:pt x="53" y="0"/>
                    </a:lnTo>
                    <a:lnTo>
                      <a:pt x="54" y="0"/>
                    </a:lnTo>
                    <a:lnTo>
                      <a:pt x="51" y="1"/>
                    </a:lnTo>
                    <a:lnTo>
                      <a:pt x="46" y="5"/>
                    </a:lnTo>
                    <a:lnTo>
                      <a:pt x="40" y="11"/>
                    </a:lnTo>
                    <a:lnTo>
                      <a:pt x="41" y="15"/>
                    </a:lnTo>
                    <a:lnTo>
                      <a:pt x="41" y="20"/>
                    </a:lnTo>
                    <a:lnTo>
                      <a:pt x="35" y="18"/>
                    </a:lnTo>
                    <a:lnTo>
                      <a:pt x="31" y="20"/>
                    </a:lnTo>
                    <a:lnTo>
                      <a:pt x="26" y="25"/>
                    </a:lnTo>
                    <a:lnTo>
                      <a:pt x="21" y="25"/>
                    </a:lnTo>
                    <a:lnTo>
                      <a:pt x="18" y="28"/>
                    </a:lnTo>
                    <a:lnTo>
                      <a:pt x="15" y="26"/>
                    </a:lnTo>
                    <a:lnTo>
                      <a:pt x="8" y="26"/>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17" name="Freeform 77"/>
              <p:cNvSpPr>
                <a:spLocks/>
              </p:cNvSpPr>
              <p:nvPr/>
            </p:nvSpPr>
            <p:spPr bwMode="auto">
              <a:xfrm>
                <a:off x="6860238" y="2823552"/>
                <a:ext cx="81339" cy="63293"/>
              </a:xfrm>
              <a:custGeom>
                <a:avLst/>
                <a:gdLst/>
                <a:ahLst/>
                <a:cxnLst>
                  <a:cxn ang="0">
                    <a:pos x="123" y="67"/>
                  </a:cxn>
                  <a:cxn ang="0">
                    <a:pos x="128" y="58"/>
                  </a:cxn>
                  <a:cxn ang="0">
                    <a:pos x="128" y="50"/>
                  </a:cxn>
                  <a:cxn ang="0">
                    <a:pos x="132" y="35"/>
                  </a:cxn>
                  <a:cxn ang="0">
                    <a:pos x="128" y="20"/>
                  </a:cxn>
                  <a:cxn ang="0">
                    <a:pos x="142" y="10"/>
                  </a:cxn>
                  <a:cxn ang="0">
                    <a:pos x="148" y="7"/>
                  </a:cxn>
                  <a:cxn ang="0">
                    <a:pos x="150" y="0"/>
                  </a:cxn>
                  <a:cxn ang="0">
                    <a:pos x="133" y="3"/>
                  </a:cxn>
                  <a:cxn ang="0">
                    <a:pos x="117" y="3"/>
                  </a:cxn>
                  <a:cxn ang="0">
                    <a:pos x="102" y="5"/>
                  </a:cxn>
                  <a:cxn ang="0">
                    <a:pos x="92" y="10"/>
                  </a:cxn>
                  <a:cxn ang="0">
                    <a:pos x="78" y="12"/>
                  </a:cxn>
                  <a:cxn ang="0">
                    <a:pos x="68" y="8"/>
                  </a:cxn>
                  <a:cxn ang="0">
                    <a:pos x="52" y="8"/>
                  </a:cxn>
                  <a:cxn ang="0">
                    <a:pos x="45" y="10"/>
                  </a:cxn>
                  <a:cxn ang="0">
                    <a:pos x="30" y="13"/>
                  </a:cxn>
                  <a:cxn ang="0">
                    <a:pos x="22" y="17"/>
                  </a:cxn>
                  <a:cxn ang="0">
                    <a:pos x="19" y="27"/>
                  </a:cxn>
                  <a:cxn ang="0">
                    <a:pos x="14" y="32"/>
                  </a:cxn>
                  <a:cxn ang="0">
                    <a:pos x="4" y="32"/>
                  </a:cxn>
                  <a:cxn ang="0">
                    <a:pos x="0" y="33"/>
                  </a:cxn>
                  <a:cxn ang="0">
                    <a:pos x="5" y="48"/>
                  </a:cxn>
                  <a:cxn ang="0">
                    <a:pos x="5" y="58"/>
                  </a:cxn>
                  <a:cxn ang="0">
                    <a:pos x="15" y="67"/>
                  </a:cxn>
                  <a:cxn ang="0">
                    <a:pos x="22" y="73"/>
                  </a:cxn>
                  <a:cxn ang="0">
                    <a:pos x="24" y="83"/>
                  </a:cxn>
                  <a:cxn ang="0">
                    <a:pos x="19" y="85"/>
                  </a:cxn>
                  <a:cxn ang="0">
                    <a:pos x="12" y="93"/>
                  </a:cxn>
                  <a:cxn ang="0">
                    <a:pos x="7" y="98"/>
                  </a:cxn>
                  <a:cxn ang="0">
                    <a:pos x="12" y="103"/>
                  </a:cxn>
                  <a:cxn ang="0">
                    <a:pos x="12" y="113"/>
                  </a:cxn>
                  <a:cxn ang="0">
                    <a:pos x="22" y="116"/>
                  </a:cxn>
                  <a:cxn ang="0">
                    <a:pos x="29" y="120"/>
                  </a:cxn>
                  <a:cxn ang="0">
                    <a:pos x="80" y="95"/>
                  </a:cxn>
                </a:cxnLst>
                <a:rect l="0" t="0" r="r" b="b"/>
                <a:pathLst>
                  <a:path w="152" h="123">
                    <a:moveTo>
                      <a:pt x="80" y="95"/>
                    </a:moveTo>
                    <a:lnTo>
                      <a:pt x="123" y="67"/>
                    </a:lnTo>
                    <a:lnTo>
                      <a:pt x="125" y="63"/>
                    </a:lnTo>
                    <a:lnTo>
                      <a:pt x="128" y="58"/>
                    </a:lnTo>
                    <a:lnTo>
                      <a:pt x="128" y="53"/>
                    </a:lnTo>
                    <a:lnTo>
                      <a:pt x="128" y="50"/>
                    </a:lnTo>
                    <a:lnTo>
                      <a:pt x="132" y="42"/>
                    </a:lnTo>
                    <a:lnTo>
                      <a:pt x="132" y="35"/>
                    </a:lnTo>
                    <a:lnTo>
                      <a:pt x="127" y="27"/>
                    </a:lnTo>
                    <a:lnTo>
                      <a:pt x="128" y="20"/>
                    </a:lnTo>
                    <a:lnTo>
                      <a:pt x="132" y="12"/>
                    </a:lnTo>
                    <a:lnTo>
                      <a:pt x="142" y="10"/>
                    </a:lnTo>
                    <a:lnTo>
                      <a:pt x="147" y="7"/>
                    </a:lnTo>
                    <a:lnTo>
                      <a:pt x="148" y="7"/>
                    </a:lnTo>
                    <a:lnTo>
                      <a:pt x="152" y="2"/>
                    </a:lnTo>
                    <a:lnTo>
                      <a:pt x="150" y="0"/>
                    </a:lnTo>
                    <a:lnTo>
                      <a:pt x="142" y="0"/>
                    </a:lnTo>
                    <a:lnTo>
                      <a:pt x="133" y="3"/>
                    </a:lnTo>
                    <a:lnTo>
                      <a:pt x="120" y="2"/>
                    </a:lnTo>
                    <a:lnTo>
                      <a:pt x="117" y="3"/>
                    </a:lnTo>
                    <a:lnTo>
                      <a:pt x="110" y="3"/>
                    </a:lnTo>
                    <a:lnTo>
                      <a:pt x="102" y="5"/>
                    </a:lnTo>
                    <a:lnTo>
                      <a:pt x="97" y="8"/>
                    </a:lnTo>
                    <a:lnTo>
                      <a:pt x="92" y="10"/>
                    </a:lnTo>
                    <a:lnTo>
                      <a:pt x="90" y="12"/>
                    </a:lnTo>
                    <a:lnTo>
                      <a:pt x="78" y="12"/>
                    </a:lnTo>
                    <a:lnTo>
                      <a:pt x="72" y="10"/>
                    </a:lnTo>
                    <a:lnTo>
                      <a:pt x="68" y="8"/>
                    </a:lnTo>
                    <a:lnTo>
                      <a:pt x="65" y="7"/>
                    </a:lnTo>
                    <a:lnTo>
                      <a:pt x="52" y="8"/>
                    </a:lnTo>
                    <a:lnTo>
                      <a:pt x="49" y="10"/>
                    </a:lnTo>
                    <a:lnTo>
                      <a:pt x="45" y="10"/>
                    </a:lnTo>
                    <a:lnTo>
                      <a:pt x="34" y="15"/>
                    </a:lnTo>
                    <a:lnTo>
                      <a:pt x="30" y="13"/>
                    </a:lnTo>
                    <a:lnTo>
                      <a:pt x="22" y="12"/>
                    </a:lnTo>
                    <a:lnTo>
                      <a:pt x="22" y="17"/>
                    </a:lnTo>
                    <a:lnTo>
                      <a:pt x="20" y="23"/>
                    </a:lnTo>
                    <a:lnTo>
                      <a:pt x="19" y="27"/>
                    </a:lnTo>
                    <a:lnTo>
                      <a:pt x="19" y="30"/>
                    </a:lnTo>
                    <a:lnTo>
                      <a:pt x="14" y="32"/>
                    </a:lnTo>
                    <a:lnTo>
                      <a:pt x="9" y="33"/>
                    </a:lnTo>
                    <a:lnTo>
                      <a:pt x="4" y="32"/>
                    </a:lnTo>
                    <a:lnTo>
                      <a:pt x="4" y="33"/>
                    </a:lnTo>
                    <a:lnTo>
                      <a:pt x="0" y="33"/>
                    </a:lnTo>
                    <a:lnTo>
                      <a:pt x="2" y="40"/>
                    </a:lnTo>
                    <a:lnTo>
                      <a:pt x="5" y="48"/>
                    </a:lnTo>
                    <a:lnTo>
                      <a:pt x="7" y="53"/>
                    </a:lnTo>
                    <a:lnTo>
                      <a:pt x="5" y="58"/>
                    </a:lnTo>
                    <a:lnTo>
                      <a:pt x="5" y="67"/>
                    </a:lnTo>
                    <a:lnTo>
                      <a:pt x="15" y="67"/>
                    </a:lnTo>
                    <a:lnTo>
                      <a:pt x="19" y="72"/>
                    </a:lnTo>
                    <a:lnTo>
                      <a:pt x="22" y="73"/>
                    </a:lnTo>
                    <a:lnTo>
                      <a:pt x="22" y="80"/>
                    </a:lnTo>
                    <a:lnTo>
                      <a:pt x="24" y="83"/>
                    </a:lnTo>
                    <a:lnTo>
                      <a:pt x="20" y="85"/>
                    </a:lnTo>
                    <a:lnTo>
                      <a:pt x="19" y="85"/>
                    </a:lnTo>
                    <a:lnTo>
                      <a:pt x="14" y="87"/>
                    </a:lnTo>
                    <a:lnTo>
                      <a:pt x="12" y="93"/>
                    </a:lnTo>
                    <a:lnTo>
                      <a:pt x="9" y="98"/>
                    </a:lnTo>
                    <a:lnTo>
                      <a:pt x="7" y="98"/>
                    </a:lnTo>
                    <a:lnTo>
                      <a:pt x="9" y="100"/>
                    </a:lnTo>
                    <a:lnTo>
                      <a:pt x="12" y="103"/>
                    </a:lnTo>
                    <a:lnTo>
                      <a:pt x="14" y="110"/>
                    </a:lnTo>
                    <a:lnTo>
                      <a:pt x="12" y="113"/>
                    </a:lnTo>
                    <a:lnTo>
                      <a:pt x="14" y="113"/>
                    </a:lnTo>
                    <a:lnTo>
                      <a:pt x="22" y="116"/>
                    </a:lnTo>
                    <a:lnTo>
                      <a:pt x="27" y="120"/>
                    </a:lnTo>
                    <a:lnTo>
                      <a:pt x="29" y="120"/>
                    </a:lnTo>
                    <a:lnTo>
                      <a:pt x="32" y="123"/>
                    </a:lnTo>
                    <a:lnTo>
                      <a:pt x="80" y="95"/>
                    </a:lnTo>
                    <a:lnTo>
                      <a:pt x="80" y="9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18" name="Freeform 78"/>
              <p:cNvSpPr>
                <a:spLocks/>
              </p:cNvSpPr>
              <p:nvPr/>
            </p:nvSpPr>
            <p:spPr bwMode="auto">
              <a:xfrm>
                <a:off x="6844184" y="2874393"/>
                <a:ext cx="20334" cy="49804"/>
              </a:xfrm>
              <a:custGeom>
                <a:avLst/>
                <a:gdLst/>
                <a:ahLst/>
                <a:cxnLst>
                  <a:cxn ang="0">
                    <a:pos x="24" y="96"/>
                  </a:cxn>
                  <a:cxn ang="0">
                    <a:pos x="27" y="91"/>
                  </a:cxn>
                  <a:cxn ang="0">
                    <a:pos x="27" y="91"/>
                  </a:cxn>
                  <a:cxn ang="0">
                    <a:pos x="27" y="88"/>
                  </a:cxn>
                  <a:cxn ang="0">
                    <a:pos x="29" y="87"/>
                  </a:cxn>
                  <a:cxn ang="0">
                    <a:pos x="29" y="82"/>
                  </a:cxn>
                  <a:cxn ang="0">
                    <a:pos x="30" y="77"/>
                  </a:cxn>
                  <a:cxn ang="0">
                    <a:pos x="30" y="70"/>
                  </a:cxn>
                  <a:cxn ang="0">
                    <a:pos x="32" y="68"/>
                  </a:cxn>
                  <a:cxn ang="0">
                    <a:pos x="32" y="63"/>
                  </a:cxn>
                  <a:cxn ang="0">
                    <a:pos x="34" y="58"/>
                  </a:cxn>
                  <a:cxn ang="0">
                    <a:pos x="32" y="55"/>
                  </a:cxn>
                  <a:cxn ang="0">
                    <a:pos x="34" y="47"/>
                  </a:cxn>
                  <a:cxn ang="0">
                    <a:pos x="32" y="47"/>
                  </a:cxn>
                  <a:cxn ang="0">
                    <a:pos x="29" y="47"/>
                  </a:cxn>
                  <a:cxn ang="0">
                    <a:pos x="25" y="48"/>
                  </a:cxn>
                  <a:cxn ang="0">
                    <a:pos x="22" y="47"/>
                  </a:cxn>
                  <a:cxn ang="0">
                    <a:pos x="24" y="40"/>
                  </a:cxn>
                  <a:cxn ang="0">
                    <a:pos x="24" y="30"/>
                  </a:cxn>
                  <a:cxn ang="0">
                    <a:pos x="22" y="27"/>
                  </a:cxn>
                  <a:cxn ang="0">
                    <a:pos x="24" y="22"/>
                  </a:cxn>
                  <a:cxn ang="0">
                    <a:pos x="29" y="22"/>
                  </a:cxn>
                  <a:cxn ang="0">
                    <a:pos x="30" y="25"/>
                  </a:cxn>
                  <a:cxn ang="0">
                    <a:pos x="32" y="25"/>
                  </a:cxn>
                  <a:cxn ang="0">
                    <a:pos x="35" y="22"/>
                  </a:cxn>
                  <a:cxn ang="0">
                    <a:pos x="35" y="20"/>
                  </a:cxn>
                  <a:cxn ang="0">
                    <a:pos x="35" y="20"/>
                  </a:cxn>
                  <a:cxn ang="0">
                    <a:pos x="35" y="18"/>
                  </a:cxn>
                  <a:cxn ang="0">
                    <a:pos x="34" y="15"/>
                  </a:cxn>
                  <a:cxn ang="0">
                    <a:pos x="35" y="8"/>
                  </a:cxn>
                  <a:cxn ang="0">
                    <a:pos x="35" y="2"/>
                  </a:cxn>
                  <a:cxn ang="0">
                    <a:pos x="37" y="0"/>
                  </a:cxn>
                  <a:cxn ang="0">
                    <a:pos x="35" y="0"/>
                  </a:cxn>
                  <a:cxn ang="0">
                    <a:pos x="32" y="5"/>
                  </a:cxn>
                  <a:cxn ang="0">
                    <a:pos x="25" y="5"/>
                  </a:cxn>
                  <a:cxn ang="0">
                    <a:pos x="22" y="3"/>
                  </a:cxn>
                  <a:cxn ang="0">
                    <a:pos x="17" y="10"/>
                  </a:cxn>
                  <a:cxn ang="0">
                    <a:pos x="15" y="25"/>
                  </a:cxn>
                  <a:cxn ang="0">
                    <a:pos x="7" y="38"/>
                  </a:cxn>
                  <a:cxn ang="0">
                    <a:pos x="0" y="47"/>
                  </a:cxn>
                  <a:cxn ang="0">
                    <a:pos x="4" y="48"/>
                  </a:cxn>
                  <a:cxn ang="0">
                    <a:pos x="7" y="55"/>
                  </a:cxn>
                  <a:cxn ang="0">
                    <a:pos x="10" y="63"/>
                  </a:cxn>
                  <a:cxn ang="0">
                    <a:pos x="17" y="72"/>
                  </a:cxn>
                  <a:cxn ang="0">
                    <a:pos x="22" y="83"/>
                  </a:cxn>
                  <a:cxn ang="0">
                    <a:pos x="20" y="88"/>
                  </a:cxn>
                  <a:cxn ang="0">
                    <a:pos x="24" y="96"/>
                  </a:cxn>
                </a:cxnLst>
                <a:rect l="0" t="0" r="r" b="b"/>
                <a:pathLst>
                  <a:path w="37" h="96">
                    <a:moveTo>
                      <a:pt x="24" y="96"/>
                    </a:moveTo>
                    <a:lnTo>
                      <a:pt x="27" y="91"/>
                    </a:lnTo>
                    <a:lnTo>
                      <a:pt x="27" y="91"/>
                    </a:lnTo>
                    <a:lnTo>
                      <a:pt x="27" y="88"/>
                    </a:lnTo>
                    <a:lnTo>
                      <a:pt x="29" y="87"/>
                    </a:lnTo>
                    <a:lnTo>
                      <a:pt x="29" y="82"/>
                    </a:lnTo>
                    <a:lnTo>
                      <a:pt x="30" y="77"/>
                    </a:lnTo>
                    <a:lnTo>
                      <a:pt x="30" y="70"/>
                    </a:lnTo>
                    <a:lnTo>
                      <a:pt x="32" y="68"/>
                    </a:lnTo>
                    <a:lnTo>
                      <a:pt x="32" y="63"/>
                    </a:lnTo>
                    <a:lnTo>
                      <a:pt x="34" y="58"/>
                    </a:lnTo>
                    <a:lnTo>
                      <a:pt x="32" y="55"/>
                    </a:lnTo>
                    <a:lnTo>
                      <a:pt x="34" y="47"/>
                    </a:lnTo>
                    <a:lnTo>
                      <a:pt x="32" y="47"/>
                    </a:lnTo>
                    <a:lnTo>
                      <a:pt x="29" y="47"/>
                    </a:lnTo>
                    <a:lnTo>
                      <a:pt x="25" y="48"/>
                    </a:lnTo>
                    <a:lnTo>
                      <a:pt x="22" y="47"/>
                    </a:lnTo>
                    <a:lnTo>
                      <a:pt x="24" y="40"/>
                    </a:lnTo>
                    <a:lnTo>
                      <a:pt x="24" y="30"/>
                    </a:lnTo>
                    <a:lnTo>
                      <a:pt x="22" y="27"/>
                    </a:lnTo>
                    <a:lnTo>
                      <a:pt x="24" y="22"/>
                    </a:lnTo>
                    <a:lnTo>
                      <a:pt x="29" y="22"/>
                    </a:lnTo>
                    <a:lnTo>
                      <a:pt x="30" y="25"/>
                    </a:lnTo>
                    <a:lnTo>
                      <a:pt x="32" y="25"/>
                    </a:lnTo>
                    <a:lnTo>
                      <a:pt x="35" y="22"/>
                    </a:lnTo>
                    <a:lnTo>
                      <a:pt x="35" y="20"/>
                    </a:lnTo>
                    <a:lnTo>
                      <a:pt x="35" y="20"/>
                    </a:lnTo>
                    <a:lnTo>
                      <a:pt x="35" y="18"/>
                    </a:lnTo>
                    <a:lnTo>
                      <a:pt x="34" y="15"/>
                    </a:lnTo>
                    <a:lnTo>
                      <a:pt x="35" y="8"/>
                    </a:lnTo>
                    <a:lnTo>
                      <a:pt x="35" y="2"/>
                    </a:lnTo>
                    <a:lnTo>
                      <a:pt x="37" y="0"/>
                    </a:lnTo>
                    <a:lnTo>
                      <a:pt x="35" y="0"/>
                    </a:lnTo>
                    <a:lnTo>
                      <a:pt x="32" y="5"/>
                    </a:lnTo>
                    <a:lnTo>
                      <a:pt x="25" y="5"/>
                    </a:lnTo>
                    <a:lnTo>
                      <a:pt x="22" y="3"/>
                    </a:lnTo>
                    <a:lnTo>
                      <a:pt x="17" y="10"/>
                    </a:lnTo>
                    <a:lnTo>
                      <a:pt x="15" y="25"/>
                    </a:lnTo>
                    <a:lnTo>
                      <a:pt x="7" y="38"/>
                    </a:lnTo>
                    <a:lnTo>
                      <a:pt x="0" y="47"/>
                    </a:lnTo>
                    <a:lnTo>
                      <a:pt x="4" y="48"/>
                    </a:lnTo>
                    <a:lnTo>
                      <a:pt x="7" y="55"/>
                    </a:lnTo>
                    <a:lnTo>
                      <a:pt x="10" y="63"/>
                    </a:lnTo>
                    <a:lnTo>
                      <a:pt x="17" y="72"/>
                    </a:lnTo>
                    <a:lnTo>
                      <a:pt x="22" y="83"/>
                    </a:lnTo>
                    <a:lnTo>
                      <a:pt x="20" y="88"/>
                    </a:lnTo>
                    <a:lnTo>
                      <a:pt x="24" y="96"/>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19" name="Freeform 79"/>
              <p:cNvSpPr>
                <a:spLocks/>
              </p:cNvSpPr>
              <p:nvPr/>
            </p:nvSpPr>
            <p:spPr bwMode="auto">
              <a:xfrm>
                <a:off x="6862378" y="2874393"/>
                <a:ext cx="5351" cy="10376"/>
              </a:xfrm>
              <a:custGeom>
                <a:avLst/>
                <a:gdLst/>
                <a:ahLst/>
                <a:cxnLst>
                  <a:cxn ang="0">
                    <a:pos x="1" y="20"/>
                  </a:cxn>
                  <a:cxn ang="0">
                    <a:pos x="1" y="18"/>
                  </a:cxn>
                  <a:cxn ang="0">
                    <a:pos x="0" y="15"/>
                  </a:cxn>
                  <a:cxn ang="0">
                    <a:pos x="1" y="8"/>
                  </a:cxn>
                  <a:cxn ang="0">
                    <a:pos x="1" y="2"/>
                  </a:cxn>
                  <a:cxn ang="0">
                    <a:pos x="3" y="0"/>
                  </a:cxn>
                  <a:cxn ang="0">
                    <a:pos x="3" y="0"/>
                  </a:cxn>
                  <a:cxn ang="0">
                    <a:pos x="5" y="2"/>
                  </a:cxn>
                  <a:cxn ang="0">
                    <a:pos x="8" y="5"/>
                  </a:cxn>
                  <a:cxn ang="0">
                    <a:pos x="10" y="12"/>
                  </a:cxn>
                  <a:cxn ang="0">
                    <a:pos x="8" y="15"/>
                  </a:cxn>
                  <a:cxn ang="0">
                    <a:pos x="8" y="15"/>
                  </a:cxn>
                  <a:cxn ang="0">
                    <a:pos x="5" y="18"/>
                  </a:cxn>
                  <a:cxn ang="0">
                    <a:pos x="3" y="20"/>
                  </a:cxn>
                  <a:cxn ang="0">
                    <a:pos x="1" y="20"/>
                  </a:cxn>
                </a:cxnLst>
                <a:rect l="0" t="0" r="r" b="b"/>
                <a:pathLst>
                  <a:path w="10" h="20">
                    <a:moveTo>
                      <a:pt x="1" y="20"/>
                    </a:moveTo>
                    <a:lnTo>
                      <a:pt x="1" y="18"/>
                    </a:lnTo>
                    <a:lnTo>
                      <a:pt x="0" y="15"/>
                    </a:lnTo>
                    <a:lnTo>
                      <a:pt x="1" y="8"/>
                    </a:lnTo>
                    <a:lnTo>
                      <a:pt x="1" y="2"/>
                    </a:lnTo>
                    <a:lnTo>
                      <a:pt x="3" y="0"/>
                    </a:lnTo>
                    <a:lnTo>
                      <a:pt x="3" y="0"/>
                    </a:lnTo>
                    <a:lnTo>
                      <a:pt x="5" y="2"/>
                    </a:lnTo>
                    <a:lnTo>
                      <a:pt x="8" y="5"/>
                    </a:lnTo>
                    <a:lnTo>
                      <a:pt x="10" y="12"/>
                    </a:lnTo>
                    <a:lnTo>
                      <a:pt x="8" y="15"/>
                    </a:lnTo>
                    <a:lnTo>
                      <a:pt x="8" y="15"/>
                    </a:lnTo>
                    <a:lnTo>
                      <a:pt x="5" y="18"/>
                    </a:lnTo>
                    <a:lnTo>
                      <a:pt x="3" y="20"/>
                    </a:lnTo>
                    <a:lnTo>
                      <a:pt x="1" y="2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20" name="Freeform 80"/>
              <p:cNvSpPr>
                <a:spLocks/>
              </p:cNvSpPr>
              <p:nvPr/>
            </p:nvSpPr>
            <p:spPr bwMode="auto">
              <a:xfrm>
                <a:off x="6855957" y="2884769"/>
                <a:ext cx="7491" cy="14526"/>
              </a:xfrm>
              <a:custGeom>
                <a:avLst/>
                <a:gdLst/>
                <a:ahLst/>
                <a:cxnLst>
                  <a:cxn ang="0">
                    <a:pos x="10" y="25"/>
                  </a:cxn>
                  <a:cxn ang="0">
                    <a:pos x="7" y="25"/>
                  </a:cxn>
                  <a:cxn ang="0">
                    <a:pos x="3" y="26"/>
                  </a:cxn>
                  <a:cxn ang="0">
                    <a:pos x="0" y="25"/>
                  </a:cxn>
                  <a:cxn ang="0">
                    <a:pos x="2" y="18"/>
                  </a:cxn>
                  <a:cxn ang="0">
                    <a:pos x="2" y="8"/>
                  </a:cxn>
                  <a:cxn ang="0">
                    <a:pos x="0" y="5"/>
                  </a:cxn>
                  <a:cxn ang="0">
                    <a:pos x="2" y="0"/>
                  </a:cxn>
                  <a:cxn ang="0">
                    <a:pos x="7" y="0"/>
                  </a:cxn>
                  <a:cxn ang="0">
                    <a:pos x="8" y="3"/>
                  </a:cxn>
                  <a:cxn ang="0">
                    <a:pos x="10" y="3"/>
                  </a:cxn>
                  <a:cxn ang="0">
                    <a:pos x="13" y="0"/>
                  </a:cxn>
                  <a:cxn ang="0">
                    <a:pos x="13" y="1"/>
                  </a:cxn>
                  <a:cxn ang="0">
                    <a:pos x="13" y="5"/>
                  </a:cxn>
                  <a:cxn ang="0">
                    <a:pos x="13" y="6"/>
                  </a:cxn>
                  <a:cxn ang="0">
                    <a:pos x="12" y="13"/>
                  </a:cxn>
                  <a:cxn ang="0">
                    <a:pos x="12" y="16"/>
                  </a:cxn>
                  <a:cxn ang="0">
                    <a:pos x="12" y="25"/>
                  </a:cxn>
                  <a:cxn ang="0">
                    <a:pos x="10" y="25"/>
                  </a:cxn>
                </a:cxnLst>
                <a:rect l="0" t="0" r="r" b="b"/>
                <a:pathLst>
                  <a:path w="13" h="26">
                    <a:moveTo>
                      <a:pt x="10" y="25"/>
                    </a:moveTo>
                    <a:lnTo>
                      <a:pt x="7" y="25"/>
                    </a:lnTo>
                    <a:lnTo>
                      <a:pt x="3" y="26"/>
                    </a:lnTo>
                    <a:lnTo>
                      <a:pt x="0" y="25"/>
                    </a:lnTo>
                    <a:lnTo>
                      <a:pt x="2" y="18"/>
                    </a:lnTo>
                    <a:lnTo>
                      <a:pt x="2" y="8"/>
                    </a:lnTo>
                    <a:lnTo>
                      <a:pt x="0" y="5"/>
                    </a:lnTo>
                    <a:lnTo>
                      <a:pt x="2" y="0"/>
                    </a:lnTo>
                    <a:lnTo>
                      <a:pt x="7" y="0"/>
                    </a:lnTo>
                    <a:lnTo>
                      <a:pt x="8" y="3"/>
                    </a:lnTo>
                    <a:lnTo>
                      <a:pt x="10" y="3"/>
                    </a:lnTo>
                    <a:lnTo>
                      <a:pt x="13" y="0"/>
                    </a:lnTo>
                    <a:lnTo>
                      <a:pt x="13" y="1"/>
                    </a:lnTo>
                    <a:lnTo>
                      <a:pt x="13" y="5"/>
                    </a:lnTo>
                    <a:lnTo>
                      <a:pt x="13" y="6"/>
                    </a:lnTo>
                    <a:lnTo>
                      <a:pt x="12" y="13"/>
                    </a:lnTo>
                    <a:lnTo>
                      <a:pt x="12" y="16"/>
                    </a:lnTo>
                    <a:lnTo>
                      <a:pt x="12" y="25"/>
                    </a:lnTo>
                    <a:lnTo>
                      <a:pt x="10" y="2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21" name="Freeform 81"/>
              <p:cNvSpPr>
                <a:spLocks/>
              </p:cNvSpPr>
              <p:nvPr/>
            </p:nvSpPr>
            <p:spPr bwMode="auto">
              <a:xfrm>
                <a:off x="6855957" y="2857792"/>
                <a:ext cx="17124" cy="18677"/>
              </a:xfrm>
              <a:custGeom>
                <a:avLst/>
                <a:gdLst/>
                <a:ahLst/>
                <a:cxnLst>
                  <a:cxn ang="0">
                    <a:pos x="0" y="34"/>
                  </a:cxn>
                  <a:cxn ang="0">
                    <a:pos x="3" y="36"/>
                  </a:cxn>
                  <a:cxn ang="0">
                    <a:pos x="10" y="36"/>
                  </a:cxn>
                  <a:cxn ang="0">
                    <a:pos x="13" y="31"/>
                  </a:cxn>
                  <a:cxn ang="0">
                    <a:pos x="17" y="31"/>
                  </a:cxn>
                  <a:cxn ang="0">
                    <a:pos x="20" y="26"/>
                  </a:cxn>
                  <a:cxn ang="0">
                    <a:pos x="22" y="20"/>
                  </a:cxn>
                  <a:cxn ang="0">
                    <a:pos x="27" y="18"/>
                  </a:cxn>
                  <a:cxn ang="0">
                    <a:pos x="28" y="18"/>
                  </a:cxn>
                  <a:cxn ang="0">
                    <a:pos x="32" y="16"/>
                  </a:cxn>
                  <a:cxn ang="0">
                    <a:pos x="30" y="13"/>
                  </a:cxn>
                  <a:cxn ang="0">
                    <a:pos x="30" y="6"/>
                  </a:cxn>
                  <a:cxn ang="0">
                    <a:pos x="27" y="5"/>
                  </a:cxn>
                  <a:cxn ang="0">
                    <a:pos x="23" y="0"/>
                  </a:cxn>
                  <a:cxn ang="0">
                    <a:pos x="13" y="0"/>
                  </a:cxn>
                  <a:cxn ang="0">
                    <a:pos x="13" y="1"/>
                  </a:cxn>
                  <a:cxn ang="0">
                    <a:pos x="10" y="1"/>
                  </a:cxn>
                  <a:cxn ang="0">
                    <a:pos x="8" y="18"/>
                  </a:cxn>
                  <a:cxn ang="0">
                    <a:pos x="5" y="23"/>
                  </a:cxn>
                  <a:cxn ang="0">
                    <a:pos x="0" y="28"/>
                  </a:cxn>
                  <a:cxn ang="0">
                    <a:pos x="0" y="34"/>
                  </a:cxn>
                  <a:cxn ang="0">
                    <a:pos x="0" y="34"/>
                  </a:cxn>
                </a:cxnLst>
                <a:rect l="0" t="0" r="r" b="b"/>
                <a:pathLst>
                  <a:path w="32" h="36">
                    <a:moveTo>
                      <a:pt x="0" y="34"/>
                    </a:moveTo>
                    <a:lnTo>
                      <a:pt x="3" y="36"/>
                    </a:lnTo>
                    <a:lnTo>
                      <a:pt x="10" y="36"/>
                    </a:lnTo>
                    <a:lnTo>
                      <a:pt x="13" y="31"/>
                    </a:lnTo>
                    <a:lnTo>
                      <a:pt x="17" y="31"/>
                    </a:lnTo>
                    <a:lnTo>
                      <a:pt x="20" y="26"/>
                    </a:lnTo>
                    <a:lnTo>
                      <a:pt x="22" y="20"/>
                    </a:lnTo>
                    <a:lnTo>
                      <a:pt x="27" y="18"/>
                    </a:lnTo>
                    <a:lnTo>
                      <a:pt x="28" y="18"/>
                    </a:lnTo>
                    <a:lnTo>
                      <a:pt x="32" y="16"/>
                    </a:lnTo>
                    <a:lnTo>
                      <a:pt x="30" y="13"/>
                    </a:lnTo>
                    <a:lnTo>
                      <a:pt x="30" y="6"/>
                    </a:lnTo>
                    <a:lnTo>
                      <a:pt x="27" y="5"/>
                    </a:lnTo>
                    <a:lnTo>
                      <a:pt x="23" y="0"/>
                    </a:lnTo>
                    <a:lnTo>
                      <a:pt x="13" y="0"/>
                    </a:lnTo>
                    <a:lnTo>
                      <a:pt x="13" y="1"/>
                    </a:lnTo>
                    <a:lnTo>
                      <a:pt x="10" y="1"/>
                    </a:lnTo>
                    <a:lnTo>
                      <a:pt x="8" y="18"/>
                    </a:lnTo>
                    <a:lnTo>
                      <a:pt x="5" y="23"/>
                    </a:lnTo>
                    <a:lnTo>
                      <a:pt x="0" y="28"/>
                    </a:lnTo>
                    <a:lnTo>
                      <a:pt x="0" y="34"/>
                    </a:lnTo>
                    <a:lnTo>
                      <a:pt x="0" y="34"/>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22" name="Freeform 82"/>
              <p:cNvSpPr>
                <a:spLocks/>
              </p:cNvSpPr>
              <p:nvPr/>
            </p:nvSpPr>
            <p:spPr bwMode="auto">
              <a:xfrm>
                <a:off x="6857027" y="2872318"/>
                <a:ext cx="52442" cy="57068"/>
              </a:xfrm>
              <a:custGeom>
                <a:avLst/>
                <a:gdLst/>
                <a:ahLst/>
                <a:cxnLst>
                  <a:cxn ang="0">
                    <a:pos x="3" y="94"/>
                  </a:cxn>
                  <a:cxn ang="0">
                    <a:pos x="3" y="94"/>
                  </a:cxn>
                  <a:cxn ang="0">
                    <a:pos x="3" y="91"/>
                  </a:cxn>
                  <a:cxn ang="0">
                    <a:pos x="5" y="90"/>
                  </a:cxn>
                  <a:cxn ang="0">
                    <a:pos x="5" y="85"/>
                  </a:cxn>
                  <a:cxn ang="0">
                    <a:pos x="6" y="80"/>
                  </a:cxn>
                  <a:cxn ang="0">
                    <a:pos x="6" y="73"/>
                  </a:cxn>
                  <a:cxn ang="0">
                    <a:pos x="8" y="71"/>
                  </a:cxn>
                  <a:cxn ang="0">
                    <a:pos x="8" y="66"/>
                  </a:cxn>
                  <a:cxn ang="0">
                    <a:pos x="10" y="61"/>
                  </a:cxn>
                  <a:cxn ang="0">
                    <a:pos x="8" y="58"/>
                  </a:cxn>
                  <a:cxn ang="0">
                    <a:pos x="10" y="41"/>
                  </a:cxn>
                  <a:cxn ang="0">
                    <a:pos x="10" y="38"/>
                  </a:cxn>
                  <a:cxn ang="0">
                    <a:pos x="11" y="31"/>
                  </a:cxn>
                  <a:cxn ang="0">
                    <a:pos x="11" y="30"/>
                  </a:cxn>
                  <a:cxn ang="0">
                    <a:pos x="11" y="26"/>
                  </a:cxn>
                  <a:cxn ang="0">
                    <a:pos x="11" y="23"/>
                  </a:cxn>
                  <a:cxn ang="0">
                    <a:pos x="13" y="23"/>
                  </a:cxn>
                  <a:cxn ang="0">
                    <a:pos x="15" y="21"/>
                  </a:cxn>
                  <a:cxn ang="0">
                    <a:pos x="18" y="18"/>
                  </a:cxn>
                  <a:cxn ang="0">
                    <a:pos x="20" y="18"/>
                  </a:cxn>
                  <a:cxn ang="0">
                    <a:pos x="28" y="21"/>
                  </a:cxn>
                  <a:cxn ang="0">
                    <a:pos x="33" y="25"/>
                  </a:cxn>
                  <a:cxn ang="0">
                    <a:pos x="35" y="25"/>
                  </a:cxn>
                  <a:cxn ang="0">
                    <a:pos x="38" y="28"/>
                  </a:cxn>
                  <a:cxn ang="0">
                    <a:pos x="86" y="0"/>
                  </a:cxn>
                  <a:cxn ang="0">
                    <a:pos x="98" y="28"/>
                  </a:cxn>
                  <a:cxn ang="0">
                    <a:pos x="96" y="28"/>
                  </a:cxn>
                  <a:cxn ang="0">
                    <a:pos x="88" y="36"/>
                  </a:cxn>
                  <a:cxn ang="0">
                    <a:pos x="53" y="46"/>
                  </a:cxn>
                  <a:cxn ang="0">
                    <a:pos x="79" y="75"/>
                  </a:cxn>
                  <a:cxn ang="0">
                    <a:pos x="70" y="85"/>
                  </a:cxn>
                  <a:cxn ang="0">
                    <a:pos x="68" y="91"/>
                  </a:cxn>
                  <a:cxn ang="0">
                    <a:pos x="50" y="94"/>
                  </a:cxn>
                  <a:cxn ang="0">
                    <a:pos x="33" y="109"/>
                  </a:cxn>
                  <a:cxn ang="0">
                    <a:pos x="8" y="103"/>
                  </a:cxn>
                  <a:cxn ang="0">
                    <a:pos x="0" y="103"/>
                  </a:cxn>
                  <a:cxn ang="0">
                    <a:pos x="1" y="103"/>
                  </a:cxn>
                  <a:cxn ang="0">
                    <a:pos x="3" y="96"/>
                  </a:cxn>
                  <a:cxn ang="0">
                    <a:pos x="3" y="94"/>
                  </a:cxn>
                  <a:cxn ang="0">
                    <a:pos x="3" y="94"/>
                  </a:cxn>
                </a:cxnLst>
                <a:rect l="0" t="0" r="r" b="b"/>
                <a:pathLst>
                  <a:path w="98" h="109">
                    <a:moveTo>
                      <a:pt x="3" y="94"/>
                    </a:moveTo>
                    <a:lnTo>
                      <a:pt x="3" y="94"/>
                    </a:lnTo>
                    <a:lnTo>
                      <a:pt x="3" y="91"/>
                    </a:lnTo>
                    <a:lnTo>
                      <a:pt x="5" y="90"/>
                    </a:lnTo>
                    <a:lnTo>
                      <a:pt x="5" y="85"/>
                    </a:lnTo>
                    <a:lnTo>
                      <a:pt x="6" y="80"/>
                    </a:lnTo>
                    <a:lnTo>
                      <a:pt x="6" y="73"/>
                    </a:lnTo>
                    <a:lnTo>
                      <a:pt x="8" y="71"/>
                    </a:lnTo>
                    <a:lnTo>
                      <a:pt x="8" y="66"/>
                    </a:lnTo>
                    <a:lnTo>
                      <a:pt x="10" y="61"/>
                    </a:lnTo>
                    <a:lnTo>
                      <a:pt x="8" y="58"/>
                    </a:lnTo>
                    <a:lnTo>
                      <a:pt x="10" y="41"/>
                    </a:lnTo>
                    <a:lnTo>
                      <a:pt x="10" y="38"/>
                    </a:lnTo>
                    <a:lnTo>
                      <a:pt x="11" y="31"/>
                    </a:lnTo>
                    <a:lnTo>
                      <a:pt x="11" y="30"/>
                    </a:lnTo>
                    <a:lnTo>
                      <a:pt x="11" y="26"/>
                    </a:lnTo>
                    <a:lnTo>
                      <a:pt x="11" y="23"/>
                    </a:lnTo>
                    <a:lnTo>
                      <a:pt x="13" y="23"/>
                    </a:lnTo>
                    <a:lnTo>
                      <a:pt x="15" y="21"/>
                    </a:lnTo>
                    <a:lnTo>
                      <a:pt x="18" y="18"/>
                    </a:lnTo>
                    <a:lnTo>
                      <a:pt x="20" y="18"/>
                    </a:lnTo>
                    <a:lnTo>
                      <a:pt x="28" y="21"/>
                    </a:lnTo>
                    <a:lnTo>
                      <a:pt x="33" y="25"/>
                    </a:lnTo>
                    <a:lnTo>
                      <a:pt x="35" y="25"/>
                    </a:lnTo>
                    <a:lnTo>
                      <a:pt x="38" y="28"/>
                    </a:lnTo>
                    <a:lnTo>
                      <a:pt x="86" y="0"/>
                    </a:lnTo>
                    <a:lnTo>
                      <a:pt x="98" y="28"/>
                    </a:lnTo>
                    <a:lnTo>
                      <a:pt x="96" y="28"/>
                    </a:lnTo>
                    <a:lnTo>
                      <a:pt x="88" y="36"/>
                    </a:lnTo>
                    <a:lnTo>
                      <a:pt x="53" y="46"/>
                    </a:lnTo>
                    <a:lnTo>
                      <a:pt x="79" y="75"/>
                    </a:lnTo>
                    <a:lnTo>
                      <a:pt x="70" y="85"/>
                    </a:lnTo>
                    <a:lnTo>
                      <a:pt x="68" y="91"/>
                    </a:lnTo>
                    <a:lnTo>
                      <a:pt x="50" y="94"/>
                    </a:lnTo>
                    <a:lnTo>
                      <a:pt x="33" y="109"/>
                    </a:lnTo>
                    <a:lnTo>
                      <a:pt x="8" y="103"/>
                    </a:lnTo>
                    <a:lnTo>
                      <a:pt x="0" y="103"/>
                    </a:lnTo>
                    <a:lnTo>
                      <a:pt x="1" y="103"/>
                    </a:lnTo>
                    <a:lnTo>
                      <a:pt x="3" y="96"/>
                    </a:lnTo>
                    <a:lnTo>
                      <a:pt x="3" y="94"/>
                    </a:lnTo>
                    <a:lnTo>
                      <a:pt x="3" y="94"/>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23" name="Freeform 83"/>
              <p:cNvSpPr>
                <a:spLocks/>
              </p:cNvSpPr>
              <p:nvPr/>
            </p:nvSpPr>
            <p:spPr bwMode="auto">
              <a:xfrm>
                <a:off x="6855957" y="2886844"/>
                <a:ext cx="269703" cy="200255"/>
              </a:xfrm>
              <a:custGeom>
                <a:avLst/>
                <a:gdLst/>
                <a:ahLst/>
                <a:cxnLst>
                  <a:cxn ang="0">
                    <a:pos x="306" y="81"/>
                  </a:cxn>
                  <a:cxn ang="0">
                    <a:pos x="121" y="3"/>
                  </a:cxn>
                  <a:cxn ang="0">
                    <a:pos x="55" y="18"/>
                  </a:cxn>
                  <a:cxn ang="0">
                    <a:pos x="70" y="63"/>
                  </a:cxn>
                  <a:cxn ang="0">
                    <a:pos x="10" y="75"/>
                  </a:cxn>
                  <a:cxn ang="0">
                    <a:pos x="2" y="93"/>
                  </a:cxn>
                  <a:cxn ang="0">
                    <a:pos x="3" y="100"/>
                  </a:cxn>
                  <a:cxn ang="0">
                    <a:pos x="13" y="103"/>
                  </a:cxn>
                  <a:cxn ang="0">
                    <a:pos x="23" y="118"/>
                  </a:cxn>
                  <a:cxn ang="0">
                    <a:pos x="32" y="128"/>
                  </a:cxn>
                  <a:cxn ang="0">
                    <a:pos x="42" y="143"/>
                  </a:cxn>
                  <a:cxn ang="0">
                    <a:pos x="48" y="153"/>
                  </a:cxn>
                  <a:cxn ang="0">
                    <a:pos x="62" y="168"/>
                  </a:cxn>
                  <a:cxn ang="0">
                    <a:pos x="65" y="179"/>
                  </a:cxn>
                  <a:cxn ang="0">
                    <a:pos x="70" y="189"/>
                  </a:cxn>
                  <a:cxn ang="0">
                    <a:pos x="81" y="193"/>
                  </a:cxn>
                  <a:cxn ang="0">
                    <a:pos x="98" y="206"/>
                  </a:cxn>
                  <a:cxn ang="0">
                    <a:pos x="103" y="214"/>
                  </a:cxn>
                  <a:cxn ang="0">
                    <a:pos x="111" y="233"/>
                  </a:cxn>
                  <a:cxn ang="0">
                    <a:pos x="108" y="244"/>
                  </a:cxn>
                  <a:cxn ang="0">
                    <a:pos x="113" y="262"/>
                  </a:cxn>
                  <a:cxn ang="0">
                    <a:pos x="131" y="282"/>
                  </a:cxn>
                  <a:cxn ang="0">
                    <a:pos x="143" y="287"/>
                  </a:cxn>
                  <a:cxn ang="0">
                    <a:pos x="153" y="297"/>
                  </a:cxn>
                  <a:cxn ang="0">
                    <a:pos x="161" y="302"/>
                  </a:cxn>
                  <a:cxn ang="0">
                    <a:pos x="173" y="329"/>
                  </a:cxn>
                  <a:cxn ang="0">
                    <a:pos x="196" y="356"/>
                  </a:cxn>
                  <a:cxn ang="0">
                    <a:pos x="211" y="369"/>
                  </a:cxn>
                  <a:cxn ang="0">
                    <a:pos x="224" y="362"/>
                  </a:cxn>
                  <a:cxn ang="0">
                    <a:pos x="229" y="342"/>
                  </a:cxn>
                  <a:cxn ang="0">
                    <a:pos x="273" y="356"/>
                  </a:cxn>
                  <a:cxn ang="0">
                    <a:pos x="339" y="331"/>
                  </a:cxn>
                  <a:cxn ang="0">
                    <a:pos x="498" y="223"/>
                  </a:cxn>
                  <a:cxn ang="0">
                    <a:pos x="419" y="219"/>
                  </a:cxn>
                  <a:cxn ang="0">
                    <a:pos x="409" y="188"/>
                  </a:cxn>
                  <a:cxn ang="0">
                    <a:pos x="404" y="184"/>
                  </a:cxn>
                  <a:cxn ang="0">
                    <a:pos x="402" y="181"/>
                  </a:cxn>
                  <a:cxn ang="0">
                    <a:pos x="390" y="176"/>
                  </a:cxn>
                  <a:cxn ang="0">
                    <a:pos x="384" y="169"/>
                  </a:cxn>
                  <a:cxn ang="0">
                    <a:pos x="367" y="145"/>
                  </a:cxn>
                  <a:cxn ang="0">
                    <a:pos x="366" y="133"/>
                  </a:cxn>
                  <a:cxn ang="0">
                    <a:pos x="361" y="126"/>
                  </a:cxn>
                  <a:cxn ang="0">
                    <a:pos x="346" y="111"/>
                  </a:cxn>
                  <a:cxn ang="0">
                    <a:pos x="351" y="111"/>
                  </a:cxn>
                  <a:cxn ang="0">
                    <a:pos x="336" y="106"/>
                  </a:cxn>
                  <a:cxn ang="0">
                    <a:pos x="326" y="88"/>
                  </a:cxn>
                  <a:cxn ang="0">
                    <a:pos x="322" y="83"/>
                  </a:cxn>
                </a:cxnLst>
                <a:rect l="0" t="0" r="r" b="b"/>
                <a:pathLst>
                  <a:path w="503" h="385">
                    <a:moveTo>
                      <a:pt x="322" y="83"/>
                    </a:moveTo>
                    <a:lnTo>
                      <a:pt x="307" y="90"/>
                    </a:lnTo>
                    <a:lnTo>
                      <a:pt x="306" y="81"/>
                    </a:lnTo>
                    <a:lnTo>
                      <a:pt x="284" y="75"/>
                    </a:lnTo>
                    <a:lnTo>
                      <a:pt x="234" y="75"/>
                    </a:lnTo>
                    <a:lnTo>
                      <a:pt x="121" y="3"/>
                    </a:lnTo>
                    <a:lnTo>
                      <a:pt x="98" y="0"/>
                    </a:lnTo>
                    <a:lnTo>
                      <a:pt x="90" y="8"/>
                    </a:lnTo>
                    <a:lnTo>
                      <a:pt x="55" y="18"/>
                    </a:lnTo>
                    <a:lnTo>
                      <a:pt x="81" y="47"/>
                    </a:lnTo>
                    <a:lnTo>
                      <a:pt x="72" y="57"/>
                    </a:lnTo>
                    <a:lnTo>
                      <a:pt x="70" y="63"/>
                    </a:lnTo>
                    <a:lnTo>
                      <a:pt x="52" y="66"/>
                    </a:lnTo>
                    <a:lnTo>
                      <a:pt x="35" y="81"/>
                    </a:lnTo>
                    <a:lnTo>
                      <a:pt x="10" y="75"/>
                    </a:lnTo>
                    <a:lnTo>
                      <a:pt x="2" y="75"/>
                    </a:lnTo>
                    <a:lnTo>
                      <a:pt x="2" y="83"/>
                    </a:lnTo>
                    <a:lnTo>
                      <a:pt x="2" y="93"/>
                    </a:lnTo>
                    <a:lnTo>
                      <a:pt x="0" y="98"/>
                    </a:lnTo>
                    <a:lnTo>
                      <a:pt x="0" y="101"/>
                    </a:lnTo>
                    <a:lnTo>
                      <a:pt x="3" y="100"/>
                    </a:lnTo>
                    <a:lnTo>
                      <a:pt x="5" y="101"/>
                    </a:lnTo>
                    <a:lnTo>
                      <a:pt x="8" y="100"/>
                    </a:lnTo>
                    <a:lnTo>
                      <a:pt x="13" y="103"/>
                    </a:lnTo>
                    <a:lnTo>
                      <a:pt x="12" y="103"/>
                    </a:lnTo>
                    <a:lnTo>
                      <a:pt x="23" y="115"/>
                    </a:lnTo>
                    <a:lnTo>
                      <a:pt x="23" y="118"/>
                    </a:lnTo>
                    <a:lnTo>
                      <a:pt x="27" y="120"/>
                    </a:lnTo>
                    <a:lnTo>
                      <a:pt x="27" y="125"/>
                    </a:lnTo>
                    <a:lnTo>
                      <a:pt x="32" y="128"/>
                    </a:lnTo>
                    <a:lnTo>
                      <a:pt x="35" y="128"/>
                    </a:lnTo>
                    <a:lnTo>
                      <a:pt x="42" y="140"/>
                    </a:lnTo>
                    <a:lnTo>
                      <a:pt x="42" y="143"/>
                    </a:lnTo>
                    <a:lnTo>
                      <a:pt x="43" y="146"/>
                    </a:lnTo>
                    <a:lnTo>
                      <a:pt x="48" y="148"/>
                    </a:lnTo>
                    <a:lnTo>
                      <a:pt x="48" y="153"/>
                    </a:lnTo>
                    <a:lnTo>
                      <a:pt x="52" y="156"/>
                    </a:lnTo>
                    <a:lnTo>
                      <a:pt x="57" y="158"/>
                    </a:lnTo>
                    <a:lnTo>
                      <a:pt x="62" y="168"/>
                    </a:lnTo>
                    <a:lnTo>
                      <a:pt x="65" y="171"/>
                    </a:lnTo>
                    <a:lnTo>
                      <a:pt x="67" y="178"/>
                    </a:lnTo>
                    <a:lnTo>
                      <a:pt x="65" y="179"/>
                    </a:lnTo>
                    <a:lnTo>
                      <a:pt x="65" y="183"/>
                    </a:lnTo>
                    <a:lnTo>
                      <a:pt x="70" y="186"/>
                    </a:lnTo>
                    <a:lnTo>
                      <a:pt x="70" y="189"/>
                    </a:lnTo>
                    <a:lnTo>
                      <a:pt x="73" y="193"/>
                    </a:lnTo>
                    <a:lnTo>
                      <a:pt x="76" y="189"/>
                    </a:lnTo>
                    <a:lnTo>
                      <a:pt x="81" y="193"/>
                    </a:lnTo>
                    <a:lnTo>
                      <a:pt x="90" y="196"/>
                    </a:lnTo>
                    <a:lnTo>
                      <a:pt x="96" y="201"/>
                    </a:lnTo>
                    <a:lnTo>
                      <a:pt x="98" y="206"/>
                    </a:lnTo>
                    <a:lnTo>
                      <a:pt x="100" y="206"/>
                    </a:lnTo>
                    <a:lnTo>
                      <a:pt x="100" y="211"/>
                    </a:lnTo>
                    <a:lnTo>
                      <a:pt x="103" y="214"/>
                    </a:lnTo>
                    <a:lnTo>
                      <a:pt x="105" y="221"/>
                    </a:lnTo>
                    <a:lnTo>
                      <a:pt x="110" y="224"/>
                    </a:lnTo>
                    <a:lnTo>
                      <a:pt x="111" y="233"/>
                    </a:lnTo>
                    <a:lnTo>
                      <a:pt x="111" y="234"/>
                    </a:lnTo>
                    <a:lnTo>
                      <a:pt x="110" y="243"/>
                    </a:lnTo>
                    <a:lnTo>
                      <a:pt x="108" y="244"/>
                    </a:lnTo>
                    <a:lnTo>
                      <a:pt x="110" y="248"/>
                    </a:lnTo>
                    <a:lnTo>
                      <a:pt x="113" y="254"/>
                    </a:lnTo>
                    <a:lnTo>
                      <a:pt x="113" y="262"/>
                    </a:lnTo>
                    <a:lnTo>
                      <a:pt x="118" y="267"/>
                    </a:lnTo>
                    <a:lnTo>
                      <a:pt x="118" y="269"/>
                    </a:lnTo>
                    <a:lnTo>
                      <a:pt x="131" y="282"/>
                    </a:lnTo>
                    <a:lnTo>
                      <a:pt x="135" y="284"/>
                    </a:lnTo>
                    <a:lnTo>
                      <a:pt x="140" y="284"/>
                    </a:lnTo>
                    <a:lnTo>
                      <a:pt x="143" y="287"/>
                    </a:lnTo>
                    <a:lnTo>
                      <a:pt x="146" y="287"/>
                    </a:lnTo>
                    <a:lnTo>
                      <a:pt x="153" y="294"/>
                    </a:lnTo>
                    <a:lnTo>
                      <a:pt x="153" y="297"/>
                    </a:lnTo>
                    <a:lnTo>
                      <a:pt x="160" y="297"/>
                    </a:lnTo>
                    <a:lnTo>
                      <a:pt x="158" y="301"/>
                    </a:lnTo>
                    <a:lnTo>
                      <a:pt x="161" y="302"/>
                    </a:lnTo>
                    <a:lnTo>
                      <a:pt x="168" y="321"/>
                    </a:lnTo>
                    <a:lnTo>
                      <a:pt x="173" y="324"/>
                    </a:lnTo>
                    <a:lnTo>
                      <a:pt x="173" y="329"/>
                    </a:lnTo>
                    <a:lnTo>
                      <a:pt x="191" y="346"/>
                    </a:lnTo>
                    <a:lnTo>
                      <a:pt x="194" y="346"/>
                    </a:lnTo>
                    <a:lnTo>
                      <a:pt x="196" y="356"/>
                    </a:lnTo>
                    <a:lnTo>
                      <a:pt x="203" y="357"/>
                    </a:lnTo>
                    <a:lnTo>
                      <a:pt x="208" y="369"/>
                    </a:lnTo>
                    <a:lnTo>
                      <a:pt x="211" y="369"/>
                    </a:lnTo>
                    <a:lnTo>
                      <a:pt x="216" y="370"/>
                    </a:lnTo>
                    <a:lnTo>
                      <a:pt x="218" y="365"/>
                    </a:lnTo>
                    <a:lnTo>
                      <a:pt x="224" y="362"/>
                    </a:lnTo>
                    <a:lnTo>
                      <a:pt x="219" y="356"/>
                    </a:lnTo>
                    <a:lnTo>
                      <a:pt x="223" y="344"/>
                    </a:lnTo>
                    <a:lnTo>
                      <a:pt x="229" y="342"/>
                    </a:lnTo>
                    <a:lnTo>
                      <a:pt x="238" y="347"/>
                    </a:lnTo>
                    <a:lnTo>
                      <a:pt x="253" y="347"/>
                    </a:lnTo>
                    <a:lnTo>
                      <a:pt x="273" y="356"/>
                    </a:lnTo>
                    <a:lnTo>
                      <a:pt x="294" y="365"/>
                    </a:lnTo>
                    <a:lnTo>
                      <a:pt x="296" y="385"/>
                    </a:lnTo>
                    <a:lnTo>
                      <a:pt x="339" y="331"/>
                    </a:lnTo>
                    <a:lnTo>
                      <a:pt x="500" y="287"/>
                    </a:lnTo>
                    <a:lnTo>
                      <a:pt x="503" y="239"/>
                    </a:lnTo>
                    <a:lnTo>
                      <a:pt x="498" y="223"/>
                    </a:lnTo>
                    <a:lnTo>
                      <a:pt x="498" y="223"/>
                    </a:lnTo>
                    <a:lnTo>
                      <a:pt x="490" y="229"/>
                    </a:lnTo>
                    <a:lnTo>
                      <a:pt x="419" y="219"/>
                    </a:lnTo>
                    <a:lnTo>
                      <a:pt x="414" y="203"/>
                    </a:lnTo>
                    <a:lnTo>
                      <a:pt x="409" y="196"/>
                    </a:lnTo>
                    <a:lnTo>
                      <a:pt x="409" y="188"/>
                    </a:lnTo>
                    <a:lnTo>
                      <a:pt x="409" y="188"/>
                    </a:lnTo>
                    <a:lnTo>
                      <a:pt x="407" y="189"/>
                    </a:lnTo>
                    <a:lnTo>
                      <a:pt x="404" y="184"/>
                    </a:lnTo>
                    <a:lnTo>
                      <a:pt x="405" y="183"/>
                    </a:lnTo>
                    <a:lnTo>
                      <a:pt x="407" y="181"/>
                    </a:lnTo>
                    <a:lnTo>
                      <a:pt x="402" y="181"/>
                    </a:lnTo>
                    <a:lnTo>
                      <a:pt x="402" y="179"/>
                    </a:lnTo>
                    <a:lnTo>
                      <a:pt x="399" y="179"/>
                    </a:lnTo>
                    <a:lnTo>
                      <a:pt x="390" y="176"/>
                    </a:lnTo>
                    <a:lnTo>
                      <a:pt x="389" y="174"/>
                    </a:lnTo>
                    <a:lnTo>
                      <a:pt x="389" y="174"/>
                    </a:lnTo>
                    <a:lnTo>
                      <a:pt x="384" y="169"/>
                    </a:lnTo>
                    <a:lnTo>
                      <a:pt x="382" y="164"/>
                    </a:lnTo>
                    <a:lnTo>
                      <a:pt x="371" y="150"/>
                    </a:lnTo>
                    <a:lnTo>
                      <a:pt x="367" y="145"/>
                    </a:lnTo>
                    <a:lnTo>
                      <a:pt x="371" y="145"/>
                    </a:lnTo>
                    <a:lnTo>
                      <a:pt x="371" y="143"/>
                    </a:lnTo>
                    <a:lnTo>
                      <a:pt x="366" y="133"/>
                    </a:lnTo>
                    <a:lnTo>
                      <a:pt x="366" y="130"/>
                    </a:lnTo>
                    <a:lnTo>
                      <a:pt x="362" y="126"/>
                    </a:lnTo>
                    <a:lnTo>
                      <a:pt x="361" y="126"/>
                    </a:lnTo>
                    <a:lnTo>
                      <a:pt x="352" y="115"/>
                    </a:lnTo>
                    <a:lnTo>
                      <a:pt x="349" y="115"/>
                    </a:lnTo>
                    <a:lnTo>
                      <a:pt x="346" y="111"/>
                    </a:lnTo>
                    <a:lnTo>
                      <a:pt x="347" y="110"/>
                    </a:lnTo>
                    <a:lnTo>
                      <a:pt x="349" y="110"/>
                    </a:lnTo>
                    <a:lnTo>
                      <a:pt x="351" y="111"/>
                    </a:lnTo>
                    <a:lnTo>
                      <a:pt x="349" y="108"/>
                    </a:lnTo>
                    <a:lnTo>
                      <a:pt x="344" y="108"/>
                    </a:lnTo>
                    <a:lnTo>
                      <a:pt x="336" y="106"/>
                    </a:lnTo>
                    <a:lnTo>
                      <a:pt x="331" y="95"/>
                    </a:lnTo>
                    <a:lnTo>
                      <a:pt x="329" y="90"/>
                    </a:lnTo>
                    <a:lnTo>
                      <a:pt x="326" y="88"/>
                    </a:lnTo>
                    <a:lnTo>
                      <a:pt x="326" y="85"/>
                    </a:lnTo>
                    <a:lnTo>
                      <a:pt x="324" y="85"/>
                    </a:lnTo>
                    <a:lnTo>
                      <a:pt x="322" y="83"/>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24" name="Freeform 84"/>
              <p:cNvSpPr>
                <a:spLocks/>
              </p:cNvSpPr>
              <p:nvPr/>
            </p:nvSpPr>
            <p:spPr bwMode="auto">
              <a:xfrm>
                <a:off x="7063585" y="2960513"/>
                <a:ext cx="10702" cy="19715"/>
              </a:xfrm>
              <a:custGeom>
                <a:avLst/>
                <a:gdLst/>
                <a:ahLst/>
                <a:cxnLst>
                  <a:cxn ang="0">
                    <a:pos x="15" y="36"/>
                  </a:cxn>
                  <a:cxn ang="0">
                    <a:pos x="12" y="36"/>
                  </a:cxn>
                  <a:cxn ang="0">
                    <a:pos x="3" y="33"/>
                  </a:cxn>
                  <a:cxn ang="0">
                    <a:pos x="2" y="31"/>
                  </a:cxn>
                  <a:cxn ang="0">
                    <a:pos x="3" y="30"/>
                  </a:cxn>
                  <a:cxn ang="0">
                    <a:pos x="3" y="26"/>
                  </a:cxn>
                  <a:cxn ang="0">
                    <a:pos x="2" y="23"/>
                  </a:cxn>
                  <a:cxn ang="0">
                    <a:pos x="0" y="21"/>
                  </a:cxn>
                  <a:cxn ang="0">
                    <a:pos x="2" y="15"/>
                  </a:cxn>
                  <a:cxn ang="0">
                    <a:pos x="3" y="15"/>
                  </a:cxn>
                  <a:cxn ang="0">
                    <a:pos x="5" y="15"/>
                  </a:cxn>
                  <a:cxn ang="0">
                    <a:pos x="3" y="8"/>
                  </a:cxn>
                  <a:cxn ang="0">
                    <a:pos x="5" y="8"/>
                  </a:cxn>
                  <a:cxn ang="0">
                    <a:pos x="3" y="5"/>
                  </a:cxn>
                  <a:cxn ang="0">
                    <a:pos x="5" y="3"/>
                  </a:cxn>
                  <a:cxn ang="0">
                    <a:pos x="5" y="2"/>
                  </a:cxn>
                  <a:cxn ang="0">
                    <a:pos x="7" y="2"/>
                  </a:cxn>
                  <a:cxn ang="0">
                    <a:pos x="8" y="0"/>
                  </a:cxn>
                  <a:cxn ang="0">
                    <a:pos x="10" y="0"/>
                  </a:cxn>
                  <a:cxn ang="0">
                    <a:pos x="13" y="3"/>
                  </a:cxn>
                  <a:cxn ang="0">
                    <a:pos x="15" y="5"/>
                  </a:cxn>
                  <a:cxn ang="0">
                    <a:pos x="17" y="5"/>
                  </a:cxn>
                  <a:cxn ang="0">
                    <a:pos x="17" y="7"/>
                  </a:cxn>
                  <a:cxn ang="0">
                    <a:pos x="15" y="13"/>
                  </a:cxn>
                  <a:cxn ang="0">
                    <a:pos x="15" y="13"/>
                  </a:cxn>
                  <a:cxn ang="0">
                    <a:pos x="15" y="21"/>
                  </a:cxn>
                  <a:cxn ang="0">
                    <a:pos x="17" y="21"/>
                  </a:cxn>
                  <a:cxn ang="0">
                    <a:pos x="20" y="25"/>
                  </a:cxn>
                  <a:cxn ang="0">
                    <a:pos x="18" y="36"/>
                  </a:cxn>
                  <a:cxn ang="0">
                    <a:pos x="15" y="36"/>
                  </a:cxn>
                  <a:cxn ang="0">
                    <a:pos x="15" y="36"/>
                  </a:cxn>
                </a:cxnLst>
                <a:rect l="0" t="0" r="r" b="b"/>
                <a:pathLst>
                  <a:path w="20" h="36">
                    <a:moveTo>
                      <a:pt x="15" y="36"/>
                    </a:moveTo>
                    <a:lnTo>
                      <a:pt x="12" y="36"/>
                    </a:lnTo>
                    <a:lnTo>
                      <a:pt x="3" y="33"/>
                    </a:lnTo>
                    <a:lnTo>
                      <a:pt x="2" y="31"/>
                    </a:lnTo>
                    <a:lnTo>
                      <a:pt x="3" y="30"/>
                    </a:lnTo>
                    <a:lnTo>
                      <a:pt x="3" y="26"/>
                    </a:lnTo>
                    <a:lnTo>
                      <a:pt x="2" y="23"/>
                    </a:lnTo>
                    <a:lnTo>
                      <a:pt x="0" y="21"/>
                    </a:lnTo>
                    <a:lnTo>
                      <a:pt x="2" y="15"/>
                    </a:lnTo>
                    <a:lnTo>
                      <a:pt x="3" y="15"/>
                    </a:lnTo>
                    <a:lnTo>
                      <a:pt x="5" y="15"/>
                    </a:lnTo>
                    <a:lnTo>
                      <a:pt x="3" y="8"/>
                    </a:lnTo>
                    <a:lnTo>
                      <a:pt x="5" y="8"/>
                    </a:lnTo>
                    <a:lnTo>
                      <a:pt x="3" y="5"/>
                    </a:lnTo>
                    <a:lnTo>
                      <a:pt x="5" y="3"/>
                    </a:lnTo>
                    <a:lnTo>
                      <a:pt x="5" y="2"/>
                    </a:lnTo>
                    <a:lnTo>
                      <a:pt x="7" y="2"/>
                    </a:lnTo>
                    <a:lnTo>
                      <a:pt x="8" y="0"/>
                    </a:lnTo>
                    <a:lnTo>
                      <a:pt x="10" y="0"/>
                    </a:lnTo>
                    <a:lnTo>
                      <a:pt x="13" y="3"/>
                    </a:lnTo>
                    <a:lnTo>
                      <a:pt x="15" y="5"/>
                    </a:lnTo>
                    <a:lnTo>
                      <a:pt x="17" y="5"/>
                    </a:lnTo>
                    <a:lnTo>
                      <a:pt x="17" y="7"/>
                    </a:lnTo>
                    <a:lnTo>
                      <a:pt x="15" y="13"/>
                    </a:lnTo>
                    <a:lnTo>
                      <a:pt x="15" y="13"/>
                    </a:lnTo>
                    <a:lnTo>
                      <a:pt x="15" y="21"/>
                    </a:lnTo>
                    <a:lnTo>
                      <a:pt x="17" y="21"/>
                    </a:lnTo>
                    <a:lnTo>
                      <a:pt x="20" y="25"/>
                    </a:lnTo>
                    <a:lnTo>
                      <a:pt x="18" y="36"/>
                    </a:lnTo>
                    <a:lnTo>
                      <a:pt x="15" y="36"/>
                    </a:lnTo>
                    <a:lnTo>
                      <a:pt x="15" y="36"/>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25" name="Freeform 85"/>
              <p:cNvSpPr>
                <a:spLocks/>
              </p:cNvSpPr>
              <p:nvPr/>
            </p:nvSpPr>
            <p:spPr bwMode="auto">
              <a:xfrm>
                <a:off x="7074287" y="2962588"/>
                <a:ext cx="62074" cy="43579"/>
              </a:xfrm>
              <a:custGeom>
                <a:avLst/>
                <a:gdLst/>
                <a:ahLst/>
                <a:cxnLst>
                  <a:cxn ang="0">
                    <a:pos x="0" y="42"/>
                  </a:cxn>
                  <a:cxn ang="0">
                    <a:pos x="0" y="50"/>
                  </a:cxn>
                  <a:cxn ang="0">
                    <a:pos x="5" y="57"/>
                  </a:cxn>
                  <a:cxn ang="0">
                    <a:pos x="10" y="73"/>
                  </a:cxn>
                  <a:cxn ang="0">
                    <a:pos x="81" y="83"/>
                  </a:cxn>
                  <a:cxn ang="0">
                    <a:pos x="89" y="77"/>
                  </a:cxn>
                  <a:cxn ang="0">
                    <a:pos x="109" y="18"/>
                  </a:cxn>
                  <a:cxn ang="0">
                    <a:pos x="114" y="18"/>
                  </a:cxn>
                  <a:cxn ang="0">
                    <a:pos x="114" y="12"/>
                  </a:cxn>
                  <a:cxn ang="0">
                    <a:pos x="113" y="9"/>
                  </a:cxn>
                  <a:cxn ang="0">
                    <a:pos x="111" y="10"/>
                  </a:cxn>
                  <a:cxn ang="0">
                    <a:pos x="109" y="9"/>
                  </a:cxn>
                  <a:cxn ang="0">
                    <a:pos x="109" y="9"/>
                  </a:cxn>
                  <a:cxn ang="0">
                    <a:pos x="108" y="9"/>
                  </a:cxn>
                  <a:cxn ang="0">
                    <a:pos x="106" y="0"/>
                  </a:cxn>
                  <a:cxn ang="0">
                    <a:pos x="104" y="0"/>
                  </a:cxn>
                  <a:cxn ang="0">
                    <a:pos x="104" y="4"/>
                  </a:cxn>
                  <a:cxn ang="0">
                    <a:pos x="103" y="5"/>
                  </a:cxn>
                  <a:cxn ang="0">
                    <a:pos x="88" y="14"/>
                  </a:cxn>
                  <a:cxn ang="0">
                    <a:pos x="88" y="18"/>
                  </a:cxn>
                  <a:cxn ang="0">
                    <a:pos x="73" y="30"/>
                  </a:cxn>
                  <a:cxn ang="0">
                    <a:pos x="71" y="33"/>
                  </a:cxn>
                  <a:cxn ang="0">
                    <a:pos x="73" y="33"/>
                  </a:cxn>
                  <a:cxn ang="0">
                    <a:pos x="74" y="37"/>
                  </a:cxn>
                  <a:cxn ang="0">
                    <a:pos x="68" y="42"/>
                  </a:cxn>
                  <a:cxn ang="0">
                    <a:pos x="66" y="40"/>
                  </a:cxn>
                  <a:cxn ang="0">
                    <a:pos x="64" y="40"/>
                  </a:cxn>
                  <a:cxn ang="0">
                    <a:pos x="61" y="40"/>
                  </a:cxn>
                  <a:cxn ang="0">
                    <a:pos x="61" y="45"/>
                  </a:cxn>
                  <a:cxn ang="0">
                    <a:pos x="60" y="45"/>
                  </a:cxn>
                  <a:cxn ang="0">
                    <a:pos x="60" y="47"/>
                  </a:cxn>
                  <a:cxn ang="0">
                    <a:pos x="51" y="48"/>
                  </a:cxn>
                  <a:cxn ang="0">
                    <a:pos x="46" y="48"/>
                  </a:cxn>
                  <a:cxn ang="0">
                    <a:pos x="45" y="45"/>
                  </a:cxn>
                  <a:cxn ang="0">
                    <a:pos x="40" y="47"/>
                  </a:cxn>
                  <a:cxn ang="0">
                    <a:pos x="38" y="45"/>
                  </a:cxn>
                  <a:cxn ang="0">
                    <a:pos x="35" y="45"/>
                  </a:cxn>
                  <a:cxn ang="0">
                    <a:pos x="26" y="43"/>
                  </a:cxn>
                  <a:cxn ang="0">
                    <a:pos x="16" y="52"/>
                  </a:cxn>
                  <a:cxn ang="0">
                    <a:pos x="11" y="50"/>
                  </a:cxn>
                  <a:cxn ang="0">
                    <a:pos x="8" y="50"/>
                  </a:cxn>
                  <a:cxn ang="0">
                    <a:pos x="5" y="52"/>
                  </a:cxn>
                  <a:cxn ang="0">
                    <a:pos x="3" y="42"/>
                  </a:cxn>
                  <a:cxn ang="0">
                    <a:pos x="1" y="43"/>
                  </a:cxn>
                  <a:cxn ang="0">
                    <a:pos x="0" y="42"/>
                  </a:cxn>
                </a:cxnLst>
                <a:rect l="0" t="0" r="r" b="b"/>
                <a:pathLst>
                  <a:path w="114" h="83">
                    <a:moveTo>
                      <a:pt x="0" y="42"/>
                    </a:moveTo>
                    <a:lnTo>
                      <a:pt x="0" y="50"/>
                    </a:lnTo>
                    <a:lnTo>
                      <a:pt x="5" y="57"/>
                    </a:lnTo>
                    <a:lnTo>
                      <a:pt x="10" y="73"/>
                    </a:lnTo>
                    <a:lnTo>
                      <a:pt x="81" y="83"/>
                    </a:lnTo>
                    <a:lnTo>
                      <a:pt x="89" y="77"/>
                    </a:lnTo>
                    <a:lnTo>
                      <a:pt x="109" y="18"/>
                    </a:lnTo>
                    <a:lnTo>
                      <a:pt x="114" y="18"/>
                    </a:lnTo>
                    <a:lnTo>
                      <a:pt x="114" y="12"/>
                    </a:lnTo>
                    <a:lnTo>
                      <a:pt x="113" y="9"/>
                    </a:lnTo>
                    <a:lnTo>
                      <a:pt x="111" y="10"/>
                    </a:lnTo>
                    <a:lnTo>
                      <a:pt x="109" y="9"/>
                    </a:lnTo>
                    <a:lnTo>
                      <a:pt x="109" y="9"/>
                    </a:lnTo>
                    <a:lnTo>
                      <a:pt x="108" y="9"/>
                    </a:lnTo>
                    <a:lnTo>
                      <a:pt x="106" y="0"/>
                    </a:lnTo>
                    <a:lnTo>
                      <a:pt x="104" y="0"/>
                    </a:lnTo>
                    <a:lnTo>
                      <a:pt x="104" y="4"/>
                    </a:lnTo>
                    <a:lnTo>
                      <a:pt x="103" y="5"/>
                    </a:lnTo>
                    <a:lnTo>
                      <a:pt x="88" y="14"/>
                    </a:lnTo>
                    <a:lnTo>
                      <a:pt x="88" y="18"/>
                    </a:lnTo>
                    <a:lnTo>
                      <a:pt x="73" y="30"/>
                    </a:lnTo>
                    <a:lnTo>
                      <a:pt x="71" y="33"/>
                    </a:lnTo>
                    <a:lnTo>
                      <a:pt x="73" y="33"/>
                    </a:lnTo>
                    <a:lnTo>
                      <a:pt x="74" y="37"/>
                    </a:lnTo>
                    <a:lnTo>
                      <a:pt x="68" y="42"/>
                    </a:lnTo>
                    <a:lnTo>
                      <a:pt x="66" y="40"/>
                    </a:lnTo>
                    <a:lnTo>
                      <a:pt x="64" y="40"/>
                    </a:lnTo>
                    <a:lnTo>
                      <a:pt x="61" y="40"/>
                    </a:lnTo>
                    <a:lnTo>
                      <a:pt x="61" y="45"/>
                    </a:lnTo>
                    <a:lnTo>
                      <a:pt x="60" y="45"/>
                    </a:lnTo>
                    <a:lnTo>
                      <a:pt x="60" y="47"/>
                    </a:lnTo>
                    <a:lnTo>
                      <a:pt x="51" y="48"/>
                    </a:lnTo>
                    <a:lnTo>
                      <a:pt x="46" y="48"/>
                    </a:lnTo>
                    <a:lnTo>
                      <a:pt x="45" y="45"/>
                    </a:lnTo>
                    <a:lnTo>
                      <a:pt x="40" y="47"/>
                    </a:lnTo>
                    <a:lnTo>
                      <a:pt x="38" y="45"/>
                    </a:lnTo>
                    <a:lnTo>
                      <a:pt x="35" y="45"/>
                    </a:lnTo>
                    <a:lnTo>
                      <a:pt x="26" y="43"/>
                    </a:lnTo>
                    <a:lnTo>
                      <a:pt x="16" y="52"/>
                    </a:lnTo>
                    <a:lnTo>
                      <a:pt x="11" y="50"/>
                    </a:lnTo>
                    <a:lnTo>
                      <a:pt x="8" y="50"/>
                    </a:lnTo>
                    <a:lnTo>
                      <a:pt x="5" y="52"/>
                    </a:lnTo>
                    <a:lnTo>
                      <a:pt x="3" y="42"/>
                    </a:lnTo>
                    <a:lnTo>
                      <a:pt x="1" y="43"/>
                    </a:lnTo>
                    <a:lnTo>
                      <a:pt x="0" y="42"/>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26" name="Freeform 86"/>
              <p:cNvSpPr>
                <a:spLocks noEditPoints="1"/>
              </p:cNvSpPr>
              <p:nvPr/>
            </p:nvSpPr>
            <p:spPr bwMode="auto">
              <a:xfrm>
                <a:off x="7086060" y="2956363"/>
                <a:ext cx="97392" cy="121398"/>
              </a:xfrm>
              <a:custGeom>
                <a:avLst/>
                <a:gdLst/>
                <a:ahLst/>
                <a:cxnLst>
                  <a:cxn ang="0">
                    <a:pos x="70" y="152"/>
                  </a:cxn>
                  <a:cxn ang="0">
                    <a:pos x="68" y="88"/>
                  </a:cxn>
                  <a:cxn ang="0">
                    <a:pos x="93" y="29"/>
                  </a:cxn>
                  <a:cxn ang="0">
                    <a:pos x="103" y="51"/>
                  </a:cxn>
                  <a:cxn ang="0">
                    <a:pos x="117" y="64"/>
                  </a:cxn>
                  <a:cxn ang="0">
                    <a:pos x="127" y="64"/>
                  </a:cxn>
                  <a:cxn ang="0">
                    <a:pos x="141" y="66"/>
                  </a:cxn>
                  <a:cxn ang="0">
                    <a:pos x="151" y="64"/>
                  </a:cxn>
                  <a:cxn ang="0">
                    <a:pos x="160" y="79"/>
                  </a:cxn>
                  <a:cxn ang="0">
                    <a:pos x="166" y="86"/>
                  </a:cxn>
                  <a:cxn ang="0">
                    <a:pos x="180" y="93"/>
                  </a:cxn>
                  <a:cxn ang="0">
                    <a:pos x="181" y="99"/>
                  </a:cxn>
                  <a:cxn ang="0">
                    <a:pos x="178" y="108"/>
                  </a:cxn>
                  <a:cxn ang="0">
                    <a:pos x="168" y="123"/>
                  </a:cxn>
                  <a:cxn ang="0">
                    <a:pos x="160" y="132"/>
                  </a:cxn>
                  <a:cxn ang="0">
                    <a:pos x="155" y="144"/>
                  </a:cxn>
                  <a:cxn ang="0">
                    <a:pos x="148" y="142"/>
                  </a:cxn>
                  <a:cxn ang="0">
                    <a:pos x="150" y="137"/>
                  </a:cxn>
                  <a:cxn ang="0">
                    <a:pos x="146" y="139"/>
                  </a:cxn>
                  <a:cxn ang="0">
                    <a:pos x="141" y="144"/>
                  </a:cxn>
                  <a:cxn ang="0">
                    <a:pos x="141" y="147"/>
                  </a:cxn>
                  <a:cxn ang="0">
                    <a:pos x="137" y="157"/>
                  </a:cxn>
                  <a:cxn ang="0">
                    <a:pos x="137" y="161"/>
                  </a:cxn>
                  <a:cxn ang="0">
                    <a:pos x="137" y="166"/>
                  </a:cxn>
                  <a:cxn ang="0">
                    <a:pos x="141" y="176"/>
                  </a:cxn>
                  <a:cxn ang="0">
                    <a:pos x="130" y="179"/>
                  </a:cxn>
                  <a:cxn ang="0">
                    <a:pos x="123" y="179"/>
                  </a:cxn>
                  <a:cxn ang="0">
                    <a:pos x="108" y="189"/>
                  </a:cxn>
                  <a:cxn ang="0">
                    <a:pos x="107" y="197"/>
                  </a:cxn>
                  <a:cxn ang="0">
                    <a:pos x="100" y="201"/>
                  </a:cxn>
                  <a:cxn ang="0">
                    <a:pos x="85" y="202"/>
                  </a:cxn>
                  <a:cxn ang="0">
                    <a:pos x="80" y="207"/>
                  </a:cxn>
                  <a:cxn ang="0">
                    <a:pos x="80" y="212"/>
                  </a:cxn>
                  <a:cxn ang="0">
                    <a:pos x="82" y="216"/>
                  </a:cxn>
                  <a:cxn ang="0">
                    <a:pos x="80" y="217"/>
                  </a:cxn>
                  <a:cxn ang="0">
                    <a:pos x="72" y="225"/>
                  </a:cxn>
                  <a:cxn ang="0">
                    <a:pos x="63" y="224"/>
                  </a:cxn>
                  <a:cxn ang="0">
                    <a:pos x="50" y="227"/>
                  </a:cxn>
                  <a:cxn ang="0">
                    <a:pos x="42" y="232"/>
                  </a:cxn>
                  <a:cxn ang="0">
                    <a:pos x="35" y="230"/>
                  </a:cxn>
                  <a:cxn ang="0">
                    <a:pos x="19" y="217"/>
                  </a:cxn>
                  <a:cxn ang="0">
                    <a:pos x="0" y="182"/>
                  </a:cxn>
                  <a:cxn ang="0">
                    <a:pos x="2" y="171"/>
                  </a:cxn>
                  <a:cxn ang="0">
                    <a:pos x="88" y="16"/>
                  </a:cxn>
                  <a:cxn ang="0">
                    <a:pos x="92" y="6"/>
                  </a:cxn>
                  <a:cxn ang="0">
                    <a:pos x="92" y="5"/>
                  </a:cxn>
                  <a:cxn ang="0">
                    <a:pos x="92" y="1"/>
                  </a:cxn>
                  <a:cxn ang="0">
                    <a:pos x="92" y="0"/>
                  </a:cxn>
                  <a:cxn ang="0">
                    <a:pos x="87" y="1"/>
                  </a:cxn>
                  <a:cxn ang="0">
                    <a:pos x="85" y="8"/>
                  </a:cxn>
                  <a:cxn ang="0">
                    <a:pos x="83" y="8"/>
                  </a:cxn>
                  <a:cxn ang="0">
                    <a:pos x="85" y="11"/>
                  </a:cxn>
                  <a:cxn ang="0">
                    <a:pos x="88" y="20"/>
                  </a:cxn>
                </a:cxnLst>
                <a:rect l="0" t="0" r="r" b="b"/>
                <a:pathLst>
                  <a:path w="181" h="232">
                    <a:moveTo>
                      <a:pt x="2" y="171"/>
                    </a:moveTo>
                    <a:lnTo>
                      <a:pt x="70" y="152"/>
                    </a:lnTo>
                    <a:lnTo>
                      <a:pt x="73" y="104"/>
                    </a:lnTo>
                    <a:lnTo>
                      <a:pt x="68" y="88"/>
                    </a:lnTo>
                    <a:lnTo>
                      <a:pt x="88" y="29"/>
                    </a:lnTo>
                    <a:lnTo>
                      <a:pt x="93" y="29"/>
                    </a:lnTo>
                    <a:lnTo>
                      <a:pt x="95" y="41"/>
                    </a:lnTo>
                    <a:lnTo>
                      <a:pt x="103" y="51"/>
                    </a:lnTo>
                    <a:lnTo>
                      <a:pt x="103" y="54"/>
                    </a:lnTo>
                    <a:lnTo>
                      <a:pt x="117" y="64"/>
                    </a:lnTo>
                    <a:lnTo>
                      <a:pt x="123" y="66"/>
                    </a:lnTo>
                    <a:lnTo>
                      <a:pt x="127" y="64"/>
                    </a:lnTo>
                    <a:lnTo>
                      <a:pt x="132" y="64"/>
                    </a:lnTo>
                    <a:lnTo>
                      <a:pt x="141" y="66"/>
                    </a:lnTo>
                    <a:lnTo>
                      <a:pt x="148" y="64"/>
                    </a:lnTo>
                    <a:lnTo>
                      <a:pt x="151" y="64"/>
                    </a:lnTo>
                    <a:lnTo>
                      <a:pt x="158" y="73"/>
                    </a:lnTo>
                    <a:lnTo>
                      <a:pt x="160" y="79"/>
                    </a:lnTo>
                    <a:lnTo>
                      <a:pt x="163" y="83"/>
                    </a:lnTo>
                    <a:lnTo>
                      <a:pt x="166" y="86"/>
                    </a:lnTo>
                    <a:lnTo>
                      <a:pt x="175" y="93"/>
                    </a:lnTo>
                    <a:lnTo>
                      <a:pt x="180" y="93"/>
                    </a:lnTo>
                    <a:lnTo>
                      <a:pt x="181" y="94"/>
                    </a:lnTo>
                    <a:lnTo>
                      <a:pt x="181" y="99"/>
                    </a:lnTo>
                    <a:lnTo>
                      <a:pt x="178" y="104"/>
                    </a:lnTo>
                    <a:lnTo>
                      <a:pt x="178" y="108"/>
                    </a:lnTo>
                    <a:lnTo>
                      <a:pt x="178" y="111"/>
                    </a:lnTo>
                    <a:lnTo>
                      <a:pt x="168" y="123"/>
                    </a:lnTo>
                    <a:lnTo>
                      <a:pt x="163" y="127"/>
                    </a:lnTo>
                    <a:lnTo>
                      <a:pt x="160" y="132"/>
                    </a:lnTo>
                    <a:lnTo>
                      <a:pt x="156" y="136"/>
                    </a:lnTo>
                    <a:lnTo>
                      <a:pt x="155" y="144"/>
                    </a:lnTo>
                    <a:lnTo>
                      <a:pt x="151" y="142"/>
                    </a:lnTo>
                    <a:lnTo>
                      <a:pt x="148" y="142"/>
                    </a:lnTo>
                    <a:lnTo>
                      <a:pt x="150" y="139"/>
                    </a:lnTo>
                    <a:lnTo>
                      <a:pt x="150" y="137"/>
                    </a:lnTo>
                    <a:lnTo>
                      <a:pt x="148" y="137"/>
                    </a:lnTo>
                    <a:lnTo>
                      <a:pt x="146" y="139"/>
                    </a:lnTo>
                    <a:lnTo>
                      <a:pt x="143" y="142"/>
                    </a:lnTo>
                    <a:lnTo>
                      <a:pt x="141" y="144"/>
                    </a:lnTo>
                    <a:lnTo>
                      <a:pt x="143" y="146"/>
                    </a:lnTo>
                    <a:lnTo>
                      <a:pt x="141" y="147"/>
                    </a:lnTo>
                    <a:lnTo>
                      <a:pt x="137" y="154"/>
                    </a:lnTo>
                    <a:lnTo>
                      <a:pt x="137" y="157"/>
                    </a:lnTo>
                    <a:lnTo>
                      <a:pt x="135" y="161"/>
                    </a:lnTo>
                    <a:lnTo>
                      <a:pt x="137" y="161"/>
                    </a:lnTo>
                    <a:lnTo>
                      <a:pt x="138" y="166"/>
                    </a:lnTo>
                    <a:lnTo>
                      <a:pt x="137" y="166"/>
                    </a:lnTo>
                    <a:lnTo>
                      <a:pt x="140" y="174"/>
                    </a:lnTo>
                    <a:lnTo>
                      <a:pt x="141" y="176"/>
                    </a:lnTo>
                    <a:lnTo>
                      <a:pt x="141" y="177"/>
                    </a:lnTo>
                    <a:lnTo>
                      <a:pt x="130" y="179"/>
                    </a:lnTo>
                    <a:lnTo>
                      <a:pt x="127" y="181"/>
                    </a:lnTo>
                    <a:lnTo>
                      <a:pt x="123" y="179"/>
                    </a:lnTo>
                    <a:lnTo>
                      <a:pt x="118" y="179"/>
                    </a:lnTo>
                    <a:lnTo>
                      <a:pt x="108" y="189"/>
                    </a:lnTo>
                    <a:lnTo>
                      <a:pt x="108" y="196"/>
                    </a:lnTo>
                    <a:lnTo>
                      <a:pt x="107" y="197"/>
                    </a:lnTo>
                    <a:lnTo>
                      <a:pt x="102" y="202"/>
                    </a:lnTo>
                    <a:lnTo>
                      <a:pt x="100" y="201"/>
                    </a:lnTo>
                    <a:lnTo>
                      <a:pt x="93" y="202"/>
                    </a:lnTo>
                    <a:lnTo>
                      <a:pt x="85" y="202"/>
                    </a:lnTo>
                    <a:lnTo>
                      <a:pt x="83" y="204"/>
                    </a:lnTo>
                    <a:lnTo>
                      <a:pt x="80" y="207"/>
                    </a:lnTo>
                    <a:lnTo>
                      <a:pt x="80" y="209"/>
                    </a:lnTo>
                    <a:lnTo>
                      <a:pt x="80" y="212"/>
                    </a:lnTo>
                    <a:lnTo>
                      <a:pt x="82" y="212"/>
                    </a:lnTo>
                    <a:lnTo>
                      <a:pt x="82" y="216"/>
                    </a:lnTo>
                    <a:lnTo>
                      <a:pt x="80" y="216"/>
                    </a:lnTo>
                    <a:lnTo>
                      <a:pt x="80" y="217"/>
                    </a:lnTo>
                    <a:lnTo>
                      <a:pt x="75" y="224"/>
                    </a:lnTo>
                    <a:lnTo>
                      <a:pt x="72" y="225"/>
                    </a:lnTo>
                    <a:lnTo>
                      <a:pt x="68" y="222"/>
                    </a:lnTo>
                    <a:lnTo>
                      <a:pt x="63" y="224"/>
                    </a:lnTo>
                    <a:lnTo>
                      <a:pt x="58" y="224"/>
                    </a:lnTo>
                    <a:lnTo>
                      <a:pt x="50" y="227"/>
                    </a:lnTo>
                    <a:lnTo>
                      <a:pt x="45" y="227"/>
                    </a:lnTo>
                    <a:lnTo>
                      <a:pt x="42" y="232"/>
                    </a:lnTo>
                    <a:lnTo>
                      <a:pt x="37" y="232"/>
                    </a:lnTo>
                    <a:lnTo>
                      <a:pt x="35" y="230"/>
                    </a:lnTo>
                    <a:lnTo>
                      <a:pt x="32" y="232"/>
                    </a:lnTo>
                    <a:lnTo>
                      <a:pt x="19" y="217"/>
                    </a:lnTo>
                    <a:lnTo>
                      <a:pt x="22" y="207"/>
                    </a:lnTo>
                    <a:lnTo>
                      <a:pt x="0" y="182"/>
                    </a:lnTo>
                    <a:lnTo>
                      <a:pt x="2" y="171"/>
                    </a:lnTo>
                    <a:lnTo>
                      <a:pt x="2" y="171"/>
                    </a:lnTo>
                    <a:close/>
                    <a:moveTo>
                      <a:pt x="88" y="20"/>
                    </a:moveTo>
                    <a:lnTo>
                      <a:pt x="88" y="16"/>
                    </a:lnTo>
                    <a:lnTo>
                      <a:pt x="90" y="13"/>
                    </a:lnTo>
                    <a:lnTo>
                      <a:pt x="92" y="6"/>
                    </a:lnTo>
                    <a:lnTo>
                      <a:pt x="90" y="6"/>
                    </a:lnTo>
                    <a:lnTo>
                      <a:pt x="92" y="5"/>
                    </a:lnTo>
                    <a:lnTo>
                      <a:pt x="90" y="3"/>
                    </a:lnTo>
                    <a:lnTo>
                      <a:pt x="92" y="1"/>
                    </a:lnTo>
                    <a:lnTo>
                      <a:pt x="92" y="1"/>
                    </a:lnTo>
                    <a:lnTo>
                      <a:pt x="92" y="0"/>
                    </a:lnTo>
                    <a:lnTo>
                      <a:pt x="90" y="1"/>
                    </a:lnTo>
                    <a:lnTo>
                      <a:pt x="87" y="1"/>
                    </a:lnTo>
                    <a:lnTo>
                      <a:pt x="87" y="6"/>
                    </a:lnTo>
                    <a:lnTo>
                      <a:pt x="85" y="8"/>
                    </a:lnTo>
                    <a:lnTo>
                      <a:pt x="83" y="6"/>
                    </a:lnTo>
                    <a:lnTo>
                      <a:pt x="83" y="8"/>
                    </a:lnTo>
                    <a:lnTo>
                      <a:pt x="83" y="11"/>
                    </a:lnTo>
                    <a:lnTo>
                      <a:pt x="85" y="11"/>
                    </a:lnTo>
                    <a:lnTo>
                      <a:pt x="87" y="20"/>
                    </a:lnTo>
                    <a:lnTo>
                      <a:pt x="88" y="2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27" name="Freeform 87"/>
              <p:cNvSpPr>
                <a:spLocks noEditPoints="1"/>
              </p:cNvSpPr>
              <p:nvPr/>
            </p:nvSpPr>
            <p:spPr bwMode="auto">
              <a:xfrm>
                <a:off x="6965122" y="3045595"/>
                <a:ext cx="157326" cy="85082"/>
              </a:xfrm>
              <a:custGeom>
                <a:avLst/>
                <a:gdLst/>
                <a:ahLst/>
                <a:cxnLst>
                  <a:cxn ang="0">
                    <a:pos x="7" y="63"/>
                  </a:cxn>
                  <a:cxn ang="0">
                    <a:pos x="14" y="59"/>
                  </a:cxn>
                  <a:cxn ang="0">
                    <a:pos x="15" y="50"/>
                  </a:cxn>
                  <a:cxn ang="0">
                    <a:pos x="25" y="36"/>
                  </a:cxn>
                  <a:cxn ang="0">
                    <a:pos x="49" y="41"/>
                  </a:cxn>
                  <a:cxn ang="0">
                    <a:pos x="90" y="59"/>
                  </a:cxn>
                  <a:cxn ang="0">
                    <a:pos x="135" y="25"/>
                  </a:cxn>
                  <a:cxn ang="0">
                    <a:pos x="226" y="11"/>
                  </a:cxn>
                  <a:cxn ang="0">
                    <a:pos x="245" y="46"/>
                  </a:cxn>
                  <a:cxn ang="0">
                    <a:pos x="253" y="61"/>
                  </a:cxn>
                  <a:cxn ang="0">
                    <a:pos x="236" y="73"/>
                  </a:cxn>
                  <a:cxn ang="0">
                    <a:pos x="236" y="79"/>
                  </a:cxn>
                  <a:cxn ang="0">
                    <a:pos x="238" y="84"/>
                  </a:cxn>
                  <a:cxn ang="0">
                    <a:pos x="221" y="89"/>
                  </a:cxn>
                  <a:cxn ang="0">
                    <a:pos x="198" y="96"/>
                  </a:cxn>
                  <a:cxn ang="0">
                    <a:pos x="168" y="106"/>
                  </a:cxn>
                  <a:cxn ang="0">
                    <a:pos x="162" y="108"/>
                  </a:cxn>
                  <a:cxn ang="0">
                    <a:pos x="150" y="121"/>
                  </a:cxn>
                  <a:cxn ang="0">
                    <a:pos x="145" y="119"/>
                  </a:cxn>
                  <a:cxn ang="0">
                    <a:pos x="138" y="123"/>
                  </a:cxn>
                  <a:cxn ang="0">
                    <a:pos x="132" y="119"/>
                  </a:cxn>
                  <a:cxn ang="0">
                    <a:pos x="123" y="129"/>
                  </a:cxn>
                  <a:cxn ang="0">
                    <a:pos x="110" y="131"/>
                  </a:cxn>
                  <a:cxn ang="0">
                    <a:pos x="93" y="134"/>
                  </a:cxn>
                  <a:cxn ang="0">
                    <a:pos x="85" y="133"/>
                  </a:cxn>
                  <a:cxn ang="0">
                    <a:pos x="82" y="133"/>
                  </a:cxn>
                  <a:cxn ang="0">
                    <a:pos x="72" y="136"/>
                  </a:cxn>
                  <a:cxn ang="0">
                    <a:pos x="67" y="143"/>
                  </a:cxn>
                  <a:cxn ang="0">
                    <a:pos x="57" y="149"/>
                  </a:cxn>
                  <a:cxn ang="0">
                    <a:pos x="50" y="148"/>
                  </a:cxn>
                  <a:cxn ang="0">
                    <a:pos x="42" y="152"/>
                  </a:cxn>
                  <a:cxn ang="0">
                    <a:pos x="34" y="151"/>
                  </a:cxn>
                  <a:cxn ang="0">
                    <a:pos x="27" y="149"/>
                  </a:cxn>
                  <a:cxn ang="0">
                    <a:pos x="20" y="138"/>
                  </a:cxn>
                  <a:cxn ang="0">
                    <a:pos x="20" y="131"/>
                  </a:cxn>
                  <a:cxn ang="0">
                    <a:pos x="14" y="119"/>
                  </a:cxn>
                  <a:cxn ang="0">
                    <a:pos x="5" y="93"/>
                  </a:cxn>
                  <a:cxn ang="0">
                    <a:pos x="2" y="89"/>
                  </a:cxn>
                  <a:cxn ang="0">
                    <a:pos x="4" y="86"/>
                  </a:cxn>
                  <a:cxn ang="0">
                    <a:pos x="7" y="84"/>
                  </a:cxn>
                  <a:cxn ang="0">
                    <a:pos x="5" y="66"/>
                  </a:cxn>
                  <a:cxn ang="0">
                    <a:pos x="4" y="63"/>
                  </a:cxn>
                  <a:cxn ang="0">
                    <a:pos x="241" y="161"/>
                  </a:cxn>
                  <a:cxn ang="0">
                    <a:pos x="241" y="164"/>
                  </a:cxn>
                  <a:cxn ang="0">
                    <a:pos x="236" y="162"/>
                  </a:cxn>
                  <a:cxn ang="0">
                    <a:pos x="268" y="154"/>
                  </a:cxn>
                  <a:cxn ang="0">
                    <a:pos x="271" y="149"/>
                  </a:cxn>
                  <a:cxn ang="0">
                    <a:pos x="276" y="152"/>
                  </a:cxn>
                  <a:cxn ang="0">
                    <a:pos x="283" y="151"/>
                  </a:cxn>
                  <a:cxn ang="0">
                    <a:pos x="291" y="152"/>
                  </a:cxn>
                  <a:cxn ang="0">
                    <a:pos x="294" y="154"/>
                  </a:cxn>
                  <a:cxn ang="0">
                    <a:pos x="289" y="157"/>
                  </a:cxn>
                  <a:cxn ang="0">
                    <a:pos x="276" y="161"/>
                  </a:cxn>
                  <a:cxn ang="0">
                    <a:pos x="269" y="157"/>
                  </a:cxn>
                </a:cxnLst>
                <a:rect l="0" t="0" r="r" b="b"/>
                <a:pathLst>
                  <a:path w="294" h="164">
                    <a:moveTo>
                      <a:pt x="4" y="63"/>
                    </a:moveTo>
                    <a:lnTo>
                      <a:pt x="7" y="63"/>
                    </a:lnTo>
                    <a:lnTo>
                      <a:pt x="12" y="64"/>
                    </a:lnTo>
                    <a:lnTo>
                      <a:pt x="14" y="59"/>
                    </a:lnTo>
                    <a:lnTo>
                      <a:pt x="20" y="56"/>
                    </a:lnTo>
                    <a:lnTo>
                      <a:pt x="15" y="50"/>
                    </a:lnTo>
                    <a:lnTo>
                      <a:pt x="19" y="38"/>
                    </a:lnTo>
                    <a:lnTo>
                      <a:pt x="25" y="36"/>
                    </a:lnTo>
                    <a:lnTo>
                      <a:pt x="34" y="41"/>
                    </a:lnTo>
                    <a:lnTo>
                      <a:pt x="49" y="41"/>
                    </a:lnTo>
                    <a:lnTo>
                      <a:pt x="69" y="50"/>
                    </a:lnTo>
                    <a:lnTo>
                      <a:pt x="90" y="59"/>
                    </a:lnTo>
                    <a:lnTo>
                      <a:pt x="92" y="79"/>
                    </a:lnTo>
                    <a:lnTo>
                      <a:pt x="135" y="25"/>
                    </a:lnTo>
                    <a:lnTo>
                      <a:pt x="228" y="0"/>
                    </a:lnTo>
                    <a:lnTo>
                      <a:pt x="226" y="11"/>
                    </a:lnTo>
                    <a:lnTo>
                      <a:pt x="248" y="36"/>
                    </a:lnTo>
                    <a:lnTo>
                      <a:pt x="245" y="46"/>
                    </a:lnTo>
                    <a:lnTo>
                      <a:pt x="258" y="61"/>
                    </a:lnTo>
                    <a:lnTo>
                      <a:pt x="253" y="61"/>
                    </a:lnTo>
                    <a:lnTo>
                      <a:pt x="245" y="64"/>
                    </a:lnTo>
                    <a:lnTo>
                      <a:pt x="236" y="73"/>
                    </a:lnTo>
                    <a:lnTo>
                      <a:pt x="235" y="78"/>
                    </a:lnTo>
                    <a:lnTo>
                      <a:pt x="236" y="79"/>
                    </a:lnTo>
                    <a:lnTo>
                      <a:pt x="236" y="81"/>
                    </a:lnTo>
                    <a:lnTo>
                      <a:pt x="238" y="84"/>
                    </a:lnTo>
                    <a:lnTo>
                      <a:pt x="226" y="86"/>
                    </a:lnTo>
                    <a:lnTo>
                      <a:pt x="221" y="89"/>
                    </a:lnTo>
                    <a:lnTo>
                      <a:pt x="213" y="94"/>
                    </a:lnTo>
                    <a:lnTo>
                      <a:pt x="198" y="96"/>
                    </a:lnTo>
                    <a:lnTo>
                      <a:pt x="195" y="99"/>
                    </a:lnTo>
                    <a:lnTo>
                      <a:pt x="168" y="106"/>
                    </a:lnTo>
                    <a:lnTo>
                      <a:pt x="167" y="106"/>
                    </a:lnTo>
                    <a:lnTo>
                      <a:pt x="162" y="108"/>
                    </a:lnTo>
                    <a:lnTo>
                      <a:pt x="157" y="116"/>
                    </a:lnTo>
                    <a:lnTo>
                      <a:pt x="150" y="121"/>
                    </a:lnTo>
                    <a:lnTo>
                      <a:pt x="147" y="121"/>
                    </a:lnTo>
                    <a:lnTo>
                      <a:pt x="145" y="119"/>
                    </a:lnTo>
                    <a:lnTo>
                      <a:pt x="142" y="121"/>
                    </a:lnTo>
                    <a:lnTo>
                      <a:pt x="138" y="123"/>
                    </a:lnTo>
                    <a:lnTo>
                      <a:pt x="135" y="119"/>
                    </a:lnTo>
                    <a:lnTo>
                      <a:pt x="132" y="119"/>
                    </a:lnTo>
                    <a:lnTo>
                      <a:pt x="123" y="126"/>
                    </a:lnTo>
                    <a:lnTo>
                      <a:pt x="123" y="129"/>
                    </a:lnTo>
                    <a:lnTo>
                      <a:pt x="120" y="131"/>
                    </a:lnTo>
                    <a:lnTo>
                      <a:pt x="110" y="131"/>
                    </a:lnTo>
                    <a:lnTo>
                      <a:pt x="98" y="136"/>
                    </a:lnTo>
                    <a:lnTo>
                      <a:pt x="93" y="134"/>
                    </a:lnTo>
                    <a:lnTo>
                      <a:pt x="93" y="133"/>
                    </a:lnTo>
                    <a:lnTo>
                      <a:pt x="85" y="133"/>
                    </a:lnTo>
                    <a:lnTo>
                      <a:pt x="85" y="133"/>
                    </a:lnTo>
                    <a:lnTo>
                      <a:pt x="82" y="133"/>
                    </a:lnTo>
                    <a:lnTo>
                      <a:pt x="78" y="133"/>
                    </a:lnTo>
                    <a:lnTo>
                      <a:pt x="72" y="136"/>
                    </a:lnTo>
                    <a:lnTo>
                      <a:pt x="69" y="143"/>
                    </a:lnTo>
                    <a:lnTo>
                      <a:pt x="67" y="143"/>
                    </a:lnTo>
                    <a:lnTo>
                      <a:pt x="62" y="148"/>
                    </a:lnTo>
                    <a:lnTo>
                      <a:pt x="57" y="149"/>
                    </a:lnTo>
                    <a:lnTo>
                      <a:pt x="55" y="148"/>
                    </a:lnTo>
                    <a:lnTo>
                      <a:pt x="50" y="148"/>
                    </a:lnTo>
                    <a:lnTo>
                      <a:pt x="45" y="151"/>
                    </a:lnTo>
                    <a:lnTo>
                      <a:pt x="42" y="152"/>
                    </a:lnTo>
                    <a:lnTo>
                      <a:pt x="35" y="151"/>
                    </a:lnTo>
                    <a:lnTo>
                      <a:pt x="34" y="151"/>
                    </a:lnTo>
                    <a:lnTo>
                      <a:pt x="29" y="152"/>
                    </a:lnTo>
                    <a:lnTo>
                      <a:pt x="27" y="149"/>
                    </a:lnTo>
                    <a:lnTo>
                      <a:pt x="25" y="143"/>
                    </a:lnTo>
                    <a:lnTo>
                      <a:pt x="20" y="138"/>
                    </a:lnTo>
                    <a:lnTo>
                      <a:pt x="17" y="133"/>
                    </a:lnTo>
                    <a:lnTo>
                      <a:pt x="20" y="131"/>
                    </a:lnTo>
                    <a:lnTo>
                      <a:pt x="20" y="124"/>
                    </a:lnTo>
                    <a:lnTo>
                      <a:pt x="14" y="119"/>
                    </a:lnTo>
                    <a:lnTo>
                      <a:pt x="10" y="99"/>
                    </a:lnTo>
                    <a:lnTo>
                      <a:pt x="5" y="93"/>
                    </a:lnTo>
                    <a:lnTo>
                      <a:pt x="4" y="89"/>
                    </a:lnTo>
                    <a:lnTo>
                      <a:pt x="2" y="89"/>
                    </a:lnTo>
                    <a:lnTo>
                      <a:pt x="0" y="86"/>
                    </a:lnTo>
                    <a:lnTo>
                      <a:pt x="4" y="86"/>
                    </a:lnTo>
                    <a:lnTo>
                      <a:pt x="4" y="84"/>
                    </a:lnTo>
                    <a:lnTo>
                      <a:pt x="7" y="84"/>
                    </a:lnTo>
                    <a:lnTo>
                      <a:pt x="7" y="78"/>
                    </a:lnTo>
                    <a:lnTo>
                      <a:pt x="5" y="66"/>
                    </a:lnTo>
                    <a:lnTo>
                      <a:pt x="4" y="63"/>
                    </a:lnTo>
                    <a:lnTo>
                      <a:pt x="4" y="63"/>
                    </a:lnTo>
                    <a:close/>
                    <a:moveTo>
                      <a:pt x="236" y="162"/>
                    </a:moveTo>
                    <a:lnTo>
                      <a:pt x="241" y="161"/>
                    </a:lnTo>
                    <a:lnTo>
                      <a:pt x="248" y="164"/>
                    </a:lnTo>
                    <a:lnTo>
                      <a:pt x="241" y="164"/>
                    </a:lnTo>
                    <a:lnTo>
                      <a:pt x="236" y="162"/>
                    </a:lnTo>
                    <a:lnTo>
                      <a:pt x="236" y="162"/>
                    </a:lnTo>
                    <a:close/>
                    <a:moveTo>
                      <a:pt x="266" y="156"/>
                    </a:moveTo>
                    <a:lnTo>
                      <a:pt x="268" y="154"/>
                    </a:lnTo>
                    <a:lnTo>
                      <a:pt x="269" y="151"/>
                    </a:lnTo>
                    <a:lnTo>
                      <a:pt x="271" y="149"/>
                    </a:lnTo>
                    <a:lnTo>
                      <a:pt x="274" y="149"/>
                    </a:lnTo>
                    <a:lnTo>
                      <a:pt x="276" y="152"/>
                    </a:lnTo>
                    <a:lnTo>
                      <a:pt x="279" y="152"/>
                    </a:lnTo>
                    <a:lnTo>
                      <a:pt x="283" y="151"/>
                    </a:lnTo>
                    <a:lnTo>
                      <a:pt x="288" y="151"/>
                    </a:lnTo>
                    <a:lnTo>
                      <a:pt x="291" y="152"/>
                    </a:lnTo>
                    <a:lnTo>
                      <a:pt x="294" y="152"/>
                    </a:lnTo>
                    <a:lnTo>
                      <a:pt x="294" y="154"/>
                    </a:lnTo>
                    <a:lnTo>
                      <a:pt x="293" y="156"/>
                    </a:lnTo>
                    <a:lnTo>
                      <a:pt x="289" y="157"/>
                    </a:lnTo>
                    <a:lnTo>
                      <a:pt x="284" y="159"/>
                    </a:lnTo>
                    <a:lnTo>
                      <a:pt x="276" y="161"/>
                    </a:lnTo>
                    <a:lnTo>
                      <a:pt x="271" y="159"/>
                    </a:lnTo>
                    <a:lnTo>
                      <a:pt x="269" y="157"/>
                    </a:lnTo>
                    <a:lnTo>
                      <a:pt x="266" y="156"/>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28" name="Freeform 94"/>
              <p:cNvSpPr>
                <a:spLocks/>
              </p:cNvSpPr>
              <p:nvPr/>
            </p:nvSpPr>
            <p:spPr bwMode="auto">
              <a:xfrm>
                <a:off x="7819180" y="3028994"/>
                <a:ext cx="29967" cy="23865"/>
              </a:xfrm>
              <a:custGeom>
                <a:avLst/>
                <a:gdLst/>
                <a:ahLst/>
                <a:cxnLst>
                  <a:cxn ang="0">
                    <a:pos x="50" y="2"/>
                  </a:cxn>
                  <a:cxn ang="0">
                    <a:pos x="45" y="0"/>
                  </a:cxn>
                  <a:cxn ang="0">
                    <a:pos x="42" y="2"/>
                  </a:cxn>
                  <a:cxn ang="0">
                    <a:pos x="42" y="2"/>
                  </a:cxn>
                  <a:cxn ang="0">
                    <a:pos x="38" y="0"/>
                  </a:cxn>
                  <a:cxn ang="0">
                    <a:pos x="33" y="0"/>
                  </a:cxn>
                  <a:cxn ang="0">
                    <a:pos x="32" y="0"/>
                  </a:cxn>
                  <a:cxn ang="0">
                    <a:pos x="28" y="2"/>
                  </a:cxn>
                  <a:cxn ang="0">
                    <a:pos x="23" y="2"/>
                  </a:cxn>
                  <a:cxn ang="0">
                    <a:pos x="18" y="5"/>
                  </a:cxn>
                  <a:cxn ang="0">
                    <a:pos x="15" y="5"/>
                  </a:cxn>
                  <a:cxn ang="0">
                    <a:pos x="13" y="8"/>
                  </a:cxn>
                  <a:cxn ang="0">
                    <a:pos x="5" y="13"/>
                  </a:cxn>
                  <a:cxn ang="0">
                    <a:pos x="0" y="18"/>
                  </a:cxn>
                  <a:cxn ang="0">
                    <a:pos x="2" y="23"/>
                  </a:cxn>
                  <a:cxn ang="0">
                    <a:pos x="2" y="32"/>
                  </a:cxn>
                  <a:cxn ang="0">
                    <a:pos x="5" y="35"/>
                  </a:cxn>
                  <a:cxn ang="0">
                    <a:pos x="5" y="38"/>
                  </a:cxn>
                  <a:cxn ang="0">
                    <a:pos x="8" y="42"/>
                  </a:cxn>
                  <a:cxn ang="0">
                    <a:pos x="13" y="42"/>
                  </a:cxn>
                  <a:cxn ang="0">
                    <a:pos x="17" y="43"/>
                  </a:cxn>
                  <a:cxn ang="0">
                    <a:pos x="20" y="43"/>
                  </a:cxn>
                  <a:cxn ang="0">
                    <a:pos x="25" y="47"/>
                  </a:cxn>
                  <a:cxn ang="0">
                    <a:pos x="28" y="45"/>
                  </a:cxn>
                  <a:cxn ang="0">
                    <a:pos x="30" y="40"/>
                  </a:cxn>
                  <a:cxn ang="0">
                    <a:pos x="33" y="40"/>
                  </a:cxn>
                  <a:cxn ang="0">
                    <a:pos x="37" y="42"/>
                  </a:cxn>
                  <a:cxn ang="0">
                    <a:pos x="40" y="37"/>
                  </a:cxn>
                  <a:cxn ang="0">
                    <a:pos x="40" y="35"/>
                  </a:cxn>
                  <a:cxn ang="0">
                    <a:pos x="45" y="33"/>
                  </a:cxn>
                  <a:cxn ang="0">
                    <a:pos x="48" y="32"/>
                  </a:cxn>
                  <a:cxn ang="0">
                    <a:pos x="48" y="27"/>
                  </a:cxn>
                  <a:cxn ang="0">
                    <a:pos x="50" y="20"/>
                  </a:cxn>
                  <a:cxn ang="0">
                    <a:pos x="53" y="18"/>
                  </a:cxn>
                  <a:cxn ang="0">
                    <a:pos x="53" y="15"/>
                  </a:cxn>
                  <a:cxn ang="0">
                    <a:pos x="57" y="10"/>
                  </a:cxn>
                  <a:cxn ang="0">
                    <a:pos x="55" y="5"/>
                  </a:cxn>
                  <a:cxn ang="0">
                    <a:pos x="50" y="2"/>
                  </a:cxn>
                </a:cxnLst>
                <a:rect l="0" t="0" r="r" b="b"/>
                <a:pathLst>
                  <a:path w="57" h="47">
                    <a:moveTo>
                      <a:pt x="50" y="2"/>
                    </a:moveTo>
                    <a:lnTo>
                      <a:pt x="45" y="0"/>
                    </a:lnTo>
                    <a:lnTo>
                      <a:pt x="42" y="2"/>
                    </a:lnTo>
                    <a:lnTo>
                      <a:pt x="42" y="2"/>
                    </a:lnTo>
                    <a:lnTo>
                      <a:pt x="38" y="0"/>
                    </a:lnTo>
                    <a:lnTo>
                      <a:pt x="33" y="0"/>
                    </a:lnTo>
                    <a:lnTo>
                      <a:pt x="32" y="0"/>
                    </a:lnTo>
                    <a:lnTo>
                      <a:pt x="28" y="2"/>
                    </a:lnTo>
                    <a:lnTo>
                      <a:pt x="23" y="2"/>
                    </a:lnTo>
                    <a:lnTo>
                      <a:pt x="18" y="5"/>
                    </a:lnTo>
                    <a:lnTo>
                      <a:pt x="15" y="5"/>
                    </a:lnTo>
                    <a:lnTo>
                      <a:pt x="13" y="8"/>
                    </a:lnTo>
                    <a:lnTo>
                      <a:pt x="5" y="13"/>
                    </a:lnTo>
                    <a:lnTo>
                      <a:pt x="0" y="18"/>
                    </a:lnTo>
                    <a:lnTo>
                      <a:pt x="2" y="23"/>
                    </a:lnTo>
                    <a:lnTo>
                      <a:pt x="2" y="32"/>
                    </a:lnTo>
                    <a:lnTo>
                      <a:pt x="5" y="35"/>
                    </a:lnTo>
                    <a:lnTo>
                      <a:pt x="5" y="38"/>
                    </a:lnTo>
                    <a:lnTo>
                      <a:pt x="8" y="42"/>
                    </a:lnTo>
                    <a:lnTo>
                      <a:pt x="13" y="42"/>
                    </a:lnTo>
                    <a:lnTo>
                      <a:pt x="17" y="43"/>
                    </a:lnTo>
                    <a:lnTo>
                      <a:pt x="20" y="43"/>
                    </a:lnTo>
                    <a:lnTo>
                      <a:pt x="25" y="47"/>
                    </a:lnTo>
                    <a:lnTo>
                      <a:pt x="28" y="45"/>
                    </a:lnTo>
                    <a:lnTo>
                      <a:pt x="30" y="40"/>
                    </a:lnTo>
                    <a:lnTo>
                      <a:pt x="33" y="40"/>
                    </a:lnTo>
                    <a:lnTo>
                      <a:pt x="37" y="42"/>
                    </a:lnTo>
                    <a:lnTo>
                      <a:pt x="40" y="37"/>
                    </a:lnTo>
                    <a:lnTo>
                      <a:pt x="40" y="35"/>
                    </a:lnTo>
                    <a:lnTo>
                      <a:pt x="45" y="33"/>
                    </a:lnTo>
                    <a:lnTo>
                      <a:pt x="48" y="32"/>
                    </a:lnTo>
                    <a:lnTo>
                      <a:pt x="48" y="27"/>
                    </a:lnTo>
                    <a:lnTo>
                      <a:pt x="50" y="20"/>
                    </a:lnTo>
                    <a:lnTo>
                      <a:pt x="53" y="18"/>
                    </a:lnTo>
                    <a:lnTo>
                      <a:pt x="53" y="15"/>
                    </a:lnTo>
                    <a:lnTo>
                      <a:pt x="57" y="10"/>
                    </a:lnTo>
                    <a:lnTo>
                      <a:pt x="55" y="5"/>
                    </a:lnTo>
                    <a:lnTo>
                      <a:pt x="50" y="2"/>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29" name="Freeform 95"/>
              <p:cNvSpPr>
                <a:spLocks/>
              </p:cNvSpPr>
              <p:nvPr/>
            </p:nvSpPr>
            <p:spPr bwMode="auto">
              <a:xfrm>
                <a:off x="7250878" y="2506050"/>
                <a:ext cx="795194" cy="520869"/>
              </a:xfrm>
              <a:custGeom>
                <a:avLst/>
                <a:gdLst/>
                <a:ahLst/>
                <a:cxnLst>
                  <a:cxn ang="0">
                    <a:pos x="1435" y="174"/>
                  </a:cxn>
                  <a:cxn ang="0">
                    <a:pos x="1385" y="158"/>
                  </a:cxn>
                  <a:cxn ang="0">
                    <a:pos x="1343" y="129"/>
                  </a:cxn>
                  <a:cxn ang="0">
                    <a:pos x="1287" y="114"/>
                  </a:cxn>
                  <a:cxn ang="0">
                    <a:pos x="1242" y="50"/>
                  </a:cxn>
                  <a:cxn ang="0">
                    <a:pos x="1206" y="13"/>
                  </a:cxn>
                  <a:cxn ang="0">
                    <a:pos x="1141" y="2"/>
                  </a:cxn>
                  <a:cxn ang="0">
                    <a:pos x="1081" y="40"/>
                  </a:cxn>
                  <a:cxn ang="0">
                    <a:pos x="1096" y="101"/>
                  </a:cxn>
                  <a:cxn ang="0">
                    <a:pos x="1049" y="148"/>
                  </a:cxn>
                  <a:cxn ang="0">
                    <a:pos x="1147" y="237"/>
                  </a:cxn>
                  <a:cxn ang="0">
                    <a:pos x="1083" y="284"/>
                  </a:cxn>
                  <a:cxn ang="0">
                    <a:pos x="980" y="335"/>
                  </a:cxn>
                  <a:cxn ang="0">
                    <a:pos x="853" y="430"/>
                  </a:cxn>
                  <a:cxn ang="0">
                    <a:pos x="646" y="408"/>
                  </a:cxn>
                  <a:cxn ang="0">
                    <a:pos x="551" y="340"/>
                  </a:cxn>
                  <a:cxn ang="0">
                    <a:pos x="480" y="274"/>
                  </a:cxn>
                  <a:cxn ang="0">
                    <a:pos x="415" y="246"/>
                  </a:cxn>
                  <a:cxn ang="0">
                    <a:pos x="367" y="249"/>
                  </a:cxn>
                  <a:cxn ang="0">
                    <a:pos x="304" y="335"/>
                  </a:cxn>
                  <a:cxn ang="0">
                    <a:pos x="267" y="372"/>
                  </a:cxn>
                  <a:cxn ang="0">
                    <a:pos x="202" y="420"/>
                  </a:cxn>
                  <a:cxn ang="0">
                    <a:pos x="66" y="440"/>
                  </a:cxn>
                  <a:cxn ang="0">
                    <a:pos x="43" y="492"/>
                  </a:cxn>
                  <a:cxn ang="0">
                    <a:pos x="21" y="568"/>
                  </a:cxn>
                  <a:cxn ang="0">
                    <a:pos x="71" y="571"/>
                  </a:cxn>
                  <a:cxn ang="0">
                    <a:pos x="132" y="593"/>
                  </a:cxn>
                  <a:cxn ang="0">
                    <a:pos x="217" y="609"/>
                  </a:cxn>
                  <a:cxn ang="0">
                    <a:pos x="295" y="711"/>
                  </a:cxn>
                  <a:cxn ang="0">
                    <a:pos x="352" y="766"/>
                  </a:cxn>
                  <a:cxn ang="0">
                    <a:pos x="443" y="791"/>
                  </a:cxn>
                  <a:cxn ang="0">
                    <a:pos x="546" y="820"/>
                  </a:cxn>
                  <a:cxn ang="0">
                    <a:pos x="651" y="812"/>
                  </a:cxn>
                  <a:cxn ang="0">
                    <a:pos x="737" y="792"/>
                  </a:cxn>
                  <a:cxn ang="0">
                    <a:pos x="797" y="869"/>
                  </a:cxn>
                  <a:cxn ang="0">
                    <a:pos x="809" y="923"/>
                  </a:cxn>
                  <a:cxn ang="0">
                    <a:pos x="845" y="975"/>
                  </a:cxn>
                  <a:cxn ang="0">
                    <a:pos x="900" y="953"/>
                  </a:cxn>
                  <a:cxn ang="0">
                    <a:pos x="978" y="933"/>
                  </a:cxn>
                  <a:cxn ang="0">
                    <a:pos x="1048" y="973"/>
                  </a:cxn>
                  <a:cxn ang="0">
                    <a:pos x="1089" y="1003"/>
                  </a:cxn>
                  <a:cxn ang="0">
                    <a:pos x="1104" y="980"/>
                  </a:cxn>
                  <a:cxn ang="0">
                    <a:pos x="1166" y="947"/>
                  </a:cxn>
                  <a:cxn ang="0">
                    <a:pos x="1214" y="943"/>
                  </a:cxn>
                  <a:cxn ang="0">
                    <a:pos x="1259" y="913"/>
                  </a:cxn>
                  <a:cxn ang="0">
                    <a:pos x="1289" y="885"/>
                  </a:cxn>
                  <a:cxn ang="0">
                    <a:pos x="1299" y="864"/>
                  </a:cxn>
                  <a:cxn ang="0">
                    <a:pos x="1310" y="830"/>
                  </a:cxn>
                  <a:cxn ang="0">
                    <a:pos x="1337" y="792"/>
                  </a:cxn>
                  <a:cxn ang="0">
                    <a:pos x="1342" y="756"/>
                  </a:cxn>
                  <a:cxn ang="0">
                    <a:pos x="1290" y="739"/>
                  </a:cxn>
                  <a:cxn ang="0">
                    <a:pos x="1257" y="688"/>
                  </a:cxn>
                  <a:cxn ang="0">
                    <a:pos x="1315" y="683"/>
                  </a:cxn>
                  <a:cxn ang="0">
                    <a:pos x="1250" y="586"/>
                  </a:cxn>
                  <a:cxn ang="0">
                    <a:pos x="1310" y="548"/>
                  </a:cxn>
                  <a:cxn ang="0">
                    <a:pos x="1249" y="526"/>
                  </a:cxn>
                  <a:cxn ang="0">
                    <a:pos x="1184" y="511"/>
                  </a:cxn>
                  <a:cxn ang="0">
                    <a:pos x="1234" y="448"/>
                  </a:cxn>
                  <a:cxn ang="0">
                    <a:pos x="1265" y="473"/>
                  </a:cxn>
                  <a:cxn ang="0">
                    <a:pos x="1287" y="473"/>
                  </a:cxn>
                  <a:cxn ang="0">
                    <a:pos x="1451" y="344"/>
                  </a:cxn>
                  <a:cxn ang="0">
                    <a:pos x="1451" y="266"/>
                  </a:cxn>
                  <a:cxn ang="0">
                    <a:pos x="1485" y="229"/>
                  </a:cxn>
                </a:cxnLst>
                <a:rect l="0" t="0" r="r" b="b"/>
                <a:pathLst>
                  <a:path w="1486" h="1005">
                    <a:moveTo>
                      <a:pt x="1483" y="176"/>
                    </a:moveTo>
                    <a:lnTo>
                      <a:pt x="1481" y="174"/>
                    </a:lnTo>
                    <a:lnTo>
                      <a:pt x="1481" y="171"/>
                    </a:lnTo>
                    <a:lnTo>
                      <a:pt x="1476" y="166"/>
                    </a:lnTo>
                    <a:lnTo>
                      <a:pt x="1476" y="164"/>
                    </a:lnTo>
                    <a:lnTo>
                      <a:pt x="1478" y="163"/>
                    </a:lnTo>
                    <a:lnTo>
                      <a:pt x="1476" y="158"/>
                    </a:lnTo>
                    <a:lnTo>
                      <a:pt x="1475" y="156"/>
                    </a:lnTo>
                    <a:lnTo>
                      <a:pt x="1470" y="156"/>
                    </a:lnTo>
                    <a:lnTo>
                      <a:pt x="1468" y="154"/>
                    </a:lnTo>
                    <a:lnTo>
                      <a:pt x="1463" y="153"/>
                    </a:lnTo>
                    <a:lnTo>
                      <a:pt x="1461" y="154"/>
                    </a:lnTo>
                    <a:lnTo>
                      <a:pt x="1456" y="154"/>
                    </a:lnTo>
                    <a:lnTo>
                      <a:pt x="1455" y="158"/>
                    </a:lnTo>
                    <a:lnTo>
                      <a:pt x="1453" y="161"/>
                    </a:lnTo>
                    <a:lnTo>
                      <a:pt x="1451" y="161"/>
                    </a:lnTo>
                    <a:lnTo>
                      <a:pt x="1448" y="161"/>
                    </a:lnTo>
                    <a:lnTo>
                      <a:pt x="1448" y="166"/>
                    </a:lnTo>
                    <a:lnTo>
                      <a:pt x="1443" y="166"/>
                    </a:lnTo>
                    <a:lnTo>
                      <a:pt x="1440" y="166"/>
                    </a:lnTo>
                    <a:lnTo>
                      <a:pt x="1438" y="169"/>
                    </a:lnTo>
                    <a:lnTo>
                      <a:pt x="1438" y="173"/>
                    </a:lnTo>
                    <a:lnTo>
                      <a:pt x="1435" y="174"/>
                    </a:lnTo>
                    <a:lnTo>
                      <a:pt x="1433" y="179"/>
                    </a:lnTo>
                    <a:lnTo>
                      <a:pt x="1433" y="181"/>
                    </a:lnTo>
                    <a:lnTo>
                      <a:pt x="1431" y="183"/>
                    </a:lnTo>
                    <a:lnTo>
                      <a:pt x="1428" y="184"/>
                    </a:lnTo>
                    <a:lnTo>
                      <a:pt x="1421" y="186"/>
                    </a:lnTo>
                    <a:lnTo>
                      <a:pt x="1420" y="186"/>
                    </a:lnTo>
                    <a:lnTo>
                      <a:pt x="1415" y="186"/>
                    </a:lnTo>
                    <a:lnTo>
                      <a:pt x="1413" y="188"/>
                    </a:lnTo>
                    <a:lnTo>
                      <a:pt x="1412" y="189"/>
                    </a:lnTo>
                    <a:lnTo>
                      <a:pt x="1410" y="186"/>
                    </a:lnTo>
                    <a:lnTo>
                      <a:pt x="1407" y="183"/>
                    </a:lnTo>
                    <a:lnTo>
                      <a:pt x="1403" y="183"/>
                    </a:lnTo>
                    <a:lnTo>
                      <a:pt x="1400" y="184"/>
                    </a:lnTo>
                    <a:lnTo>
                      <a:pt x="1397" y="186"/>
                    </a:lnTo>
                    <a:lnTo>
                      <a:pt x="1395" y="184"/>
                    </a:lnTo>
                    <a:lnTo>
                      <a:pt x="1392" y="179"/>
                    </a:lnTo>
                    <a:lnTo>
                      <a:pt x="1390" y="178"/>
                    </a:lnTo>
                    <a:lnTo>
                      <a:pt x="1385" y="173"/>
                    </a:lnTo>
                    <a:lnTo>
                      <a:pt x="1385" y="169"/>
                    </a:lnTo>
                    <a:lnTo>
                      <a:pt x="1387" y="168"/>
                    </a:lnTo>
                    <a:lnTo>
                      <a:pt x="1387" y="164"/>
                    </a:lnTo>
                    <a:lnTo>
                      <a:pt x="1385" y="161"/>
                    </a:lnTo>
                    <a:lnTo>
                      <a:pt x="1385" y="158"/>
                    </a:lnTo>
                    <a:lnTo>
                      <a:pt x="1380" y="158"/>
                    </a:lnTo>
                    <a:lnTo>
                      <a:pt x="1380" y="154"/>
                    </a:lnTo>
                    <a:lnTo>
                      <a:pt x="1380" y="151"/>
                    </a:lnTo>
                    <a:lnTo>
                      <a:pt x="1382" y="149"/>
                    </a:lnTo>
                    <a:lnTo>
                      <a:pt x="1383" y="146"/>
                    </a:lnTo>
                    <a:lnTo>
                      <a:pt x="1380" y="146"/>
                    </a:lnTo>
                    <a:lnTo>
                      <a:pt x="1378" y="146"/>
                    </a:lnTo>
                    <a:lnTo>
                      <a:pt x="1377" y="148"/>
                    </a:lnTo>
                    <a:lnTo>
                      <a:pt x="1373" y="148"/>
                    </a:lnTo>
                    <a:lnTo>
                      <a:pt x="1370" y="148"/>
                    </a:lnTo>
                    <a:lnTo>
                      <a:pt x="1367" y="148"/>
                    </a:lnTo>
                    <a:lnTo>
                      <a:pt x="1365" y="146"/>
                    </a:lnTo>
                    <a:lnTo>
                      <a:pt x="1363" y="146"/>
                    </a:lnTo>
                    <a:lnTo>
                      <a:pt x="1362" y="144"/>
                    </a:lnTo>
                    <a:lnTo>
                      <a:pt x="1357" y="143"/>
                    </a:lnTo>
                    <a:lnTo>
                      <a:pt x="1355" y="141"/>
                    </a:lnTo>
                    <a:lnTo>
                      <a:pt x="1353" y="138"/>
                    </a:lnTo>
                    <a:lnTo>
                      <a:pt x="1352" y="138"/>
                    </a:lnTo>
                    <a:lnTo>
                      <a:pt x="1350" y="136"/>
                    </a:lnTo>
                    <a:lnTo>
                      <a:pt x="1348" y="134"/>
                    </a:lnTo>
                    <a:lnTo>
                      <a:pt x="1347" y="134"/>
                    </a:lnTo>
                    <a:lnTo>
                      <a:pt x="1343" y="131"/>
                    </a:lnTo>
                    <a:lnTo>
                      <a:pt x="1343" y="129"/>
                    </a:lnTo>
                    <a:lnTo>
                      <a:pt x="1342" y="128"/>
                    </a:lnTo>
                    <a:lnTo>
                      <a:pt x="1338" y="128"/>
                    </a:lnTo>
                    <a:lnTo>
                      <a:pt x="1337" y="131"/>
                    </a:lnTo>
                    <a:lnTo>
                      <a:pt x="1335" y="129"/>
                    </a:lnTo>
                    <a:lnTo>
                      <a:pt x="1332" y="131"/>
                    </a:lnTo>
                    <a:lnTo>
                      <a:pt x="1332" y="133"/>
                    </a:lnTo>
                    <a:lnTo>
                      <a:pt x="1328" y="131"/>
                    </a:lnTo>
                    <a:lnTo>
                      <a:pt x="1327" y="129"/>
                    </a:lnTo>
                    <a:lnTo>
                      <a:pt x="1325" y="128"/>
                    </a:lnTo>
                    <a:lnTo>
                      <a:pt x="1320" y="128"/>
                    </a:lnTo>
                    <a:lnTo>
                      <a:pt x="1319" y="126"/>
                    </a:lnTo>
                    <a:lnTo>
                      <a:pt x="1320" y="124"/>
                    </a:lnTo>
                    <a:lnTo>
                      <a:pt x="1320" y="123"/>
                    </a:lnTo>
                    <a:lnTo>
                      <a:pt x="1317" y="123"/>
                    </a:lnTo>
                    <a:lnTo>
                      <a:pt x="1314" y="124"/>
                    </a:lnTo>
                    <a:lnTo>
                      <a:pt x="1309" y="124"/>
                    </a:lnTo>
                    <a:lnTo>
                      <a:pt x="1307" y="124"/>
                    </a:lnTo>
                    <a:lnTo>
                      <a:pt x="1305" y="124"/>
                    </a:lnTo>
                    <a:lnTo>
                      <a:pt x="1302" y="124"/>
                    </a:lnTo>
                    <a:lnTo>
                      <a:pt x="1299" y="124"/>
                    </a:lnTo>
                    <a:lnTo>
                      <a:pt x="1297" y="121"/>
                    </a:lnTo>
                    <a:lnTo>
                      <a:pt x="1294" y="119"/>
                    </a:lnTo>
                    <a:lnTo>
                      <a:pt x="1287" y="114"/>
                    </a:lnTo>
                    <a:lnTo>
                      <a:pt x="1285" y="111"/>
                    </a:lnTo>
                    <a:lnTo>
                      <a:pt x="1285" y="108"/>
                    </a:lnTo>
                    <a:lnTo>
                      <a:pt x="1285" y="105"/>
                    </a:lnTo>
                    <a:lnTo>
                      <a:pt x="1282" y="103"/>
                    </a:lnTo>
                    <a:lnTo>
                      <a:pt x="1279" y="103"/>
                    </a:lnTo>
                    <a:lnTo>
                      <a:pt x="1279" y="98"/>
                    </a:lnTo>
                    <a:lnTo>
                      <a:pt x="1277" y="96"/>
                    </a:lnTo>
                    <a:lnTo>
                      <a:pt x="1277" y="91"/>
                    </a:lnTo>
                    <a:lnTo>
                      <a:pt x="1275" y="88"/>
                    </a:lnTo>
                    <a:lnTo>
                      <a:pt x="1265" y="83"/>
                    </a:lnTo>
                    <a:lnTo>
                      <a:pt x="1262" y="78"/>
                    </a:lnTo>
                    <a:lnTo>
                      <a:pt x="1260" y="75"/>
                    </a:lnTo>
                    <a:lnTo>
                      <a:pt x="1259" y="71"/>
                    </a:lnTo>
                    <a:lnTo>
                      <a:pt x="1255" y="73"/>
                    </a:lnTo>
                    <a:lnTo>
                      <a:pt x="1255" y="71"/>
                    </a:lnTo>
                    <a:lnTo>
                      <a:pt x="1255" y="70"/>
                    </a:lnTo>
                    <a:lnTo>
                      <a:pt x="1255" y="66"/>
                    </a:lnTo>
                    <a:lnTo>
                      <a:pt x="1252" y="65"/>
                    </a:lnTo>
                    <a:lnTo>
                      <a:pt x="1250" y="61"/>
                    </a:lnTo>
                    <a:lnTo>
                      <a:pt x="1249" y="60"/>
                    </a:lnTo>
                    <a:lnTo>
                      <a:pt x="1247" y="56"/>
                    </a:lnTo>
                    <a:lnTo>
                      <a:pt x="1244" y="53"/>
                    </a:lnTo>
                    <a:lnTo>
                      <a:pt x="1242" y="50"/>
                    </a:lnTo>
                    <a:lnTo>
                      <a:pt x="1237" y="46"/>
                    </a:lnTo>
                    <a:lnTo>
                      <a:pt x="1237" y="45"/>
                    </a:lnTo>
                    <a:lnTo>
                      <a:pt x="1239" y="41"/>
                    </a:lnTo>
                    <a:lnTo>
                      <a:pt x="1237" y="40"/>
                    </a:lnTo>
                    <a:lnTo>
                      <a:pt x="1230" y="40"/>
                    </a:lnTo>
                    <a:lnTo>
                      <a:pt x="1230" y="38"/>
                    </a:lnTo>
                    <a:lnTo>
                      <a:pt x="1230" y="35"/>
                    </a:lnTo>
                    <a:lnTo>
                      <a:pt x="1229" y="33"/>
                    </a:lnTo>
                    <a:lnTo>
                      <a:pt x="1229" y="30"/>
                    </a:lnTo>
                    <a:lnTo>
                      <a:pt x="1227" y="26"/>
                    </a:lnTo>
                    <a:lnTo>
                      <a:pt x="1224" y="26"/>
                    </a:lnTo>
                    <a:lnTo>
                      <a:pt x="1224" y="25"/>
                    </a:lnTo>
                    <a:lnTo>
                      <a:pt x="1222" y="23"/>
                    </a:lnTo>
                    <a:lnTo>
                      <a:pt x="1221" y="23"/>
                    </a:lnTo>
                    <a:lnTo>
                      <a:pt x="1217" y="21"/>
                    </a:lnTo>
                    <a:lnTo>
                      <a:pt x="1216" y="20"/>
                    </a:lnTo>
                    <a:lnTo>
                      <a:pt x="1217" y="18"/>
                    </a:lnTo>
                    <a:lnTo>
                      <a:pt x="1216" y="16"/>
                    </a:lnTo>
                    <a:lnTo>
                      <a:pt x="1212" y="15"/>
                    </a:lnTo>
                    <a:lnTo>
                      <a:pt x="1211" y="16"/>
                    </a:lnTo>
                    <a:lnTo>
                      <a:pt x="1209" y="15"/>
                    </a:lnTo>
                    <a:lnTo>
                      <a:pt x="1206" y="15"/>
                    </a:lnTo>
                    <a:lnTo>
                      <a:pt x="1206" y="13"/>
                    </a:lnTo>
                    <a:lnTo>
                      <a:pt x="1206" y="12"/>
                    </a:lnTo>
                    <a:lnTo>
                      <a:pt x="1204" y="8"/>
                    </a:lnTo>
                    <a:lnTo>
                      <a:pt x="1201" y="8"/>
                    </a:lnTo>
                    <a:lnTo>
                      <a:pt x="1199" y="8"/>
                    </a:lnTo>
                    <a:lnTo>
                      <a:pt x="1197" y="5"/>
                    </a:lnTo>
                    <a:lnTo>
                      <a:pt x="1194" y="7"/>
                    </a:lnTo>
                    <a:lnTo>
                      <a:pt x="1191" y="7"/>
                    </a:lnTo>
                    <a:lnTo>
                      <a:pt x="1189" y="5"/>
                    </a:lnTo>
                    <a:lnTo>
                      <a:pt x="1187" y="7"/>
                    </a:lnTo>
                    <a:lnTo>
                      <a:pt x="1187" y="10"/>
                    </a:lnTo>
                    <a:lnTo>
                      <a:pt x="1186" y="10"/>
                    </a:lnTo>
                    <a:lnTo>
                      <a:pt x="1181" y="8"/>
                    </a:lnTo>
                    <a:lnTo>
                      <a:pt x="1179" y="7"/>
                    </a:lnTo>
                    <a:lnTo>
                      <a:pt x="1176" y="8"/>
                    </a:lnTo>
                    <a:lnTo>
                      <a:pt x="1171" y="8"/>
                    </a:lnTo>
                    <a:lnTo>
                      <a:pt x="1169" y="7"/>
                    </a:lnTo>
                    <a:lnTo>
                      <a:pt x="1167" y="3"/>
                    </a:lnTo>
                    <a:lnTo>
                      <a:pt x="1159" y="3"/>
                    </a:lnTo>
                    <a:lnTo>
                      <a:pt x="1156" y="0"/>
                    </a:lnTo>
                    <a:lnTo>
                      <a:pt x="1152" y="0"/>
                    </a:lnTo>
                    <a:lnTo>
                      <a:pt x="1149" y="0"/>
                    </a:lnTo>
                    <a:lnTo>
                      <a:pt x="1147" y="0"/>
                    </a:lnTo>
                    <a:lnTo>
                      <a:pt x="1141" y="2"/>
                    </a:lnTo>
                    <a:lnTo>
                      <a:pt x="1139" y="5"/>
                    </a:lnTo>
                    <a:lnTo>
                      <a:pt x="1137" y="5"/>
                    </a:lnTo>
                    <a:lnTo>
                      <a:pt x="1136" y="7"/>
                    </a:lnTo>
                    <a:lnTo>
                      <a:pt x="1131" y="7"/>
                    </a:lnTo>
                    <a:lnTo>
                      <a:pt x="1127" y="7"/>
                    </a:lnTo>
                    <a:lnTo>
                      <a:pt x="1122" y="5"/>
                    </a:lnTo>
                    <a:lnTo>
                      <a:pt x="1119" y="8"/>
                    </a:lnTo>
                    <a:lnTo>
                      <a:pt x="1116" y="8"/>
                    </a:lnTo>
                    <a:lnTo>
                      <a:pt x="1113" y="12"/>
                    </a:lnTo>
                    <a:lnTo>
                      <a:pt x="1109" y="13"/>
                    </a:lnTo>
                    <a:lnTo>
                      <a:pt x="1106" y="13"/>
                    </a:lnTo>
                    <a:lnTo>
                      <a:pt x="1106" y="13"/>
                    </a:lnTo>
                    <a:lnTo>
                      <a:pt x="1103" y="13"/>
                    </a:lnTo>
                    <a:lnTo>
                      <a:pt x="1099" y="15"/>
                    </a:lnTo>
                    <a:lnTo>
                      <a:pt x="1093" y="15"/>
                    </a:lnTo>
                    <a:lnTo>
                      <a:pt x="1091" y="18"/>
                    </a:lnTo>
                    <a:lnTo>
                      <a:pt x="1091" y="20"/>
                    </a:lnTo>
                    <a:lnTo>
                      <a:pt x="1086" y="25"/>
                    </a:lnTo>
                    <a:lnTo>
                      <a:pt x="1086" y="28"/>
                    </a:lnTo>
                    <a:lnTo>
                      <a:pt x="1083" y="30"/>
                    </a:lnTo>
                    <a:lnTo>
                      <a:pt x="1083" y="33"/>
                    </a:lnTo>
                    <a:lnTo>
                      <a:pt x="1081" y="35"/>
                    </a:lnTo>
                    <a:lnTo>
                      <a:pt x="1081" y="40"/>
                    </a:lnTo>
                    <a:lnTo>
                      <a:pt x="1083" y="41"/>
                    </a:lnTo>
                    <a:lnTo>
                      <a:pt x="1086" y="41"/>
                    </a:lnTo>
                    <a:lnTo>
                      <a:pt x="1091" y="38"/>
                    </a:lnTo>
                    <a:lnTo>
                      <a:pt x="1094" y="38"/>
                    </a:lnTo>
                    <a:lnTo>
                      <a:pt x="1098" y="38"/>
                    </a:lnTo>
                    <a:lnTo>
                      <a:pt x="1101" y="43"/>
                    </a:lnTo>
                    <a:lnTo>
                      <a:pt x="1103" y="48"/>
                    </a:lnTo>
                    <a:lnTo>
                      <a:pt x="1106" y="50"/>
                    </a:lnTo>
                    <a:lnTo>
                      <a:pt x="1106" y="53"/>
                    </a:lnTo>
                    <a:lnTo>
                      <a:pt x="1108" y="56"/>
                    </a:lnTo>
                    <a:lnTo>
                      <a:pt x="1108" y="61"/>
                    </a:lnTo>
                    <a:lnTo>
                      <a:pt x="1104" y="63"/>
                    </a:lnTo>
                    <a:lnTo>
                      <a:pt x="1101" y="68"/>
                    </a:lnTo>
                    <a:lnTo>
                      <a:pt x="1099" y="73"/>
                    </a:lnTo>
                    <a:lnTo>
                      <a:pt x="1098" y="75"/>
                    </a:lnTo>
                    <a:lnTo>
                      <a:pt x="1094" y="80"/>
                    </a:lnTo>
                    <a:lnTo>
                      <a:pt x="1094" y="83"/>
                    </a:lnTo>
                    <a:lnTo>
                      <a:pt x="1096" y="86"/>
                    </a:lnTo>
                    <a:lnTo>
                      <a:pt x="1096" y="88"/>
                    </a:lnTo>
                    <a:lnTo>
                      <a:pt x="1096" y="93"/>
                    </a:lnTo>
                    <a:lnTo>
                      <a:pt x="1099" y="96"/>
                    </a:lnTo>
                    <a:lnTo>
                      <a:pt x="1099" y="100"/>
                    </a:lnTo>
                    <a:lnTo>
                      <a:pt x="1096" y="101"/>
                    </a:lnTo>
                    <a:lnTo>
                      <a:pt x="1094" y="105"/>
                    </a:lnTo>
                    <a:lnTo>
                      <a:pt x="1096" y="108"/>
                    </a:lnTo>
                    <a:lnTo>
                      <a:pt x="1096" y="114"/>
                    </a:lnTo>
                    <a:lnTo>
                      <a:pt x="1096" y="116"/>
                    </a:lnTo>
                    <a:lnTo>
                      <a:pt x="1096" y="123"/>
                    </a:lnTo>
                    <a:lnTo>
                      <a:pt x="1098" y="123"/>
                    </a:lnTo>
                    <a:lnTo>
                      <a:pt x="1099" y="124"/>
                    </a:lnTo>
                    <a:lnTo>
                      <a:pt x="1103" y="123"/>
                    </a:lnTo>
                    <a:lnTo>
                      <a:pt x="1104" y="124"/>
                    </a:lnTo>
                    <a:lnTo>
                      <a:pt x="1104" y="128"/>
                    </a:lnTo>
                    <a:lnTo>
                      <a:pt x="1103" y="133"/>
                    </a:lnTo>
                    <a:lnTo>
                      <a:pt x="1099" y="136"/>
                    </a:lnTo>
                    <a:lnTo>
                      <a:pt x="1091" y="138"/>
                    </a:lnTo>
                    <a:lnTo>
                      <a:pt x="1086" y="141"/>
                    </a:lnTo>
                    <a:lnTo>
                      <a:pt x="1074" y="151"/>
                    </a:lnTo>
                    <a:lnTo>
                      <a:pt x="1071" y="151"/>
                    </a:lnTo>
                    <a:lnTo>
                      <a:pt x="1068" y="148"/>
                    </a:lnTo>
                    <a:lnTo>
                      <a:pt x="1061" y="148"/>
                    </a:lnTo>
                    <a:lnTo>
                      <a:pt x="1056" y="148"/>
                    </a:lnTo>
                    <a:lnTo>
                      <a:pt x="1056" y="146"/>
                    </a:lnTo>
                    <a:lnTo>
                      <a:pt x="1051" y="146"/>
                    </a:lnTo>
                    <a:lnTo>
                      <a:pt x="1049" y="148"/>
                    </a:lnTo>
                    <a:lnTo>
                      <a:pt x="1049" y="148"/>
                    </a:lnTo>
                    <a:lnTo>
                      <a:pt x="1044" y="181"/>
                    </a:lnTo>
                    <a:lnTo>
                      <a:pt x="1046" y="189"/>
                    </a:lnTo>
                    <a:lnTo>
                      <a:pt x="1043" y="194"/>
                    </a:lnTo>
                    <a:lnTo>
                      <a:pt x="1044" y="199"/>
                    </a:lnTo>
                    <a:lnTo>
                      <a:pt x="1041" y="209"/>
                    </a:lnTo>
                    <a:lnTo>
                      <a:pt x="1044" y="216"/>
                    </a:lnTo>
                    <a:lnTo>
                      <a:pt x="1056" y="221"/>
                    </a:lnTo>
                    <a:lnTo>
                      <a:pt x="1064" y="216"/>
                    </a:lnTo>
                    <a:lnTo>
                      <a:pt x="1074" y="216"/>
                    </a:lnTo>
                    <a:lnTo>
                      <a:pt x="1084" y="217"/>
                    </a:lnTo>
                    <a:lnTo>
                      <a:pt x="1089" y="221"/>
                    </a:lnTo>
                    <a:lnTo>
                      <a:pt x="1094" y="212"/>
                    </a:lnTo>
                    <a:lnTo>
                      <a:pt x="1094" y="209"/>
                    </a:lnTo>
                    <a:lnTo>
                      <a:pt x="1094" y="204"/>
                    </a:lnTo>
                    <a:lnTo>
                      <a:pt x="1101" y="203"/>
                    </a:lnTo>
                    <a:lnTo>
                      <a:pt x="1104" y="201"/>
                    </a:lnTo>
                    <a:lnTo>
                      <a:pt x="1114" y="203"/>
                    </a:lnTo>
                    <a:lnTo>
                      <a:pt x="1121" y="209"/>
                    </a:lnTo>
                    <a:lnTo>
                      <a:pt x="1129" y="217"/>
                    </a:lnTo>
                    <a:lnTo>
                      <a:pt x="1136" y="226"/>
                    </a:lnTo>
                    <a:lnTo>
                      <a:pt x="1146" y="231"/>
                    </a:lnTo>
                    <a:lnTo>
                      <a:pt x="1146" y="234"/>
                    </a:lnTo>
                    <a:lnTo>
                      <a:pt x="1147" y="237"/>
                    </a:lnTo>
                    <a:lnTo>
                      <a:pt x="1147" y="242"/>
                    </a:lnTo>
                    <a:lnTo>
                      <a:pt x="1146" y="244"/>
                    </a:lnTo>
                    <a:lnTo>
                      <a:pt x="1146" y="247"/>
                    </a:lnTo>
                    <a:lnTo>
                      <a:pt x="1144" y="249"/>
                    </a:lnTo>
                    <a:lnTo>
                      <a:pt x="1139" y="249"/>
                    </a:lnTo>
                    <a:lnTo>
                      <a:pt x="1137" y="247"/>
                    </a:lnTo>
                    <a:lnTo>
                      <a:pt x="1132" y="247"/>
                    </a:lnTo>
                    <a:lnTo>
                      <a:pt x="1129" y="249"/>
                    </a:lnTo>
                    <a:lnTo>
                      <a:pt x="1122" y="247"/>
                    </a:lnTo>
                    <a:lnTo>
                      <a:pt x="1119" y="247"/>
                    </a:lnTo>
                    <a:lnTo>
                      <a:pt x="1114" y="252"/>
                    </a:lnTo>
                    <a:lnTo>
                      <a:pt x="1108" y="257"/>
                    </a:lnTo>
                    <a:lnTo>
                      <a:pt x="1104" y="261"/>
                    </a:lnTo>
                    <a:lnTo>
                      <a:pt x="1099" y="257"/>
                    </a:lnTo>
                    <a:lnTo>
                      <a:pt x="1098" y="257"/>
                    </a:lnTo>
                    <a:lnTo>
                      <a:pt x="1098" y="262"/>
                    </a:lnTo>
                    <a:lnTo>
                      <a:pt x="1096" y="264"/>
                    </a:lnTo>
                    <a:lnTo>
                      <a:pt x="1093" y="264"/>
                    </a:lnTo>
                    <a:lnTo>
                      <a:pt x="1089" y="264"/>
                    </a:lnTo>
                    <a:lnTo>
                      <a:pt x="1088" y="267"/>
                    </a:lnTo>
                    <a:lnTo>
                      <a:pt x="1084" y="272"/>
                    </a:lnTo>
                    <a:lnTo>
                      <a:pt x="1083" y="279"/>
                    </a:lnTo>
                    <a:lnTo>
                      <a:pt x="1083" y="284"/>
                    </a:lnTo>
                    <a:lnTo>
                      <a:pt x="1081" y="287"/>
                    </a:lnTo>
                    <a:lnTo>
                      <a:pt x="1074" y="287"/>
                    </a:lnTo>
                    <a:lnTo>
                      <a:pt x="1064" y="294"/>
                    </a:lnTo>
                    <a:lnTo>
                      <a:pt x="1059" y="294"/>
                    </a:lnTo>
                    <a:lnTo>
                      <a:pt x="1053" y="294"/>
                    </a:lnTo>
                    <a:lnTo>
                      <a:pt x="1049" y="296"/>
                    </a:lnTo>
                    <a:lnTo>
                      <a:pt x="1046" y="304"/>
                    </a:lnTo>
                    <a:lnTo>
                      <a:pt x="1041" y="307"/>
                    </a:lnTo>
                    <a:lnTo>
                      <a:pt x="1036" y="310"/>
                    </a:lnTo>
                    <a:lnTo>
                      <a:pt x="1033" y="314"/>
                    </a:lnTo>
                    <a:lnTo>
                      <a:pt x="1031" y="317"/>
                    </a:lnTo>
                    <a:lnTo>
                      <a:pt x="1028" y="317"/>
                    </a:lnTo>
                    <a:lnTo>
                      <a:pt x="1023" y="315"/>
                    </a:lnTo>
                    <a:lnTo>
                      <a:pt x="1018" y="314"/>
                    </a:lnTo>
                    <a:lnTo>
                      <a:pt x="1010" y="312"/>
                    </a:lnTo>
                    <a:lnTo>
                      <a:pt x="1005" y="307"/>
                    </a:lnTo>
                    <a:lnTo>
                      <a:pt x="998" y="307"/>
                    </a:lnTo>
                    <a:lnTo>
                      <a:pt x="988" y="309"/>
                    </a:lnTo>
                    <a:lnTo>
                      <a:pt x="983" y="314"/>
                    </a:lnTo>
                    <a:lnTo>
                      <a:pt x="980" y="317"/>
                    </a:lnTo>
                    <a:lnTo>
                      <a:pt x="980" y="327"/>
                    </a:lnTo>
                    <a:lnTo>
                      <a:pt x="980" y="332"/>
                    </a:lnTo>
                    <a:lnTo>
                      <a:pt x="980" y="335"/>
                    </a:lnTo>
                    <a:lnTo>
                      <a:pt x="990" y="342"/>
                    </a:lnTo>
                    <a:lnTo>
                      <a:pt x="1000" y="347"/>
                    </a:lnTo>
                    <a:lnTo>
                      <a:pt x="1000" y="350"/>
                    </a:lnTo>
                    <a:lnTo>
                      <a:pt x="998" y="354"/>
                    </a:lnTo>
                    <a:lnTo>
                      <a:pt x="995" y="359"/>
                    </a:lnTo>
                    <a:lnTo>
                      <a:pt x="985" y="369"/>
                    </a:lnTo>
                    <a:lnTo>
                      <a:pt x="978" y="379"/>
                    </a:lnTo>
                    <a:lnTo>
                      <a:pt x="975" y="385"/>
                    </a:lnTo>
                    <a:lnTo>
                      <a:pt x="970" y="385"/>
                    </a:lnTo>
                    <a:lnTo>
                      <a:pt x="963" y="389"/>
                    </a:lnTo>
                    <a:lnTo>
                      <a:pt x="956" y="389"/>
                    </a:lnTo>
                    <a:lnTo>
                      <a:pt x="950" y="392"/>
                    </a:lnTo>
                    <a:lnTo>
                      <a:pt x="943" y="397"/>
                    </a:lnTo>
                    <a:lnTo>
                      <a:pt x="936" y="397"/>
                    </a:lnTo>
                    <a:lnTo>
                      <a:pt x="926" y="399"/>
                    </a:lnTo>
                    <a:lnTo>
                      <a:pt x="920" y="400"/>
                    </a:lnTo>
                    <a:lnTo>
                      <a:pt x="912" y="402"/>
                    </a:lnTo>
                    <a:lnTo>
                      <a:pt x="895" y="407"/>
                    </a:lnTo>
                    <a:lnTo>
                      <a:pt x="882" y="412"/>
                    </a:lnTo>
                    <a:lnTo>
                      <a:pt x="875" y="418"/>
                    </a:lnTo>
                    <a:lnTo>
                      <a:pt x="863" y="427"/>
                    </a:lnTo>
                    <a:lnTo>
                      <a:pt x="860" y="430"/>
                    </a:lnTo>
                    <a:lnTo>
                      <a:pt x="853" y="430"/>
                    </a:lnTo>
                    <a:lnTo>
                      <a:pt x="847" y="427"/>
                    </a:lnTo>
                    <a:lnTo>
                      <a:pt x="847" y="425"/>
                    </a:lnTo>
                    <a:lnTo>
                      <a:pt x="845" y="422"/>
                    </a:lnTo>
                    <a:lnTo>
                      <a:pt x="835" y="425"/>
                    </a:lnTo>
                    <a:lnTo>
                      <a:pt x="827" y="425"/>
                    </a:lnTo>
                    <a:lnTo>
                      <a:pt x="819" y="422"/>
                    </a:lnTo>
                    <a:lnTo>
                      <a:pt x="812" y="422"/>
                    </a:lnTo>
                    <a:lnTo>
                      <a:pt x="797" y="415"/>
                    </a:lnTo>
                    <a:lnTo>
                      <a:pt x="780" y="410"/>
                    </a:lnTo>
                    <a:lnTo>
                      <a:pt x="774" y="402"/>
                    </a:lnTo>
                    <a:lnTo>
                      <a:pt x="767" y="402"/>
                    </a:lnTo>
                    <a:lnTo>
                      <a:pt x="749" y="400"/>
                    </a:lnTo>
                    <a:lnTo>
                      <a:pt x="734" y="400"/>
                    </a:lnTo>
                    <a:lnTo>
                      <a:pt x="730" y="400"/>
                    </a:lnTo>
                    <a:lnTo>
                      <a:pt x="727" y="402"/>
                    </a:lnTo>
                    <a:lnTo>
                      <a:pt x="727" y="404"/>
                    </a:lnTo>
                    <a:lnTo>
                      <a:pt x="719" y="407"/>
                    </a:lnTo>
                    <a:lnTo>
                      <a:pt x="707" y="407"/>
                    </a:lnTo>
                    <a:lnTo>
                      <a:pt x="687" y="407"/>
                    </a:lnTo>
                    <a:lnTo>
                      <a:pt x="672" y="407"/>
                    </a:lnTo>
                    <a:lnTo>
                      <a:pt x="661" y="407"/>
                    </a:lnTo>
                    <a:lnTo>
                      <a:pt x="651" y="407"/>
                    </a:lnTo>
                    <a:lnTo>
                      <a:pt x="646" y="408"/>
                    </a:lnTo>
                    <a:lnTo>
                      <a:pt x="642" y="407"/>
                    </a:lnTo>
                    <a:lnTo>
                      <a:pt x="637" y="397"/>
                    </a:lnTo>
                    <a:lnTo>
                      <a:pt x="634" y="392"/>
                    </a:lnTo>
                    <a:lnTo>
                      <a:pt x="629" y="385"/>
                    </a:lnTo>
                    <a:lnTo>
                      <a:pt x="626" y="380"/>
                    </a:lnTo>
                    <a:lnTo>
                      <a:pt x="623" y="375"/>
                    </a:lnTo>
                    <a:lnTo>
                      <a:pt x="623" y="372"/>
                    </a:lnTo>
                    <a:lnTo>
                      <a:pt x="619" y="369"/>
                    </a:lnTo>
                    <a:lnTo>
                      <a:pt x="616" y="367"/>
                    </a:lnTo>
                    <a:lnTo>
                      <a:pt x="613" y="367"/>
                    </a:lnTo>
                    <a:lnTo>
                      <a:pt x="613" y="364"/>
                    </a:lnTo>
                    <a:lnTo>
                      <a:pt x="611" y="360"/>
                    </a:lnTo>
                    <a:lnTo>
                      <a:pt x="609" y="360"/>
                    </a:lnTo>
                    <a:lnTo>
                      <a:pt x="608" y="360"/>
                    </a:lnTo>
                    <a:lnTo>
                      <a:pt x="601" y="360"/>
                    </a:lnTo>
                    <a:lnTo>
                      <a:pt x="594" y="357"/>
                    </a:lnTo>
                    <a:lnTo>
                      <a:pt x="586" y="352"/>
                    </a:lnTo>
                    <a:lnTo>
                      <a:pt x="583" y="350"/>
                    </a:lnTo>
                    <a:lnTo>
                      <a:pt x="581" y="350"/>
                    </a:lnTo>
                    <a:lnTo>
                      <a:pt x="576" y="350"/>
                    </a:lnTo>
                    <a:lnTo>
                      <a:pt x="574" y="347"/>
                    </a:lnTo>
                    <a:lnTo>
                      <a:pt x="566" y="344"/>
                    </a:lnTo>
                    <a:lnTo>
                      <a:pt x="551" y="340"/>
                    </a:lnTo>
                    <a:lnTo>
                      <a:pt x="549" y="340"/>
                    </a:lnTo>
                    <a:lnTo>
                      <a:pt x="546" y="342"/>
                    </a:lnTo>
                    <a:lnTo>
                      <a:pt x="539" y="342"/>
                    </a:lnTo>
                    <a:lnTo>
                      <a:pt x="529" y="342"/>
                    </a:lnTo>
                    <a:lnTo>
                      <a:pt x="506" y="339"/>
                    </a:lnTo>
                    <a:lnTo>
                      <a:pt x="501" y="335"/>
                    </a:lnTo>
                    <a:lnTo>
                      <a:pt x="495" y="329"/>
                    </a:lnTo>
                    <a:lnTo>
                      <a:pt x="495" y="324"/>
                    </a:lnTo>
                    <a:lnTo>
                      <a:pt x="495" y="320"/>
                    </a:lnTo>
                    <a:lnTo>
                      <a:pt x="496" y="319"/>
                    </a:lnTo>
                    <a:lnTo>
                      <a:pt x="500" y="317"/>
                    </a:lnTo>
                    <a:lnTo>
                      <a:pt x="501" y="312"/>
                    </a:lnTo>
                    <a:lnTo>
                      <a:pt x="498" y="309"/>
                    </a:lnTo>
                    <a:lnTo>
                      <a:pt x="496" y="304"/>
                    </a:lnTo>
                    <a:lnTo>
                      <a:pt x="498" y="302"/>
                    </a:lnTo>
                    <a:lnTo>
                      <a:pt x="498" y="297"/>
                    </a:lnTo>
                    <a:lnTo>
                      <a:pt x="496" y="294"/>
                    </a:lnTo>
                    <a:lnTo>
                      <a:pt x="493" y="289"/>
                    </a:lnTo>
                    <a:lnTo>
                      <a:pt x="490" y="287"/>
                    </a:lnTo>
                    <a:lnTo>
                      <a:pt x="485" y="286"/>
                    </a:lnTo>
                    <a:lnTo>
                      <a:pt x="483" y="281"/>
                    </a:lnTo>
                    <a:lnTo>
                      <a:pt x="481" y="279"/>
                    </a:lnTo>
                    <a:lnTo>
                      <a:pt x="480" y="274"/>
                    </a:lnTo>
                    <a:lnTo>
                      <a:pt x="480" y="271"/>
                    </a:lnTo>
                    <a:lnTo>
                      <a:pt x="476" y="267"/>
                    </a:lnTo>
                    <a:lnTo>
                      <a:pt x="473" y="264"/>
                    </a:lnTo>
                    <a:lnTo>
                      <a:pt x="470" y="264"/>
                    </a:lnTo>
                    <a:lnTo>
                      <a:pt x="466" y="261"/>
                    </a:lnTo>
                    <a:lnTo>
                      <a:pt x="463" y="259"/>
                    </a:lnTo>
                    <a:lnTo>
                      <a:pt x="460" y="259"/>
                    </a:lnTo>
                    <a:lnTo>
                      <a:pt x="456" y="262"/>
                    </a:lnTo>
                    <a:lnTo>
                      <a:pt x="455" y="262"/>
                    </a:lnTo>
                    <a:lnTo>
                      <a:pt x="451" y="262"/>
                    </a:lnTo>
                    <a:lnTo>
                      <a:pt x="448" y="257"/>
                    </a:lnTo>
                    <a:lnTo>
                      <a:pt x="446" y="256"/>
                    </a:lnTo>
                    <a:lnTo>
                      <a:pt x="441" y="256"/>
                    </a:lnTo>
                    <a:lnTo>
                      <a:pt x="438" y="259"/>
                    </a:lnTo>
                    <a:lnTo>
                      <a:pt x="435" y="261"/>
                    </a:lnTo>
                    <a:lnTo>
                      <a:pt x="435" y="262"/>
                    </a:lnTo>
                    <a:lnTo>
                      <a:pt x="433" y="262"/>
                    </a:lnTo>
                    <a:lnTo>
                      <a:pt x="428" y="261"/>
                    </a:lnTo>
                    <a:lnTo>
                      <a:pt x="427" y="257"/>
                    </a:lnTo>
                    <a:lnTo>
                      <a:pt x="427" y="256"/>
                    </a:lnTo>
                    <a:lnTo>
                      <a:pt x="423" y="251"/>
                    </a:lnTo>
                    <a:lnTo>
                      <a:pt x="418" y="249"/>
                    </a:lnTo>
                    <a:lnTo>
                      <a:pt x="415" y="246"/>
                    </a:lnTo>
                    <a:lnTo>
                      <a:pt x="412" y="244"/>
                    </a:lnTo>
                    <a:lnTo>
                      <a:pt x="410" y="242"/>
                    </a:lnTo>
                    <a:lnTo>
                      <a:pt x="408" y="239"/>
                    </a:lnTo>
                    <a:lnTo>
                      <a:pt x="408" y="236"/>
                    </a:lnTo>
                    <a:lnTo>
                      <a:pt x="407" y="234"/>
                    </a:lnTo>
                    <a:lnTo>
                      <a:pt x="405" y="234"/>
                    </a:lnTo>
                    <a:lnTo>
                      <a:pt x="405" y="236"/>
                    </a:lnTo>
                    <a:lnTo>
                      <a:pt x="403" y="236"/>
                    </a:lnTo>
                    <a:lnTo>
                      <a:pt x="402" y="232"/>
                    </a:lnTo>
                    <a:lnTo>
                      <a:pt x="400" y="232"/>
                    </a:lnTo>
                    <a:lnTo>
                      <a:pt x="400" y="227"/>
                    </a:lnTo>
                    <a:lnTo>
                      <a:pt x="400" y="224"/>
                    </a:lnTo>
                    <a:lnTo>
                      <a:pt x="398" y="224"/>
                    </a:lnTo>
                    <a:lnTo>
                      <a:pt x="393" y="222"/>
                    </a:lnTo>
                    <a:lnTo>
                      <a:pt x="390" y="222"/>
                    </a:lnTo>
                    <a:lnTo>
                      <a:pt x="392" y="224"/>
                    </a:lnTo>
                    <a:lnTo>
                      <a:pt x="387" y="227"/>
                    </a:lnTo>
                    <a:lnTo>
                      <a:pt x="383" y="229"/>
                    </a:lnTo>
                    <a:lnTo>
                      <a:pt x="377" y="236"/>
                    </a:lnTo>
                    <a:lnTo>
                      <a:pt x="377" y="239"/>
                    </a:lnTo>
                    <a:lnTo>
                      <a:pt x="377" y="242"/>
                    </a:lnTo>
                    <a:lnTo>
                      <a:pt x="375" y="247"/>
                    </a:lnTo>
                    <a:lnTo>
                      <a:pt x="367" y="249"/>
                    </a:lnTo>
                    <a:lnTo>
                      <a:pt x="363" y="252"/>
                    </a:lnTo>
                    <a:lnTo>
                      <a:pt x="362" y="257"/>
                    </a:lnTo>
                    <a:lnTo>
                      <a:pt x="362" y="266"/>
                    </a:lnTo>
                    <a:lnTo>
                      <a:pt x="367" y="276"/>
                    </a:lnTo>
                    <a:lnTo>
                      <a:pt x="372" y="281"/>
                    </a:lnTo>
                    <a:lnTo>
                      <a:pt x="372" y="284"/>
                    </a:lnTo>
                    <a:lnTo>
                      <a:pt x="365" y="289"/>
                    </a:lnTo>
                    <a:lnTo>
                      <a:pt x="360" y="291"/>
                    </a:lnTo>
                    <a:lnTo>
                      <a:pt x="355" y="296"/>
                    </a:lnTo>
                    <a:lnTo>
                      <a:pt x="352" y="297"/>
                    </a:lnTo>
                    <a:lnTo>
                      <a:pt x="350" y="296"/>
                    </a:lnTo>
                    <a:lnTo>
                      <a:pt x="348" y="294"/>
                    </a:lnTo>
                    <a:lnTo>
                      <a:pt x="345" y="294"/>
                    </a:lnTo>
                    <a:lnTo>
                      <a:pt x="335" y="296"/>
                    </a:lnTo>
                    <a:lnTo>
                      <a:pt x="329" y="296"/>
                    </a:lnTo>
                    <a:lnTo>
                      <a:pt x="319" y="292"/>
                    </a:lnTo>
                    <a:lnTo>
                      <a:pt x="314" y="291"/>
                    </a:lnTo>
                    <a:lnTo>
                      <a:pt x="310" y="292"/>
                    </a:lnTo>
                    <a:lnTo>
                      <a:pt x="309" y="302"/>
                    </a:lnTo>
                    <a:lnTo>
                      <a:pt x="307" y="307"/>
                    </a:lnTo>
                    <a:lnTo>
                      <a:pt x="305" y="312"/>
                    </a:lnTo>
                    <a:lnTo>
                      <a:pt x="304" y="325"/>
                    </a:lnTo>
                    <a:lnTo>
                      <a:pt x="304" y="335"/>
                    </a:lnTo>
                    <a:lnTo>
                      <a:pt x="302" y="339"/>
                    </a:lnTo>
                    <a:lnTo>
                      <a:pt x="305" y="340"/>
                    </a:lnTo>
                    <a:lnTo>
                      <a:pt x="310" y="342"/>
                    </a:lnTo>
                    <a:lnTo>
                      <a:pt x="309" y="347"/>
                    </a:lnTo>
                    <a:lnTo>
                      <a:pt x="309" y="350"/>
                    </a:lnTo>
                    <a:lnTo>
                      <a:pt x="305" y="350"/>
                    </a:lnTo>
                    <a:lnTo>
                      <a:pt x="302" y="352"/>
                    </a:lnTo>
                    <a:lnTo>
                      <a:pt x="299" y="352"/>
                    </a:lnTo>
                    <a:lnTo>
                      <a:pt x="295" y="350"/>
                    </a:lnTo>
                    <a:lnTo>
                      <a:pt x="292" y="350"/>
                    </a:lnTo>
                    <a:lnTo>
                      <a:pt x="287" y="352"/>
                    </a:lnTo>
                    <a:lnTo>
                      <a:pt x="275" y="354"/>
                    </a:lnTo>
                    <a:lnTo>
                      <a:pt x="269" y="357"/>
                    </a:lnTo>
                    <a:lnTo>
                      <a:pt x="265" y="357"/>
                    </a:lnTo>
                    <a:lnTo>
                      <a:pt x="262" y="355"/>
                    </a:lnTo>
                    <a:lnTo>
                      <a:pt x="259" y="357"/>
                    </a:lnTo>
                    <a:lnTo>
                      <a:pt x="254" y="360"/>
                    </a:lnTo>
                    <a:lnTo>
                      <a:pt x="254" y="364"/>
                    </a:lnTo>
                    <a:lnTo>
                      <a:pt x="257" y="367"/>
                    </a:lnTo>
                    <a:lnTo>
                      <a:pt x="264" y="367"/>
                    </a:lnTo>
                    <a:lnTo>
                      <a:pt x="270" y="367"/>
                    </a:lnTo>
                    <a:lnTo>
                      <a:pt x="270" y="369"/>
                    </a:lnTo>
                    <a:lnTo>
                      <a:pt x="267" y="372"/>
                    </a:lnTo>
                    <a:lnTo>
                      <a:pt x="269" y="379"/>
                    </a:lnTo>
                    <a:lnTo>
                      <a:pt x="269" y="382"/>
                    </a:lnTo>
                    <a:lnTo>
                      <a:pt x="272" y="385"/>
                    </a:lnTo>
                    <a:lnTo>
                      <a:pt x="272" y="389"/>
                    </a:lnTo>
                    <a:lnTo>
                      <a:pt x="277" y="395"/>
                    </a:lnTo>
                    <a:lnTo>
                      <a:pt x="277" y="400"/>
                    </a:lnTo>
                    <a:lnTo>
                      <a:pt x="284" y="404"/>
                    </a:lnTo>
                    <a:lnTo>
                      <a:pt x="285" y="412"/>
                    </a:lnTo>
                    <a:lnTo>
                      <a:pt x="282" y="413"/>
                    </a:lnTo>
                    <a:lnTo>
                      <a:pt x="280" y="418"/>
                    </a:lnTo>
                    <a:lnTo>
                      <a:pt x="285" y="422"/>
                    </a:lnTo>
                    <a:lnTo>
                      <a:pt x="282" y="423"/>
                    </a:lnTo>
                    <a:lnTo>
                      <a:pt x="282" y="427"/>
                    </a:lnTo>
                    <a:lnTo>
                      <a:pt x="277" y="428"/>
                    </a:lnTo>
                    <a:lnTo>
                      <a:pt x="277" y="435"/>
                    </a:lnTo>
                    <a:lnTo>
                      <a:pt x="272" y="437"/>
                    </a:lnTo>
                    <a:lnTo>
                      <a:pt x="262" y="435"/>
                    </a:lnTo>
                    <a:lnTo>
                      <a:pt x="252" y="423"/>
                    </a:lnTo>
                    <a:lnTo>
                      <a:pt x="247" y="425"/>
                    </a:lnTo>
                    <a:lnTo>
                      <a:pt x="237" y="422"/>
                    </a:lnTo>
                    <a:lnTo>
                      <a:pt x="222" y="420"/>
                    </a:lnTo>
                    <a:lnTo>
                      <a:pt x="216" y="423"/>
                    </a:lnTo>
                    <a:lnTo>
                      <a:pt x="202" y="420"/>
                    </a:lnTo>
                    <a:lnTo>
                      <a:pt x="191" y="422"/>
                    </a:lnTo>
                    <a:lnTo>
                      <a:pt x="186" y="423"/>
                    </a:lnTo>
                    <a:lnTo>
                      <a:pt x="179" y="422"/>
                    </a:lnTo>
                    <a:lnTo>
                      <a:pt x="176" y="425"/>
                    </a:lnTo>
                    <a:lnTo>
                      <a:pt x="171" y="427"/>
                    </a:lnTo>
                    <a:lnTo>
                      <a:pt x="157" y="425"/>
                    </a:lnTo>
                    <a:lnTo>
                      <a:pt x="147" y="423"/>
                    </a:lnTo>
                    <a:lnTo>
                      <a:pt x="142" y="420"/>
                    </a:lnTo>
                    <a:lnTo>
                      <a:pt x="134" y="420"/>
                    </a:lnTo>
                    <a:lnTo>
                      <a:pt x="132" y="422"/>
                    </a:lnTo>
                    <a:lnTo>
                      <a:pt x="126" y="422"/>
                    </a:lnTo>
                    <a:lnTo>
                      <a:pt x="123" y="420"/>
                    </a:lnTo>
                    <a:lnTo>
                      <a:pt x="119" y="422"/>
                    </a:lnTo>
                    <a:lnTo>
                      <a:pt x="119" y="427"/>
                    </a:lnTo>
                    <a:lnTo>
                      <a:pt x="121" y="432"/>
                    </a:lnTo>
                    <a:lnTo>
                      <a:pt x="121" y="437"/>
                    </a:lnTo>
                    <a:lnTo>
                      <a:pt x="114" y="438"/>
                    </a:lnTo>
                    <a:lnTo>
                      <a:pt x="99" y="438"/>
                    </a:lnTo>
                    <a:lnTo>
                      <a:pt x="81" y="437"/>
                    </a:lnTo>
                    <a:lnTo>
                      <a:pt x="76" y="435"/>
                    </a:lnTo>
                    <a:lnTo>
                      <a:pt x="69" y="433"/>
                    </a:lnTo>
                    <a:lnTo>
                      <a:pt x="64" y="438"/>
                    </a:lnTo>
                    <a:lnTo>
                      <a:pt x="66" y="440"/>
                    </a:lnTo>
                    <a:lnTo>
                      <a:pt x="61" y="443"/>
                    </a:lnTo>
                    <a:lnTo>
                      <a:pt x="59" y="445"/>
                    </a:lnTo>
                    <a:lnTo>
                      <a:pt x="63" y="447"/>
                    </a:lnTo>
                    <a:lnTo>
                      <a:pt x="63" y="450"/>
                    </a:lnTo>
                    <a:lnTo>
                      <a:pt x="54" y="462"/>
                    </a:lnTo>
                    <a:lnTo>
                      <a:pt x="51" y="467"/>
                    </a:lnTo>
                    <a:lnTo>
                      <a:pt x="56" y="470"/>
                    </a:lnTo>
                    <a:lnTo>
                      <a:pt x="66" y="472"/>
                    </a:lnTo>
                    <a:lnTo>
                      <a:pt x="71" y="477"/>
                    </a:lnTo>
                    <a:lnTo>
                      <a:pt x="76" y="477"/>
                    </a:lnTo>
                    <a:lnTo>
                      <a:pt x="79" y="473"/>
                    </a:lnTo>
                    <a:lnTo>
                      <a:pt x="81" y="467"/>
                    </a:lnTo>
                    <a:lnTo>
                      <a:pt x="83" y="468"/>
                    </a:lnTo>
                    <a:lnTo>
                      <a:pt x="96" y="477"/>
                    </a:lnTo>
                    <a:lnTo>
                      <a:pt x="96" y="480"/>
                    </a:lnTo>
                    <a:lnTo>
                      <a:pt x="89" y="488"/>
                    </a:lnTo>
                    <a:lnTo>
                      <a:pt x="81" y="487"/>
                    </a:lnTo>
                    <a:lnTo>
                      <a:pt x="69" y="488"/>
                    </a:lnTo>
                    <a:lnTo>
                      <a:pt x="68" y="485"/>
                    </a:lnTo>
                    <a:lnTo>
                      <a:pt x="63" y="482"/>
                    </a:lnTo>
                    <a:lnTo>
                      <a:pt x="54" y="488"/>
                    </a:lnTo>
                    <a:lnTo>
                      <a:pt x="49" y="488"/>
                    </a:lnTo>
                    <a:lnTo>
                      <a:pt x="43" y="492"/>
                    </a:lnTo>
                    <a:lnTo>
                      <a:pt x="38" y="493"/>
                    </a:lnTo>
                    <a:lnTo>
                      <a:pt x="36" y="500"/>
                    </a:lnTo>
                    <a:lnTo>
                      <a:pt x="44" y="503"/>
                    </a:lnTo>
                    <a:lnTo>
                      <a:pt x="44" y="506"/>
                    </a:lnTo>
                    <a:lnTo>
                      <a:pt x="36" y="510"/>
                    </a:lnTo>
                    <a:lnTo>
                      <a:pt x="26" y="511"/>
                    </a:lnTo>
                    <a:lnTo>
                      <a:pt x="28" y="513"/>
                    </a:lnTo>
                    <a:lnTo>
                      <a:pt x="30" y="518"/>
                    </a:lnTo>
                    <a:lnTo>
                      <a:pt x="20" y="520"/>
                    </a:lnTo>
                    <a:lnTo>
                      <a:pt x="20" y="525"/>
                    </a:lnTo>
                    <a:lnTo>
                      <a:pt x="15" y="526"/>
                    </a:lnTo>
                    <a:lnTo>
                      <a:pt x="5" y="525"/>
                    </a:lnTo>
                    <a:lnTo>
                      <a:pt x="0" y="528"/>
                    </a:lnTo>
                    <a:lnTo>
                      <a:pt x="0" y="535"/>
                    </a:lnTo>
                    <a:lnTo>
                      <a:pt x="5" y="543"/>
                    </a:lnTo>
                    <a:lnTo>
                      <a:pt x="10" y="541"/>
                    </a:lnTo>
                    <a:lnTo>
                      <a:pt x="16" y="541"/>
                    </a:lnTo>
                    <a:lnTo>
                      <a:pt x="18" y="546"/>
                    </a:lnTo>
                    <a:lnTo>
                      <a:pt x="15" y="551"/>
                    </a:lnTo>
                    <a:lnTo>
                      <a:pt x="18" y="556"/>
                    </a:lnTo>
                    <a:lnTo>
                      <a:pt x="23" y="558"/>
                    </a:lnTo>
                    <a:lnTo>
                      <a:pt x="23" y="565"/>
                    </a:lnTo>
                    <a:lnTo>
                      <a:pt x="21" y="568"/>
                    </a:lnTo>
                    <a:lnTo>
                      <a:pt x="16" y="578"/>
                    </a:lnTo>
                    <a:lnTo>
                      <a:pt x="15" y="591"/>
                    </a:lnTo>
                    <a:lnTo>
                      <a:pt x="13" y="590"/>
                    </a:lnTo>
                    <a:lnTo>
                      <a:pt x="18" y="596"/>
                    </a:lnTo>
                    <a:lnTo>
                      <a:pt x="21" y="596"/>
                    </a:lnTo>
                    <a:lnTo>
                      <a:pt x="30" y="595"/>
                    </a:lnTo>
                    <a:lnTo>
                      <a:pt x="34" y="593"/>
                    </a:lnTo>
                    <a:lnTo>
                      <a:pt x="38" y="590"/>
                    </a:lnTo>
                    <a:lnTo>
                      <a:pt x="39" y="588"/>
                    </a:lnTo>
                    <a:lnTo>
                      <a:pt x="43" y="586"/>
                    </a:lnTo>
                    <a:lnTo>
                      <a:pt x="44" y="588"/>
                    </a:lnTo>
                    <a:lnTo>
                      <a:pt x="48" y="591"/>
                    </a:lnTo>
                    <a:lnTo>
                      <a:pt x="56" y="591"/>
                    </a:lnTo>
                    <a:lnTo>
                      <a:pt x="56" y="588"/>
                    </a:lnTo>
                    <a:lnTo>
                      <a:pt x="54" y="586"/>
                    </a:lnTo>
                    <a:lnTo>
                      <a:pt x="54" y="583"/>
                    </a:lnTo>
                    <a:lnTo>
                      <a:pt x="59" y="581"/>
                    </a:lnTo>
                    <a:lnTo>
                      <a:pt x="61" y="580"/>
                    </a:lnTo>
                    <a:lnTo>
                      <a:pt x="64" y="580"/>
                    </a:lnTo>
                    <a:lnTo>
                      <a:pt x="64" y="581"/>
                    </a:lnTo>
                    <a:lnTo>
                      <a:pt x="69" y="581"/>
                    </a:lnTo>
                    <a:lnTo>
                      <a:pt x="73" y="576"/>
                    </a:lnTo>
                    <a:lnTo>
                      <a:pt x="71" y="571"/>
                    </a:lnTo>
                    <a:lnTo>
                      <a:pt x="74" y="568"/>
                    </a:lnTo>
                    <a:lnTo>
                      <a:pt x="76" y="565"/>
                    </a:lnTo>
                    <a:lnTo>
                      <a:pt x="78" y="560"/>
                    </a:lnTo>
                    <a:lnTo>
                      <a:pt x="79" y="555"/>
                    </a:lnTo>
                    <a:lnTo>
                      <a:pt x="86" y="555"/>
                    </a:lnTo>
                    <a:lnTo>
                      <a:pt x="89" y="558"/>
                    </a:lnTo>
                    <a:lnTo>
                      <a:pt x="94" y="560"/>
                    </a:lnTo>
                    <a:lnTo>
                      <a:pt x="94" y="563"/>
                    </a:lnTo>
                    <a:lnTo>
                      <a:pt x="93" y="568"/>
                    </a:lnTo>
                    <a:lnTo>
                      <a:pt x="94" y="573"/>
                    </a:lnTo>
                    <a:lnTo>
                      <a:pt x="99" y="573"/>
                    </a:lnTo>
                    <a:lnTo>
                      <a:pt x="101" y="576"/>
                    </a:lnTo>
                    <a:lnTo>
                      <a:pt x="101" y="581"/>
                    </a:lnTo>
                    <a:lnTo>
                      <a:pt x="101" y="586"/>
                    </a:lnTo>
                    <a:lnTo>
                      <a:pt x="101" y="595"/>
                    </a:lnTo>
                    <a:lnTo>
                      <a:pt x="104" y="600"/>
                    </a:lnTo>
                    <a:lnTo>
                      <a:pt x="104" y="603"/>
                    </a:lnTo>
                    <a:lnTo>
                      <a:pt x="109" y="604"/>
                    </a:lnTo>
                    <a:lnTo>
                      <a:pt x="116" y="604"/>
                    </a:lnTo>
                    <a:lnTo>
                      <a:pt x="119" y="601"/>
                    </a:lnTo>
                    <a:lnTo>
                      <a:pt x="121" y="600"/>
                    </a:lnTo>
                    <a:lnTo>
                      <a:pt x="129" y="595"/>
                    </a:lnTo>
                    <a:lnTo>
                      <a:pt x="132" y="593"/>
                    </a:lnTo>
                    <a:lnTo>
                      <a:pt x="134" y="588"/>
                    </a:lnTo>
                    <a:lnTo>
                      <a:pt x="137" y="586"/>
                    </a:lnTo>
                    <a:lnTo>
                      <a:pt x="147" y="580"/>
                    </a:lnTo>
                    <a:lnTo>
                      <a:pt x="156" y="578"/>
                    </a:lnTo>
                    <a:lnTo>
                      <a:pt x="156" y="583"/>
                    </a:lnTo>
                    <a:lnTo>
                      <a:pt x="166" y="581"/>
                    </a:lnTo>
                    <a:lnTo>
                      <a:pt x="169" y="578"/>
                    </a:lnTo>
                    <a:lnTo>
                      <a:pt x="179" y="578"/>
                    </a:lnTo>
                    <a:lnTo>
                      <a:pt x="181" y="581"/>
                    </a:lnTo>
                    <a:lnTo>
                      <a:pt x="172" y="588"/>
                    </a:lnTo>
                    <a:lnTo>
                      <a:pt x="176" y="588"/>
                    </a:lnTo>
                    <a:lnTo>
                      <a:pt x="176" y="588"/>
                    </a:lnTo>
                    <a:lnTo>
                      <a:pt x="179" y="586"/>
                    </a:lnTo>
                    <a:lnTo>
                      <a:pt x="182" y="586"/>
                    </a:lnTo>
                    <a:lnTo>
                      <a:pt x="186" y="590"/>
                    </a:lnTo>
                    <a:lnTo>
                      <a:pt x="189" y="588"/>
                    </a:lnTo>
                    <a:lnTo>
                      <a:pt x="192" y="588"/>
                    </a:lnTo>
                    <a:lnTo>
                      <a:pt x="196" y="586"/>
                    </a:lnTo>
                    <a:lnTo>
                      <a:pt x="197" y="585"/>
                    </a:lnTo>
                    <a:lnTo>
                      <a:pt x="201" y="585"/>
                    </a:lnTo>
                    <a:lnTo>
                      <a:pt x="204" y="588"/>
                    </a:lnTo>
                    <a:lnTo>
                      <a:pt x="207" y="595"/>
                    </a:lnTo>
                    <a:lnTo>
                      <a:pt x="217" y="609"/>
                    </a:lnTo>
                    <a:lnTo>
                      <a:pt x="224" y="613"/>
                    </a:lnTo>
                    <a:lnTo>
                      <a:pt x="224" y="619"/>
                    </a:lnTo>
                    <a:lnTo>
                      <a:pt x="229" y="621"/>
                    </a:lnTo>
                    <a:lnTo>
                      <a:pt x="230" y="624"/>
                    </a:lnTo>
                    <a:lnTo>
                      <a:pt x="240" y="626"/>
                    </a:lnTo>
                    <a:lnTo>
                      <a:pt x="250" y="626"/>
                    </a:lnTo>
                    <a:lnTo>
                      <a:pt x="255" y="626"/>
                    </a:lnTo>
                    <a:lnTo>
                      <a:pt x="255" y="631"/>
                    </a:lnTo>
                    <a:lnTo>
                      <a:pt x="265" y="634"/>
                    </a:lnTo>
                    <a:lnTo>
                      <a:pt x="274" y="638"/>
                    </a:lnTo>
                    <a:lnTo>
                      <a:pt x="277" y="649"/>
                    </a:lnTo>
                    <a:lnTo>
                      <a:pt x="284" y="656"/>
                    </a:lnTo>
                    <a:lnTo>
                      <a:pt x="292" y="659"/>
                    </a:lnTo>
                    <a:lnTo>
                      <a:pt x="295" y="664"/>
                    </a:lnTo>
                    <a:lnTo>
                      <a:pt x="295" y="676"/>
                    </a:lnTo>
                    <a:lnTo>
                      <a:pt x="300" y="684"/>
                    </a:lnTo>
                    <a:lnTo>
                      <a:pt x="305" y="686"/>
                    </a:lnTo>
                    <a:lnTo>
                      <a:pt x="309" y="696"/>
                    </a:lnTo>
                    <a:lnTo>
                      <a:pt x="310" y="704"/>
                    </a:lnTo>
                    <a:lnTo>
                      <a:pt x="307" y="709"/>
                    </a:lnTo>
                    <a:lnTo>
                      <a:pt x="307" y="706"/>
                    </a:lnTo>
                    <a:lnTo>
                      <a:pt x="302" y="704"/>
                    </a:lnTo>
                    <a:lnTo>
                      <a:pt x="295" y="711"/>
                    </a:lnTo>
                    <a:lnTo>
                      <a:pt x="295" y="711"/>
                    </a:lnTo>
                    <a:lnTo>
                      <a:pt x="297" y="714"/>
                    </a:lnTo>
                    <a:lnTo>
                      <a:pt x="297" y="717"/>
                    </a:lnTo>
                    <a:lnTo>
                      <a:pt x="304" y="721"/>
                    </a:lnTo>
                    <a:lnTo>
                      <a:pt x="304" y="729"/>
                    </a:lnTo>
                    <a:lnTo>
                      <a:pt x="305" y="732"/>
                    </a:lnTo>
                    <a:lnTo>
                      <a:pt x="304" y="736"/>
                    </a:lnTo>
                    <a:lnTo>
                      <a:pt x="307" y="737"/>
                    </a:lnTo>
                    <a:lnTo>
                      <a:pt x="309" y="741"/>
                    </a:lnTo>
                    <a:lnTo>
                      <a:pt x="309" y="744"/>
                    </a:lnTo>
                    <a:lnTo>
                      <a:pt x="312" y="744"/>
                    </a:lnTo>
                    <a:lnTo>
                      <a:pt x="314" y="749"/>
                    </a:lnTo>
                    <a:lnTo>
                      <a:pt x="319" y="752"/>
                    </a:lnTo>
                    <a:lnTo>
                      <a:pt x="322" y="747"/>
                    </a:lnTo>
                    <a:lnTo>
                      <a:pt x="327" y="747"/>
                    </a:lnTo>
                    <a:lnTo>
                      <a:pt x="329" y="751"/>
                    </a:lnTo>
                    <a:lnTo>
                      <a:pt x="335" y="751"/>
                    </a:lnTo>
                    <a:lnTo>
                      <a:pt x="340" y="756"/>
                    </a:lnTo>
                    <a:lnTo>
                      <a:pt x="343" y="757"/>
                    </a:lnTo>
                    <a:lnTo>
                      <a:pt x="345" y="762"/>
                    </a:lnTo>
                    <a:lnTo>
                      <a:pt x="350" y="762"/>
                    </a:lnTo>
                    <a:lnTo>
                      <a:pt x="352" y="766"/>
                    </a:lnTo>
                    <a:lnTo>
                      <a:pt x="352" y="766"/>
                    </a:lnTo>
                    <a:lnTo>
                      <a:pt x="353" y="764"/>
                    </a:lnTo>
                    <a:lnTo>
                      <a:pt x="360" y="767"/>
                    </a:lnTo>
                    <a:lnTo>
                      <a:pt x="362" y="771"/>
                    </a:lnTo>
                    <a:lnTo>
                      <a:pt x="367" y="771"/>
                    </a:lnTo>
                    <a:lnTo>
                      <a:pt x="370" y="771"/>
                    </a:lnTo>
                    <a:lnTo>
                      <a:pt x="373" y="767"/>
                    </a:lnTo>
                    <a:lnTo>
                      <a:pt x="378" y="767"/>
                    </a:lnTo>
                    <a:lnTo>
                      <a:pt x="387" y="771"/>
                    </a:lnTo>
                    <a:lnTo>
                      <a:pt x="390" y="772"/>
                    </a:lnTo>
                    <a:lnTo>
                      <a:pt x="395" y="772"/>
                    </a:lnTo>
                    <a:lnTo>
                      <a:pt x="400" y="774"/>
                    </a:lnTo>
                    <a:lnTo>
                      <a:pt x="407" y="782"/>
                    </a:lnTo>
                    <a:lnTo>
                      <a:pt x="412" y="782"/>
                    </a:lnTo>
                    <a:lnTo>
                      <a:pt x="417" y="784"/>
                    </a:lnTo>
                    <a:lnTo>
                      <a:pt x="420" y="787"/>
                    </a:lnTo>
                    <a:lnTo>
                      <a:pt x="423" y="792"/>
                    </a:lnTo>
                    <a:lnTo>
                      <a:pt x="425" y="796"/>
                    </a:lnTo>
                    <a:lnTo>
                      <a:pt x="428" y="796"/>
                    </a:lnTo>
                    <a:lnTo>
                      <a:pt x="428" y="789"/>
                    </a:lnTo>
                    <a:lnTo>
                      <a:pt x="431" y="786"/>
                    </a:lnTo>
                    <a:lnTo>
                      <a:pt x="433" y="789"/>
                    </a:lnTo>
                    <a:lnTo>
                      <a:pt x="438" y="789"/>
                    </a:lnTo>
                    <a:lnTo>
                      <a:pt x="443" y="791"/>
                    </a:lnTo>
                    <a:lnTo>
                      <a:pt x="443" y="797"/>
                    </a:lnTo>
                    <a:lnTo>
                      <a:pt x="450" y="802"/>
                    </a:lnTo>
                    <a:lnTo>
                      <a:pt x="458" y="800"/>
                    </a:lnTo>
                    <a:lnTo>
                      <a:pt x="463" y="800"/>
                    </a:lnTo>
                    <a:lnTo>
                      <a:pt x="463" y="810"/>
                    </a:lnTo>
                    <a:lnTo>
                      <a:pt x="465" y="815"/>
                    </a:lnTo>
                    <a:lnTo>
                      <a:pt x="470" y="814"/>
                    </a:lnTo>
                    <a:lnTo>
                      <a:pt x="476" y="817"/>
                    </a:lnTo>
                    <a:lnTo>
                      <a:pt x="478" y="814"/>
                    </a:lnTo>
                    <a:lnTo>
                      <a:pt x="485" y="814"/>
                    </a:lnTo>
                    <a:lnTo>
                      <a:pt x="488" y="809"/>
                    </a:lnTo>
                    <a:lnTo>
                      <a:pt x="498" y="810"/>
                    </a:lnTo>
                    <a:lnTo>
                      <a:pt x="503" y="812"/>
                    </a:lnTo>
                    <a:lnTo>
                      <a:pt x="505" y="817"/>
                    </a:lnTo>
                    <a:lnTo>
                      <a:pt x="511" y="820"/>
                    </a:lnTo>
                    <a:lnTo>
                      <a:pt x="516" y="825"/>
                    </a:lnTo>
                    <a:lnTo>
                      <a:pt x="521" y="827"/>
                    </a:lnTo>
                    <a:lnTo>
                      <a:pt x="528" y="825"/>
                    </a:lnTo>
                    <a:lnTo>
                      <a:pt x="529" y="825"/>
                    </a:lnTo>
                    <a:lnTo>
                      <a:pt x="536" y="824"/>
                    </a:lnTo>
                    <a:lnTo>
                      <a:pt x="541" y="824"/>
                    </a:lnTo>
                    <a:lnTo>
                      <a:pt x="541" y="824"/>
                    </a:lnTo>
                    <a:lnTo>
                      <a:pt x="546" y="820"/>
                    </a:lnTo>
                    <a:lnTo>
                      <a:pt x="551" y="820"/>
                    </a:lnTo>
                    <a:lnTo>
                      <a:pt x="554" y="824"/>
                    </a:lnTo>
                    <a:lnTo>
                      <a:pt x="554" y="830"/>
                    </a:lnTo>
                    <a:lnTo>
                      <a:pt x="559" y="834"/>
                    </a:lnTo>
                    <a:lnTo>
                      <a:pt x="559" y="834"/>
                    </a:lnTo>
                    <a:lnTo>
                      <a:pt x="564" y="830"/>
                    </a:lnTo>
                    <a:lnTo>
                      <a:pt x="569" y="822"/>
                    </a:lnTo>
                    <a:lnTo>
                      <a:pt x="581" y="815"/>
                    </a:lnTo>
                    <a:lnTo>
                      <a:pt x="589" y="814"/>
                    </a:lnTo>
                    <a:lnTo>
                      <a:pt x="591" y="817"/>
                    </a:lnTo>
                    <a:lnTo>
                      <a:pt x="603" y="819"/>
                    </a:lnTo>
                    <a:lnTo>
                      <a:pt x="608" y="820"/>
                    </a:lnTo>
                    <a:lnTo>
                      <a:pt x="614" y="819"/>
                    </a:lnTo>
                    <a:lnTo>
                      <a:pt x="621" y="819"/>
                    </a:lnTo>
                    <a:lnTo>
                      <a:pt x="624" y="824"/>
                    </a:lnTo>
                    <a:lnTo>
                      <a:pt x="626" y="824"/>
                    </a:lnTo>
                    <a:lnTo>
                      <a:pt x="629" y="824"/>
                    </a:lnTo>
                    <a:lnTo>
                      <a:pt x="637" y="820"/>
                    </a:lnTo>
                    <a:lnTo>
                      <a:pt x="641" y="820"/>
                    </a:lnTo>
                    <a:lnTo>
                      <a:pt x="644" y="815"/>
                    </a:lnTo>
                    <a:lnTo>
                      <a:pt x="647" y="814"/>
                    </a:lnTo>
                    <a:lnTo>
                      <a:pt x="651" y="814"/>
                    </a:lnTo>
                    <a:lnTo>
                      <a:pt x="651" y="812"/>
                    </a:lnTo>
                    <a:lnTo>
                      <a:pt x="656" y="810"/>
                    </a:lnTo>
                    <a:lnTo>
                      <a:pt x="657" y="805"/>
                    </a:lnTo>
                    <a:lnTo>
                      <a:pt x="662" y="800"/>
                    </a:lnTo>
                    <a:lnTo>
                      <a:pt x="667" y="800"/>
                    </a:lnTo>
                    <a:lnTo>
                      <a:pt x="676" y="799"/>
                    </a:lnTo>
                    <a:lnTo>
                      <a:pt x="682" y="792"/>
                    </a:lnTo>
                    <a:lnTo>
                      <a:pt x="681" y="787"/>
                    </a:lnTo>
                    <a:lnTo>
                      <a:pt x="684" y="787"/>
                    </a:lnTo>
                    <a:lnTo>
                      <a:pt x="691" y="784"/>
                    </a:lnTo>
                    <a:lnTo>
                      <a:pt x="694" y="789"/>
                    </a:lnTo>
                    <a:lnTo>
                      <a:pt x="701" y="787"/>
                    </a:lnTo>
                    <a:lnTo>
                      <a:pt x="711" y="791"/>
                    </a:lnTo>
                    <a:lnTo>
                      <a:pt x="712" y="789"/>
                    </a:lnTo>
                    <a:lnTo>
                      <a:pt x="712" y="784"/>
                    </a:lnTo>
                    <a:lnTo>
                      <a:pt x="722" y="779"/>
                    </a:lnTo>
                    <a:lnTo>
                      <a:pt x="725" y="779"/>
                    </a:lnTo>
                    <a:lnTo>
                      <a:pt x="729" y="782"/>
                    </a:lnTo>
                    <a:lnTo>
                      <a:pt x="732" y="782"/>
                    </a:lnTo>
                    <a:lnTo>
                      <a:pt x="734" y="784"/>
                    </a:lnTo>
                    <a:lnTo>
                      <a:pt x="730" y="791"/>
                    </a:lnTo>
                    <a:lnTo>
                      <a:pt x="732" y="794"/>
                    </a:lnTo>
                    <a:lnTo>
                      <a:pt x="735" y="792"/>
                    </a:lnTo>
                    <a:lnTo>
                      <a:pt x="737" y="792"/>
                    </a:lnTo>
                    <a:lnTo>
                      <a:pt x="739" y="796"/>
                    </a:lnTo>
                    <a:lnTo>
                      <a:pt x="742" y="799"/>
                    </a:lnTo>
                    <a:lnTo>
                      <a:pt x="742" y="802"/>
                    </a:lnTo>
                    <a:lnTo>
                      <a:pt x="739" y="807"/>
                    </a:lnTo>
                    <a:lnTo>
                      <a:pt x="740" y="810"/>
                    </a:lnTo>
                    <a:lnTo>
                      <a:pt x="745" y="810"/>
                    </a:lnTo>
                    <a:lnTo>
                      <a:pt x="749" y="810"/>
                    </a:lnTo>
                    <a:lnTo>
                      <a:pt x="752" y="812"/>
                    </a:lnTo>
                    <a:lnTo>
                      <a:pt x="757" y="815"/>
                    </a:lnTo>
                    <a:lnTo>
                      <a:pt x="760" y="814"/>
                    </a:lnTo>
                    <a:lnTo>
                      <a:pt x="765" y="815"/>
                    </a:lnTo>
                    <a:lnTo>
                      <a:pt x="770" y="814"/>
                    </a:lnTo>
                    <a:lnTo>
                      <a:pt x="775" y="814"/>
                    </a:lnTo>
                    <a:lnTo>
                      <a:pt x="779" y="819"/>
                    </a:lnTo>
                    <a:lnTo>
                      <a:pt x="784" y="822"/>
                    </a:lnTo>
                    <a:lnTo>
                      <a:pt x="784" y="829"/>
                    </a:lnTo>
                    <a:lnTo>
                      <a:pt x="789" y="829"/>
                    </a:lnTo>
                    <a:lnTo>
                      <a:pt x="794" y="834"/>
                    </a:lnTo>
                    <a:lnTo>
                      <a:pt x="794" y="840"/>
                    </a:lnTo>
                    <a:lnTo>
                      <a:pt x="797" y="847"/>
                    </a:lnTo>
                    <a:lnTo>
                      <a:pt x="797" y="854"/>
                    </a:lnTo>
                    <a:lnTo>
                      <a:pt x="797" y="864"/>
                    </a:lnTo>
                    <a:lnTo>
                      <a:pt x="797" y="869"/>
                    </a:lnTo>
                    <a:lnTo>
                      <a:pt x="795" y="870"/>
                    </a:lnTo>
                    <a:lnTo>
                      <a:pt x="790" y="872"/>
                    </a:lnTo>
                    <a:lnTo>
                      <a:pt x="790" y="877"/>
                    </a:lnTo>
                    <a:lnTo>
                      <a:pt x="787" y="877"/>
                    </a:lnTo>
                    <a:lnTo>
                      <a:pt x="787" y="880"/>
                    </a:lnTo>
                    <a:lnTo>
                      <a:pt x="789" y="885"/>
                    </a:lnTo>
                    <a:lnTo>
                      <a:pt x="787" y="887"/>
                    </a:lnTo>
                    <a:lnTo>
                      <a:pt x="784" y="887"/>
                    </a:lnTo>
                    <a:lnTo>
                      <a:pt x="780" y="889"/>
                    </a:lnTo>
                    <a:lnTo>
                      <a:pt x="779" y="894"/>
                    </a:lnTo>
                    <a:lnTo>
                      <a:pt x="780" y="895"/>
                    </a:lnTo>
                    <a:lnTo>
                      <a:pt x="779" y="898"/>
                    </a:lnTo>
                    <a:lnTo>
                      <a:pt x="779" y="903"/>
                    </a:lnTo>
                    <a:lnTo>
                      <a:pt x="782" y="905"/>
                    </a:lnTo>
                    <a:lnTo>
                      <a:pt x="784" y="907"/>
                    </a:lnTo>
                    <a:lnTo>
                      <a:pt x="787" y="910"/>
                    </a:lnTo>
                    <a:lnTo>
                      <a:pt x="787" y="915"/>
                    </a:lnTo>
                    <a:lnTo>
                      <a:pt x="789" y="920"/>
                    </a:lnTo>
                    <a:lnTo>
                      <a:pt x="795" y="917"/>
                    </a:lnTo>
                    <a:lnTo>
                      <a:pt x="805" y="915"/>
                    </a:lnTo>
                    <a:lnTo>
                      <a:pt x="807" y="918"/>
                    </a:lnTo>
                    <a:lnTo>
                      <a:pt x="805" y="920"/>
                    </a:lnTo>
                    <a:lnTo>
                      <a:pt x="809" y="923"/>
                    </a:lnTo>
                    <a:lnTo>
                      <a:pt x="815" y="922"/>
                    </a:lnTo>
                    <a:lnTo>
                      <a:pt x="815" y="925"/>
                    </a:lnTo>
                    <a:lnTo>
                      <a:pt x="814" y="928"/>
                    </a:lnTo>
                    <a:lnTo>
                      <a:pt x="817" y="932"/>
                    </a:lnTo>
                    <a:lnTo>
                      <a:pt x="824" y="933"/>
                    </a:lnTo>
                    <a:lnTo>
                      <a:pt x="822" y="935"/>
                    </a:lnTo>
                    <a:lnTo>
                      <a:pt x="824" y="938"/>
                    </a:lnTo>
                    <a:lnTo>
                      <a:pt x="825" y="937"/>
                    </a:lnTo>
                    <a:lnTo>
                      <a:pt x="832" y="937"/>
                    </a:lnTo>
                    <a:lnTo>
                      <a:pt x="837" y="938"/>
                    </a:lnTo>
                    <a:lnTo>
                      <a:pt x="837" y="942"/>
                    </a:lnTo>
                    <a:lnTo>
                      <a:pt x="835" y="947"/>
                    </a:lnTo>
                    <a:lnTo>
                      <a:pt x="835" y="948"/>
                    </a:lnTo>
                    <a:lnTo>
                      <a:pt x="828" y="957"/>
                    </a:lnTo>
                    <a:lnTo>
                      <a:pt x="825" y="960"/>
                    </a:lnTo>
                    <a:lnTo>
                      <a:pt x="825" y="963"/>
                    </a:lnTo>
                    <a:lnTo>
                      <a:pt x="828" y="962"/>
                    </a:lnTo>
                    <a:lnTo>
                      <a:pt x="837" y="963"/>
                    </a:lnTo>
                    <a:lnTo>
                      <a:pt x="838" y="963"/>
                    </a:lnTo>
                    <a:lnTo>
                      <a:pt x="842" y="962"/>
                    </a:lnTo>
                    <a:lnTo>
                      <a:pt x="845" y="965"/>
                    </a:lnTo>
                    <a:lnTo>
                      <a:pt x="843" y="970"/>
                    </a:lnTo>
                    <a:lnTo>
                      <a:pt x="845" y="975"/>
                    </a:lnTo>
                    <a:lnTo>
                      <a:pt x="850" y="977"/>
                    </a:lnTo>
                    <a:lnTo>
                      <a:pt x="853" y="975"/>
                    </a:lnTo>
                    <a:lnTo>
                      <a:pt x="860" y="975"/>
                    </a:lnTo>
                    <a:lnTo>
                      <a:pt x="870" y="970"/>
                    </a:lnTo>
                    <a:lnTo>
                      <a:pt x="875" y="972"/>
                    </a:lnTo>
                    <a:lnTo>
                      <a:pt x="875" y="975"/>
                    </a:lnTo>
                    <a:lnTo>
                      <a:pt x="868" y="982"/>
                    </a:lnTo>
                    <a:lnTo>
                      <a:pt x="872" y="977"/>
                    </a:lnTo>
                    <a:lnTo>
                      <a:pt x="875" y="980"/>
                    </a:lnTo>
                    <a:lnTo>
                      <a:pt x="878" y="983"/>
                    </a:lnTo>
                    <a:lnTo>
                      <a:pt x="883" y="982"/>
                    </a:lnTo>
                    <a:lnTo>
                      <a:pt x="888" y="982"/>
                    </a:lnTo>
                    <a:lnTo>
                      <a:pt x="887" y="977"/>
                    </a:lnTo>
                    <a:lnTo>
                      <a:pt x="887" y="972"/>
                    </a:lnTo>
                    <a:lnTo>
                      <a:pt x="885" y="967"/>
                    </a:lnTo>
                    <a:lnTo>
                      <a:pt x="885" y="960"/>
                    </a:lnTo>
                    <a:lnTo>
                      <a:pt x="888" y="957"/>
                    </a:lnTo>
                    <a:lnTo>
                      <a:pt x="888" y="955"/>
                    </a:lnTo>
                    <a:lnTo>
                      <a:pt x="897" y="953"/>
                    </a:lnTo>
                    <a:lnTo>
                      <a:pt x="898" y="957"/>
                    </a:lnTo>
                    <a:lnTo>
                      <a:pt x="897" y="955"/>
                    </a:lnTo>
                    <a:lnTo>
                      <a:pt x="898" y="953"/>
                    </a:lnTo>
                    <a:lnTo>
                      <a:pt x="900" y="953"/>
                    </a:lnTo>
                    <a:lnTo>
                      <a:pt x="902" y="950"/>
                    </a:lnTo>
                    <a:lnTo>
                      <a:pt x="905" y="948"/>
                    </a:lnTo>
                    <a:lnTo>
                      <a:pt x="910" y="947"/>
                    </a:lnTo>
                    <a:lnTo>
                      <a:pt x="913" y="947"/>
                    </a:lnTo>
                    <a:lnTo>
                      <a:pt x="912" y="950"/>
                    </a:lnTo>
                    <a:lnTo>
                      <a:pt x="915" y="952"/>
                    </a:lnTo>
                    <a:lnTo>
                      <a:pt x="918" y="952"/>
                    </a:lnTo>
                    <a:lnTo>
                      <a:pt x="918" y="948"/>
                    </a:lnTo>
                    <a:lnTo>
                      <a:pt x="922" y="945"/>
                    </a:lnTo>
                    <a:lnTo>
                      <a:pt x="926" y="950"/>
                    </a:lnTo>
                    <a:lnTo>
                      <a:pt x="930" y="947"/>
                    </a:lnTo>
                    <a:lnTo>
                      <a:pt x="933" y="947"/>
                    </a:lnTo>
                    <a:lnTo>
                      <a:pt x="933" y="950"/>
                    </a:lnTo>
                    <a:lnTo>
                      <a:pt x="940" y="947"/>
                    </a:lnTo>
                    <a:lnTo>
                      <a:pt x="940" y="943"/>
                    </a:lnTo>
                    <a:lnTo>
                      <a:pt x="946" y="942"/>
                    </a:lnTo>
                    <a:lnTo>
                      <a:pt x="951" y="945"/>
                    </a:lnTo>
                    <a:lnTo>
                      <a:pt x="958" y="943"/>
                    </a:lnTo>
                    <a:lnTo>
                      <a:pt x="958" y="935"/>
                    </a:lnTo>
                    <a:lnTo>
                      <a:pt x="963" y="933"/>
                    </a:lnTo>
                    <a:lnTo>
                      <a:pt x="970" y="933"/>
                    </a:lnTo>
                    <a:lnTo>
                      <a:pt x="973" y="930"/>
                    </a:lnTo>
                    <a:lnTo>
                      <a:pt x="978" y="933"/>
                    </a:lnTo>
                    <a:lnTo>
                      <a:pt x="978" y="937"/>
                    </a:lnTo>
                    <a:lnTo>
                      <a:pt x="983" y="938"/>
                    </a:lnTo>
                    <a:lnTo>
                      <a:pt x="986" y="940"/>
                    </a:lnTo>
                    <a:lnTo>
                      <a:pt x="996" y="940"/>
                    </a:lnTo>
                    <a:lnTo>
                      <a:pt x="998" y="943"/>
                    </a:lnTo>
                    <a:lnTo>
                      <a:pt x="1005" y="940"/>
                    </a:lnTo>
                    <a:lnTo>
                      <a:pt x="1010" y="943"/>
                    </a:lnTo>
                    <a:lnTo>
                      <a:pt x="1008" y="947"/>
                    </a:lnTo>
                    <a:lnTo>
                      <a:pt x="1005" y="948"/>
                    </a:lnTo>
                    <a:lnTo>
                      <a:pt x="1003" y="957"/>
                    </a:lnTo>
                    <a:lnTo>
                      <a:pt x="1005" y="957"/>
                    </a:lnTo>
                    <a:lnTo>
                      <a:pt x="1006" y="962"/>
                    </a:lnTo>
                    <a:lnTo>
                      <a:pt x="1016" y="965"/>
                    </a:lnTo>
                    <a:lnTo>
                      <a:pt x="1018" y="968"/>
                    </a:lnTo>
                    <a:lnTo>
                      <a:pt x="1023" y="970"/>
                    </a:lnTo>
                    <a:lnTo>
                      <a:pt x="1028" y="972"/>
                    </a:lnTo>
                    <a:lnTo>
                      <a:pt x="1033" y="970"/>
                    </a:lnTo>
                    <a:lnTo>
                      <a:pt x="1034" y="972"/>
                    </a:lnTo>
                    <a:lnTo>
                      <a:pt x="1038" y="972"/>
                    </a:lnTo>
                    <a:lnTo>
                      <a:pt x="1041" y="973"/>
                    </a:lnTo>
                    <a:lnTo>
                      <a:pt x="1043" y="973"/>
                    </a:lnTo>
                    <a:lnTo>
                      <a:pt x="1044" y="973"/>
                    </a:lnTo>
                    <a:lnTo>
                      <a:pt x="1048" y="973"/>
                    </a:lnTo>
                    <a:lnTo>
                      <a:pt x="1051" y="972"/>
                    </a:lnTo>
                    <a:lnTo>
                      <a:pt x="1051" y="970"/>
                    </a:lnTo>
                    <a:lnTo>
                      <a:pt x="1053" y="965"/>
                    </a:lnTo>
                    <a:lnTo>
                      <a:pt x="1054" y="970"/>
                    </a:lnTo>
                    <a:lnTo>
                      <a:pt x="1059" y="973"/>
                    </a:lnTo>
                    <a:lnTo>
                      <a:pt x="1061" y="973"/>
                    </a:lnTo>
                    <a:lnTo>
                      <a:pt x="1068" y="978"/>
                    </a:lnTo>
                    <a:lnTo>
                      <a:pt x="1071" y="977"/>
                    </a:lnTo>
                    <a:lnTo>
                      <a:pt x="1074" y="977"/>
                    </a:lnTo>
                    <a:lnTo>
                      <a:pt x="1076" y="973"/>
                    </a:lnTo>
                    <a:lnTo>
                      <a:pt x="1079" y="977"/>
                    </a:lnTo>
                    <a:lnTo>
                      <a:pt x="1083" y="975"/>
                    </a:lnTo>
                    <a:lnTo>
                      <a:pt x="1086" y="977"/>
                    </a:lnTo>
                    <a:lnTo>
                      <a:pt x="1086" y="978"/>
                    </a:lnTo>
                    <a:lnTo>
                      <a:pt x="1083" y="978"/>
                    </a:lnTo>
                    <a:lnTo>
                      <a:pt x="1081" y="982"/>
                    </a:lnTo>
                    <a:lnTo>
                      <a:pt x="1078" y="985"/>
                    </a:lnTo>
                    <a:lnTo>
                      <a:pt x="1078" y="988"/>
                    </a:lnTo>
                    <a:lnTo>
                      <a:pt x="1084" y="995"/>
                    </a:lnTo>
                    <a:lnTo>
                      <a:pt x="1088" y="998"/>
                    </a:lnTo>
                    <a:lnTo>
                      <a:pt x="1088" y="1000"/>
                    </a:lnTo>
                    <a:lnTo>
                      <a:pt x="1088" y="1005"/>
                    </a:lnTo>
                    <a:lnTo>
                      <a:pt x="1089" y="1003"/>
                    </a:lnTo>
                    <a:lnTo>
                      <a:pt x="1091" y="1000"/>
                    </a:lnTo>
                    <a:lnTo>
                      <a:pt x="1096" y="1001"/>
                    </a:lnTo>
                    <a:lnTo>
                      <a:pt x="1096" y="1003"/>
                    </a:lnTo>
                    <a:lnTo>
                      <a:pt x="1099" y="1003"/>
                    </a:lnTo>
                    <a:lnTo>
                      <a:pt x="1103" y="998"/>
                    </a:lnTo>
                    <a:lnTo>
                      <a:pt x="1103" y="995"/>
                    </a:lnTo>
                    <a:lnTo>
                      <a:pt x="1099" y="995"/>
                    </a:lnTo>
                    <a:lnTo>
                      <a:pt x="1099" y="995"/>
                    </a:lnTo>
                    <a:lnTo>
                      <a:pt x="1098" y="990"/>
                    </a:lnTo>
                    <a:lnTo>
                      <a:pt x="1094" y="990"/>
                    </a:lnTo>
                    <a:lnTo>
                      <a:pt x="1093" y="985"/>
                    </a:lnTo>
                    <a:lnTo>
                      <a:pt x="1094" y="983"/>
                    </a:lnTo>
                    <a:lnTo>
                      <a:pt x="1098" y="982"/>
                    </a:lnTo>
                    <a:lnTo>
                      <a:pt x="1098" y="978"/>
                    </a:lnTo>
                    <a:lnTo>
                      <a:pt x="1098" y="977"/>
                    </a:lnTo>
                    <a:lnTo>
                      <a:pt x="1099" y="977"/>
                    </a:lnTo>
                    <a:lnTo>
                      <a:pt x="1101" y="975"/>
                    </a:lnTo>
                    <a:lnTo>
                      <a:pt x="1101" y="975"/>
                    </a:lnTo>
                    <a:lnTo>
                      <a:pt x="1101" y="977"/>
                    </a:lnTo>
                    <a:lnTo>
                      <a:pt x="1103" y="977"/>
                    </a:lnTo>
                    <a:lnTo>
                      <a:pt x="1103" y="978"/>
                    </a:lnTo>
                    <a:lnTo>
                      <a:pt x="1103" y="978"/>
                    </a:lnTo>
                    <a:lnTo>
                      <a:pt x="1104" y="980"/>
                    </a:lnTo>
                    <a:lnTo>
                      <a:pt x="1104" y="980"/>
                    </a:lnTo>
                    <a:lnTo>
                      <a:pt x="1104" y="980"/>
                    </a:lnTo>
                    <a:lnTo>
                      <a:pt x="1108" y="978"/>
                    </a:lnTo>
                    <a:lnTo>
                      <a:pt x="1113" y="978"/>
                    </a:lnTo>
                    <a:lnTo>
                      <a:pt x="1114" y="975"/>
                    </a:lnTo>
                    <a:lnTo>
                      <a:pt x="1118" y="975"/>
                    </a:lnTo>
                    <a:lnTo>
                      <a:pt x="1122" y="975"/>
                    </a:lnTo>
                    <a:lnTo>
                      <a:pt x="1127" y="972"/>
                    </a:lnTo>
                    <a:lnTo>
                      <a:pt x="1126" y="968"/>
                    </a:lnTo>
                    <a:lnTo>
                      <a:pt x="1129" y="968"/>
                    </a:lnTo>
                    <a:lnTo>
                      <a:pt x="1134" y="968"/>
                    </a:lnTo>
                    <a:lnTo>
                      <a:pt x="1139" y="970"/>
                    </a:lnTo>
                    <a:lnTo>
                      <a:pt x="1142" y="968"/>
                    </a:lnTo>
                    <a:lnTo>
                      <a:pt x="1147" y="967"/>
                    </a:lnTo>
                    <a:lnTo>
                      <a:pt x="1152" y="962"/>
                    </a:lnTo>
                    <a:lnTo>
                      <a:pt x="1156" y="958"/>
                    </a:lnTo>
                    <a:lnTo>
                      <a:pt x="1156" y="957"/>
                    </a:lnTo>
                    <a:lnTo>
                      <a:pt x="1157" y="957"/>
                    </a:lnTo>
                    <a:lnTo>
                      <a:pt x="1159" y="958"/>
                    </a:lnTo>
                    <a:lnTo>
                      <a:pt x="1161" y="957"/>
                    </a:lnTo>
                    <a:lnTo>
                      <a:pt x="1164" y="953"/>
                    </a:lnTo>
                    <a:lnTo>
                      <a:pt x="1167" y="952"/>
                    </a:lnTo>
                    <a:lnTo>
                      <a:pt x="1166" y="947"/>
                    </a:lnTo>
                    <a:lnTo>
                      <a:pt x="1166" y="943"/>
                    </a:lnTo>
                    <a:lnTo>
                      <a:pt x="1166" y="940"/>
                    </a:lnTo>
                    <a:lnTo>
                      <a:pt x="1164" y="937"/>
                    </a:lnTo>
                    <a:lnTo>
                      <a:pt x="1167" y="940"/>
                    </a:lnTo>
                    <a:lnTo>
                      <a:pt x="1172" y="942"/>
                    </a:lnTo>
                    <a:lnTo>
                      <a:pt x="1174" y="945"/>
                    </a:lnTo>
                    <a:lnTo>
                      <a:pt x="1179" y="950"/>
                    </a:lnTo>
                    <a:lnTo>
                      <a:pt x="1182" y="948"/>
                    </a:lnTo>
                    <a:lnTo>
                      <a:pt x="1179" y="952"/>
                    </a:lnTo>
                    <a:lnTo>
                      <a:pt x="1176" y="953"/>
                    </a:lnTo>
                    <a:lnTo>
                      <a:pt x="1177" y="955"/>
                    </a:lnTo>
                    <a:lnTo>
                      <a:pt x="1186" y="952"/>
                    </a:lnTo>
                    <a:lnTo>
                      <a:pt x="1186" y="947"/>
                    </a:lnTo>
                    <a:lnTo>
                      <a:pt x="1191" y="945"/>
                    </a:lnTo>
                    <a:lnTo>
                      <a:pt x="1192" y="943"/>
                    </a:lnTo>
                    <a:lnTo>
                      <a:pt x="1196" y="945"/>
                    </a:lnTo>
                    <a:lnTo>
                      <a:pt x="1201" y="945"/>
                    </a:lnTo>
                    <a:lnTo>
                      <a:pt x="1201" y="942"/>
                    </a:lnTo>
                    <a:lnTo>
                      <a:pt x="1204" y="942"/>
                    </a:lnTo>
                    <a:lnTo>
                      <a:pt x="1206" y="938"/>
                    </a:lnTo>
                    <a:lnTo>
                      <a:pt x="1207" y="942"/>
                    </a:lnTo>
                    <a:lnTo>
                      <a:pt x="1211" y="945"/>
                    </a:lnTo>
                    <a:lnTo>
                      <a:pt x="1214" y="943"/>
                    </a:lnTo>
                    <a:lnTo>
                      <a:pt x="1214" y="940"/>
                    </a:lnTo>
                    <a:lnTo>
                      <a:pt x="1217" y="940"/>
                    </a:lnTo>
                    <a:lnTo>
                      <a:pt x="1217" y="940"/>
                    </a:lnTo>
                    <a:lnTo>
                      <a:pt x="1221" y="940"/>
                    </a:lnTo>
                    <a:lnTo>
                      <a:pt x="1222" y="938"/>
                    </a:lnTo>
                    <a:lnTo>
                      <a:pt x="1227" y="938"/>
                    </a:lnTo>
                    <a:lnTo>
                      <a:pt x="1230" y="935"/>
                    </a:lnTo>
                    <a:lnTo>
                      <a:pt x="1232" y="933"/>
                    </a:lnTo>
                    <a:lnTo>
                      <a:pt x="1232" y="937"/>
                    </a:lnTo>
                    <a:lnTo>
                      <a:pt x="1234" y="933"/>
                    </a:lnTo>
                    <a:lnTo>
                      <a:pt x="1237" y="935"/>
                    </a:lnTo>
                    <a:lnTo>
                      <a:pt x="1240" y="933"/>
                    </a:lnTo>
                    <a:lnTo>
                      <a:pt x="1239" y="930"/>
                    </a:lnTo>
                    <a:lnTo>
                      <a:pt x="1240" y="927"/>
                    </a:lnTo>
                    <a:lnTo>
                      <a:pt x="1242" y="923"/>
                    </a:lnTo>
                    <a:lnTo>
                      <a:pt x="1240" y="918"/>
                    </a:lnTo>
                    <a:lnTo>
                      <a:pt x="1244" y="918"/>
                    </a:lnTo>
                    <a:lnTo>
                      <a:pt x="1245" y="917"/>
                    </a:lnTo>
                    <a:lnTo>
                      <a:pt x="1250" y="917"/>
                    </a:lnTo>
                    <a:lnTo>
                      <a:pt x="1252" y="918"/>
                    </a:lnTo>
                    <a:lnTo>
                      <a:pt x="1255" y="918"/>
                    </a:lnTo>
                    <a:lnTo>
                      <a:pt x="1257" y="913"/>
                    </a:lnTo>
                    <a:lnTo>
                      <a:pt x="1259" y="913"/>
                    </a:lnTo>
                    <a:lnTo>
                      <a:pt x="1260" y="910"/>
                    </a:lnTo>
                    <a:lnTo>
                      <a:pt x="1262" y="908"/>
                    </a:lnTo>
                    <a:lnTo>
                      <a:pt x="1262" y="912"/>
                    </a:lnTo>
                    <a:lnTo>
                      <a:pt x="1264" y="910"/>
                    </a:lnTo>
                    <a:lnTo>
                      <a:pt x="1267" y="907"/>
                    </a:lnTo>
                    <a:lnTo>
                      <a:pt x="1270" y="908"/>
                    </a:lnTo>
                    <a:lnTo>
                      <a:pt x="1270" y="905"/>
                    </a:lnTo>
                    <a:lnTo>
                      <a:pt x="1274" y="905"/>
                    </a:lnTo>
                    <a:lnTo>
                      <a:pt x="1275" y="900"/>
                    </a:lnTo>
                    <a:lnTo>
                      <a:pt x="1270" y="900"/>
                    </a:lnTo>
                    <a:lnTo>
                      <a:pt x="1267" y="902"/>
                    </a:lnTo>
                    <a:lnTo>
                      <a:pt x="1262" y="897"/>
                    </a:lnTo>
                    <a:lnTo>
                      <a:pt x="1269" y="897"/>
                    </a:lnTo>
                    <a:lnTo>
                      <a:pt x="1274" y="892"/>
                    </a:lnTo>
                    <a:lnTo>
                      <a:pt x="1275" y="894"/>
                    </a:lnTo>
                    <a:lnTo>
                      <a:pt x="1277" y="892"/>
                    </a:lnTo>
                    <a:lnTo>
                      <a:pt x="1284" y="895"/>
                    </a:lnTo>
                    <a:lnTo>
                      <a:pt x="1285" y="890"/>
                    </a:lnTo>
                    <a:lnTo>
                      <a:pt x="1282" y="890"/>
                    </a:lnTo>
                    <a:lnTo>
                      <a:pt x="1280" y="887"/>
                    </a:lnTo>
                    <a:lnTo>
                      <a:pt x="1280" y="885"/>
                    </a:lnTo>
                    <a:lnTo>
                      <a:pt x="1285" y="887"/>
                    </a:lnTo>
                    <a:lnTo>
                      <a:pt x="1289" y="885"/>
                    </a:lnTo>
                    <a:lnTo>
                      <a:pt x="1289" y="884"/>
                    </a:lnTo>
                    <a:lnTo>
                      <a:pt x="1285" y="884"/>
                    </a:lnTo>
                    <a:lnTo>
                      <a:pt x="1284" y="880"/>
                    </a:lnTo>
                    <a:lnTo>
                      <a:pt x="1282" y="877"/>
                    </a:lnTo>
                    <a:lnTo>
                      <a:pt x="1285" y="877"/>
                    </a:lnTo>
                    <a:lnTo>
                      <a:pt x="1287" y="879"/>
                    </a:lnTo>
                    <a:lnTo>
                      <a:pt x="1289" y="879"/>
                    </a:lnTo>
                    <a:lnTo>
                      <a:pt x="1290" y="882"/>
                    </a:lnTo>
                    <a:lnTo>
                      <a:pt x="1290" y="877"/>
                    </a:lnTo>
                    <a:lnTo>
                      <a:pt x="1287" y="875"/>
                    </a:lnTo>
                    <a:lnTo>
                      <a:pt x="1287" y="872"/>
                    </a:lnTo>
                    <a:lnTo>
                      <a:pt x="1290" y="872"/>
                    </a:lnTo>
                    <a:lnTo>
                      <a:pt x="1292" y="869"/>
                    </a:lnTo>
                    <a:lnTo>
                      <a:pt x="1295" y="872"/>
                    </a:lnTo>
                    <a:lnTo>
                      <a:pt x="1295" y="875"/>
                    </a:lnTo>
                    <a:lnTo>
                      <a:pt x="1297" y="875"/>
                    </a:lnTo>
                    <a:lnTo>
                      <a:pt x="1300" y="879"/>
                    </a:lnTo>
                    <a:lnTo>
                      <a:pt x="1300" y="874"/>
                    </a:lnTo>
                    <a:lnTo>
                      <a:pt x="1299" y="870"/>
                    </a:lnTo>
                    <a:lnTo>
                      <a:pt x="1297" y="870"/>
                    </a:lnTo>
                    <a:lnTo>
                      <a:pt x="1295" y="867"/>
                    </a:lnTo>
                    <a:lnTo>
                      <a:pt x="1299" y="867"/>
                    </a:lnTo>
                    <a:lnTo>
                      <a:pt x="1299" y="864"/>
                    </a:lnTo>
                    <a:lnTo>
                      <a:pt x="1295" y="862"/>
                    </a:lnTo>
                    <a:lnTo>
                      <a:pt x="1300" y="859"/>
                    </a:lnTo>
                    <a:lnTo>
                      <a:pt x="1299" y="855"/>
                    </a:lnTo>
                    <a:lnTo>
                      <a:pt x="1294" y="855"/>
                    </a:lnTo>
                    <a:lnTo>
                      <a:pt x="1292" y="857"/>
                    </a:lnTo>
                    <a:lnTo>
                      <a:pt x="1294" y="854"/>
                    </a:lnTo>
                    <a:lnTo>
                      <a:pt x="1299" y="850"/>
                    </a:lnTo>
                    <a:lnTo>
                      <a:pt x="1307" y="849"/>
                    </a:lnTo>
                    <a:lnTo>
                      <a:pt x="1304" y="845"/>
                    </a:lnTo>
                    <a:lnTo>
                      <a:pt x="1300" y="849"/>
                    </a:lnTo>
                    <a:lnTo>
                      <a:pt x="1295" y="844"/>
                    </a:lnTo>
                    <a:lnTo>
                      <a:pt x="1300" y="844"/>
                    </a:lnTo>
                    <a:lnTo>
                      <a:pt x="1297" y="839"/>
                    </a:lnTo>
                    <a:lnTo>
                      <a:pt x="1294" y="839"/>
                    </a:lnTo>
                    <a:lnTo>
                      <a:pt x="1295" y="837"/>
                    </a:lnTo>
                    <a:lnTo>
                      <a:pt x="1294" y="835"/>
                    </a:lnTo>
                    <a:lnTo>
                      <a:pt x="1297" y="835"/>
                    </a:lnTo>
                    <a:lnTo>
                      <a:pt x="1297" y="832"/>
                    </a:lnTo>
                    <a:lnTo>
                      <a:pt x="1299" y="832"/>
                    </a:lnTo>
                    <a:lnTo>
                      <a:pt x="1302" y="832"/>
                    </a:lnTo>
                    <a:lnTo>
                      <a:pt x="1302" y="835"/>
                    </a:lnTo>
                    <a:lnTo>
                      <a:pt x="1305" y="835"/>
                    </a:lnTo>
                    <a:lnTo>
                      <a:pt x="1310" y="830"/>
                    </a:lnTo>
                    <a:lnTo>
                      <a:pt x="1310" y="827"/>
                    </a:lnTo>
                    <a:lnTo>
                      <a:pt x="1317" y="827"/>
                    </a:lnTo>
                    <a:lnTo>
                      <a:pt x="1314" y="824"/>
                    </a:lnTo>
                    <a:lnTo>
                      <a:pt x="1309" y="824"/>
                    </a:lnTo>
                    <a:lnTo>
                      <a:pt x="1310" y="820"/>
                    </a:lnTo>
                    <a:lnTo>
                      <a:pt x="1314" y="824"/>
                    </a:lnTo>
                    <a:lnTo>
                      <a:pt x="1319" y="822"/>
                    </a:lnTo>
                    <a:lnTo>
                      <a:pt x="1317" y="817"/>
                    </a:lnTo>
                    <a:lnTo>
                      <a:pt x="1319" y="815"/>
                    </a:lnTo>
                    <a:lnTo>
                      <a:pt x="1317" y="814"/>
                    </a:lnTo>
                    <a:lnTo>
                      <a:pt x="1317" y="810"/>
                    </a:lnTo>
                    <a:lnTo>
                      <a:pt x="1320" y="809"/>
                    </a:lnTo>
                    <a:lnTo>
                      <a:pt x="1319" y="805"/>
                    </a:lnTo>
                    <a:lnTo>
                      <a:pt x="1319" y="804"/>
                    </a:lnTo>
                    <a:lnTo>
                      <a:pt x="1314" y="802"/>
                    </a:lnTo>
                    <a:lnTo>
                      <a:pt x="1320" y="804"/>
                    </a:lnTo>
                    <a:lnTo>
                      <a:pt x="1323" y="802"/>
                    </a:lnTo>
                    <a:lnTo>
                      <a:pt x="1327" y="794"/>
                    </a:lnTo>
                    <a:lnTo>
                      <a:pt x="1330" y="794"/>
                    </a:lnTo>
                    <a:lnTo>
                      <a:pt x="1332" y="797"/>
                    </a:lnTo>
                    <a:lnTo>
                      <a:pt x="1333" y="799"/>
                    </a:lnTo>
                    <a:lnTo>
                      <a:pt x="1333" y="794"/>
                    </a:lnTo>
                    <a:lnTo>
                      <a:pt x="1337" y="792"/>
                    </a:lnTo>
                    <a:lnTo>
                      <a:pt x="1335" y="787"/>
                    </a:lnTo>
                    <a:lnTo>
                      <a:pt x="1330" y="787"/>
                    </a:lnTo>
                    <a:lnTo>
                      <a:pt x="1328" y="786"/>
                    </a:lnTo>
                    <a:lnTo>
                      <a:pt x="1330" y="784"/>
                    </a:lnTo>
                    <a:lnTo>
                      <a:pt x="1333" y="786"/>
                    </a:lnTo>
                    <a:lnTo>
                      <a:pt x="1335" y="782"/>
                    </a:lnTo>
                    <a:lnTo>
                      <a:pt x="1333" y="781"/>
                    </a:lnTo>
                    <a:lnTo>
                      <a:pt x="1330" y="779"/>
                    </a:lnTo>
                    <a:lnTo>
                      <a:pt x="1333" y="776"/>
                    </a:lnTo>
                    <a:lnTo>
                      <a:pt x="1335" y="777"/>
                    </a:lnTo>
                    <a:lnTo>
                      <a:pt x="1337" y="774"/>
                    </a:lnTo>
                    <a:lnTo>
                      <a:pt x="1333" y="772"/>
                    </a:lnTo>
                    <a:lnTo>
                      <a:pt x="1325" y="772"/>
                    </a:lnTo>
                    <a:lnTo>
                      <a:pt x="1327" y="771"/>
                    </a:lnTo>
                    <a:lnTo>
                      <a:pt x="1332" y="767"/>
                    </a:lnTo>
                    <a:lnTo>
                      <a:pt x="1335" y="767"/>
                    </a:lnTo>
                    <a:lnTo>
                      <a:pt x="1337" y="767"/>
                    </a:lnTo>
                    <a:lnTo>
                      <a:pt x="1338" y="764"/>
                    </a:lnTo>
                    <a:lnTo>
                      <a:pt x="1342" y="766"/>
                    </a:lnTo>
                    <a:lnTo>
                      <a:pt x="1342" y="767"/>
                    </a:lnTo>
                    <a:lnTo>
                      <a:pt x="1345" y="766"/>
                    </a:lnTo>
                    <a:lnTo>
                      <a:pt x="1343" y="762"/>
                    </a:lnTo>
                    <a:lnTo>
                      <a:pt x="1342" y="756"/>
                    </a:lnTo>
                    <a:lnTo>
                      <a:pt x="1340" y="756"/>
                    </a:lnTo>
                    <a:lnTo>
                      <a:pt x="1337" y="757"/>
                    </a:lnTo>
                    <a:lnTo>
                      <a:pt x="1337" y="759"/>
                    </a:lnTo>
                    <a:lnTo>
                      <a:pt x="1337" y="761"/>
                    </a:lnTo>
                    <a:lnTo>
                      <a:pt x="1332" y="759"/>
                    </a:lnTo>
                    <a:lnTo>
                      <a:pt x="1327" y="764"/>
                    </a:lnTo>
                    <a:lnTo>
                      <a:pt x="1323" y="764"/>
                    </a:lnTo>
                    <a:lnTo>
                      <a:pt x="1323" y="761"/>
                    </a:lnTo>
                    <a:lnTo>
                      <a:pt x="1330" y="759"/>
                    </a:lnTo>
                    <a:lnTo>
                      <a:pt x="1340" y="749"/>
                    </a:lnTo>
                    <a:lnTo>
                      <a:pt x="1340" y="749"/>
                    </a:lnTo>
                    <a:lnTo>
                      <a:pt x="1335" y="749"/>
                    </a:lnTo>
                    <a:lnTo>
                      <a:pt x="1333" y="746"/>
                    </a:lnTo>
                    <a:lnTo>
                      <a:pt x="1332" y="747"/>
                    </a:lnTo>
                    <a:lnTo>
                      <a:pt x="1323" y="739"/>
                    </a:lnTo>
                    <a:lnTo>
                      <a:pt x="1319" y="737"/>
                    </a:lnTo>
                    <a:lnTo>
                      <a:pt x="1310" y="744"/>
                    </a:lnTo>
                    <a:lnTo>
                      <a:pt x="1307" y="742"/>
                    </a:lnTo>
                    <a:lnTo>
                      <a:pt x="1302" y="736"/>
                    </a:lnTo>
                    <a:lnTo>
                      <a:pt x="1297" y="737"/>
                    </a:lnTo>
                    <a:lnTo>
                      <a:pt x="1292" y="741"/>
                    </a:lnTo>
                    <a:lnTo>
                      <a:pt x="1290" y="744"/>
                    </a:lnTo>
                    <a:lnTo>
                      <a:pt x="1290" y="739"/>
                    </a:lnTo>
                    <a:lnTo>
                      <a:pt x="1297" y="736"/>
                    </a:lnTo>
                    <a:lnTo>
                      <a:pt x="1300" y="736"/>
                    </a:lnTo>
                    <a:lnTo>
                      <a:pt x="1302" y="734"/>
                    </a:lnTo>
                    <a:lnTo>
                      <a:pt x="1309" y="736"/>
                    </a:lnTo>
                    <a:lnTo>
                      <a:pt x="1314" y="734"/>
                    </a:lnTo>
                    <a:lnTo>
                      <a:pt x="1314" y="731"/>
                    </a:lnTo>
                    <a:lnTo>
                      <a:pt x="1315" y="729"/>
                    </a:lnTo>
                    <a:lnTo>
                      <a:pt x="1319" y="729"/>
                    </a:lnTo>
                    <a:lnTo>
                      <a:pt x="1323" y="722"/>
                    </a:lnTo>
                    <a:lnTo>
                      <a:pt x="1330" y="722"/>
                    </a:lnTo>
                    <a:lnTo>
                      <a:pt x="1330" y="719"/>
                    </a:lnTo>
                    <a:lnTo>
                      <a:pt x="1325" y="711"/>
                    </a:lnTo>
                    <a:lnTo>
                      <a:pt x="1312" y="704"/>
                    </a:lnTo>
                    <a:lnTo>
                      <a:pt x="1305" y="699"/>
                    </a:lnTo>
                    <a:lnTo>
                      <a:pt x="1295" y="691"/>
                    </a:lnTo>
                    <a:lnTo>
                      <a:pt x="1290" y="691"/>
                    </a:lnTo>
                    <a:lnTo>
                      <a:pt x="1282" y="696"/>
                    </a:lnTo>
                    <a:lnTo>
                      <a:pt x="1279" y="694"/>
                    </a:lnTo>
                    <a:lnTo>
                      <a:pt x="1272" y="689"/>
                    </a:lnTo>
                    <a:lnTo>
                      <a:pt x="1272" y="688"/>
                    </a:lnTo>
                    <a:lnTo>
                      <a:pt x="1269" y="686"/>
                    </a:lnTo>
                    <a:lnTo>
                      <a:pt x="1264" y="688"/>
                    </a:lnTo>
                    <a:lnTo>
                      <a:pt x="1257" y="688"/>
                    </a:lnTo>
                    <a:lnTo>
                      <a:pt x="1252" y="689"/>
                    </a:lnTo>
                    <a:lnTo>
                      <a:pt x="1245" y="698"/>
                    </a:lnTo>
                    <a:lnTo>
                      <a:pt x="1252" y="688"/>
                    </a:lnTo>
                    <a:lnTo>
                      <a:pt x="1255" y="684"/>
                    </a:lnTo>
                    <a:lnTo>
                      <a:pt x="1259" y="686"/>
                    </a:lnTo>
                    <a:lnTo>
                      <a:pt x="1262" y="686"/>
                    </a:lnTo>
                    <a:lnTo>
                      <a:pt x="1264" y="684"/>
                    </a:lnTo>
                    <a:lnTo>
                      <a:pt x="1267" y="686"/>
                    </a:lnTo>
                    <a:lnTo>
                      <a:pt x="1274" y="683"/>
                    </a:lnTo>
                    <a:lnTo>
                      <a:pt x="1275" y="689"/>
                    </a:lnTo>
                    <a:lnTo>
                      <a:pt x="1279" y="693"/>
                    </a:lnTo>
                    <a:lnTo>
                      <a:pt x="1284" y="693"/>
                    </a:lnTo>
                    <a:lnTo>
                      <a:pt x="1287" y="689"/>
                    </a:lnTo>
                    <a:lnTo>
                      <a:pt x="1295" y="689"/>
                    </a:lnTo>
                    <a:lnTo>
                      <a:pt x="1300" y="693"/>
                    </a:lnTo>
                    <a:lnTo>
                      <a:pt x="1304" y="693"/>
                    </a:lnTo>
                    <a:lnTo>
                      <a:pt x="1309" y="698"/>
                    </a:lnTo>
                    <a:lnTo>
                      <a:pt x="1315" y="694"/>
                    </a:lnTo>
                    <a:lnTo>
                      <a:pt x="1325" y="698"/>
                    </a:lnTo>
                    <a:lnTo>
                      <a:pt x="1328" y="696"/>
                    </a:lnTo>
                    <a:lnTo>
                      <a:pt x="1325" y="689"/>
                    </a:lnTo>
                    <a:lnTo>
                      <a:pt x="1322" y="688"/>
                    </a:lnTo>
                    <a:lnTo>
                      <a:pt x="1315" y="683"/>
                    </a:lnTo>
                    <a:lnTo>
                      <a:pt x="1315" y="681"/>
                    </a:lnTo>
                    <a:lnTo>
                      <a:pt x="1314" y="678"/>
                    </a:lnTo>
                    <a:lnTo>
                      <a:pt x="1309" y="679"/>
                    </a:lnTo>
                    <a:lnTo>
                      <a:pt x="1304" y="678"/>
                    </a:lnTo>
                    <a:lnTo>
                      <a:pt x="1297" y="669"/>
                    </a:lnTo>
                    <a:lnTo>
                      <a:pt x="1297" y="663"/>
                    </a:lnTo>
                    <a:lnTo>
                      <a:pt x="1289" y="656"/>
                    </a:lnTo>
                    <a:lnTo>
                      <a:pt x="1287" y="649"/>
                    </a:lnTo>
                    <a:lnTo>
                      <a:pt x="1282" y="648"/>
                    </a:lnTo>
                    <a:lnTo>
                      <a:pt x="1285" y="643"/>
                    </a:lnTo>
                    <a:lnTo>
                      <a:pt x="1284" y="643"/>
                    </a:lnTo>
                    <a:lnTo>
                      <a:pt x="1275" y="629"/>
                    </a:lnTo>
                    <a:lnTo>
                      <a:pt x="1262" y="623"/>
                    </a:lnTo>
                    <a:lnTo>
                      <a:pt x="1259" y="624"/>
                    </a:lnTo>
                    <a:lnTo>
                      <a:pt x="1259" y="621"/>
                    </a:lnTo>
                    <a:lnTo>
                      <a:pt x="1247" y="616"/>
                    </a:lnTo>
                    <a:lnTo>
                      <a:pt x="1245" y="616"/>
                    </a:lnTo>
                    <a:lnTo>
                      <a:pt x="1245" y="606"/>
                    </a:lnTo>
                    <a:lnTo>
                      <a:pt x="1247" y="598"/>
                    </a:lnTo>
                    <a:lnTo>
                      <a:pt x="1245" y="593"/>
                    </a:lnTo>
                    <a:lnTo>
                      <a:pt x="1245" y="586"/>
                    </a:lnTo>
                    <a:lnTo>
                      <a:pt x="1247" y="588"/>
                    </a:lnTo>
                    <a:lnTo>
                      <a:pt x="1250" y="586"/>
                    </a:lnTo>
                    <a:lnTo>
                      <a:pt x="1255" y="580"/>
                    </a:lnTo>
                    <a:lnTo>
                      <a:pt x="1259" y="581"/>
                    </a:lnTo>
                    <a:lnTo>
                      <a:pt x="1262" y="576"/>
                    </a:lnTo>
                    <a:lnTo>
                      <a:pt x="1257" y="575"/>
                    </a:lnTo>
                    <a:lnTo>
                      <a:pt x="1255" y="571"/>
                    </a:lnTo>
                    <a:lnTo>
                      <a:pt x="1259" y="568"/>
                    </a:lnTo>
                    <a:lnTo>
                      <a:pt x="1267" y="568"/>
                    </a:lnTo>
                    <a:lnTo>
                      <a:pt x="1267" y="563"/>
                    </a:lnTo>
                    <a:lnTo>
                      <a:pt x="1274" y="563"/>
                    </a:lnTo>
                    <a:lnTo>
                      <a:pt x="1272" y="560"/>
                    </a:lnTo>
                    <a:lnTo>
                      <a:pt x="1267" y="556"/>
                    </a:lnTo>
                    <a:lnTo>
                      <a:pt x="1272" y="555"/>
                    </a:lnTo>
                    <a:lnTo>
                      <a:pt x="1277" y="558"/>
                    </a:lnTo>
                    <a:lnTo>
                      <a:pt x="1277" y="556"/>
                    </a:lnTo>
                    <a:lnTo>
                      <a:pt x="1282" y="556"/>
                    </a:lnTo>
                    <a:lnTo>
                      <a:pt x="1287" y="553"/>
                    </a:lnTo>
                    <a:lnTo>
                      <a:pt x="1289" y="553"/>
                    </a:lnTo>
                    <a:lnTo>
                      <a:pt x="1295" y="546"/>
                    </a:lnTo>
                    <a:lnTo>
                      <a:pt x="1297" y="550"/>
                    </a:lnTo>
                    <a:lnTo>
                      <a:pt x="1299" y="546"/>
                    </a:lnTo>
                    <a:lnTo>
                      <a:pt x="1299" y="548"/>
                    </a:lnTo>
                    <a:lnTo>
                      <a:pt x="1305" y="553"/>
                    </a:lnTo>
                    <a:lnTo>
                      <a:pt x="1310" y="548"/>
                    </a:lnTo>
                    <a:lnTo>
                      <a:pt x="1310" y="546"/>
                    </a:lnTo>
                    <a:lnTo>
                      <a:pt x="1307" y="545"/>
                    </a:lnTo>
                    <a:lnTo>
                      <a:pt x="1307" y="540"/>
                    </a:lnTo>
                    <a:lnTo>
                      <a:pt x="1310" y="540"/>
                    </a:lnTo>
                    <a:lnTo>
                      <a:pt x="1312" y="540"/>
                    </a:lnTo>
                    <a:lnTo>
                      <a:pt x="1309" y="535"/>
                    </a:lnTo>
                    <a:lnTo>
                      <a:pt x="1309" y="531"/>
                    </a:lnTo>
                    <a:lnTo>
                      <a:pt x="1314" y="530"/>
                    </a:lnTo>
                    <a:lnTo>
                      <a:pt x="1310" y="528"/>
                    </a:lnTo>
                    <a:lnTo>
                      <a:pt x="1305" y="530"/>
                    </a:lnTo>
                    <a:lnTo>
                      <a:pt x="1299" y="530"/>
                    </a:lnTo>
                    <a:lnTo>
                      <a:pt x="1299" y="528"/>
                    </a:lnTo>
                    <a:lnTo>
                      <a:pt x="1294" y="528"/>
                    </a:lnTo>
                    <a:lnTo>
                      <a:pt x="1292" y="530"/>
                    </a:lnTo>
                    <a:lnTo>
                      <a:pt x="1275" y="530"/>
                    </a:lnTo>
                    <a:lnTo>
                      <a:pt x="1274" y="528"/>
                    </a:lnTo>
                    <a:lnTo>
                      <a:pt x="1270" y="526"/>
                    </a:lnTo>
                    <a:lnTo>
                      <a:pt x="1267" y="523"/>
                    </a:lnTo>
                    <a:lnTo>
                      <a:pt x="1264" y="521"/>
                    </a:lnTo>
                    <a:lnTo>
                      <a:pt x="1264" y="520"/>
                    </a:lnTo>
                    <a:lnTo>
                      <a:pt x="1252" y="525"/>
                    </a:lnTo>
                    <a:lnTo>
                      <a:pt x="1245" y="525"/>
                    </a:lnTo>
                    <a:lnTo>
                      <a:pt x="1249" y="526"/>
                    </a:lnTo>
                    <a:lnTo>
                      <a:pt x="1249" y="530"/>
                    </a:lnTo>
                    <a:lnTo>
                      <a:pt x="1245" y="533"/>
                    </a:lnTo>
                    <a:lnTo>
                      <a:pt x="1239" y="535"/>
                    </a:lnTo>
                    <a:lnTo>
                      <a:pt x="1239" y="536"/>
                    </a:lnTo>
                    <a:lnTo>
                      <a:pt x="1242" y="538"/>
                    </a:lnTo>
                    <a:lnTo>
                      <a:pt x="1239" y="543"/>
                    </a:lnTo>
                    <a:lnTo>
                      <a:pt x="1237" y="545"/>
                    </a:lnTo>
                    <a:lnTo>
                      <a:pt x="1232" y="543"/>
                    </a:lnTo>
                    <a:lnTo>
                      <a:pt x="1227" y="545"/>
                    </a:lnTo>
                    <a:lnTo>
                      <a:pt x="1221" y="545"/>
                    </a:lnTo>
                    <a:lnTo>
                      <a:pt x="1214" y="533"/>
                    </a:lnTo>
                    <a:lnTo>
                      <a:pt x="1214" y="528"/>
                    </a:lnTo>
                    <a:lnTo>
                      <a:pt x="1214" y="523"/>
                    </a:lnTo>
                    <a:lnTo>
                      <a:pt x="1207" y="523"/>
                    </a:lnTo>
                    <a:lnTo>
                      <a:pt x="1204" y="525"/>
                    </a:lnTo>
                    <a:lnTo>
                      <a:pt x="1204" y="523"/>
                    </a:lnTo>
                    <a:lnTo>
                      <a:pt x="1201" y="523"/>
                    </a:lnTo>
                    <a:lnTo>
                      <a:pt x="1199" y="525"/>
                    </a:lnTo>
                    <a:lnTo>
                      <a:pt x="1197" y="523"/>
                    </a:lnTo>
                    <a:lnTo>
                      <a:pt x="1197" y="525"/>
                    </a:lnTo>
                    <a:lnTo>
                      <a:pt x="1194" y="520"/>
                    </a:lnTo>
                    <a:lnTo>
                      <a:pt x="1192" y="516"/>
                    </a:lnTo>
                    <a:lnTo>
                      <a:pt x="1184" y="511"/>
                    </a:lnTo>
                    <a:lnTo>
                      <a:pt x="1179" y="510"/>
                    </a:lnTo>
                    <a:lnTo>
                      <a:pt x="1179" y="505"/>
                    </a:lnTo>
                    <a:lnTo>
                      <a:pt x="1177" y="500"/>
                    </a:lnTo>
                    <a:lnTo>
                      <a:pt x="1179" y="498"/>
                    </a:lnTo>
                    <a:lnTo>
                      <a:pt x="1179" y="495"/>
                    </a:lnTo>
                    <a:lnTo>
                      <a:pt x="1179" y="493"/>
                    </a:lnTo>
                    <a:lnTo>
                      <a:pt x="1181" y="488"/>
                    </a:lnTo>
                    <a:lnTo>
                      <a:pt x="1182" y="487"/>
                    </a:lnTo>
                    <a:lnTo>
                      <a:pt x="1184" y="485"/>
                    </a:lnTo>
                    <a:lnTo>
                      <a:pt x="1192" y="487"/>
                    </a:lnTo>
                    <a:lnTo>
                      <a:pt x="1201" y="487"/>
                    </a:lnTo>
                    <a:lnTo>
                      <a:pt x="1207" y="487"/>
                    </a:lnTo>
                    <a:lnTo>
                      <a:pt x="1209" y="482"/>
                    </a:lnTo>
                    <a:lnTo>
                      <a:pt x="1207" y="480"/>
                    </a:lnTo>
                    <a:lnTo>
                      <a:pt x="1211" y="480"/>
                    </a:lnTo>
                    <a:lnTo>
                      <a:pt x="1211" y="475"/>
                    </a:lnTo>
                    <a:lnTo>
                      <a:pt x="1209" y="473"/>
                    </a:lnTo>
                    <a:lnTo>
                      <a:pt x="1211" y="472"/>
                    </a:lnTo>
                    <a:lnTo>
                      <a:pt x="1212" y="460"/>
                    </a:lnTo>
                    <a:lnTo>
                      <a:pt x="1222" y="455"/>
                    </a:lnTo>
                    <a:lnTo>
                      <a:pt x="1227" y="455"/>
                    </a:lnTo>
                    <a:lnTo>
                      <a:pt x="1230" y="450"/>
                    </a:lnTo>
                    <a:lnTo>
                      <a:pt x="1234" y="448"/>
                    </a:lnTo>
                    <a:lnTo>
                      <a:pt x="1234" y="440"/>
                    </a:lnTo>
                    <a:lnTo>
                      <a:pt x="1239" y="435"/>
                    </a:lnTo>
                    <a:lnTo>
                      <a:pt x="1239" y="430"/>
                    </a:lnTo>
                    <a:lnTo>
                      <a:pt x="1242" y="430"/>
                    </a:lnTo>
                    <a:lnTo>
                      <a:pt x="1245" y="425"/>
                    </a:lnTo>
                    <a:lnTo>
                      <a:pt x="1250" y="425"/>
                    </a:lnTo>
                    <a:lnTo>
                      <a:pt x="1252" y="425"/>
                    </a:lnTo>
                    <a:lnTo>
                      <a:pt x="1257" y="425"/>
                    </a:lnTo>
                    <a:lnTo>
                      <a:pt x="1259" y="422"/>
                    </a:lnTo>
                    <a:lnTo>
                      <a:pt x="1265" y="430"/>
                    </a:lnTo>
                    <a:lnTo>
                      <a:pt x="1277" y="435"/>
                    </a:lnTo>
                    <a:lnTo>
                      <a:pt x="1277" y="438"/>
                    </a:lnTo>
                    <a:lnTo>
                      <a:pt x="1274" y="440"/>
                    </a:lnTo>
                    <a:lnTo>
                      <a:pt x="1274" y="443"/>
                    </a:lnTo>
                    <a:lnTo>
                      <a:pt x="1269" y="450"/>
                    </a:lnTo>
                    <a:lnTo>
                      <a:pt x="1267" y="455"/>
                    </a:lnTo>
                    <a:lnTo>
                      <a:pt x="1262" y="455"/>
                    </a:lnTo>
                    <a:lnTo>
                      <a:pt x="1264" y="457"/>
                    </a:lnTo>
                    <a:lnTo>
                      <a:pt x="1262" y="463"/>
                    </a:lnTo>
                    <a:lnTo>
                      <a:pt x="1267" y="467"/>
                    </a:lnTo>
                    <a:lnTo>
                      <a:pt x="1267" y="470"/>
                    </a:lnTo>
                    <a:lnTo>
                      <a:pt x="1265" y="472"/>
                    </a:lnTo>
                    <a:lnTo>
                      <a:pt x="1265" y="473"/>
                    </a:lnTo>
                    <a:lnTo>
                      <a:pt x="1267" y="477"/>
                    </a:lnTo>
                    <a:lnTo>
                      <a:pt x="1272" y="475"/>
                    </a:lnTo>
                    <a:lnTo>
                      <a:pt x="1279" y="470"/>
                    </a:lnTo>
                    <a:lnTo>
                      <a:pt x="1277" y="475"/>
                    </a:lnTo>
                    <a:lnTo>
                      <a:pt x="1272" y="477"/>
                    </a:lnTo>
                    <a:lnTo>
                      <a:pt x="1272" y="480"/>
                    </a:lnTo>
                    <a:lnTo>
                      <a:pt x="1275" y="480"/>
                    </a:lnTo>
                    <a:lnTo>
                      <a:pt x="1274" y="482"/>
                    </a:lnTo>
                    <a:lnTo>
                      <a:pt x="1272" y="483"/>
                    </a:lnTo>
                    <a:lnTo>
                      <a:pt x="1267" y="483"/>
                    </a:lnTo>
                    <a:lnTo>
                      <a:pt x="1264" y="487"/>
                    </a:lnTo>
                    <a:lnTo>
                      <a:pt x="1260" y="487"/>
                    </a:lnTo>
                    <a:lnTo>
                      <a:pt x="1259" y="490"/>
                    </a:lnTo>
                    <a:lnTo>
                      <a:pt x="1262" y="492"/>
                    </a:lnTo>
                    <a:lnTo>
                      <a:pt x="1264" y="495"/>
                    </a:lnTo>
                    <a:lnTo>
                      <a:pt x="1265" y="495"/>
                    </a:lnTo>
                    <a:lnTo>
                      <a:pt x="1269" y="492"/>
                    </a:lnTo>
                    <a:lnTo>
                      <a:pt x="1272" y="492"/>
                    </a:lnTo>
                    <a:lnTo>
                      <a:pt x="1275" y="487"/>
                    </a:lnTo>
                    <a:lnTo>
                      <a:pt x="1282" y="483"/>
                    </a:lnTo>
                    <a:lnTo>
                      <a:pt x="1284" y="482"/>
                    </a:lnTo>
                    <a:lnTo>
                      <a:pt x="1282" y="478"/>
                    </a:lnTo>
                    <a:lnTo>
                      <a:pt x="1287" y="473"/>
                    </a:lnTo>
                    <a:lnTo>
                      <a:pt x="1299" y="467"/>
                    </a:lnTo>
                    <a:lnTo>
                      <a:pt x="1300" y="467"/>
                    </a:lnTo>
                    <a:lnTo>
                      <a:pt x="1302" y="462"/>
                    </a:lnTo>
                    <a:lnTo>
                      <a:pt x="1307" y="462"/>
                    </a:lnTo>
                    <a:lnTo>
                      <a:pt x="1314" y="458"/>
                    </a:lnTo>
                    <a:lnTo>
                      <a:pt x="1317" y="460"/>
                    </a:lnTo>
                    <a:lnTo>
                      <a:pt x="1319" y="458"/>
                    </a:lnTo>
                    <a:lnTo>
                      <a:pt x="1325" y="458"/>
                    </a:lnTo>
                    <a:lnTo>
                      <a:pt x="1332" y="452"/>
                    </a:lnTo>
                    <a:lnTo>
                      <a:pt x="1333" y="455"/>
                    </a:lnTo>
                    <a:lnTo>
                      <a:pt x="1333" y="455"/>
                    </a:lnTo>
                    <a:lnTo>
                      <a:pt x="1345" y="450"/>
                    </a:lnTo>
                    <a:lnTo>
                      <a:pt x="1417" y="405"/>
                    </a:lnTo>
                    <a:lnTo>
                      <a:pt x="1423" y="372"/>
                    </a:lnTo>
                    <a:lnTo>
                      <a:pt x="1443" y="357"/>
                    </a:lnTo>
                    <a:lnTo>
                      <a:pt x="1445" y="355"/>
                    </a:lnTo>
                    <a:lnTo>
                      <a:pt x="1445" y="352"/>
                    </a:lnTo>
                    <a:lnTo>
                      <a:pt x="1443" y="350"/>
                    </a:lnTo>
                    <a:lnTo>
                      <a:pt x="1441" y="347"/>
                    </a:lnTo>
                    <a:lnTo>
                      <a:pt x="1441" y="345"/>
                    </a:lnTo>
                    <a:lnTo>
                      <a:pt x="1445" y="344"/>
                    </a:lnTo>
                    <a:lnTo>
                      <a:pt x="1451" y="345"/>
                    </a:lnTo>
                    <a:lnTo>
                      <a:pt x="1451" y="344"/>
                    </a:lnTo>
                    <a:lnTo>
                      <a:pt x="1453" y="340"/>
                    </a:lnTo>
                    <a:lnTo>
                      <a:pt x="1451" y="339"/>
                    </a:lnTo>
                    <a:lnTo>
                      <a:pt x="1451" y="335"/>
                    </a:lnTo>
                    <a:lnTo>
                      <a:pt x="1453" y="334"/>
                    </a:lnTo>
                    <a:lnTo>
                      <a:pt x="1453" y="329"/>
                    </a:lnTo>
                    <a:lnTo>
                      <a:pt x="1453" y="325"/>
                    </a:lnTo>
                    <a:lnTo>
                      <a:pt x="1450" y="324"/>
                    </a:lnTo>
                    <a:lnTo>
                      <a:pt x="1450" y="315"/>
                    </a:lnTo>
                    <a:lnTo>
                      <a:pt x="1450" y="312"/>
                    </a:lnTo>
                    <a:lnTo>
                      <a:pt x="1448" y="307"/>
                    </a:lnTo>
                    <a:lnTo>
                      <a:pt x="1448" y="304"/>
                    </a:lnTo>
                    <a:lnTo>
                      <a:pt x="1446" y="299"/>
                    </a:lnTo>
                    <a:lnTo>
                      <a:pt x="1445" y="297"/>
                    </a:lnTo>
                    <a:lnTo>
                      <a:pt x="1443" y="294"/>
                    </a:lnTo>
                    <a:lnTo>
                      <a:pt x="1436" y="286"/>
                    </a:lnTo>
                    <a:lnTo>
                      <a:pt x="1435" y="282"/>
                    </a:lnTo>
                    <a:lnTo>
                      <a:pt x="1436" y="281"/>
                    </a:lnTo>
                    <a:lnTo>
                      <a:pt x="1440" y="279"/>
                    </a:lnTo>
                    <a:lnTo>
                      <a:pt x="1443" y="277"/>
                    </a:lnTo>
                    <a:lnTo>
                      <a:pt x="1445" y="276"/>
                    </a:lnTo>
                    <a:lnTo>
                      <a:pt x="1446" y="272"/>
                    </a:lnTo>
                    <a:lnTo>
                      <a:pt x="1450" y="266"/>
                    </a:lnTo>
                    <a:lnTo>
                      <a:pt x="1451" y="266"/>
                    </a:lnTo>
                    <a:lnTo>
                      <a:pt x="1456" y="267"/>
                    </a:lnTo>
                    <a:lnTo>
                      <a:pt x="1460" y="267"/>
                    </a:lnTo>
                    <a:lnTo>
                      <a:pt x="1475" y="271"/>
                    </a:lnTo>
                    <a:lnTo>
                      <a:pt x="1476" y="271"/>
                    </a:lnTo>
                    <a:lnTo>
                      <a:pt x="1480" y="271"/>
                    </a:lnTo>
                    <a:lnTo>
                      <a:pt x="1481" y="269"/>
                    </a:lnTo>
                    <a:lnTo>
                      <a:pt x="1481" y="266"/>
                    </a:lnTo>
                    <a:lnTo>
                      <a:pt x="1480" y="262"/>
                    </a:lnTo>
                    <a:lnTo>
                      <a:pt x="1480" y="261"/>
                    </a:lnTo>
                    <a:lnTo>
                      <a:pt x="1480" y="259"/>
                    </a:lnTo>
                    <a:lnTo>
                      <a:pt x="1480" y="257"/>
                    </a:lnTo>
                    <a:lnTo>
                      <a:pt x="1478" y="254"/>
                    </a:lnTo>
                    <a:lnTo>
                      <a:pt x="1480" y="251"/>
                    </a:lnTo>
                    <a:lnTo>
                      <a:pt x="1481" y="249"/>
                    </a:lnTo>
                    <a:lnTo>
                      <a:pt x="1481" y="246"/>
                    </a:lnTo>
                    <a:lnTo>
                      <a:pt x="1480" y="242"/>
                    </a:lnTo>
                    <a:lnTo>
                      <a:pt x="1481" y="241"/>
                    </a:lnTo>
                    <a:lnTo>
                      <a:pt x="1483" y="241"/>
                    </a:lnTo>
                    <a:lnTo>
                      <a:pt x="1483" y="237"/>
                    </a:lnTo>
                    <a:lnTo>
                      <a:pt x="1483" y="236"/>
                    </a:lnTo>
                    <a:lnTo>
                      <a:pt x="1481" y="232"/>
                    </a:lnTo>
                    <a:lnTo>
                      <a:pt x="1481" y="231"/>
                    </a:lnTo>
                    <a:lnTo>
                      <a:pt x="1485" y="229"/>
                    </a:lnTo>
                    <a:lnTo>
                      <a:pt x="1485" y="227"/>
                    </a:lnTo>
                    <a:lnTo>
                      <a:pt x="1483" y="224"/>
                    </a:lnTo>
                    <a:lnTo>
                      <a:pt x="1481" y="221"/>
                    </a:lnTo>
                    <a:lnTo>
                      <a:pt x="1481" y="214"/>
                    </a:lnTo>
                    <a:lnTo>
                      <a:pt x="1483" y="214"/>
                    </a:lnTo>
                    <a:lnTo>
                      <a:pt x="1483" y="214"/>
                    </a:lnTo>
                    <a:lnTo>
                      <a:pt x="1483" y="212"/>
                    </a:lnTo>
                    <a:lnTo>
                      <a:pt x="1483" y="211"/>
                    </a:lnTo>
                    <a:lnTo>
                      <a:pt x="1483" y="208"/>
                    </a:lnTo>
                    <a:lnTo>
                      <a:pt x="1480" y="206"/>
                    </a:lnTo>
                    <a:lnTo>
                      <a:pt x="1480" y="204"/>
                    </a:lnTo>
                    <a:lnTo>
                      <a:pt x="1480" y="201"/>
                    </a:lnTo>
                    <a:lnTo>
                      <a:pt x="1481" y="198"/>
                    </a:lnTo>
                    <a:lnTo>
                      <a:pt x="1480" y="196"/>
                    </a:lnTo>
                    <a:lnTo>
                      <a:pt x="1478" y="194"/>
                    </a:lnTo>
                    <a:lnTo>
                      <a:pt x="1478" y="193"/>
                    </a:lnTo>
                    <a:lnTo>
                      <a:pt x="1481" y="188"/>
                    </a:lnTo>
                    <a:lnTo>
                      <a:pt x="1485" y="188"/>
                    </a:lnTo>
                    <a:lnTo>
                      <a:pt x="1485" y="186"/>
                    </a:lnTo>
                    <a:lnTo>
                      <a:pt x="1486" y="183"/>
                    </a:lnTo>
                    <a:lnTo>
                      <a:pt x="1486" y="178"/>
                    </a:lnTo>
                    <a:lnTo>
                      <a:pt x="1483" y="176"/>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530" name="Freeform 96"/>
              <p:cNvSpPr>
                <a:spLocks/>
              </p:cNvSpPr>
              <p:nvPr/>
            </p:nvSpPr>
            <p:spPr bwMode="auto">
              <a:xfrm>
                <a:off x="7958313" y="2956363"/>
                <a:ext cx="23545" cy="48767"/>
              </a:xfrm>
              <a:custGeom>
                <a:avLst/>
                <a:gdLst/>
                <a:ahLst/>
                <a:cxnLst>
                  <a:cxn ang="0">
                    <a:pos x="38" y="6"/>
                  </a:cxn>
                  <a:cxn ang="0">
                    <a:pos x="36" y="6"/>
                  </a:cxn>
                  <a:cxn ang="0">
                    <a:pos x="35" y="1"/>
                  </a:cxn>
                  <a:cxn ang="0">
                    <a:pos x="30" y="0"/>
                  </a:cxn>
                  <a:cxn ang="0">
                    <a:pos x="26" y="1"/>
                  </a:cxn>
                  <a:cxn ang="0">
                    <a:pos x="26" y="5"/>
                  </a:cxn>
                  <a:cxn ang="0">
                    <a:pos x="21" y="6"/>
                  </a:cxn>
                  <a:cxn ang="0">
                    <a:pos x="16" y="11"/>
                  </a:cxn>
                  <a:cxn ang="0">
                    <a:pos x="11" y="20"/>
                  </a:cxn>
                  <a:cxn ang="0">
                    <a:pos x="13" y="21"/>
                  </a:cxn>
                  <a:cxn ang="0">
                    <a:pos x="11" y="25"/>
                  </a:cxn>
                  <a:cxn ang="0">
                    <a:pos x="10" y="26"/>
                  </a:cxn>
                  <a:cxn ang="0">
                    <a:pos x="5" y="34"/>
                  </a:cxn>
                  <a:cxn ang="0">
                    <a:pos x="1" y="43"/>
                  </a:cxn>
                  <a:cxn ang="0">
                    <a:pos x="0" y="44"/>
                  </a:cxn>
                  <a:cxn ang="0">
                    <a:pos x="1" y="46"/>
                  </a:cxn>
                  <a:cxn ang="0">
                    <a:pos x="1" y="54"/>
                  </a:cxn>
                  <a:cxn ang="0">
                    <a:pos x="3" y="63"/>
                  </a:cxn>
                  <a:cxn ang="0">
                    <a:pos x="5" y="64"/>
                  </a:cxn>
                  <a:cxn ang="0">
                    <a:pos x="6" y="68"/>
                  </a:cxn>
                  <a:cxn ang="0">
                    <a:pos x="5" y="68"/>
                  </a:cxn>
                  <a:cxn ang="0">
                    <a:pos x="5" y="71"/>
                  </a:cxn>
                  <a:cxn ang="0">
                    <a:pos x="8" y="74"/>
                  </a:cxn>
                  <a:cxn ang="0">
                    <a:pos x="10" y="74"/>
                  </a:cxn>
                  <a:cxn ang="0">
                    <a:pos x="11" y="78"/>
                  </a:cxn>
                  <a:cxn ang="0">
                    <a:pos x="18" y="79"/>
                  </a:cxn>
                  <a:cxn ang="0">
                    <a:pos x="21" y="84"/>
                  </a:cxn>
                  <a:cxn ang="0">
                    <a:pos x="21" y="89"/>
                  </a:cxn>
                  <a:cxn ang="0">
                    <a:pos x="21" y="93"/>
                  </a:cxn>
                  <a:cxn ang="0">
                    <a:pos x="25" y="91"/>
                  </a:cxn>
                  <a:cxn ang="0">
                    <a:pos x="28" y="93"/>
                  </a:cxn>
                  <a:cxn ang="0">
                    <a:pos x="26" y="88"/>
                  </a:cxn>
                  <a:cxn ang="0">
                    <a:pos x="28" y="83"/>
                  </a:cxn>
                  <a:cxn ang="0">
                    <a:pos x="26" y="76"/>
                  </a:cxn>
                  <a:cxn ang="0">
                    <a:pos x="30" y="73"/>
                  </a:cxn>
                  <a:cxn ang="0">
                    <a:pos x="36" y="63"/>
                  </a:cxn>
                  <a:cxn ang="0">
                    <a:pos x="36" y="58"/>
                  </a:cxn>
                  <a:cxn ang="0">
                    <a:pos x="38" y="56"/>
                  </a:cxn>
                  <a:cxn ang="0">
                    <a:pos x="35" y="56"/>
                  </a:cxn>
                  <a:cxn ang="0">
                    <a:pos x="36" y="48"/>
                  </a:cxn>
                  <a:cxn ang="0">
                    <a:pos x="38" y="41"/>
                  </a:cxn>
                  <a:cxn ang="0">
                    <a:pos x="36" y="34"/>
                  </a:cxn>
                  <a:cxn ang="0">
                    <a:pos x="40" y="31"/>
                  </a:cxn>
                  <a:cxn ang="0">
                    <a:pos x="40" y="20"/>
                  </a:cxn>
                  <a:cxn ang="0">
                    <a:pos x="41" y="13"/>
                  </a:cxn>
                  <a:cxn ang="0">
                    <a:pos x="43" y="13"/>
                  </a:cxn>
                  <a:cxn ang="0">
                    <a:pos x="43" y="10"/>
                  </a:cxn>
                  <a:cxn ang="0">
                    <a:pos x="38" y="6"/>
                  </a:cxn>
                </a:cxnLst>
                <a:rect l="0" t="0" r="r" b="b"/>
                <a:pathLst>
                  <a:path w="43" h="93">
                    <a:moveTo>
                      <a:pt x="38" y="6"/>
                    </a:moveTo>
                    <a:lnTo>
                      <a:pt x="36" y="6"/>
                    </a:lnTo>
                    <a:lnTo>
                      <a:pt x="35" y="1"/>
                    </a:lnTo>
                    <a:lnTo>
                      <a:pt x="30" y="0"/>
                    </a:lnTo>
                    <a:lnTo>
                      <a:pt x="26" y="1"/>
                    </a:lnTo>
                    <a:lnTo>
                      <a:pt x="26" y="5"/>
                    </a:lnTo>
                    <a:lnTo>
                      <a:pt x="21" y="6"/>
                    </a:lnTo>
                    <a:lnTo>
                      <a:pt x="16" y="11"/>
                    </a:lnTo>
                    <a:lnTo>
                      <a:pt x="11" y="20"/>
                    </a:lnTo>
                    <a:lnTo>
                      <a:pt x="13" y="21"/>
                    </a:lnTo>
                    <a:lnTo>
                      <a:pt x="11" y="25"/>
                    </a:lnTo>
                    <a:lnTo>
                      <a:pt x="10" y="26"/>
                    </a:lnTo>
                    <a:lnTo>
                      <a:pt x="5" y="34"/>
                    </a:lnTo>
                    <a:lnTo>
                      <a:pt x="1" y="43"/>
                    </a:lnTo>
                    <a:lnTo>
                      <a:pt x="0" y="44"/>
                    </a:lnTo>
                    <a:lnTo>
                      <a:pt x="1" y="46"/>
                    </a:lnTo>
                    <a:lnTo>
                      <a:pt x="1" y="54"/>
                    </a:lnTo>
                    <a:lnTo>
                      <a:pt x="3" y="63"/>
                    </a:lnTo>
                    <a:lnTo>
                      <a:pt x="5" y="64"/>
                    </a:lnTo>
                    <a:lnTo>
                      <a:pt x="6" y="68"/>
                    </a:lnTo>
                    <a:lnTo>
                      <a:pt x="5" y="68"/>
                    </a:lnTo>
                    <a:lnTo>
                      <a:pt x="5" y="71"/>
                    </a:lnTo>
                    <a:lnTo>
                      <a:pt x="8" y="74"/>
                    </a:lnTo>
                    <a:lnTo>
                      <a:pt x="10" y="74"/>
                    </a:lnTo>
                    <a:lnTo>
                      <a:pt x="11" y="78"/>
                    </a:lnTo>
                    <a:lnTo>
                      <a:pt x="18" y="79"/>
                    </a:lnTo>
                    <a:lnTo>
                      <a:pt x="21" y="84"/>
                    </a:lnTo>
                    <a:lnTo>
                      <a:pt x="21" y="89"/>
                    </a:lnTo>
                    <a:lnTo>
                      <a:pt x="21" y="93"/>
                    </a:lnTo>
                    <a:lnTo>
                      <a:pt x="25" y="91"/>
                    </a:lnTo>
                    <a:lnTo>
                      <a:pt x="28" y="93"/>
                    </a:lnTo>
                    <a:lnTo>
                      <a:pt x="26" y="88"/>
                    </a:lnTo>
                    <a:lnTo>
                      <a:pt x="28" y="83"/>
                    </a:lnTo>
                    <a:lnTo>
                      <a:pt x="26" y="76"/>
                    </a:lnTo>
                    <a:lnTo>
                      <a:pt x="30" y="73"/>
                    </a:lnTo>
                    <a:lnTo>
                      <a:pt x="36" y="63"/>
                    </a:lnTo>
                    <a:lnTo>
                      <a:pt x="36" y="58"/>
                    </a:lnTo>
                    <a:lnTo>
                      <a:pt x="38" y="56"/>
                    </a:lnTo>
                    <a:lnTo>
                      <a:pt x="35" y="56"/>
                    </a:lnTo>
                    <a:lnTo>
                      <a:pt x="36" y="48"/>
                    </a:lnTo>
                    <a:lnTo>
                      <a:pt x="38" y="41"/>
                    </a:lnTo>
                    <a:lnTo>
                      <a:pt x="36" y="34"/>
                    </a:lnTo>
                    <a:lnTo>
                      <a:pt x="40" y="31"/>
                    </a:lnTo>
                    <a:lnTo>
                      <a:pt x="40" y="20"/>
                    </a:lnTo>
                    <a:lnTo>
                      <a:pt x="41" y="13"/>
                    </a:lnTo>
                    <a:lnTo>
                      <a:pt x="43" y="13"/>
                    </a:lnTo>
                    <a:lnTo>
                      <a:pt x="43" y="10"/>
                    </a:lnTo>
                    <a:lnTo>
                      <a:pt x="38" y="6"/>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grpSp>
        <p:grpSp>
          <p:nvGrpSpPr>
            <p:cNvPr id="5" name="Group 291"/>
            <p:cNvGrpSpPr/>
            <p:nvPr/>
          </p:nvGrpSpPr>
          <p:grpSpPr>
            <a:xfrm>
              <a:off x="6193473" y="2824589"/>
              <a:ext cx="889376" cy="858085"/>
              <a:chOff x="6193473" y="2824589"/>
              <a:chExt cx="889376" cy="858085"/>
            </a:xfrm>
            <a:grpFill/>
          </p:grpSpPr>
          <p:sp>
            <p:nvSpPr>
              <p:cNvPr id="435" name="Freeform 88"/>
              <p:cNvSpPr>
                <a:spLocks/>
              </p:cNvSpPr>
              <p:nvPr/>
            </p:nvSpPr>
            <p:spPr bwMode="auto">
              <a:xfrm>
                <a:off x="6727527" y="2895145"/>
                <a:ext cx="162678" cy="120360"/>
              </a:xfrm>
              <a:custGeom>
                <a:avLst/>
                <a:gdLst/>
                <a:ahLst/>
                <a:cxnLst>
                  <a:cxn ang="0">
                    <a:pos x="241" y="41"/>
                  </a:cxn>
                  <a:cxn ang="0">
                    <a:pos x="226" y="13"/>
                  </a:cxn>
                  <a:cxn ang="0">
                    <a:pos x="216" y="8"/>
                  </a:cxn>
                  <a:cxn ang="0">
                    <a:pos x="183" y="11"/>
                  </a:cxn>
                  <a:cxn ang="0">
                    <a:pos x="176" y="15"/>
                  </a:cxn>
                  <a:cxn ang="0">
                    <a:pos x="166" y="10"/>
                  </a:cxn>
                  <a:cxn ang="0">
                    <a:pos x="166" y="3"/>
                  </a:cxn>
                  <a:cxn ang="0">
                    <a:pos x="150" y="1"/>
                  </a:cxn>
                  <a:cxn ang="0">
                    <a:pos x="151" y="5"/>
                  </a:cxn>
                  <a:cxn ang="0">
                    <a:pos x="138" y="6"/>
                  </a:cxn>
                  <a:cxn ang="0">
                    <a:pos x="141" y="3"/>
                  </a:cxn>
                  <a:cxn ang="0">
                    <a:pos x="133" y="3"/>
                  </a:cxn>
                  <a:cxn ang="0">
                    <a:pos x="120" y="10"/>
                  </a:cxn>
                  <a:cxn ang="0">
                    <a:pos x="108" y="18"/>
                  </a:cxn>
                  <a:cxn ang="0">
                    <a:pos x="85" y="11"/>
                  </a:cxn>
                  <a:cxn ang="0">
                    <a:pos x="68" y="8"/>
                  </a:cxn>
                  <a:cxn ang="0">
                    <a:pos x="50" y="5"/>
                  </a:cxn>
                  <a:cxn ang="0">
                    <a:pos x="10" y="0"/>
                  </a:cxn>
                  <a:cxn ang="0">
                    <a:pos x="5" y="5"/>
                  </a:cxn>
                  <a:cxn ang="0">
                    <a:pos x="7" y="25"/>
                  </a:cxn>
                  <a:cxn ang="0">
                    <a:pos x="4" y="45"/>
                  </a:cxn>
                  <a:cxn ang="0">
                    <a:pos x="304" y="227"/>
                  </a:cxn>
                  <a:cxn ang="0">
                    <a:pos x="294" y="221"/>
                  </a:cxn>
                  <a:cxn ang="0">
                    <a:pos x="284" y="211"/>
                  </a:cxn>
                  <a:cxn ang="0">
                    <a:pos x="269" y="207"/>
                  </a:cxn>
                  <a:cxn ang="0">
                    <a:pos x="266" y="187"/>
                  </a:cxn>
                  <a:cxn ang="0">
                    <a:pos x="266" y="184"/>
                  </a:cxn>
                  <a:cxn ang="0">
                    <a:pos x="269" y="182"/>
                  </a:cxn>
                  <a:cxn ang="0">
                    <a:pos x="263" y="176"/>
                  </a:cxn>
                  <a:cxn ang="0">
                    <a:pos x="249" y="154"/>
                  </a:cxn>
                  <a:cxn ang="0">
                    <a:pos x="228" y="126"/>
                  </a:cxn>
                  <a:cxn ang="0">
                    <a:pos x="224" y="109"/>
                  </a:cxn>
                  <a:cxn ang="0">
                    <a:pos x="215" y="96"/>
                  </a:cxn>
                  <a:cxn ang="0">
                    <a:pos x="213" y="86"/>
                  </a:cxn>
                  <a:cxn ang="0">
                    <a:pos x="188" y="63"/>
                  </a:cxn>
                  <a:cxn ang="0">
                    <a:pos x="185" y="48"/>
                  </a:cxn>
                  <a:cxn ang="0">
                    <a:pos x="186" y="45"/>
                  </a:cxn>
                  <a:cxn ang="0">
                    <a:pos x="191" y="53"/>
                  </a:cxn>
                  <a:cxn ang="0">
                    <a:pos x="201" y="68"/>
                  </a:cxn>
                  <a:cxn ang="0">
                    <a:pos x="211" y="78"/>
                  </a:cxn>
                  <a:cxn ang="0">
                    <a:pos x="231" y="94"/>
                  </a:cxn>
                  <a:cxn ang="0">
                    <a:pos x="236" y="81"/>
                  </a:cxn>
                  <a:cxn ang="0">
                    <a:pos x="238" y="68"/>
                  </a:cxn>
                </a:cxnLst>
                <a:rect l="0" t="0" r="r" b="b"/>
                <a:pathLst>
                  <a:path w="304" h="231">
                    <a:moveTo>
                      <a:pt x="243" y="54"/>
                    </a:moveTo>
                    <a:lnTo>
                      <a:pt x="239" y="46"/>
                    </a:lnTo>
                    <a:lnTo>
                      <a:pt x="241" y="41"/>
                    </a:lnTo>
                    <a:lnTo>
                      <a:pt x="236" y="30"/>
                    </a:lnTo>
                    <a:lnTo>
                      <a:pt x="229" y="21"/>
                    </a:lnTo>
                    <a:lnTo>
                      <a:pt x="226" y="13"/>
                    </a:lnTo>
                    <a:lnTo>
                      <a:pt x="223" y="6"/>
                    </a:lnTo>
                    <a:lnTo>
                      <a:pt x="219" y="5"/>
                    </a:lnTo>
                    <a:lnTo>
                      <a:pt x="216" y="8"/>
                    </a:lnTo>
                    <a:lnTo>
                      <a:pt x="210" y="11"/>
                    </a:lnTo>
                    <a:lnTo>
                      <a:pt x="195" y="8"/>
                    </a:lnTo>
                    <a:lnTo>
                      <a:pt x="183" y="11"/>
                    </a:lnTo>
                    <a:lnTo>
                      <a:pt x="173" y="6"/>
                    </a:lnTo>
                    <a:lnTo>
                      <a:pt x="173" y="10"/>
                    </a:lnTo>
                    <a:lnTo>
                      <a:pt x="176" y="15"/>
                    </a:lnTo>
                    <a:lnTo>
                      <a:pt x="175" y="18"/>
                    </a:lnTo>
                    <a:lnTo>
                      <a:pt x="171" y="13"/>
                    </a:lnTo>
                    <a:lnTo>
                      <a:pt x="166" y="10"/>
                    </a:lnTo>
                    <a:lnTo>
                      <a:pt x="166" y="6"/>
                    </a:lnTo>
                    <a:lnTo>
                      <a:pt x="168" y="5"/>
                    </a:lnTo>
                    <a:lnTo>
                      <a:pt x="166" y="3"/>
                    </a:lnTo>
                    <a:lnTo>
                      <a:pt x="163" y="5"/>
                    </a:lnTo>
                    <a:lnTo>
                      <a:pt x="158" y="3"/>
                    </a:lnTo>
                    <a:lnTo>
                      <a:pt x="150" y="1"/>
                    </a:lnTo>
                    <a:lnTo>
                      <a:pt x="148" y="1"/>
                    </a:lnTo>
                    <a:lnTo>
                      <a:pt x="151" y="3"/>
                    </a:lnTo>
                    <a:lnTo>
                      <a:pt x="151" y="5"/>
                    </a:lnTo>
                    <a:lnTo>
                      <a:pt x="148" y="5"/>
                    </a:lnTo>
                    <a:lnTo>
                      <a:pt x="143" y="5"/>
                    </a:lnTo>
                    <a:lnTo>
                      <a:pt x="138" y="6"/>
                    </a:lnTo>
                    <a:lnTo>
                      <a:pt x="136" y="5"/>
                    </a:lnTo>
                    <a:lnTo>
                      <a:pt x="136" y="3"/>
                    </a:lnTo>
                    <a:lnTo>
                      <a:pt x="141" y="3"/>
                    </a:lnTo>
                    <a:lnTo>
                      <a:pt x="145" y="1"/>
                    </a:lnTo>
                    <a:lnTo>
                      <a:pt x="140" y="1"/>
                    </a:lnTo>
                    <a:lnTo>
                      <a:pt x="133" y="3"/>
                    </a:lnTo>
                    <a:lnTo>
                      <a:pt x="130" y="5"/>
                    </a:lnTo>
                    <a:lnTo>
                      <a:pt x="123" y="8"/>
                    </a:lnTo>
                    <a:lnTo>
                      <a:pt x="120" y="10"/>
                    </a:lnTo>
                    <a:lnTo>
                      <a:pt x="115" y="11"/>
                    </a:lnTo>
                    <a:lnTo>
                      <a:pt x="108" y="15"/>
                    </a:lnTo>
                    <a:lnTo>
                      <a:pt x="108" y="18"/>
                    </a:lnTo>
                    <a:lnTo>
                      <a:pt x="100" y="18"/>
                    </a:lnTo>
                    <a:lnTo>
                      <a:pt x="92" y="13"/>
                    </a:lnTo>
                    <a:lnTo>
                      <a:pt x="85" y="11"/>
                    </a:lnTo>
                    <a:lnTo>
                      <a:pt x="77" y="13"/>
                    </a:lnTo>
                    <a:lnTo>
                      <a:pt x="70" y="8"/>
                    </a:lnTo>
                    <a:lnTo>
                      <a:pt x="68" y="8"/>
                    </a:lnTo>
                    <a:lnTo>
                      <a:pt x="65" y="10"/>
                    </a:lnTo>
                    <a:lnTo>
                      <a:pt x="58" y="6"/>
                    </a:lnTo>
                    <a:lnTo>
                      <a:pt x="50" y="5"/>
                    </a:lnTo>
                    <a:lnTo>
                      <a:pt x="32" y="3"/>
                    </a:lnTo>
                    <a:lnTo>
                      <a:pt x="22" y="0"/>
                    </a:lnTo>
                    <a:lnTo>
                      <a:pt x="10" y="0"/>
                    </a:lnTo>
                    <a:lnTo>
                      <a:pt x="7" y="1"/>
                    </a:lnTo>
                    <a:lnTo>
                      <a:pt x="7" y="1"/>
                    </a:lnTo>
                    <a:lnTo>
                      <a:pt x="5" y="5"/>
                    </a:lnTo>
                    <a:lnTo>
                      <a:pt x="4" y="15"/>
                    </a:lnTo>
                    <a:lnTo>
                      <a:pt x="7" y="20"/>
                    </a:lnTo>
                    <a:lnTo>
                      <a:pt x="7" y="25"/>
                    </a:lnTo>
                    <a:lnTo>
                      <a:pt x="4" y="33"/>
                    </a:lnTo>
                    <a:lnTo>
                      <a:pt x="0" y="40"/>
                    </a:lnTo>
                    <a:lnTo>
                      <a:pt x="4" y="45"/>
                    </a:lnTo>
                    <a:lnTo>
                      <a:pt x="5" y="56"/>
                    </a:lnTo>
                    <a:lnTo>
                      <a:pt x="14" y="231"/>
                    </a:lnTo>
                    <a:lnTo>
                      <a:pt x="304" y="227"/>
                    </a:lnTo>
                    <a:lnTo>
                      <a:pt x="304" y="227"/>
                    </a:lnTo>
                    <a:lnTo>
                      <a:pt x="299" y="226"/>
                    </a:lnTo>
                    <a:lnTo>
                      <a:pt x="294" y="221"/>
                    </a:lnTo>
                    <a:lnTo>
                      <a:pt x="293" y="217"/>
                    </a:lnTo>
                    <a:lnTo>
                      <a:pt x="288" y="217"/>
                    </a:lnTo>
                    <a:lnTo>
                      <a:pt x="284" y="211"/>
                    </a:lnTo>
                    <a:lnTo>
                      <a:pt x="281" y="212"/>
                    </a:lnTo>
                    <a:lnTo>
                      <a:pt x="276" y="212"/>
                    </a:lnTo>
                    <a:lnTo>
                      <a:pt x="269" y="207"/>
                    </a:lnTo>
                    <a:lnTo>
                      <a:pt x="266" y="196"/>
                    </a:lnTo>
                    <a:lnTo>
                      <a:pt x="266" y="192"/>
                    </a:lnTo>
                    <a:lnTo>
                      <a:pt x="266" y="187"/>
                    </a:lnTo>
                    <a:lnTo>
                      <a:pt x="264" y="184"/>
                    </a:lnTo>
                    <a:lnTo>
                      <a:pt x="264" y="182"/>
                    </a:lnTo>
                    <a:lnTo>
                      <a:pt x="266" y="184"/>
                    </a:lnTo>
                    <a:lnTo>
                      <a:pt x="274" y="184"/>
                    </a:lnTo>
                    <a:lnTo>
                      <a:pt x="271" y="182"/>
                    </a:lnTo>
                    <a:lnTo>
                      <a:pt x="269" y="182"/>
                    </a:lnTo>
                    <a:lnTo>
                      <a:pt x="264" y="176"/>
                    </a:lnTo>
                    <a:lnTo>
                      <a:pt x="263" y="176"/>
                    </a:lnTo>
                    <a:lnTo>
                      <a:pt x="263" y="176"/>
                    </a:lnTo>
                    <a:lnTo>
                      <a:pt x="261" y="174"/>
                    </a:lnTo>
                    <a:lnTo>
                      <a:pt x="258" y="167"/>
                    </a:lnTo>
                    <a:lnTo>
                      <a:pt x="249" y="154"/>
                    </a:lnTo>
                    <a:lnTo>
                      <a:pt x="244" y="152"/>
                    </a:lnTo>
                    <a:lnTo>
                      <a:pt x="243" y="146"/>
                    </a:lnTo>
                    <a:lnTo>
                      <a:pt x="228" y="126"/>
                    </a:lnTo>
                    <a:lnTo>
                      <a:pt x="228" y="121"/>
                    </a:lnTo>
                    <a:lnTo>
                      <a:pt x="226" y="118"/>
                    </a:lnTo>
                    <a:lnTo>
                      <a:pt x="224" y="109"/>
                    </a:lnTo>
                    <a:lnTo>
                      <a:pt x="223" y="106"/>
                    </a:lnTo>
                    <a:lnTo>
                      <a:pt x="223" y="104"/>
                    </a:lnTo>
                    <a:lnTo>
                      <a:pt x="215" y="96"/>
                    </a:lnTo>
                    <a:lnTo>
                      <a:pt x="215" y="93"/>
                    </a:lnTo>
                    <a:lnTo>
                      <a:pt x="215" y="89"/>
                    </a:lnTo>
                    <a:lnTo>
                      <a:pt x="213" y="86"/>
                    </a:lnTo>
                    <a:lnTo>
                      <a:pt x="198" y="74"/>
                    </a:lnTo>
                    <a:lnTo>
                      <a:pt x="198" y="71"/>
                    </a:lnTo>
                    <a:lnTo>
                      <a:pt x="188" y="63"/>
                    </a:lnTo>
                    <a:lnTo>
                      <a:pt x="188" y="58"/>
                    </a:lnTo>
                    <a:lnTo>
                      <a:pt x="183" y="51"/>
                    </a:lnTo>
                    <a:lnTo>
                      <a:pt x="185" y="48"/>
                    </a:lnTo>
                    <a:lnTo>
                      <a:pt x="183" y="45"/>
                    </a:lnTo>
                    <a:lnTo>
                      <a:pt x="185" y="45"/>
                    </a:lnTo>
                    <a:lnTo>
                      <a:pt x="186" y="45"/>
                    </a:lnTo>
                    <a:lnTo>
                      <a:pt x="188" y="45"/>
                    </a:lnTo>
                    <a:lnTo>
                      <a:pt x="190" y="51"/>
                    </a:lnTo>
                    <a:lnTo>
                      <a:pt x="191" y="53"/>
                    </a:lnTo>
                    <a:lnTo>
                      <a:pt x="193" y="56"/>
                    </a:lnTo>
                    <a:lnTo>
                      <a:pt x="201" y="63"/>
                    </a:lnTo>
                    <a:lnTo>
                      <a:pt x="201" y="68"/>
                    </a:lnTo>
                    <a:lnTo>
                      <a:pt x="205" y="71"/>
                    </a:lnTo>
                    <a:lnTo>
                      <a:pt x="211" y="74"/>
                    </a:lnTo>
                    <a:lnTo>
                      <a:pt x="211" y="78"/>
                    </a:lnTo>
                    <a:lnTo>
                      <a:pt x="223" y="89"/>
                    </a:lnTo>
                    <a:lnTo>
                      <a:pt x="229" y="93"/>
                    </a:lnTo>
                    <a:lnTo>
                      <a:pt x="231" y="94"/>
                    </a:lnTo>
                    <a:lnTo>
                      <a:pt x="231" y="91"/>
                    </a:lnTo>
                    <a:lnTo>
                      <a:pt x="234" y="88"/>
                    </a:lnTo>
                    <a:lnTo>
                      <a:pt x="236" y="81"/>
                    </a:lnTo>
                    <a:lnTo>
                      <a:pt x="234" y="79"/>
                    </a:lnTo>
                    <a:lnTo>
                      <a:pt x="238" y="73"/>
                    </a:lnTo>
                    <a:lnTo>
                      <a:pt x="238" y="68"/>
                    </a:lnTo>
                    <a:lnTo>
                      <a:pt x="241" y="56"/>
                    </a:lnTo>
                    <a:lnTo>
                      <a:pt x="243" y="54"/>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36" name="Freeform 89"/>
              <p:cNvSpPr>
                <a:spLocks/>
              </p:cNvSpPr>
              <p:nvPr/>
            </p:nvSpPr>
            <p:spPr bwMode="auto">
              <a:xfrm>
                <a:off x="6697560" y="3013430"/>
                <a:ext cx="215120" cy="216856"/>
              </a:xfrm>
              <a:custGeom>
                <a:avLst/>
                <a:gdLst/>
                <a:ahLst/>
                <a:cxnLst>
                  <a:cxn ang="0">
                    <a:pos x="359" y="7"/>
                  </a:cxn>
                  <a:cxn ang="0">
                    <a:pos x="363" y="17"/>
                  </a:cxn>
                  <a:cxn ang="0">
                    <a:pos x="363" y="20"/>
                  </a:cxn>
                  <a:cxn ang="0">
                    <a:pos x="368" y="58"/>
                  </a:cxn>
                  <a:cxn ang="0">
                    <a:pos x="391" y="87"/>
                  </a:cxn>
                  <a:cxn ang="0">
                    <a:pos x="399" y="97"/>
                  </a:cxn>
                  <a:cxn ang="0">
                    <a:pos x="381" y="103"/>
                  </a:cxn>
                  <a:cxn ang="0">
                    <a:pos x="369" y="112"/>
                  </a:cxn>
                  <a:cxn ang="0">
                    <a:pos x="369" y="125"/>
                  </a:cxn>
                  <a:cxn ang="0">
                    <a:pos x="358" y="155"/>
                  </a:cxn>
                  <a:cxn ang="0">
                    <a:pos x="359" y="176"/>
                  </a:cxn>
                  <a:cxn ang="0">
                    <a:pos x="346" y="210"/>
                  </a:cxn>
                  <a:cxn ang="0">
                    <a:pos x="333" y="226"/>
                  </a:cxn>
                  <a:cxn ang="0">
                    <a:pos x="314" y="253"/>
                  </a:cxn>
                  <a:cxn ang="0">
                    <a:pos x="308" y="273"/>
                  </a:cxn>
                  <a:cxn ang="0">
                    <a:pos x="299" y="306"/>
                  </a:cxn>
                  <a:cxn ang="0">
                    <a:pos x="281" y="306"/>
                  </a:cxn>
                  <a:cxn ang="0">
                    <a:pos x="281" y="321"/>
                  </a:cxn>
                  <a:cxn ang="0">
                    <a:pos x="301" y="332"/>
                  </a:cxn>
                  <a:cxn ang="0">
                    <a:pos x="316" y="344"/>
                  </a:cxn>
                  <a:cxn ang="0">
                    <a:pos x="329" y="366"/>
                  </a:cxn>
                  <a:cxn ang="0">
                    <a:pos x="309" y="394"/>
                  </a:cxn>
                  <a:cxn ang="0">
                    <a:pos x="296" y="404"/>
                  </a:cxn>
                  <a:cxn ang="0">
                    <a:pos x="268" y="410"/>
                  </a:cxn>
                  <a:cxn ang="0">
                    <a:pos x="256" y="417"/>
                  </a:cxn>
                  <a:cxn ang="0">
                    <a:pos x="240" y="412"/>
                  </a:cxn>
                  <a:cxn ang="0">
                    <a:pos x="226" y="415"/>
                  </a:cxn>
                  <a:cxn ang="0">
                    <a:pos x="216" y="414"/>
                  </a:cxn>
                  <a:cxn ang="0">
                    <a:pos x="203" y="401"/>
                  </a:cxn>
                  <a:cxn ang="0">
                    <a:pos x="190" y="389"/>
                  </a:cxn>
                  <a:cxn ang="0">
                    <a:pos x="176" y="394"/>
                  </a:cxn>
                  <a:cxn ang="0">
                    <a:pos x="160" y="399"/>
                  </a:cxn>
                  <a:cxn ang="0">
                    <a:pos x="142" y="387"/>
                  </a:cxn>
                  <a:cxn ang="0">
                    <a:pos x="135" y="377"/>
                  </a:cxn>
                  <a:cxn ang="0">
                    <a:pos x="120" y="362"/>
                  </a:cxn>
                  <a:cxn ang="0">
                    <a:pos x="108" y="351"/>
                  </a:cxn>
                  <a:cxn ang="0">
                    <a:pos x="93" y="336"/>
                  </a:cxn>
                  <a:cxn ang="0">
                    <a:pos x="85" y="329"/>
                  </a:cxn>
                  <a:cxn ang="0">
                    <a:pos x="78" y="317"/>
                  </a:cxn>
                  <a:cxn ang="0">
                    <a:pos x="60" y="308"/>
                  </a:cxn>
                  <a:cxn ang="0">
                    <a:pos x="49" y="301"/>
                  </a:cxn>
                  <a:cxn ang="0">
                    <a:pos x="42" y="286"/>
                  </a:cxn>
                  <a:cxn ang="0">
                    <a:pos x="30" y="259"/>
                  </a:cxn>
                  <a:cxn ang="0">
                    <a:pos x="24" y="246"/>
                  </a:cxn>
                  <a:cxn ang="0">
                    <a:pos x="14" y="231"/>
                  </a:cxn>
                  <a:cxn ang="0">
                    <a:pos x="14" y="214"/>
                  </a:cxn>
                  <a:cxn ang="0">
                    <a:pos x="0" y="208"/>
                  </a:cxn>
                  <a:cxn ang="0">
                    <a:pos x="7" y="186"/>
                  </a:cxn>
                  <a:cxn ang="0">
                    <a:pos x="15" y="170"/>
                  </a:cxn>
                  <a:cxn ang="0">
                    <a:pos x="27" y="146"/>
                  </a:cxn>
                  <a:cxn ang="0">
                    <a:pos x="50" y="143"/>
                  </a:cxn>
                  <a:cxn ang="0">
                    <a:pos x="69" y="4"/>
                  </a:cxn>
                </a:cxnLst>
                <a:rect l="0" t="0" r="r" b="b"/>
                <a:pathLst>
                  <a:path w="402" h="417">
                    <a:moveTo>
                      <a:pt x="69" y="4"/>
                    </a:moveTo>
                    <a:lnTo>
                      <a:pt x="359" y="0"/>
                    </a:lnTo>
                    <a:lnTo>
                      <a:pt x="358" y="4"/>
                    </a:lnTo>
                    <a:lnTo>
                      <a:pt x="358" y="5"/>
                    </a:lnTo>
                    <a:lnTo>
                      <a:pt x="359" y="7"/>
                    </a:lnTo>
                    <a:lnTo>
                      <a:pt x="359" y="7"/>
                    </a:lnTo>
                    <a:lnTo>
                      <a:pt x="359" y="9"/>
                    </a:lnTo>
                    <a:lnTo>
                      <a:pt x="359" y="10"/>
                    </a:lnTo>
                    <a:lnTo>
                      <a:pt x="361" y="10"/>
                    </a:lnTo>
                    <a:lnTo>
                      <a:pt x="363" y="17"/>
                    </a:lnTo>
                    <a:lnTo>
                      <a:pt x="366" y="22"/>
                    </a:lnTo>
                    <a:lnTo>
                      <a:pt x="366" y="23"/>
                    </a:lnTo>
                    <a:lnTo>
                      <a:pt x="366" y="23"/>
                    </a:lnTo>
                    <a:lnTo>
                      <a:pt x="364" y="22"/>
                    </a:lnTo>
                    <a:lnTo>
                      <a:pt x="363" y="20"/>
                    </a:lnTo>
                    <a:lnTo>
                      <a:pt x="363" y="22"/>
                    </a:lnTo>
                    <a:lnTo>
                      <a:pt x="363" y="25"/>
                    </a:lnTo>
                    <a:lnTo>
                      <a:pt x="369" y="40"/>
                    </a:lnTo>
                    <a:lnTo>
                      <a:pt x="369" y="50"/>
                    </a:lnTo>
                    <a:lnTo>
                      <a:pt x="368" y="58"/>
                    </a:lnTo>
                    <a:lnTo>
                      <a:pt x="371" y="67"/>
                    </a:lnTo>
                    <a:lnTo>
                      <a:pt x="376" y="75"/>
                    </a:lnTo>
                    <a:lnTo>
                      <a:pt x="381" y="75"/>
                    </a:lnTo>
                    <a:lnTo>
                      <a:pt x="391" y="82"/>
                    </a:lnTo>
                    <a:lnTo>
                      <a:pt x="391" y="87"/>
                    </a:lnTo>
                    <a:lnTo>
                      <a:pt x="396" y="87"/>
                    </a:lnTo>
                    <a:lnTo>
                      <a:pt x="401" y="88"/>
                    </a:lnTo>
                    <a:lnTo>
                      <a:pt x="401" y="92"/>
                    </a:lnTo>
                    <a:lnTo>
                      <a:pt x="402" y="92"/>
                    </a:lnTo>
                    <a:lnTo>
                      <a:pt x="399" y="97"/>
                    </a:lnTo>
                    <a:lnTo>
                      <a:pt x="396" y="98"/>
                    </a:lnTo>
                    <a:lnTo>
                      <a:pt x="391" y="98"/>
                    </a:lnTo>
                    <a:lnTo>
                      <a:pt x="389" y="102"/>
                    </a:lnTo>
                    <a:lnTo>
                      <a:pt x="384" y="102"/>
                    </a:lnTo>
                    <a:lnTo>
                      <a:pt x="381" y="103"/>
                    </a:lnTo>
                    <a:lnTo>
                      <a:pt x="376" y="105"/>
                    </a:lnTo>
                    <a:lnTo>
                      <a:pt x="376" y="107"/>
                    </a:lnTo>
                    <a:lnTo>
                      <a:pt x="377" y="108"/>
                    </a:lnTo>
                    <a:lnTo>
                      <a:pt x="376" y="112"/>
                    </a:lnTo>
                    <a:lnTo>
                      <a:pt x="369" y="112"/>
                    </a:lnTo>
                    <a:lnTo>
                      <a:pt x="368" y="113"/>
                    </a:lnTo>
                    <a:lnTo>
                      <a:pt x="368" y="116"/>
                    </a:lnTo>
                    <a:lnTo>
                      <a:pt x="364" y="121"/>
                    </a:lnTo>
                    <a:lnTo>
                      <a:pt x="368" y="123"/>
                    </a:lnTo>
                    <a:lnTo>
                      <a:pt x="369" y="125"/>
                    </a:lnTo>
                    <a:lnTo>
                      <a:pt x="366" y="128"/>
                    </a:lnTo>
                    <a:lnTo>
                      <a:pt x="364" y="135"/>
                    </a:lnTo>
                    <a:lnTo>
                      <a:pt x="363" y="145"/>
                    </a:lnTo>
                    <a:lnTo>
                      <a:pt x="358" y="151"/>
                    </a:lnTo>
                    <a:lnTo>
                      <a:pt x="358" y="155"/>
                    </a:lnTo>
                    <a:lnTo>
                      <a:pt x="356" y="156"/>
                    </a:lnTo>
                    <a:lnTo>
                      <a:pt x="354" y="161"/>
                    </a:lnTo>
                    <a:lnTo>
                      <a:pt x="358" y="171"/>
                    </a:lnTo>
                    <a:lnTo>
                      <a:pt x="359" y="176"/>
                    </a:lnTo>
                    <a:lnTo>
                      <a:pt x="359" y="176"/>
                    </a:lnTo>
                    <a:lnTo>
                      <a:pt x="359" y="178"/>
                    </a:lnTo>
                    <a:lnTo>
                      <a:pt x="356" y="185"/>
                    </a:lnTo>
                    <a:lnTo>
                      <a:pt x="356" y="191"/>
                    </a:lnTo>
                    <a:lnTo>
                      <a:pt x="349" y="203"/>
                    </a:lnTo>
                    <a:lnTo>
                      <a:pt x="346" y="210"/>
                    </a:lnTo>
                    <a:lnTo>
                      <a:pt x="344" y="210"/>
                    </a:lnTo>
                    <a:lnTo>
                      <a:pt x="339" y="210"/>
                    </a:lnTo>
                    <a:lnTo>
                      <a:pt x="339" y="213"/>
                    </a:lnTo>
                    <a:lnTo>
                      <a:pt x="334" y="223"/>
                    </a:lnTo>
                    <a:lnTo>
                      <a:pt x="333" y="226"/>
                    </a:lnTo>
                    <a:lnTo>
                      <a:pt x="326" y="229"/>
                    </a:lnTo>
                    <a:lnTo>
                      <a:pt x="323" y="238"/>
                    </a:lnTo>
                    <a:lnTo>
                      <a:pt x="319" y="253"/>
                    </a:lnTo>
                    <a:lnTo>
                      <a:pt x="316" y="253"/>
                    </a:lnTo>
                    <a:lnTo>
                      <a:pt x="314" y="253"/>
                    </a:lnTo>
                    <a:lnTo>
                      <a:pt x="313" y="256"/>
                    </a:lnTo>
                    <a:lnTo>
                      <a:pt x="308" y="261"/>
                    </a:lnTo>
                    <a:lnTo>
                      <a:pt x="306" y="266"/>
                    </a:lnTo>
                    <a:lnTo>
                      <a:pt x="308" y="268"/>
                    </a:lnTo>
                    <a:lnTo>
                      <a:pt x="308" y="273"/>
                    </a:lnTo>
                    <a:lnTo>
                      <a:pt x="304" y="279"/>
                    </a:lnTo>
                    <a:lnTo>
                      <a:pt x="303" y="284"/>
                    </a:lnTo>
                    <a:lnTo>
                      <a:pt x="303" y="294"/>
                    </a:lnTo>
                    <a:lnTo>
                      <a:pt x="303" y="304"/>
                    </a:lnTo>
                    <a:lnTo>
                      <a:pt x="299" y="306"/>
                    </a:lnTo>
                    <a:lnTo>
                      <a:pt x="298" y="309"/>
                    </a:lnTo>
                    <a:lnTo>
                      <a:pt x="294" y="308"/>
                    </a:lnTo>
                    <a:lnTo>
                      <a:pt x="291" y="306"/>
                    </a:lnTo>
                    <a:lnTo>
                      <a:pt x="288" y="308"/>
                    </a:lnTo>
                    <a:lnTo>
                      <a:pt x="281" y="306"/>
                    </a:lnTo>
                    <a:lnTo>
                      <a:pt x="281" y="311"/>
                    </a:lnTo>
                    <a:lnTo>
                      <a:pt x="279" y="312"/>
                    </a:lnTo>
                    <a:lnTo>
                      <a:pt x="276" y="317"/>
                    </a:lnTo>
                    <a:lnTo>
                      <a:pt x="278" y="321"/>
                    </a:lnTo>
                    <a:lnTo>
                      <a:pt x="281" y="321"/>
                    </a:lnTo>
                    <a:lnTo>
                      <a:pt x="291" y="321"/>
                    </a:lnTo>
                    <a:lnTo>
                      <a:pt x="294" y="324"/>
                    </a:lnTo>
                    <a:lnTo>
                      <a:pt x="298" y="327"/>
                    </a:lnTo>
                    <a:lnTo>
                      <a:pt x="299" y="331"/>
                    </a:lnTo>
                    <a:lnTo>
                      <a:pt x="301" y="332"/>
                    </a:lnTo>
                    <a:lnTo>
                      <a:pt x="306" y="339"/>
                    </a:lnTo>
                    <a:lnTo>
                      <a:pt x="309" y="341"/>
                    </a:lnTo>
                    <a:lnTo>
                      <a:pt x="309" y="342"/>
                    </a:lnTo>
                    <a:lnTo>
                      <a:pt x="311" y="344"/>
                    </a:lnTo>
                    <a:lnTo>
                      <a:pt x="316" y="344"/>
                    </a:lnTo>
                    <a:lnTo>
                      <a:pt x="319" y="347"/>
                    </a:lnTo>
                    <a:lnTo>
                      <a:pt x="321" y="352"/>
                    </a:lnTo>
                    <a:lnTo>
                      <a:pt x="324" y="356"/>
                    </a:lnTo>
                    <a:lnTo>
                      <a:pt x="326" y="364"/>
                    </a:lnTo>
                    <a:lnTo>
                      <a:pt x="329" y="366"/>
                    </a:lnTo>
                    <a:lnTo>
                      <a:pt x="329" y="374"/>
                    </a:lnTo>
                    <a:lnTo>
                      <a:pt x="323" y="382"/>
                    </a:lnTo>
                    <a:lnTo>
                      <a:pt x="316" y="391"/>
                    </a:lnTo>
                    <a:lnTo>
                      <a:pt x="314" y="389"/>
                    </a:lnTo>
                    <a:lnTo>
                      <a:pt x="309" y="394"/>
                    </a:lnTo>
                    <a:lnTo>
                      <a:pt x="306" y="396"/>
                    </a:lnTo>
                    <a:lnTo>
                      <a:pt x="304" y="397"/>
                    </a:lnTo>
                    <a:lnTo>
                      <a:pt x="303" y="401"/>
                    </a:lnTo>
                    <a:lnTo>
                      <a:pt x="303" y="401"/>
                    </a:lnTo>
                    <a:lnTo>
                      <a:pt x="296" y="404"/>
                    </a:lnTo>
                    <a:lnTo>
                      <a:pt x="293" y="407"/>
                    </a:lnTo>
                    <a:lnTo>
                      <a:pt x="288" y="409"/>
                    </a:lnTo>
                    <a:lnTo>
                      <a:pt x="283" y="409"/>
                    </a:lnTo>
                    <a:lnTo>
                      <a:pt x="274" y="409"/>
                    </a:lnTo>
                    <a:lnTo>
                      <a:pt x="268" y="410"/>
                    </a:lnTo>
                    <a:lnTo>
                      <a:pt x="265" y="410"/>
                    </a:lnTo>
                    <a:lnTo>
                      <a:pt x="263" y="412"/>
                    </a:lnTo>
                    <a:lnTo>
                      <a:pt x="260" y="410"/>
                    </a:lnTo>
                    <a:lnTo>
                      <a:pt x="256" y="414"/>
                    </a:lnTo>
                    <a:lnTo>
                      <a:pt x="256" y="417"/>
                    </a:lnTo>
                    <a:lnTo>
                      <a:pt x="255" y="417"/>
                    </a:lnTo>
                    <a:lnTo>
                      <a:pt x="248" y="415"/>
                    </a:lnTo>
                    <a:lnTo>
                      <a:pt x="248" y="412"/>
                    </a:lnTo>
                    <a:lnTo>
                      <a:pt x="243" y="410"/>
                    </a:lnTo>
                    <a:lnTo>
                      <a:pt x="240" y="412"/>
                    </a:lnTo>
                    <a:lnTo>
                      <a:pt x="233" y="410"/>
                    </a:lnTo>
                    <a:lnTo>
                      <a:pt x="228" y="409"/>
                    </a:lnTo>
                    <a:lnTo>
                      <a:pt x="226" y="410"/>
                    </a:lnTo>
                    <a:lnTo>
                      <a:pt x="225" y="414"/>
                    </a:lnTo>
                    <a:lnTo>
                      <a:pt x="226" y="415"/>
                    </a:lnTo>
                    <a:lnTo>
                      <a:pt x="226" y="417"/>
                    </a:lnTo>
                    <a:lnTo>
                      <a:pt x="225" y="415"/>
                    </a:lnTo>
                    <a:lnTo>
                      <a:pt x="218" y="415"/>
                    </a:lnTo>
                    <a:lnTo>
                      <a:pt x="218" y="415"/>
                    </a:lnTo>
                    <a:lnTo>
                      <a:pt x="216" y="414"/>
                    </a:lnTo>
                    <a:lnTo>
                      <a:pt x="216" y="410"/>
                    </a:lnTo>
                    <a:lnTo>
                      <a:pt x="215" y="409"/>
                    </a:lnTo>
                    <a:lnTo>
                      <a:pt x="213" y="404"/>
                    </a:lnTo>
                    <a:lnTo>
                      <a:pt x="210" y="402"/>
                    </a:lnTo>
                    <a:lnTo>
                      <a:pt x="203" y="401"/>
                    </a:lnTo>
                    <a:lnTo>
                      <a:pt x="201" y="399"/>
                    </a:lnTo>
                    <a:lnTo>
                      <a:pt x="200" y="396"/>
                    </a:lnTo>
                    <a:lnTo>
                      <a:pt x="196" y="391"/>
                    </a:lnTo>
                    <a:lnTo>
                      <a:pt x="195" y="389"/>
                    </a:lnTo>
                    <a:lnTo>
                      <a:pt x="190" y="389"/>
                    </a:lnTo>
                    <a:lnTo>
                      <a:pt x="186" y="392"/>
                    </a:lnTo>
                    <a:lnTo>
                      <a:pt x="185" y="394"/>
                    </a:lnTo>
                    <a:lnTo>
                      <a:pt x="180" y="396"/>
                    </a:lnTo>
                    <a:lnTo>
                      <a:pt x="176" y="396"/>
                    </a:lnTo>
                    <a:lnTo>
                      <a:pt x="176" y="394"/>
                    </a:lnTo>
                    <a:lnTo>
                      <a:pt x="173" y="394"/>
                    </a:lnTo>
                    <a:lnTo>
                      <a:pt x="168" y="394"/>
                    </a:lnTo>
                    <a:lnTo>
                      <a:pt x="165" y="396"/>
                    </a:lnTo>
                    <a:lnTo>
                      <a:pt x="163" y="399"/>
                    </a:lnTo>
                    <a:lnTo>
                      <a:pt x="160" y="399"/>
                    </a:lnTo>
                    <a:lnTo>
                      <a:pt x="155" y="397"/>
                    </a:lnTo>
                    <a:lnTo>
                      <a:pt x="150" y="394"/>
                    </a:lnTo>
                    <a:lnTo>
                      <a:pt x="148" y="391"/>
                    </a:lnTo>
                    <a:lnTo>
                      <a:pt x="145" y="391"/>
                    </a:lnTo>
                    <a:lnTo>
                      <a:pt x="142" y="387"/>
                    </a:lnTo>
                    <a:lnTo>
                      <a:pt x="142" y="384"/>
                    </a:lnTo>
                    <a:lnTo>
                      <a:pt x="140" y="384"/>
                    </a:lnTo>
                    <a:lnTo>
                      <a:pt x="140" y="382"/>
                    </a:lnTo>
                    <a:lnTo>
                      <a:pt x="138" y="381"/>
                    </a:lnTo>
                    <a:lnTo>
                      <a:pt x="135" y="377"/>
                    </a:lnTo>
                    <a:lnTo>
                      <a:pt x="132" y="376"/>
                    </a:lnTo>
                    <a:lnTo>
                      <a:pt x="132" y="369"/>
                    </a:lnTo>
                    <a:lnTo>
                      <a:pt x="132" y="367"/>
                    </a:lnTo>
                    <a:lnTo>
                      <a:pt x="128" y="364"/>
                    </a:lnTo>
                    <a:lnTo>
                      <a:pt x="120" y="362"/>
                    </a:lnTo>
                    <a:lnTo>
                      <a:pt x="118" y="361"/>
                    </a:lnTo>
                    <a:lnTo>
                      <a:pt x="118" y="356"/>
                    </a:lnTo>
                    <a:lnTo>
                      <a:pt x="117" y="354"/>
                    </a:lnTo>
                    <a:lnTo>
                      <a:pt x="112" y="352"/>
                    </a:lnTo>
                    <a:lnTo>
                      <a:pt x="108" y="351"/>
                    </a:lnTo>
                    <a:lnTo>
                      <a:pt x="108" y="344"/>
                    </a:lnTo>
                    <a:lnTo>
                      <a:pt x="107" y="342"/>
                    </a:lnTo>
                    <a:lnTo>
                      <a:pt x="98" y="337"/>
                    </a:lnTo>
                    <a:lnTo>
                      <a:pt x="97" y="337"/>
                    </a:lnTo>
                    <a:lnTo>
                      <a:pt x="93" y="336"/>
                    </a:lnTo>
                    <a:lnTo>
                      <a:pt x="92" y="337"/>
                    </a:lnTo>
                    <a:lnTo>
                      <a:pt x="87" y="336"/>
                    </a:lnTo>
                    <a:lnTo>
                      <a:pt x="82" y="332"/>
                    </a:lnTo>
                    <a:lnTo>
                      <a:pt x="83" y="331"/>
                    </a:lnTo>
                    <a:lnTo>
                      <a:pt x="85" y="329"/>
                    </a:lnTo>
                    <a:lnTo>
                      <a:pt x="88" y="326"/>
                    </a:lnTo>
                    <a:lnTo>
                      <a:pt x="88" y="322"/>
                    </a:lnTo>
                    <a:lnTo>
                      <a:pt x="87" y="321"/>
                    </a:lnTo>
                    <a:lnTo>
                      <a:pt x="83" y="321"/>
                    </a:lnTo>
                    <a:lnTo>
                      <a:pt x="78" y="317"/>
                    </a:lnTo>
                    <a:lnTo>
                      <a:pt x="77" y="316"/>
                    </a:lnTo>
                    <a:lnTo>
                      <a:pt x="73" y="312"/>
                    </a:lnTo>
                    <a:lnTo>
                      <a:pt x="69" y="312"/>
                    </a:lnTo>
                    <a:lnTo>
                      <a:pt x="64" y="311"/>
                    </a:lnTo>
                    <a:lnTo>
                      <a:pt x="60" y="308"/>
                    </a:lnTo>
                    <a:lnTo>
                      <a:pt x="59" y="304"/>
                    </a:lnTo>
                    <a:lnTo>
                      <a:pt x="60" y="301"/>
                    </a:lnTo>
                    <a:lnTo>
                      <a:pt x="59" y="299"/>
                    </a:lnTo>
                    <a:lnTo>
                      <a:pt x="50" y="299"/>
                    </a:lnTo>
                    <a:lnTo>
                      <a:pt x="49" y="301"/>
                    </a:lnTo>
                    <a:lnTo>
                      <a:pt x="44" y="301"/>
                    </a:lnTo>
                    <a:lnTo>
                      <a:pt x="40" y="298"/>
                    </a:lnTo>
                    <a:lnTo>
                      <a:pt x="39" y="291"/>
                    </a:lnTo>
                    <a:lnTo>
                      <a:pt x="40" y="288"/>
                    </a:lnTo>
                    <a:lnTo>
                      <a:pt x="42" y="286"/>
                    </a:lnTo>
                    <a:lnTo>
                      <a:pt x="44" y="281"/>
                    </a:lnTo>
                    <a:lnTo>
                      <a:pt x="42" y="278"/>
                    </a:lnTo>
                    <a:lnTo>
                      <a:pt x="37" y="269"/>
                    </a:lnTo>
                    <a:lnTo>
                      <a:pt x="32" y="261"/>
                    </a:lnTo>
                    <a:lnTo>
                      <a:pt x="30" y="259"/>
                    </a:lnTo>
                    <a:lnTo>
                      <a:pt x="25" y="254"/>
                    </a:lnTo>
                    <a:lnTo>
                      <a:pt x="27" y="253"/>
                    </a:lnTo>
                    <a:lnTo>
                      <a:pt x="27" y="251"/>
                    </a:lnTo>
                    <a:lnTo>
                      <a:pt x="24" y="248"/>
                    </a:lnTo>
                    <a:lnTo>
                      <a:pt x="24" y="246"/>
                    </a:lnTo>
                    <a:lnTo>
                      <a:pt x="24" y="244"/>
                    </a:lnTo>
                    <a:lnTo>
                      <a:pt x="27" y="241"/>
                    </a:lnTo>
                    <a:lnTo>
                      <a:pt x="24" y="238"/>
                    </a:lnTo>
                    <a:lnTo>
                      <a:pt x="15" y="234"/>
                    </a:lnTo>
                    <a:lnTo>
                      <a:pt x="14" y="231"/>
                    </a:lnTo>
                    <a:lnTo>
                      <a:pt x="14" y="226"/>
                    </a:lnTo>
                    <a:lnTo>
                      <a:pt x="12" y="221"/>
                    </a:lnTo>
                    <a:lnTo>
                      <a:pt x="14" y="219"/>
                    </a:lnTo>
                    <a:lnTo>
                      <a:pt x="10" y="216"/>
                    </a:lnTo>
                    <a:lnTo>
                      <a:pt x="14" y="214"/>
                    </a:lnTo>
                    <a:lnTo>
                      <a:pt x="14" y="211"/>
                    </a:lnTo>
                    <a:lnTo>
                      <a:pt x="10" y="211"/>
                    </a:lnTo>
                    <a:lnTo>
                      <a:pt x="4" y="214"/>
                    </a:lnTo>
                    <a:lnTo>
                      <a:pt x="0" y="213"/>
                    </a:lnTo>
                    <a:lnTo>
                      <a:pt x="0" y="208"/>
                    </a:lnTo>
                    <a:lnTo>
                      <a:pt x="9" y="200"/>
                    </a:lnTo>
                    <a:lnTo>
                      <a:pt x="12" y="196"/>
                    </a:lnTo>
                    <a:lnTo>
                      <a:pt x="10" y="191"/>
                    </a:lnTo>
                    <a:lnTo>
                      <a:pt x="7" y="190"/>
                    </a:lnTo>
                    <a:lnTo>
                      <a:pt x="7" y="186"/>
                    </a:lnTo>
                    <a:lnTo>
                      <a:pt x="12" y="185"/>
                    </a:lnTo>
                    <a:lnTo>
                      <a:pt x="15" y="180"/>
                    </a:lnTo>
                    <a:lnTo>
                      <a:pt x="12" y="176"/>
                    </a:lnTo>
                    <a:lnTo>
                      <a:pt x="12" y="173"/>
                    </a:lnTo>
                    <a:lnTo>
                      <a:pt x="15" y="170"/>
                    </a:lnTo>
                    <a:lnTo>
                      <a:pt x="19" y="170"/>
                    </a:lnTo>
                    <a:lnTo>
                      <a:pt x="27" y="161"/>
                    </a:lnTo>
                    <a:lnTo>
                      <a:pt x="29" y="155"/>
                    </a:lnTo>
                    <a:lnTo>
                      <a:pt x="27" y="153"/>
                    </a:lnTo>
                    <a:lnTo>
                      <a:pt x="27" y="146"/>
                    </a:lnTo>
                    <a:lnTo>
                      <a:pt x="32" y="145"/>
                    </a:lnTo>
                    <a:lnTo>
                      <a:pt x="37" y="145"/>
                    </a:lnTo>
                    <a:lnTo>
                      <a:pt x="42" y="146"/>
                    </a:lnTo>
                    <a:lnTo>
                      <a:pt x="45" y="143"/>
                    </a:lnTo>
                    <a:lnTo>
                      <a:pt x="50" y="143"/>
                    </a:lnTo>
                    <a:lnTo>
                      <a:pt x="49" y="57"/>
                    </a:lnTo>
                    <a:lnTo>
                      <a:pt x="49" y="55"/>
                    </a:lnTo>
                    <a:lnTo>
                      <a:pt x="49" y="48"/>
                    </a:lnTo>
                    <a:lnTo>
                      <a:pt x="72" y="45"/>
                    </a:lnTo>
                    <a:lnTo>
                      <a:pt x="69" y="4"/>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37" name="Freeform 90"/>
              <p:cNvSpPr>
                <a:spLocks/>
              </p:cNvSpPr>
              <p:nvPr/>
            </p:nvSpPr>
            <p:spPr bwMode="auto">
              <a:xfrm>
                <a:off x="6845254" y="3098512"/>
                <a:ext cx="196926" cy="130736"/>
              </a:xfrm>
              <a:custGeom>
                <a:avLst/>
                <a:gdLst/>
                <a:ahLst/>
                <a:cxnLst>
                  <a:cxn ang="0">
                    <a:pos x="50" y="201"/>
                  </a:cxn>
                  <a:cxn ang="0">
                    <a:pos x="43" y="184"/>
                  </a:cxn>
                  <a:cxn ang="0">
                    <a:pos x="33" y="179"/>
                  </a:cxn>
                  <a:cxn ang="0">
                    <a:pos x="25" y="169"/>
                  </a:cxn>
                  <a:cxn ang="0">
                    <a:pos x="18" y="161"/>
                  </a:cxn>
                  <a:cxn ang="0">
                    <a:pos x="2" y="158"/>
                  </a:cxn>
                  <a:cxn ang="0">
                    <a:pos x="5" y="148"/>
                  </a:cxn>
                  <a:cxn ang="0">
                    <a:pos x="15" y="143"/>
                  </a:cxn>
                  <a:cxn ang="0">
                    <a:pos x="23" y="143"/>
                  </a:cxn>
                  <a:cxn ang="0">
                    <a:pos x="27" y="121"/>
                  </a:cxn>
                  <a:cxn ang="0">
                    <a:pos x="32" y="105"/>
                  </a:cxn>
                  <a:cxn ang="0">
                    <a:pos x="37" y="93"/>
                  </a:cxn>
                  <a:cxn ang="0">
                    <a:pos x="43" y="90"/>
                  </a:cxn>
                  <a:cxn ang="0">
                    <a:pos x="57" y="63"/>
                  </a:cxn>
                  <a:cxn ang="0">
                    <a:pos x="63" y="47"/>
                  </a:cxn>
                  <a:cxn ang="0">
                    <a:pos x="73" y="40"/>
                  </a:cxn>
                  <a:cxn ang="0">
                    <a:pos x="83" y="15"/>
                  </a:cxn>
                  <a:cxn ang="0">
                    <a:pos x="92" y="15"/>
                  </a:cxn>
                  <a:cxn ang="0">
                    <a:pos x="105" y="0"/>
                  </a:cxn>
                  <a:cxn ang="0">
                    <a:pos x="118" y="7"/>
                  </a:cxn>
                  <a:cxn ang="0">
                    <a:pos x="131" y="2"/>
                  </a:cxn>
                  <a:cxn ang="0">
                    <a:pos x="141" y="3"/>
                  </a:cxn>
                  <a:cxn ang="0">
                    <a:pos x="153" y="7"/>
                  </a:cxn>
                  <a:cxn ang="0">
                    <a:pos x="166" y="12"/>
                  </a:cxn>
                  <a:cxn ang="0">
                    <a:pos x="185" y="23"/>
                  </a:cxn>
                  <a:cxn ang="0">
                    <a:pos x="191" y="28"/>
                  </a:cxn>
                  <a:cxn ang="0">
                    <a:pos x="208" y="38"/>
                  </a:cxn>
                  <a:cxn ang="0">
                    <a:pos x="214" y="50"/>
                  </a:cxn>
                  <a:cxn ang="0">
                    <a:pos x="219" y="60"/>
                  </a:cxn>
                  <a:cxn ang="0">
                    <a:pos x="218" y="75"/>
                  </a:cxn>
                  <a:cxn ang="0">
                    <a:pos x="211" y="88"/>
                  </a:cxn>
                  <a:cxn ang="0">
                    <a:pos x="228" y="86"/>
                  </a:cxn>
                  <a:cxn ang="0">
                    <a:pos x="238" y="90"/>
                  </a:cxn>
                  <a:cxn ang="0">
                    <a:pos x="249" y="113"/>
                  </a:cxn>
                  <a:cxn ang="0">
                    <a:pos x="261" y="128"/>
                  </a:cxn>
                  <a:cxn ang="0">
                    <a:pos x="369" y="151"/>
                  </a:cxn>
                  <a:cxn ang="0">
                    <a:pos x="264" y="219"/>
                  </a:cxn>
                  <a:cxn ang="0">
                    <a:pos x="249" y="226"/>
                  </a:cxn>
                  <a:cxn ang="0">
                    <a:pos x="236" y="236"/>
                  </a:cxn>
                  <a:cxn ang="0">
                    <a:pos x="218" y="243"/>
                  </a:cxn>
                  <a:cxn ang="0">
                    <a:pos x="203" y="244"/>
                  </a:cxn>
                  <a:cxn ang="0">
                    <a:pos x="193" y="236"/>
                  </a:cxn>
                  <a:cxn ang="0">
                    <a:pos x="175" y="239"/>
                  </a:cxn>
                  <a:cxn ang="0">
                    <a:pos x="161" y="252"/>
                  </a:cxn>
                  <a:cxn ang="0">
                    <a:pos x="148" y="251"/>
                  </a:cxn>
                  <a:cxn ang="0">
                    <a:pos x="128" y="251"/>
                  </a:cxn>
                  <a:cxn ang="0">
                    <a:pos x="113" y="241"/>
                  </a:cxn>
                  <a:cxn ang="0">
                    <a:pos x="87" y="231"/>
                  </a:cxn>
                  <a:cxn ang="0">
                    <a:pos x="72" y="231"/>
                  </a:cxn>
                  <a:cxn ang="0">
                    <a:pos x="63" y="213"/>
                  </a:cxn>
                  <a:cxn ang="0">
                    <a:pos x="53" y="211"/>
                  </a:cxn>
                </a:cxnLst>
                <a:rect l="0" t="0" r="r" b="b"/>
                <a:pathLst>
                  <a:path w="369" h="252">
                    <a:moveTo>
                      <a:pt x="53" y="211"/>
                    </a:moveTo>
                    <a:lnTo>
                      <a:pt x="53" y="203"/>
                    </a:lnTo>
                    <a:lnTo>
                      <a:pt x="50" y="201"/>
                    </a:lnTo>
                    <a:lnTo>
                      <a:pt x="48" y="193"/>
                    </a:lnTo>
                    <a:lnTo>
                      <a:pt x="45" y="189"/>
                    </a:lnTo>
                    <a:lnTo>
                      <a:pt x="43" y="184"/>
                    </a:lnTo>
                    <a:lnTo>
                      <a:pt x="40" y="181"/>
                    </a:lnTo>
                    <a:lnTo>
                      <a:pt x="35" y="181"/>
                    </a:lnTo>
                    <a:lnTo>
                      <a:pt x="33" y="179"/>
                    </a:lnTo>
                    <a:lnTo>
                      <a:pt x="33" y="178"/>
                    </a:lnTo>
                    <a:lnTo>
                      <a:pt x="30" y="176"/>
                    </a:lnTo>
                    <a:lnTo>
                      <a:pt x="25" y="169"/>
                    </a:lnTo>
                    <a:lnTo>
                      <a:pt x="23" y="168"/>
                    </a:lnTo>
                    <a:lnTo>
                      <a:pt x="22" y="164"/>
                    </a:lnTo>
                    <a:lnTo>
                      <a:pt x="18" y="161"/>
                    </a:lnTo>
                    <a:lnTo>
                      <a:pt x="15" y="158"/>
                    </a:lnTo>
                    <a:lnTo>
                      <a:pt x="5" y="158"/>
                    </a:lnTo>
                    <a:lnTo>
                      <a:pt x="2" y="158"/>
                    </a:lnTo>
                    <a:lnTo>
                      <a:pt x="0" y="154"/>
                    </a:lnTo>
                    <a:lnTo>
                      <a:pt x="3" y="149"/>
                    </a:lnTo>
                    <a:lnTo>
                      <a:pt x="5" y="148"/>
                    </a:lnTo>
                    <a:lnTo>
                      <a:pt x="5" y="143"/>
                    </a:lnTo>
                    <a:lnTo>
                      <a:pt x="12" y="145"/>
                    </a:lnTo>
                    <a:lnTo>
                      <a:pt x="15" y="143"/>
                    </a:lnTo>
                    <a:lnTo>
                      <a:pt x="18" y="145"/>
                    </a:lnTo>
                    <a:lnTo>
                      <a:pt x="22" y="146"/>
                    </a:lnTo>
                    <a:lnTo>
                      <a:pt x="23" y="143"/>
                    </a:lnTo>
                    <a:lnTo>
                      <a:pt x="27" y="141"/>
                    </a:lnTo>
                    <a:lnTo>
                      <a:pt x="27" y="131"/>
                    </a:lnTo>
                    <a:lnTo>
                      <a:pt x="27" y="121"/>
                    </a:lnTo>
                    <a:lnTo>
                      <a:pt x="28" y="116"/>
                    </a:lnTo>
                    <a:lnTo>
                      <a:pt x="32" y="110"/>
                    </a:lnTo>
                    <a:lnTo>
                      <a:pt x="32" y="105"/>
                    </a:lnTo>
                    <a:lnTo>
                      <a:pt x="30" y="103"/>
                    </a:lnTo>
                    <a:lnTo>
                      <a:pt x="32" y="98"/>
                    </a:lnTo>
                    <a:lnTo>
                      <a:pt x="37" y="93"/>
                    </a:lnTo>
                    <a:lnTo>
                      <a:pt x="38" y="90"/>
                    </a:lnTo>
                    <a:lnTo>
                      <a:pt x="40" y="90"/>
                    </a:lnTo>
                    <a:lnTo>
                      <a:pt x="43" y="90"/>
                    </a:lnTo>
                    <a:lnTo>
                      <a:pt x="47" y="75"/>
                    </a:lnTo>
                    <a:lnTo>
                      <a:pt x="50" y="66"/>
                    </a:lnTo>
                    <a:lnTo>
                      <a:pt x="57" y="63"/>
                    </a:lnTo>
                    <a:lnTo>
                      <a:pt x="58" y="60"/>
                    </a:lnTo>
                    <a:lnTo>
                      <a:pt x="63" y="50"/>
                    </a:lnTo>
                    <a:lnTo>
                      <a:pt x="63" y="47"/>
                    </a:lnTo>
                    <a:lnTo>
                      <a:pt x="68" y="47"/>
                    </a:lnTo>
                    <a:lnTo>
                      <a:pt x="70" y="47"/>
                    </a:lnTo>
                    <a:lnTo>
                      <a:pt x="73" y="40"/>
                    </a:lnTo>
                    <a:lnTo>
                      <a:pt x="80" y="28"/>
                    </a:lnTo>
                    <a:lnTo>
                      <a:pt x="80" y="22"/>
                    </a:lnTo>
                    <a:lnTo>
                      <a:pt x="83" y="15"/>
                    </a:lnTo>
                    <a:lnTo>
                      <a:pt x="83" y="13"/>
                    </a:lnTo>
                    <a:lnTo>
                      <a:pt x="87" y="15"/>
                    </a:lnTo>
                    <a:lnTo>
                      <a:pt x="92" y="15"/>
                    </a:lnTo>
                    <a:lnTo>
                      <a:pt x="93" y="12"/>
                    </a:lnTo>
                    <a:lnTo>
                      <a:pt x="98" y="12"/>
                    </a:lnTo>
                    <a:lnTo>
                      <a:pt x="105" y="0"/>
                    </a:lnTo>
                    <a:lnTo>
                      <a:pt x="106" y="2"/>
                    </a:lnTo>
                    <a:lnTo>
                      <a:pt x="108" y="3"/>
                    </a:lnTo>
                    <a:lnTo>
                      <a:pt x="118" y="7"/>
                    </a:lnTo>
                    <a:lnTo>
                      <a:pt x="123" y="7"/>
                    </a:lnTo>
                    <a:lnTo>
                      <a:pt x="126" y="3"/>
                    </a:lnTo>
                    <a:lnTo>
                      <a:pt x="131" y="2"/>
                    </a:lnTo>
                    <a:lnTo>
                      <a:pt x="135" y="5"/>
                    </a:lnTo>
                    <a:lnTo>
                      <a:pt x="136" y="3"/>
                    </a:lnTo>
                    <a:lnTo>
                      <a:pt x="141" y="3"/>
                    </a:lnTo>
                    <a:lnTo>
                      <a:pt x="148" y="8"/>
                    </a:lnTo>
                    <a:lnTo>
                      <a:pt x="150" y="8"/>
                    </a:lnTo>
                    <a:lnTo>
                      <a:pt x="153" y="7"/>
                    </a:lnTo>
                    <a:lnTo>
                      <a:pt x="158" y="8"/>
                    </a:lnTo>
                    <a:lnTo>
                      <a:pt x="163" y="12"/>
                    </a:lnTo>
                    <a:lnTo>
                      <a:pt x="166" y="12"/>
                    </a:lnTo>
                    <a:lnTo>
                      <a:pt x="175" y="20"/>
                    </a:lnTo>
                    <a:lnTo>
                      <a:pt x="176" y="23"/>
                    </a:lnTo>
                    <a:lnTo>
                      <a:pt x="185" y="23"/>
                    </a:lnTo>
                    <a:lnTo>
                      <a:pt x="185" y="25"/>
                    </a:lnTo>
                    <a:lnTo>
                      <a:pt x="190" y="25"/>
                    </a:lnTo>
                    <a:lnTo>
                      <a:pt x="191" y="28"/>
                    </a:lnTo>
                    <a:lnTo>
                      <a:pt x="196" y="32"/>
                    </a:lnTo>
                    <a:lnTo>
                      <a:pt x="203" y="37"/>
                    </a:lnTo>
                    <a:lnTo>
                      <a:pt x="208" y="38"/>
                    </a:lnTo>
                    <a:lnTo>
                      <a:pt x="213" y="43"/>
                    </a:lnTo>
                    <a:lnTo>
                      <a:pt x="213" y="48"/>
                    </a:lnTo>
                    <a:lnTo>
                      <a:pt x="214" y="50"/>
                    </a:lnTo>
                    <a:lnTo>
                      <a:pt x="218" y="51"/>
                    </a:lnTo>
                    <a:lnTo>
                      <a:pt x="224" y="58"/>
                    </a:lnTo>
                    <a:lnTo>
                      <a:pt x="219" y="60"/>
                    </a:lnTo>
                    <a:lnTo>
                      <a:pt x="218" y="65"/>
                    </a:lnTo>
                    <a:lnTo>
                      <a:pt x="216" y="70"/>
                    </a:lnTo>
                    <a:lnTo>
                      <a:pt x="218" y="75"/>
                    </a:lnTo>
                    <a:lnTo>
                      <a:pt x="214" y="78"/>
                    </a:lnTo>
                    <a:lnTo>
                      <a:pt x="214" y="83"/>
                    </a:lnTo>
                    <a:lnTo>
                      <a:pt x="211" y="88"/>
                    </a:lnTo>
                    <a:lnTo>
                      <a:pt x="213" y="90"/>
                    </a:lnTo>
                    <a:lnTo>
                      <a:pt x="223" y="90"/>
                    </a:lnTo>
                    <a:lnTo>
                      <a:pt x="228" y="86"/>
                    </a:lnTo>
                    <a:lnTo>
                      <a:pt x="234" y="85"/>
                    </a:lnTo>
                    <a:lnTo>
                      <a:pt x="239" y="88"/>
                    </a:lnTo>
                    <a:lnTo>
                      <a:pt x="238" y="90"/>
                    </a:lnTo>
                    <a:lnTo>
                      <a:pt x="239" y="98"/>
                    </a:lnTo>
                    <a:lnTo>
                      <a:pt x="243" y="110"/>
                    </a:lnTo>
                    <a:lnTo>
                      <a:pt x="249" y="113"/>
                    </a:lnTo>
                    <a:lnTo>
                      <a:pt x="248" y="120"/>
                    </a:lnTo>
                    <a:lnTo>
                      <a:pt x="251" y="126"/>
                    </a:lnTo>
                    <a:lnTo>
                      <a:pt x="261" y="128"/>
                    </a:lnTo>
                    <a:lnTo>
                      <a:pt x="266" y="133"/>
                    </a:lnTo>
                    <a:lnTo>
                      <a:pt x="337" y="153"/>
                    </a:lnTo>
                    <a:lnTo>
                      <a:pt x="369" y="151"/>
                    </a:lnTo>
                    <a:lnTo>
                      <a:pt x="294" y="219"/>
                    </a:lnTo>
                    <a:lnTo>
                      <a:pt x="279" y="219"/>
                    </a:lnTo>
                    <a:lnTo>
                      <a:pt x="264" y="219"/>
                    </a:lnTo>
                    <a:lnTo>
                      <a:pt x="259" y="223"/>
                    </a:lnTo>
                    <a:lnTo>
                      <a:pt x="254" y="223"/>
                    </a:lnTo>
                    <a:lnTo>
                      <a:pt x="249" y="226"/>
                    </a:lnTo>
                    <a:lnTo>
                      <a:pt x="246" y="231"/>
                    </a:lnTo>
                    <a:lnTo>
                      <a:pt x="243" y="233"/>
                    </a:lnTo>
                    <a:lnTo>
                      <a:pt x="236" y="236"/>
                    </a:lnTo>
                    <a:lnTo>
                      <a:pt x="228" y="236"/>
                    </a:lnTo>
                    <a:lnTo>
                      <a:pt x="221" y="241"/>
                    </a:lnTo>
                    <a:lnTo>
                      <a:pt x="218" y="243"/>
                    </a:lnTo>
                    <a:lnTo>
                      <a:pt x="218" y="244"/>
                    </a:lnTo>
                    <a:lnTo>
                      <a:pt x="211" y="244"/>
                    </a:lnTo>
                    <a:lnTo>
                      <a:pt x="203" y="244"/>
                    </a:lnTo>
                    <a:lnTo>
                      <a:pt x="198" y="243"/>
                    </a:lnTo>
                    <a:lnTo>
                      <a:pt x="196" y="238"/>
                    </a:lnTo>
                    <a:lnTo>
                      <a:pt x="193" y="236"/>
                    </a:lnTo>
                    <a:lnTo>
                      <a:pt x="181" y="238"/>
                    </a:lnTo>
                    <a:lnTo>
                      <a:pt x="178" y="239"/>
                    </a:lnTo>
                    <a:lnTo>
                      <a:pt x="175" y="239"/>
                    </a:lnTo>
                    <a:lnTo>
                      <a:pt x="170" y="241"/>
                    </a:lnTo>
                    <a:lnTo>
                      <a:pt x="166" y="244"/>
                    </a:lnTo>
                    <a:lnTo>
                      <a:pt x="161" y="252"/>
                    </a:lnTo>
                    <a:lnTo>
                      <a:pt x="156" y="252"/>
                    </a:lnTo>
                    <a:lnTo>
                      <a:pt x="153" y="252"/>
                    </a:lnTo>
                    <a:lnTo>
                      <a:pt x="148" y="251"/>
                    </a:lnTo>
                    <a:lnTo>
                      <a:pt x="141" y="252"/>
                    </a:lnTo>
                    <a:lnTo>
                      <a:pt x="136" y="251"/>
                    </a:lnTo>
                    <a:lnTo>
                      <a:pt x="128" y="251"/>
                    </a:lnTo>
                    <a:lnTo>
                      <a:pt x="123" y="249"/>
                    </a:lnTo>
                    <a:lnTo>
                      <a:pt x="120" y="244"/>
                    </a:lnTo>
                    <a:lnTo>
                      <a:pt x="113" y="241"/>
                    </a:lnTo>
                    <a:lnTo>
                      <a:pt x="103" y="233"/>
                    </a:lnTo>
                    <a:lnTo>
                      <a:pt x="100" y="229"/>
                    </a:lnTo>
                    <a:lnTo>
                      <a:pt x="87" y="231"/>
                    </a:lnTo>
                    <a:lnTo>
                      <a:pt x="82" y="229"/>
                    </a:lnTo>
                    <a:lnTo>
                      <a:pt x="77" y="231"/>
                    </a:lnTo>
                    <a:lnTo>
                      <a:pt x="72" y="231"/>
                    </a:lnTo>
                    <a:lnTo>
                      <a:pt x="67" y="226"/>
                    </a:lnTo>
                    <a:lnTo>
                      <a:pt x="67" y="213"/>
                    </a:lnTo>
                    <a:lnTo>
                      <a:pt x="63" y="213"/>
                    </a:lnTo>
                    <a:lnTo>
                      <a:pt x="58" y="213"/>
                    </a:lnTo>
                    <a:lnTo>
                      <a:pt x="57" y="209"/>
                    </a:lnTo>
                    <a:lnTo>
                      <a:pt x="53" y="21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38" name="Freeform 91"/>
              <p:cNvSpPr>
                <a:spLocks/>
              </p:cNvSpPr>
              <p:nvPr/>
            </p:nvSpPr>
            <p:spPr bwMode="auto">
              <a:xfrm>
                <a:off x="6886994" y="3061159"/>
                <a:ext cx="87760" cy="67444"/>
              </a:xfrm>
              <a:custGeom>
                <a:avLst/>
                <a:gdLst/>
                <a:ahLst/>
                <a:cxnLst>
                  <a:cxn ang="0">
                    <a:pos x="140" y="122"/>
                  </a:cxn>
                  <a:cxn ang="0">
                    <a:pos x="135" y="119"/>
                  </a:cxn>
                  <a:cxn ang="0">
                    <a:pos x="130" y="109"/>
                  </a:cxn>
                  <a:cxn ang="0">
                    <a:pos x="118" y="103"/>
                  </a:cxn>
                  <a:cxn ang="0">
                    <a:pos x="112" y="96"/>
                  </a:cxn>
                  <a:cxn ang="0">
                    <a:pos x="107" y="94"/>
                  </a:cxn>
                  <a:cxn ang="0">
                    <a:pos x="97" y="91"/>
                  </a:cxn>
                  <a:cxn ang="0">
                    <a:pos x="85" y="83"/>
                  </a:cxn>
                  <a:cxn ang="0">
                    <a:pos x="75" y="78"/>
                  </a:cxn>
                  <a:cxn ang="0">
                    <a:pos x="70" y="79"/>
                  </a:cxn>
                  <a:cxn ang="0">
                    <a:pos x="58" y="74"/>
                  </a:cxn>
                  <a:cxn ang="0">
                    <a:pos x="53" y="73"/>
                  </a:cxn>
                  <a:cxn ang="0">
                    <a:pos x="45" y="78"/>
                  </a:cxn>
                  <a:cxn ang="0">
                    <a:pos x="30" y="74"/>
                  </a:cxn>
                  <a:cxn ang="0">
                    <a:pos x="27" y="71"/>
                  </a:cxn>
                  <a:cxn ang="0">
                    <a:pos x="15" y="83"/>
                  </a:cxn>
                  <a:cxn ang="0">
                    <a:pos x="9" y="86"/>
                  </a:cxn>
                  <a:cxn ang="0">
                    <a:pos x="4" y="79"/>
                  </a:cxn>
                  <a:cxn ang="0">
                    <a:pos x="2" y="64"/>
                  </a:cxn>
                  <a:cxn ang="0">
                    <a:pos x="4" y="59"/>
                  </a:cxn>
                  <a:cxn ang="0">
                    <a:pos x="10" y="43"/>
                  </a:cxn>
                  <a:cxn ang="0">
                    <a:pos x="15" y="33"/>
                  </a:cxn>
                  <a:cxn ang="0">
                    <a:pos x="10" y="29"/>
                  </a:cxn>
                  <a:cxn ang="0">
                    <a:pos x="14" y="21"/>
                  </a:cxn>
                  <a:cxn ang="0">
                    <a:pos x="22" y="20"/>
                  </a:cxn>
                  <a:cxn ang="0">
                    <a:pos x="22" y="15"/>
                  </a:cxn>
                  <a:cxn ang="0">
                    <a:pos x="27" y="11"/>
                  </a:cxn>
                  <a:cxn ang="0">
                    <a:pos x="35" y="10"/>
                  </a:cxn>
                  <a:cxn ang="0">
                    <a:pos x="42" y="6"/>
                  </a:cxn>
                  <a:cxn ang="0">
                    <a:pos x="48" y="0"/>
                  </a:cxn>
                  <a:cxn ang="0">
                    <a:pos x="55" y="5"/>
                  </a:cxn>
                  <a:cxn ang="0">
                    <a:pos x="68" y="44"/>
                  </a:cxn>
                  <a:cxn ang="0">
                    <a:pos x="70" y="51"/>
                  </a:cxn>
                  <a:cxn ang="0">
                    <a:pos x="73" y="54"/>
                  </a:cxn>
                  <a:cxn ang="0">
                    <a:pos x="77" y="66"/>
                  </a:cxn>
                  <a:cxn ang="0">
                    <a:pos x="82" y="61"/>
                  </a:cxn>
                  <a:cxn ang="0">
                    <a:pos x="80" y="56"/>
                  </a:cxn>
                  <a:cxn ang="0">
                    <a:pos x="87" y="61"/>
                  </a:cxn>
                  <a:cxn ang="0">
                    <a:pos x="90" y="68"/>
                  </a:cxn>
                  <a:cxn ang="0">
                    <a:pos x="95" y="69"/>
                  </a:cxn>
                  <a:cxn ang="0">
                    <a:pos x="100" y="69"/>
                  </a:cxn>
                  <a:cxn ang="0">
                    <a:pos x="107" y="73"/>
                  </a:cxn>
                  <a:cxn ang="0">
                    <a:pos x="116" y="78"/>
                  </a:cxn>
                  <a:cxn ang="0">
                    <a:pos x="126" y="88"/>
                  </a:cxn>
                  <a:cxn ang="0">
                    <a:pos x="135" y="96"/>
                  </a:cxn>
                  <a:cxn ang="0">
                    <a:pos x="140" y="99"/>
                  </a:cxn>
                  <a:cxn ang="0">
                    <a:pos x="141" y="99"/>
                  </a:cxn>
                  <a:cxn ang="0">
                    <a:pos x="148" y="109"/>
                  </a:cxn>
                  <a:cxn ang="0">
                    <a:pos x="151" y="114"/>
                  </a:cxn>
                  <a:cxn ang="0">
                    <a:pos x="156" y="119"/>
                  </a:cxn>
                  <a:cxn ang="0">
                    <a:pos x="160" y="119"/>
                  </a:cxn>
                  <a:cxn ang="0">
                    <a:pos x="163" y="121"/>
                  </a:cxn>
                  <a:cxn ang="0">
                    <a:pos x="155" y="126"/>
                  </a:cxn>
                  <a:cxn ang="0">
                    <a:pos x="146" y="129"/>
                  </a:cxn>
                </a:cxnLst>
                <a:rect l="0" t="0" r="r" b="b"/>
                <a:pathLst>
                  <a:path w="163" h="129">
                    <a:moveTo>
                      <a:pt x="146" y="129"/>
                    </a:moveTo>
                    <a:lnTo>
                      <a:pt x="140" y="122"/>
                    </a:lnTo>
                    <a:lnTo>
                      <a:pt x="136" y="121"/>
                    </a:lnTo>
                    <a:lnTo>
                      <a:pt x="135" y="119"/>
                    </a:lnTo>
                    <a:lnTo>
                      <a:pt x="135" y="114"/>
                    </a:lnTo>
                    <a:lnTo>
                      <a:pt x="130" y="109"/>
                    </a:lnTo>
                    <a:lnTo>
                      <a:pt x="125" y="108"/>
                    </a:lnTo>
                    <a:lnTo>
                      <a:pt x="118" y="103"/>
                    </a:lnTo>
                    <a:lnTo>
                      <a:pt x="113" y="99"/>
                    </a:lnTo>
                    <a:lnTo>
                      <a:pt x="112" y="96"/>
                    </a:lnTo>
                    <a:lnTo>
                      <a:pt x="107" y="96"/>
                    </a:lnTo>
                    <a:lnTo>
                      <a:pt x="107" y="94"/>
                    </a:lnTo>
                    <a:lnTo>
                      <a:pt x="98" y="94"/>
                    </a:lnTo>
                    <a:lnTo>
                      <a:pt x="97" y="91"/>
                    </a:lnTo>
                    <a:lnTo>
                      <a:pt x="88" y="83"/>
                    </a:lnTo>
                    <a:lnTo>
                      <a:pt x="85" y="83"/>
                    </a:lnTo>
                    <a:lnTo>
                      <a:pt x="80" y="79"/>
                    </a:lnTo>
                    <a:lnTo>
                      <a:pt x="75" y="78"/>
                    </a:lnTo>
                    <a:lnTo>
                      <a:pt x="72" y="79"/>
                    </a:lnTo>
                    <a:lnTo>
                      <a:pt x="70" y="79"/>
                    </a:lnTo>
                    <a:lnTo>
                      <a:pt x="63" y="74"/>
                    </a:lnTo>
                    <a:lnTo>
                      <a:pt x="58" y="74"/>
                    </a:lnTo>
                    <a:lnTo>
                      <a:pt x="57" y="76"/>
                    </a:lnTo>
                    <a:lnTo>
                      <a:pt x="53" y="73"/>
                    </a:lnTo>
                    <a:lnTo>
                      <a:pt x="48" y="74"/>
                    </a:lnTo>
                    <a:lnTo>
                      <a:pt x="45" y="78"/>
                    </a:lnTo>
                    <a:lnTo>
                      <a:pt x="40" y="78"/>
                    </a:lnTo>
                    <a:lnTo>
                      <a:pt x="30" y="74"/>
                    </a:lnTo>
                    <a:lnTo>
                      <a:pt x="28" y="73"/>
                    </a:lnTo>
                    <a:lnTo>
                      <a:pt x="27" y="71"/>
                    </a:lnTo>
                    <a:lnTo>
                      <a:pt x="20" y="83"/>
                    </a:lnTo>
                    <a:lnTo>
                      <a:pt x="15" y="83"/>
                    </a:lnTo>
                    <a:lnTo>
                      <a:pt x="14" y="86"/>
                    </a:lnTo>
                    <a:lnTo>
                      <a:pt x="9" y="86"/>
                    </a:lnTo>
                    <a:lnTo>
                      <a:pt x="5" y="84"/>
                    </a:lnTo>
                    <a:lnTo>
                      <a:pt x="4" y="79"/>
                    </a:lnTo>
                    <a:lnTo>
                      <a:pt x="0" y="69"/>
                    </a:lnTo>
                    <a:lnTo>
                      <a:pt x="2" y="64"/>
                    </a:lnTo>
                    <a:lnTo>
                      <a:pt x="4" y="63"/>
                    </a:lnTo>
                    <a:lnTo>
                      <a:pt x="4" y="59"/>
                    </a:lnTo>
                    <a:lnTo>
                      <a:pt x="9" y="53"/>
                    </a:lnTo>
                    <a:lnTo>
                      <a:pt x="10" y="43"/>
                    </a:lnTo>
                    <a:lnTo>
                      <a:pt x="12" y="36"/>
                    </a:lnTo>
                    <a:lnTo>
                      <a:pt x="15" y="33"/>
                    </a:lnTo>
                    <a:lnTo>
                      <a:pt x="14" y="31"/>
                    </a:lnTo>
                    <a:lnTo>
                      <a:pt x="10" y="29"/>
                    </a:lnTo>
                    <a:lnTo>
                      <a:pt x="14" y="24"/>
                    </a:lnTo>
                    <a:lnTo>
                      <a:pt x="14" y="21"/>
                    </a:lnTo>
                    <a:lnTo>
                      <a:pt x="15" y="20"/>
                    </a:lnTo>
                    <a:lnTo>
                      <a:pt x="22" y="20"/>
                    </a:lnTo>
                    <a:lnTo>
                      <a:pt x="23" y="16"/>
                    </a:lnTo>
                    <a:lnTo>
                      <a:pt x="22" y="15"/>
                    </a:lnTo>
                    <a:lnTo>
                      <a:pt x="22" y="13"/>
                    </a:lnTo>
                    <a:lnTo>
                      <a:pt x="27" y="11"/>
                    </a:lnTo>
                    <a:lnTo>
                      <a:pt x="30" y="10"/>
                    </a:lnTo>
                    <a:lnTo>
                      <a:pt x="35" y="10"/>
                    </a:lnTo>
                    <a:lnTo>
                      <a:pt x="37" y="6"/>
                    </a:lnTo>
                    <a:lnTo>
                      <a:pt x="42" y="6"/>
                    </a:lnTo>
                    <a:lnTo>
                      <a:pt x="45" y="5"/>
                    </a:lnTo>
                    <a:lnTo>
                      <a:pt x="48" y="0"/>
                    </a:lnTo>
                    <a:lnTo>
                      <a:pt x="48" y="0"/>
                    </a:lnTo>
                    <a:lnTo>
                      <a:pt x="55" y="5"/>
                    </a:lnTo>
                    <a:lnTo>
                      <a:pt x="65" y="29"/>
                    </a:lnTo>
                    <a:lnTo>
                      <a:pt x="68" y="44"/>
                    </a:lnTo>
                    <a:lnTo>
                      <a:pt x="70" y="44"/>
                    </a:lnTo>
                    <a:lnTo>
                      <a:pt x="70" y="51"/>
                    </a:lnTo>
                    <a:lnTo>
                      <a:pt x="70" y="53"/>
                    </a:lnTo>
                    <a:lnTo>
                      <a:pt x="73" y="54"/>
                    </a:lnTo>
                    <a:lnTo>
                      <a:pt x="77" y="59"/>
                    </a:lnTo>
                    <a:lnTo>
                      <a:pt x="77" y="66"/>
                    </a:lnTo>
                    <a:lnTo>
                      <a:pt x="82" y="66"/>
                    </a:lnTo>
                    <a:lnTo>
                      <a:pt x="82" y="61"/>
                    </a:lnTo>
                    <a:lnTo>
                      <a:pt x="80" y="61"/>
                    </a:lnTo>
                    <a:lnTo>
                      <a:pt x="80" y="56"/>
                    </a:lnTo>
                    <a:lnTo>
                      <a:pt x="82" y="56"/>
                    </a:lnTo>
                    <a:lnTo>
                      <a:pt x="87" y="61"/>
                    </a:lnTo>
                    <a:lnTo>
                      <a:pt x="85" y="63"/>
                    </a:lnTo>
                    <a:lnTo>
                      <a:pt x="90" y="68"/>
                    </a:lnTo>
                    <a:lnTo>
                      <a:pt x="92" y="71"/>
                    </a:lnTo>
                    <a:lnTo>
                      <a:pt x="95" y="69"/>
                    </a:lnTo>
                    <a:lnTo>
                      <a:pt x="98" y="69"/>
                    </a:lnTo>
                    <a:lnTo>
                      <a:pt x="100" y="69"/>
                    </a:lnTo>
                    <a:lnTo>
                      <a:pt x="103" y="69"/>
                    </a:lnTo>
                    <a:lnTo>
                      <a:pt x="107" y="73"/>
                    </a:lnTo>
                    <a:lnTo>
                      <a:pt x="110" y="76"/>
                    </a:lnTo>
                    <a:lnTo>
                      <a:pt x="116" y="78"/>
                    </a:lnTo>
                    <a:lnTo>
                      <a:pt x="118" y="79"/>
                    </a:lnTo>
                    <a:lnTo>
                      <a:pt x="126" y="88"/>
                    </a:lnTo>
                    <a:lnTo>
                      <a:pt x="130" y="93"/>
                    </a:lnTo>
                    <a:lnTo>
                      <a:pt x="135" y="96"/>
                    </a:lnTo>
                    <a:lnTo>
                      <a:pt x="138" y="99"/>
                    </a:lnTo>
                    <a:lnTo>
                      <a:pt x="140" y="99"/>
                    </a:lnTo>
                    <a:lnTo>
                      <a:pt x="140" y="98"/>
                    </a:lnTo>
                    <a:lnTo>
                      <a:pt x="141" y="99"/>
                    </a:lnTo>
                    <a:lnTo>
                      <a:pt x="146" y="109"/>
                    </a:lnTo>
                    <a:lnTo>
                      <a:pt x="148" y="109"/>
                    </a:lnTo>
                    <a:lnTo>
                      <a:pt x="151" y="114"/>
                    </a:lnTo>
                    <a:lnTo>
                      <a:pt x="151" y="114"/>
                    </a:lnTo>
                    <a:lnTo>
                      <a:pt x="153" y="119"/>
                    </a:lnTo>
                    <a:lnTo>
                      <a:pt x="156" y="119"/>
                    </a:lnTo>
                    <a:lnTo>
                      <a:pt x="158" y="121"/>
                    </a:lnTo>
                    <a:lnTo>
                      <a:pt x="160" y="119"/>
                    </a:lnTo>
                    <a:lnTo>
                      <a:pt x="161" y="121"/>
                    </a:lnTo>
                    <a:lnTo>
                      <a:pt x="163" y="121"/>
                    </a:lnTo>
                    <a:lnTo>
                      <a:pt x="158" y="126"/>
                    </a:lnTo>
                    <a:lnTo>
                      <a:pt x="155" y="126"/>
                    </a:lnTo>
                    <a:lnTo>
                      <a:pt x="151" y="127"/>
                    </a:lnTo>
                    <a:lnTo>
                      <a:pt x="146" y="129"/>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39" name="Freeform 92"/>
              <p:cNvSpPr>
                <a:spLocks/>
              </p:cNvSpPr>
              <p:nvPr/>
            </p:nvSpPr>
            <p:spPr bwMode="auto">
              <a:xfrm>
                <a:off x="6958701" y="3123414"/>
                <a:ext cx="19264" cy="20752"/>
              </a:xfrm>
              <a:custGeom>
                <a:avLst/>
                <a:gdLst/>
                <a:ahLst/>
                <a:cxnLst>
                  <a:cxn ang="0">
                    <a:pos x="28" y="38"/>
                  </a:cxn>
                  <a:cxn ang="0">
                    <a:pos x="23" y="35"/>
                  </a:cxn>
                  <a:cxn ang="0">
                    <a:pos x="17" y="36"/>
                  </a:cxn>
                  <a:cxn ang="0">
                    <a:pos x="12" y="40"/>
                  </a:cxn>
                  <a:cxn ang="0">
                    <a:pos x="2" y="40"/>
                  </a:cxn>
                  <a:cxn ang="0">
                    <a:pos x="0" y="38"/>
                  </a:cxn>
                  <a:cxn ang="0">
                    <a:pos x="3" y="33"/>
                  </a:cxn>
                  <a:cxn ang="0">
                    <a:pos x="3" y="28"/>
                  </a:cxn>
                  <a:cxn ang="0">
                    <a:pos x="7" y="25"/>
                  </a:cxn>
                  <a:cxn ang="0">
                    <a:pos x="5" y="20"/>
                  </a:cxn>
                  <a:cxn ang="0">
                    <a:pos x="7" y="15"/>
                  </a:cxn>
                  <a:cxn ang="0">
                    <a:pos x="8" y="10"/>
                  </a:cxn>
                  <a:cxn ang="0">
                    <a:pos x="18" y="6"/>
                  </a:cxn>
                  <a:cxn ang="0">
                    <a:pos x="22" y="5"/>
                  </a:cxn>
                  <a:cxn ang="0">
                    <a:pos x="25" y="5"/>
                  </a:cxn>
                  <a:cxn ang="0">
                    <a:pos x="30" y="0"/>
                  </a:cxn>
                  <a:cxn ang="0">
                    <a:pos x="30" y="0"/>
                  </a:cxn>
                  <a:cxn ang="0">
                    <a:pos x="30" y="1"/>
                  </a:cxn>
                  <a:cxn ang="0">
                    <a:pos x="35" y="6"/>
                  </a:cxn>
                  <a:cxn ang="0">
                    <a:pos x="37" y="6"/>
                  </a:cxn>
                  <a:cxn ang="0">
                    <a:pos x="37" y="8"/>
                  </a:cxn>
                  <a:cxn ang="0">
                    <a:pos x="37" y="15"/>
                  </a:cxn>
                  <a:cxn ang="0">
                    <a:pos x="35" y="16"/>
                  </a:cxn>
                  <a:cxn ang="0">
                    <a:pos x="30" y="21"/>
                  </a:cxn>
                  <a:cxn ang="0">
                    <a:pos x="27" y="21"/>
                  </a:cxn>
                  <a:cxn ang="0">
                    <a:pos x="23" y="25"/>
                  </a:cxn>
                  <a:cxn ang="0">
                    <a:pos x="18" y="25"/>
                  </a:cxn>
                  <a:cxn ang="0">
                    <a:pos x="22" y="26"/>
                  </a:cxn>
                  <a:cxn ang="0">
                    <a:pos x="23" y="28"/>
                  </a:cxn>
                  <a:cxn ang="0">
                    <a:pos x="27" y="26"/>
                  </a:cxn>
                  <a:cxn ang="0">
                    <a:pos x="33" y="26"/>
                  </a:cxn>
                  <a:cxn ang="0">
                    <a:pos x="33" y="28"/>
                  </a:cxn>
                  <a:cxn ang="0">
                    <a:pos x="28" y="36"/>
                  </a:cxn>
                  <a:cxn ang="0">
                    <a:pos x="28" y="38"/>
                  </a:cxn>
                </a:cxnLst>
                <a:rect l="0" t="0" r="r" b="b"/>
                <a:pathLst>
                  <a:path w="37" h="40">
                    <a:moveTo>
                      <a:pt x="28" y="38"/>
                    </a:moveTo>
                    <a:lnTo>
                      <a:pt x="23" y="35"/>
                    </a:lnTo>
                    <a:lnTo>
                      <a:pt x="17" y="36"/>
                    </a:lnTo>
                    <a:lnTo>
                      <a:pt x="12" y="40"/>
                    </a:lnTo>
                    <a:lnTo>
                      <a:pt x="2" y="40"/>
                    </a:lnTo>
                    <a:lnTo>
                      <a:pt x="0" y="38"/>
                    </a:lnTo>
                    <a:lnTo>
                      <a:pt x="3" y="33"/>
                    </a:lnTo>
                    <a:lnTo>
                      <a:pt x="3" y="28"/>
                    </a:lnTo>
                    <a:lnTo>
                      <a:pt x="7" y="25"/>
                    </a:lnTo>
                    <a:lnTo>
                      <a:pt x="5" y="20"/>
                    </a:lnTo>
                    <a:lnTo>
                      <a:pt x="7" y="15"/>
                    </a:lnTo>
                    <a:lnTo>
                      <a:pt x="8" y="10"/>
                    </a:lnTo>
                    <a:lnTo>
                      <a:pt x="18" y="6"/>
                    </a:lnTo>
                    <a:lnTo>
                      <a:pt x="22" y="5"/>
                    </a:lnTo>
                    <a:lnTo>
                      <a:pt x="25" y="5"/>
                    </a:lnTo>
                    <a:lnTo>
                      <a:pt x="30" y="0"/>
                    </a:lnTo>
                    <a:lnTo>
                      <a:pt x="30" y="0"/>
                    </a:lnTo>
                    <a:lnTo>
                      <a:pt x="30" y="1"/>
                    </a:lnTo>
                    <a:lnTo>
                      <a:pt x="35" y="6"/>
                    </a:lnTo>
                    <a:lnTo>
                      <a:pt x="37" y="6"/>
                    </a:lnTo>
                    <a:lnTo>
                      <a:pt x="37" y="8"/>
                    </a:lnTo>
                    <a:lnTo>
                      <a:pt x="37" y="15"/>
                    </a:lnTo>
                    <a:lnTo>
                      <a:pt x="35" y="16"/>
                    </a:lnTo>
                    <a:lnTo>
                      <a:pt x="30" y="21"/>
                    </a:lnTo>
                    <a:lnTo>
                      <a:pt x="27" y="21"/>
                    </a:lnTo>
                    <a:lnTo>
                      <a:pt x="23" y="25"/>
                    </a:lnTo>
                    <a:lnTo>
                      <a:pt x="18" y="25"/>
                    </a:lnTo>
                    <a:lnTo>
                      <a:pt x="22" y="26"/>
                    </a:lnTo>
                    <a:lnTo>
                      <a:pt x="23" y="28"/>
                    </a:lnTo>
                    <a:lnTo>
                      <a:pt x="27" y="26"/>
                    </a:lnTo>
                    <a:lnTo>
                      <a:pt x="33" y="26"/>
                    </a:lnTo>
                    <a:lnTo>
                      <a:pt x="33" y="28"/>
                    </a:lnTo>
                    <a:lnTo>
                      <a:pt x="28" y="36"/>
                    </a:lnTo>
                    <a:lnTo>
                      <a:pt x="28" y="3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40" name="Freeform 93"/>
              <p:cNvSpPr>
                <a:spLocks/>
              </p:cNvSpPr>
              <p:nvPr/>
            </p:nvSpPr>
            <p:spPr bwMode="auto">
              <a:xfrm>
                <a:off x="6949068" y="3132753"/>
                <a:ext cx="133781" cy="153563"/>
              </a:xfrm>
              <a:custGeom>
                <a:avLst/>
                <a:gdLst/>
                <a:ahLst/>
                <a:cxnLst>
                  <a:cxn ang="0">
                    <a:pos x="27" y="175"/>
                  </a:cxn>
                  <a:cxn ang="0">
                    <a:pos x="49" y="167"/>
                  </a:cxn>
                  <a:cxn ang="0">
                    <a:pos x="60" y="157"/>
                  </a:cxn>
                  <a:cxn ang="0">
                    <a:pos x="85" y="153"/>
                  </a:cxn>
                  <a:cxn ang="0">
                    <a:pos x="143" y="87"/>
                  </a:cxn>
                  <a:cxn ang="0">
                    <a:pos x="57" y="60"/>
                  </a:cxn>
                  <a:cxn ang="0">
                    <a:pos x="49" y="44"/>
                  </a:cxn>
                  <a:cxn ang="0">
                    <a:pos x="45" y="20"/>
                  </a:cxn>
                  <a:cxn ang="0">
                    <a:pos x="54" y="14"/>
                  </a:cxn>
                  <a:cxn ang="0">
                    <a:pos x="74" y="32"/>
                  </a:cxn>
                  <a:cxn ang="0">
                    <a:pos x="92" y="39"/>
                  </a:cxn>
                  <a:cxn ang="0">
                    <a:pos x="103" y="32"/>
                  </a:cxn>
                  <a:cxn ang="0">
                    <a:pos x="117" y="27"/>
                  </a:cxn>
                  <a:cxn ang="0">
                    <a:pos x="130" y="29"/>
                  </a:cxn>
                  <a:cxn ang="0">
                    <a:pos x="157" y="19"/>
                  </a:cxn>
                  <a:cxn ang="0">
                    <a:pos x="172" y="20"/>
                  </a:cxn>
                  <a:cxn ang="0">
                    <a:pos x="188" y="17"/>
                  </a:cxn>
                  <a:cxn ang="0">
                    <a:pos x="206" y="12"/>
                  </a:cxn>
                  <a:cxn ang="0">
                    <a:pos x="216" y="12"/>
                  </a:cxn>
                  <a:cxn ang="0">
                    <a:pos x="230" y="7"/>
                  </a:cxn>
                  <a:cxn ang="0">
                    <a:pos x="233" y="0"/>
                  </a:cxn>
                  <a:cxn ang="0">
                    <a:pos x="238" y="2"/>
                  </a:cxn>
                  <a:cxn ang="0">
                    <a:pos x="248" y="4"/>
                  </a:cxn>
                  <a:cxn ang="0">
                    <a:pos x="245" y="15"/>
                  </a:cxn>
                  <a:cxn ang="0">
                    <a:pos x="246" y="19"/>
                  </a:cxn>
                  <a:cxn ang="0">
                    <a:pos x="243" y="27"/>
                  </a:cxn>
                  <a:cxn ang="0">
                    <a:pos x="243" y="37"/>
                  </a:cxn>
                  <a:cxn ang="0">
                    <a:pos x="248" y="35"/>
                  </a:cxn>
                  <a:cxn ang="0">
                    <a:pos x="248" y="39"/>
                  </a:cxn>
                  <a:cxn ang="0">
                    <a:pos x="238" y="44"/>
                  </a:cxn>
                  <a:cxn ang="0">
                    <a:pos x="238" y="54"/>
                  </a:cxn>
                  <a:cxn ang="0">
                    <a:pos x="225" y="82"/>
                  </a:cxn>
                  <a:cxn ang="0">
                    <a:pos x="213" y="90"/>
                  </a:cxn>
                  <a:cxn ang="0">
                    <a:pos x="213" y="98"/>
                  </a:cxn>
                  <a:cxn ang="0">
                    <a:pos x="190" y="140"/>
                  </a:cxn>
                  <a:cxn ang="0">
                    <a:pos x="172" y="168"/>
                  </a:cxn>
                  <a:cxn ang="0">
                    <a:pos x="123" y="211"/>
                  </a:cxn>
                  <a:cxn ang="0">
                    <a:pos x="97" y="226"/>
                  </a:cxn>
                  <a:cxn ang="0">
                    <a:pos x="69" y="248"/>
                  </a:cxn>
                  <a:cxn ang="0">
                    <a:pos x="50" y="266"/>
                  </a:cxn>
                  <a:cxn ang="0">
                    <a:pos x="39" y="276"/>
                  </a:cxn>
                  <a:cxn ang="0">
                    <a:pos x="0" y="283"/>
                  </a:cxn>
                  <a:cxn ang="0">
                    <a:pos x="24" y="178"/>
                  </a:cxn>
                </a:cxnLst>
                <a:rect l="0" t="0" r="r" b="b"/>
                <a:pathLst>
                  <a:path w="250" h="298">
                    <a:moveTo>
                      <a:pt x="24" y="178"/>
                    </a:moveTo>
                    <a:lnTo>
                      <a:pt x="24" y="177"/>
                    </a:lnTo>
                    <a:lnTo>
                      <a:pt x="27" y="175"/>
                    </a:lnTo>
                    <a:lnTo>
                      <a:pt x="34" y="170"/>
                    </a:lnTo>
                    <a:lnTo>
                      <a:pt x="42" y="170"/>
                    </a:lnTo>
                    <a:lnTo>
                      <a:pt x="49" y="167"/>
                    </a:lnTo>
                    <a:lnTo>
                      <a:pt x="52" y="165"/>
                    </a:lnTo>
                    <a:lnTo>
                      <a:pt x="55" y="160"/>
                    </a:lnTo>
                    <a:lnTo>
                      <a:pt x="60" y="157"/>
                    </a:lnTo>
                    <a:lnTo>
                      <a:pt x="65" y="157"/>
                    </a:lnTo>
                    <a:lnTo>
                      <a:pt x="70" y="153"/>
                    </a:lnTo>
                    <a:lnTo>
                      <a:pt x="85" y="153"/>
                    </a:lnTo>
                    <a:lnTo>
                      <a:pt x="100" y="153"/>
                    </a:lnTo>
                    <a:lnTo>
                      <a:pt x="175" y="85"/>
                    </a:lnTo>
                    <a:lnTo>
                      <a:pt x="143" y="87"/>
                    </a:lnTo>
                    <a:lnTo>
                      <a:pt x="72" y="67"/>
                    </a:lnTo>
                    <a:lnTo>
                      <a:pt x="67" y="62"/>
                    </a:lnTo>
                    <a:lnTo>
                      <a:pt x="57" y="60"/>
                    </a:lnTo>
                    <a:lnTo>
                      <a:pt x="54" y="54"/>
                    </a:lnTo>
                    <a:lnTo>
                      <a:pt x="55" y="47"/>
                    </a:lnTo>
                    <a:lnTo>
                      <a:pt x="49" y="44"/>
                    </a:lnTo>
                    <a:lnTo>
                      <a:pt x="45" y="32"/>
                    </a:lnTo>
                    <a:lnTo>
                      <a:pt x="44" y="24"/>
                    </a:lnTo>
                    <a:lnTo>
                      <a:pt x="45" y="20"/>
                    </a:lnTo>
                    <a:lnTo>
                      <a:pt x="50" y="12"/>
                    </a:lnTo>
                    <a:lnTo>
                      <a:pt x="52" y="14"/>
                    </a:lnTo>
                    <a:lnTo>
                      <a:pt x="54" y="14"/>
                    </a:lnTo>
                    <a:lnTo>
                      <a:pt x="69" y="29"/>
                    </a:lnTo>
                    <a:lnTo>
                      <a:pt x="70" y="32"/>
                    </a:lnTo>
                    <a:lnTo>
                      <a:pt x="74" y="32"/>
                    </a:lnTo>
                    <a:lnTo>
                      <a:pt x="79" y="37"/>
                    </a:lnTo>
                    <a:lnTo>
                      <a:pt x="85" y="39"/>
                    </a:lnTo>
                    <a:lnTo>
                      <a:pt x="92" y="39"/>
                    </a:lnTo>
                    <a:lnTo>
                      <a:pt x="94" y="35"/>
                    </a:lnTo>
                    <a:lnTo>
                      <a:pt x="100" y="32"/>
                    </a:lnTo>
                    <a:lnTo>
                      <a:pt x="103" y="32"/>
                    </a:lnTo>
                    <a:lnTo>
                      <a:pt x="112" y="27"/>
                    </a:lnTo>
                    <a:lnTo>
                      <a:pt x="115" y="27"/>
                    </a:lnTo>
                    <a:lnTo>
                      <a:pt x="117" y="27"/>
                    </a:lnTo>
                    <a:lnTo>
                      <a:pt x="123" y="27"/>
                    </a:lnTo>
                    <a:lnTo>
                      <a:pt x="125" y="27"/>
                    </a:lnTo>
                    <a:lnTo>
                      <a:pt x="130" y="29"/>
                    </a:lnTo>
                    <a:lnTo>
                      <a:pt x="137" y="29"/>
                    </a:lnTo>
                    <a:lnTo>
                      <a:pt x="152" y="20"/>
                    </a:lnTo>
                    <a:lnTo>
                      <a:pt x="157" y="19"/>
                    </a:lnTo>
                    <a:lnTo>
                      <a:pt x="162" y="20"/>
                    </a:lnTo>
                    <a:lnTo>
                      <a:pt x="165" y="20"/>
                    </a:lnTo>
                    <a:lnTo>
                      <a:pt x="172" y="20"/>
                    </a:lnTo>
                    <a:lnTo>
                      <a:pt x="178" y="17"/>
                    </a:lnTo>
                    <a:lnTo>
                      <a:pt x="185" y="17"/>
                    </a:lnTo>
                    <a:lnTo>
                      <a:pt x="188" y="17"/>
                    </a:lnTo>
                    <a:lnTo>
                      <a:pt x="190" y="17"/>
                    </a:lnTo>
                    <a:lnTo>
                      <a:pt x="201" y="15"/>
                    </a:lnTo>
                    <a:lnTo>
                      <a:pt x="206" y="12"/>
                    </a:lnTo>
                    <a:lnTo>
                      <a:pt x="213" y="12"/>
                    </a:lnTo>
                    <a:lnTo>
                      <a:pt x="216" y="14"/>
                    </a:lnTo>
                    <a:lnTo>
                      <a:pt x="216" y="12"/>
                    </a:lnTo>
                    <a:lnTo>
                      <a:pt x="225" y="10"/>
                    </a:lnTo>
                    <a:lnTo>
                      <a:pt x="228" y="7"/>
                    </a:lnTo>
                    <a:lnTo>
                      <a:pt x="230" y="7"/>
                    </a:lnTo>
                    <a:lnTo>
                      <a:pt x="231" y="4"/>
                    </a:lnTo>
                    <a:lnTo>
                      <a:pt x="230" y="4"/>
                    </a:lnTo>
                    <a:lnTo>
                      <a:pt x="233" y="0"/>
                    </a:lnTo>
                    <a:lnTo>
                      <a:pt x="235" y="0"/>
                    </a:lnTo>
                    <a:lnTo>
                      <a:pt x="235" y="0"/>
                    </a:lnTo>
                    <a:lnTo>
                      <a:pt x="238" y="2"/>
                    </a:lnTo>
                    <a:lnTo>
                      <a:pt x="245" y="4"/>
                    </a:lnTo>
                    <a:lnTo>
                      <a:pt x="246" y="4"/>
                    </a:lnTo>
                    <a:lnTo>
                      <a:pt x="248" y="4"/>
                    </a:lnTo>
                    <a:lnTo>
                      <a:pt x="246" y="7"/>
                    </a:lnTo>
                    <a:lnTo>
                      <a:pt x="245" y="12"/>
                    </a:lnTo>
                    <a:lnTo>
                      <a:pt x="245" y="15"/>
                    </a:lnTo>
                    <a:lnTo>
                      <a:pt x="243" y="17"/>
                    </a:lnTo>
                    <a:lnTo>
                      <a:pt x="243" y="19"/>
                    </a:lnTo>
                    <a:lnTo>
                      <a:pt x="246" y="19"/>
                    </a:lnTo>
                    <a:lnTo>
                      <a:pt x="246" y="20"/>
                    </a:lnTo>
                    <a:lnTo>
                      <a:pt x="245" y="22"/>
                    </a:lnTo>
                    <a:lnTo>
                      <a:pt x="243" y="27"/>
                    </a:lnTo>
                    <a:lnTo>
                      <a:pt x="245" y="29"/>
                    </a:lnTo>
                    <a:lnTo>
                      <a:pt x="245" y="34"/>
                    </a:lnTo>
                    <a:lnTo>
                      <a:pt x="243" y="37"/>
                    </a:lnTo>
                    <a:lnTo>
                      <a:pt x="246" y="37"/>
                    </a:lnTo>
                    <a:lnTo>
                      <a:pt x="246" y="35"/>
                    </a:lnTo>
                    <a:lnTo>
                      <a:pt x="248" y="35"/>
                    </a:lnTo>
                    <a:lnTo>
                      <a:pt x="250" y="39"/>
                    </a:lnTo>
                    <a:lnTo>
                      <a:pt x="248" y="39"/>
                    </a:lnTo>
                    <a:lnTo>
                      <a:pt x="248" y="39"/>
                    </a:lnTo>
                    <a:lnTo>
                      <a:pt x="245" y="39"/>
                    </a:lnTo>
                    <a:lnTo>
                      <a:pt x="241" y="39"/>
                    </a:lnTo>
                    <a:lnTo>
                      <a:pt x="238" y="44"/>
                    </a:lnTo>
                    <a:lnTo>
                      <a:pt x="240" y="47"/>
                    </a:lnTo>
                    <a:lnTo>
                      <a:pt x="240" y="52"/>
                    </a:lnTo>
                    <a:lnTo>
                      <a:pt x="238" y="54"/>
                    </a:lnTo>
                    <a:lnTo>
                      <a:pt x="238" y="60"/>
                    </a:lnTo>
                    <a:lnTo>
                      <a:pt x="230" y="70"/>
                    </a:lnTo>
                    <a:lnTo>
                      <a:pt x="225" y="82"/>
                    </a:lnTo>
                    <a:lnTo>
                      <a:pt x="221" y="85"/>
                    </a:lnTo>
                    <a:lnTo>
                      <a:pt x="218" y="85"/>
                    </a:lnTo>
                    <a:lnTo>
                      <a:pt x="213" y="90"/>
                    </a:lnTo>
                    <a:lnTo>
                      <a:pt x="213" y="93"/>
                    </a:lnTo>
                    <a:lnTo>
                      <a:pt x="215" y="97"/>
                    </a:lnTo>
                    <a:lnTo>
                      <a:pt x="213" y="98"/>
                    </a:lnTo>
                    <a:lnTo>
                      <a:pt x="198" y="122"/>
                    </a:lnTo>
                    <a:lnTo>
                      <a:pt x="198" y="128"/>
                    </a:lnTo>
                    <a:lnTo>
                      <a:pt x="190" y="140"/>
                    </a:lnTo>
                    <a:lnTo>
                      <a:pt x="188" y="143"/>
                    </a:lnTo>
                    <a:lnTo>
                      <a:pt x="172" y="163"/>
                    </a:lnTo>
                    <a:lnTo>
                      <a:pt x="172" y="168"/>
                    </a:lnTo>
                    <a:lnTo>
                      <a:pt x="163" y="175"/>
                    </a:lnTo>
                    <a:lnTo>
                      <a:pt x="150" y="190"/>
                    </a:lnTo>
                    <a:lnTo>
                      <a:pt x="123" y="211"/>
                    </a:lnTo>
                    <a:lnTo>
                      <a:pt x="112" y="220"/>
                    </a:lnTo>
                    <a:lnTo>
                      <a:pt x="103" y="221"/>
                    </a:lnTo>
                    <a:lnTo>
                      <a:pt x="97" y="226"/>
                    </a:lnTo>
                    <a:lnTo>
                      <a:pt x="89" y="231"/>
                    </a:lnTo>
                    <a:lnTo>
                      <a:pt x="72" y="248"/>
                    </a:lnTo>
                    <a:lnTo>
                      <a:pt x="69" y="248"/>
                    </a:lnTo>
                    <a:lnTo>
                      <a:pt x="55" y="261"/>
                    </a:lnTo>
                    <a:lnTo>
                      <a:pt x="52" y="263"/>
                    </a:lnTo>
                    <a:lnTo>
                      <a:pt x="50" y="266"/>
                    </a:lnTo>
                    <a:lnTo>
                      <a:pt x="45" y="268"/>
                    </a:lnTo>
                    <a:lnTo>
                      <a:pt x="40" y="271"/>
                    </a:lnTo>
                    <a:lnTo>
                      <a:pt x="39" y="276"/>
                    </a:lnTo>
                    <a:lnTo>
                      <a:pt x="19" y="296"/>
                    </a:lnTo>
                    <a:lnTo>
                      <a:pt x="19" y="298"/>
                    </a:lnTo>
                    <a:lnTo>
                      <a:pt x="0" y="283"/>
                    </a:lnTo>
                    <a:lnTo>
                      <a:pt x="2" y="196"/>
                    </a:lnTo>
                    <a:lnTo>
                      <a:pt x="24" y="178"/>
                    </a:lnTo>
                    <a:lnTo>
                      <a:pt x="24" y="17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41" name="Freeform 97"/>
              <p:cNvSpPr>
                <a:spLocks noEditPoints="1"/>
              </p:cNvSpPr>
              <p:nvPr/>
            </p:nvSpPr>
            <p:spPr bwMode="auto">
              <a:xfrm>
                <a:off x="6825990" y="3206421"/>
                <a:ext cx="135921" cy="115173"/>
              </a:xfrm>
              <a:custGeom>
                <a:avLst/>
                <a:gdLst/>
                <a:ahLst/>
                <a:cxnLst>
                  <a:cxn ang="0">
                    <a:pos x="64" y="25"/>
                  </a:cxn>
                  <a:cxn ang="0">
                    <a:pos x="69" y="22"/>
                  </a:cxn>
                  <a:cxn ang="0">
                    <a:pos x="76" y="19"/>
                  </a:cxn>
                  <a:cxn ang="0">
                    <a:pos x="93" y="0"/>
                  </a:cxn>
                  <a:cxn ang="0">
                    <a:pos x="99" y="4"/>
                  </a:cxn>
                  <a:cxn ang="0">
                    <a:pos x="103" y="17"/>
                  </a:cxn>
                  <a:cxn ang="0">
                    <a:pos x="113" y="22"/>
                  </a:cxn>
                  <a:cxn ang="0">
                    <a:pos x="123" y="22"/>
                  </a:cxn>
                  <a:cxn ang="0">
                    <a:pos x="139" y="24"/>
                  </a:cxn>
                  <a:cxn ang="0">
                    <a:pos x="156" y="35"/>
                  </a:cxn>
                  <a:cxn ang="0">
                    <a:pos x="164" y="42"/>
                  </a:cxn>
                  <a:cxn ang="0">
                    <a:pos x="177" y="43"/>
                  </a:cxn>
                  <a:cxn ang="0">
                    <a:pos x="189" y="43"/>
                  </a:cxn>
                  <a:cxn ang="0">
                    <a:pos x="197" y="43"/>
                  </a:cxn>
                  <a:cxn ang="0">
                    <a:pos x="206" y="32"/>
                  </a:cxn>
                  <a:cxn ang="0">
                    <a:pos x="214" y="30"/>
                  </a:cxn>
                  <a:cxn ang="0">
                    <a:pos x="229" y="27"/>
                  </a:cxn>
                  <a:cxn ang="0">
                    <a:pos x="234" y="34"/>
                  </a:cxn>
                  <a:cxn ang="0">
                    <a:pos x="247" y="35"/>
                  </a:cxn>
                  <a:cxn ang="0">
                    <a:pos x="232" y="53"/>
                  </a:cxn>
                  <a:cxn ang="0">
                    <a:pos x="249" y="155"/>
                  </a:cxn>
                  <a:cxn ang="0">
                    <a:pos x="240" y="165"/>
                  </a:cxn>
                  <a:cxn ang="0">
                    <a:pos x="235" y="168"/>
                  </a:cxn>
                  <a:cxn ang="0">
                    <a:pos x="229" y="173"/>
                  </a:cxn>
                  <a:cxn ang="0">
                    <a:pos x="217" y="178"/>
                  </a:cxn>
                  <a:cxn ang="0">
                    <a:pos x="214" y="181"/>
                  </a:cxn>
                  <a:cxn ang="0">
                    <a:pos x="209" y="186"/>
                  </a:cxn>
                  <a:cxn ang="0">
                    <a:pos x="207" y="193"/>
                  </a:cxn>
                  <a:cxn ang="0">
                    <a:pos x="204" y="203"/>
                  </a:cxn>
                  <a:cxn ang="0">
                    <a:pos x="191" y="221"/>
                  </a:cxn>
                  <a:cxn ang="0">
                    <a:pos x="184" y="223"/>
                  </a:cxn>
                  <a:cxn ang="0">
                    <a:pos x="151" y="201"/>
                  </a:cxn>
                  <a:cxn ang="0">
                    <a:pos x="152" y="196"/>
                  </a:cxn>
                  <a:cxn ang="0">
                    <a:pos x="58" y="143"/>
                  </a:cxn>
                  <a:cxn ang="0">
                    <a:pos x="58" y="122"/>
                  </a:cxn>
                  <a:cxn ang="0">
                    <a:pos x="63" y="112"/>
                  </a:cxn>
                  <a:cxn ang="0">
                    <a:pos x="69" y="103"/>
                  </a:cxn>
                  <a:cxn ang="0">
                    <a:pos x="74" y="97"/>
                  </a:cxn>
                  <a:cxn ang="0">
                    <a:pos x="83" y="95"/>
                  </a:cxn>
                  <a:cxn ang="0">
                    <a:pos x="84" y="87"/>
                  </a:cxn>
                  <a:cxn ang="0">
                    <a:pos x="91" y="77"/>
                  </a:cxn>
                  <a:cxn ang="0">
                    <a:pos x="86" y="68"/>
                  </a:cxn>
                  <a:cxn ang="0">
                    <a:pos x="84" y="63"/>
                  </a:cxn>
                  <a:cxn ang="0">
                    <a:pos x="79" y="57"/>
                  </a:cxn>
                  <a:cxn ang="0">
                    <a:pos x="73" y="47"/>
                  </a:cxn>
                  <a:cxn ang="0">
                    <a:pos x="68" y="42"/>
                  </a:cxn>
                  <a:cxn ang="0">
                    <a:pos x="66" y="37"/>
                  </a:cxn>
                  <a:cxn ang="0">
                    <a:pos x="63" y="29"/>
                  </a:cxn>
                  <a:cxn ang="0">
                    <a:pos x="63" y="29"/>
                  </a:cxn>
                  <a:cxn ang="0">
                    <a:pos x="0" y="145"/>
                  </a:cxn>
                  <a:cxn ang="0">
                    <a:pos x="18" y="145"/>
                  </a:cxn>
                  <a:cxn ang="0">
                    <a:pos x="0" y="145"/>
                  </a:cxn>
                </a:cxnLst>
                <a:rect l="0" t="0" r="r" b="b"/>
                <a:pathLst>
                  <a:path w="254" h="223">
                    <a:moveTo>
                      <a:pt x="63" y="29"/>
                    </a:moveTo>
                    <a:lnTo>
                      <a:pt x="64" y="25"/>
                    </a:lnTo>
                    <a:lnTo>
                      <a:pt x="66" y="24"/>
                    </a:lnTo>
                    <a:lnTo>
                      <a:pt x="69" y="22"/>
                    </a:lnTo>
                    <a:lnTo>
                      <a:pt x="74" y="17"/>
                    </a:lnTo>
                    <a:lnTo>
                      <a:pt x="76" y="19"/>
                    </a:lnTo>
                    <a:lnTo>
                      <a:pt x="83" y="10"/>
                    </a:lnTo>
                    <a:lnTo>
                      <a:pt x="93" y="0"/>
                    </a:lnTo>
                    <a:lnTo>
                      <a:pt x="94" y="4"/>
                    </a:lnTo>
                    <a:lnTo>
                      <a:pt x="99" y="4"/>
                    </a:lnTo>
                    <a:lnTo>
                      <a:pt x="103" y="4"/>
                    </a:lnTo>
                    <a:lnTo>
                      <a:pt x="103" y="17"/>
                    </a:lnTo>
                    <a:lnTo>
                      <a:pt x="108" y="22"/>
                    </a:lnTo>
                    <a:lnTo>
                      <a:pt x="113" y="22"/>
                    </a:lnTo>
                    <a:lnTo>
                      <a:pt x="118" y="20"/>
                    </a:lnTo>
                    <a:lnTo>
                      <a:pt x="123" y="22"/>
                    </a:lnTo>
                    <a:lnTo>
                      <a:pt x="136" y="20"/>
                    </a:lnTo>
                    <a:lnTo>
                      <a:pt x="139" y="24"/>
                    </a:lnTo>
                    <a:lnTo>
                      <a:pt x="149" y="32"/>
                    </a:lnTo>
                    <a:lnTo>
                      <a:pt x="156" y="35"/>
                    </a:lnTo>
                    <a:lnTo>
                      <a:pt x="159" y="40"/>
                    </a:lnTo>
                    <a:lnTo>
                      <a:pt x="164" y="42"/>
                    </a:lnTo>
                    <a:lnTo>
                      <a:pt x="172" y="42"/>
                    </a:lnTo>
                    <a:lnTo>
                      <a:pt x="177" y="43"/>
                    </a:lnTo>
                    <a:lnTo>
                      <a:pt x="184" y="42"/>
                    </a:lnTo>
                    <a:lnTo>
                      <a:pt x="189" y="43"/>
                    </a:lnTo>
                    <a:lnTo>
                      <a:pt x="192" y="43"/>
                    </a:lnTo>
                    <a:lnTo>
                      <a:pt x="197" y="43"/>
                    </a:lnTo>
                    <a:lnTo>
                      <a:pt x="202" y="35"/>
                    </a:lnTo>
                    <a:lnTo>
                      <a:pt x="206" y="32"/>
                    </a:lnTo>
                    <a:lnTo>
                      <a:pt x="211" y="30"/>
                    </a:lnTo>
                    <a:lnTo>
                      <a:pt x="214" y="30"/>
                    </a:lnTo>
                    <a:lnTo>
                      <a:pt x="217" y="29"/>
                    </a:lnTo>
                    <a:lnTo>
                      <a:pt x="229" y="27"/>
                    </a:lnTo>
                    <a:lnTo>
                      <a:pt x="232" y="29"/>
                    </a:lnTo>
                    <a:lnTo>
                      <a:pt x="234" y="34"/>
                    </a:lnTo>
                    <a:lnTo>
                      <a:pt x="239" y="35"/>
                    </a:lnTo>
                    <a:lnTo>
                      <a:pt x="247" y="35"/>
                    </a:lnTo>
                    <a:lnTo>
                      <a:pt x="254" y="35"/>
                    </a:lnTo>
                    <a:lnTo>
                      <a:pt x="232" y="53"/>
                    </a:lnTo>
                    <a:lnTo>
                      <a:pt x="230" y="140"/>
                    </a:lnTo>
                    <a:lnTo>
                      <a:pt x="249" y="155"/>
                    </a:lnTo>
                    <a:lnTo>
                      <a:pt x="247" y="156"/>
                    </a:lnTo>
                    <a:lnTo>
                      <a:pt x="240" y="165"/>
                    </a:lnTo>
                    <a:lnTo>
                      <a:pt x="237" y="165"/>
                    </a:lnTo>
                    <a:lnTo>
                      <a:pt x="235" y="168"/>
                    </a:lnTo>
                    <a:lnTo>
                      <a:pt x="237" y="170"/>
                    </a:lnTo>
                    <a:lnTo>
                      <a:pt x="229" y="173"/>
                    </a:lnTo>
                    <a:lnTo>
                      <a:pt x="224" y="178"/>
                    </a:lnTo>
                    <a:lnTo>
                      <a:pt x="217" y="178"/>
                    </a:lnTo>
                    <a:lnTo>
                      <a:pt x="214" y="180"/>
                    </a:lnTo>
                    <a:lnTo>
                      <a:pt x="214" y="181"/>
                    </a:lnTo>
                    <a:lnTo>
                      <a:pt x="211" y="185"/>
                    </a:lnTo>
                    <a:lnTo>
                      <a:pt x="209" y="186"/>
                    </a:lnTo>
                    <a:lnTo>
                      <a:pt x="211" y="188"/>
                    </a:lnTo>
                    <a:lnTo>
                      <a:pt x="207" y="193"/>
                    </a:lnTo>
                    <a:lnTo>
                      <a:pt x="204" y="198"/>
                    </a:lnTo>
                    <a:lnTo>
                      <a:pt x="204" y="203"/>
                    </a:lnTo>
                    <a:lnTo>
                      <a:pt x="199" y="210"/>
                    </a:lnTo>
                    <a:lnTo>
                      <a:pt x="191" y="221"/>
                    </a:lnTo>
                    <a:lnTo>
                      <a:pt x="186" y="223"/>
                    </a:lnTo>
                    <a:lnTo>
                      <a:pt x="184" y="223"/>
                    </a:lnTo>
                    <a:lnTo>
                      <a:pt x="154" y="205"/>
                    </a:lnTo>
                    <a:lnTo>
                      <a:pt x="151" y="201"/>
                    </a:lnTo>
                    <a:lnTo>
                      <a:pt x="151" y="200"/>
                    </a:lnTo>
                    <a:lnTo>
                      <a:pt x="152" y="196"/>
                    </a:lnTo>
                    <a:lnTo>
                      <a:pt x="147" y="190"/>
                    </a:lnTo>
                    <a:lnTo>
                      <a:pt x="58" y="143"/>
                    </a:lnTo>
                    <a:lnTo>
                      <a:pt x="51" y="143"/>
                    </a:lnTo>
                    <a:lnTo>
                      <a:pt x="58" y="122"/>
                    </a:lnTo>
                    <a:lnTo>
                      <a:pt x="58" y="115"/>
                    </a:lnTo>
                    <a:lnTo>
                      <a:pt x="63" y="112"/>
                    </a:lnTo>
                    <a:lnTo>
                      <a:pt x="66" y="107"/>
                    </a:lnTo>
                    <a:lnTo>
                      <a:pt x="69" y="103"/>
                    </a:lnTo>
                    <a:lnTo>
                      <a:pt x="71" y="100"/>
                    </a:lnTo>
                    <a:lnTo>
                      <a:pt x="74" y="97"/>
                    </a:lnTo>
                    <a:lnTo>
                      <a:pt x="74" y="95"/>
                    </a:lnTo>
                    <a:lnTo>
                      <a:pt x="83" y="95"/>
                    </a:lnTo>
                    <a:lnTo>
                      <a:pt x="84" y="90"/>
                    </a:lnTo>
                    <a:lnTo>
                      <a:pt x="84" y="87"/>
                    </a:lnTo>
                    <a:lnTo>
                      <a:pt x="89" y="80"/>
                    </a:lnTo>
                    <a:lnTo>
                      <a:pt x="91" y="77"/>
                    </a:lnTo>
                    <a:lnTo>
                      <a:pt x="89" y="72"/>
                    </a:lnTo>
                    <a:lnTo>
                      <a:pt x="86" y="68"/>
                    </a:lnTo>
                    <a:lnTo>
                      <a:pt x="88" y="67"/>
                    </a:lnTo>
                    <a:lnTo>
                      <a:pt x="84" y="63"/>
                    </a:lnTo>
                    <a:lnTo>
                      <a:pt x="81" y="63"/>
                    </a:lnTo>
                    <a:lnTo>
                      <a:pt x="79" y="57"/>
                    </a:lnTo>
                    <a:lnTo>
                      <a:pt x="73" y="52"/>
                    </a:lnTo>
                    <a:lnTo>
                      <a:pt x="73" y="47"/>
                    </a:lnTo>
                    <a:lnTo>
                      <a:pt x="71" y="42"/>
                    </a:lnTo>
                    <a:lnTo>
                      <a:pt x="68" y="42"/>
                    </a:lnTo>
                    <a:lnTo>
                      <a:pt x="69" y="37"/>
                    </a:lnTo>
                    <a:lnTo>
                      <a:pt x="66" y="37"/>
                    </a:lnTo>
                    <a:lnTo>
                      <a:pt x="64" y="30"/>
                    </a:lnTo>
                    <a:lnTo>
                      <a:pt x="63" y="29"/>
                    </a:lnTo>
                    <a:lnTo>
                      <a:pt x="63" y="29"/>
                    </a:lnTo>
                    <a:lnTo>
                      <a:pt x="63" y="29"/>
                    </a:lnTo>
                    <a:lnTo>
                      <a:pt x="63" y="29"/>
                    </a:lnTo>
                    <a:close/>
                    <a:moveTo>
                      <a:pt x="0" y="145"/>
                    </a:moveTo>
                    <a:lnTo>
                      <a:pt x="8" y="145"/>
                    </a:lnTo>
                    <a:lnTo>
                      <a:pt x="18" y="145"/>
                    </a:lnTo>
                    <a:lnTo>
                      <a:pt x="0" y="145"/>
                    </a:lnTo>
                    <a:lnTo>
                      <a:pt x="0" y="14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42" name="Freeform 98"/>
              <p:cNvSpPr>
                <a:spLocks/>
              </p:cNvSpPr>
              <p:nvPr/>
            </p:nvSpPr>
            <p:spPr bwMode="auto">
              <a:xfrm>
                <a:off x="6799233" y="3220948"/>
                <a:ext cx="74917" cy="65368"/>
              </a:xfrm>
              <a:custGeom>
                <a:avLst/>
                <a:gdLst/>
                <a:ahLst/>
                <a:cxnLst>
                  <a:cxn ang="0">
                    <a:pos x="108" y="86"/>
                  </a:cxn>
                  <a:cxn ang="0">
                    <a:pos x="116" y="78"/>
                  </a:cxn>
                  <a:cxn ang="0">
                    <a:pos x="121" y="71"/>
                  </a:cxn>
                  <a:cxn ang="0">
                    <a:pos x="124" y="66"/>
                  </a:cxn>
                  <a:cxn ang="0">
                    <a:pos x="134" y="61"/>
                  </a:cxn>
                  <a:cxn ang="0">
                    <a:pos x="139" y="51"/>
                  </a:cxn>
                  <a:cxn ang="0">
                    <a:pos x="139" y="43"/>
                  </a:cxn>
                  <a:cxn ang="0">
                    <a:pos x="138" y="38"/>
                  </a:cxn>
                  <a:cxn ang="0">
                    <a:pos x="131" y="34"/>
                  </a:cxn>
                  <a:cxn ang="0">
                    <a:pos x="123" y="23"/>
                  </a:cxn>
                  <a:cxn ang="0">
                    <a:pos x="121" y="13"/>
                  </a:cxn>
                  <a:cxn ang="0">
                    <a:pos x="119" y="8"/>
                  </a:cxn>
                  <a:cxn ang="0">
                    <a:pos x="114" y="1"/>
                  </a:cxn>
                  <a:cxn ang="0">
                    <a:pos x="106" y="3"/>
                  </a:cxn>
                  <a:cxn ang="0">
                    <a:pos x="98" y="8"/>
                  </a:cxn>
                  <a:cxn ang="0">
                    <a:pos x="84" y="8"/>
                  </a:cxn>
                  <a:cxn ang="0">
                    <a:pos x="75" y="9"/>
                  </a:cxn>
                  <a:cxn ang="0">
                    <a:pos x="70" y="9"/>
                  </a:cxn>
                  <a:cxn ang="0">
                    <a:pos x="66" y="16"/>
                  </a:cxn>
                  <a:cxn ang="0">
                    <a:pos x="58" y="14"/>
                  </a:cxn>
                  <a:cxn ang="0">
                    <a:pos x="53" y="9"/>
                  </a:cxn>
                  <a:cxn ang="0">
                    <a:pos x="43" y="9"/>
                  </a:cxn>
                  <a:cxn ang="0">
                    <a:pos x="36" y="9"/>
                  </a:cxn>
                  <a:cxn ang="0">
                    <a:pos x="36" y="14"/>
                  </a:cxn>
                  <a:cxn ang="0">
                    <a:pos x="36" y="16"/>
                  </a:cxn>
                  <a:cxn ang="0">
                    <a:pos x="33" y="23"/>
                  </a:cxn>
                  <a:cxn ang="0">
                    <a:pos x="31" y="36"/>
                  </a:cxn>
                  <a:cxn ang="0">
                    <a:pos x="33" y="43"/>
                  </a:cxn>
                  <a:cxn ang="0">
                    <a:pos x="38" y="49"/>
                  </a:cxn>
                  <a:cxn ang="0">
                    <a:pos x="25" y="68"/>
                  </a:cxn>
                  <a:cxn ang="0">
                    <a:pos x="15" y="78"/>
                  </a:cxn>
                  <a:cxn ang="0">
                    <a:pos x="3" y="96"/>
                  </a:cxn>
                  <a:cxn ang="0">
                    <a:pos x="3" y="111"/>
                  </a:cxn>
                  <a:cxn ang="0">
                    <a:pos x="0" y="122"/>
                  </a:cxn>
                  <a:cxn ang="0">
                    <a:pos x="0" y="124"/>
                  </a:cxn>
                  <a:cxn ang="0">
                    <a:pos x="8" y="121"/>
                  </a:cxn>
                  <a:cxn ang="0">
                    <a:pos x="13" y="124"/>
                  </a:cxn>
                  <a:cxn ang="0">
                    <a:pos x="18" y="122"/>
                  </a:cxn>
                  <a:cxn ang="0">
                    <a:pos x="23" y="119"/>
                  </a:cxn>
                  <a:cxn ang="0">
                    <a:pos x="25" y="117"/>
                  </a:cxn>
                  <a:cxn ang="0">
                    <a:pos x="28" y="116"/>
                  </a:cxn>
                  <a:cxn ang="0">
                    <a:pos x="50" y="116"/>
                  </a:cxn>
                  <a:cxn ang="0">
                    <a:pos x="101" y="114"/>
                  </a:cxn>
                </a:cxnLst>
                <a:rect l="0" t="0" r="r" b="b"/>
                <a:pathLst>
                  <a:path w="141" h="124">
                    <a:moveTo>
                      <a:pt x="108" y="93"/>
                    </a:moveTo>
                    <a:lnTo>
                      <a:pt x="108" y="86"/>
                    </a:lnTo>
                    <a:lnTo>
                      <a:pt x="113" y="83"/>
                    </a:lnTo>
                    <a:lnTo>
                      <a:pt x="116" y="78"/>
                    </a:lnTo>
                    <a:lnTo>
                      <a:pt x="119" y="74"/>
                    </a:lnTo>
                    <a:lnTo>
                      <a:pt x="121" y="71"/>
                    </a:lnTo>
                    <a:lnTo>
                      <a:pt x="124" y="68"/>
                    </a:lnTo>
                    <a:lnTo>
                      <a:pt x="124" y="66"/>
                    </a:lnTo>
                    <a:lnTo>
                      <a:pt x="133" y="66"/>
                    </a:lnTo>
                    <a:lnTo>
                      <a:pt x="134" y="61"/>
                    </a:lnTo>
                    <a:lnTo>
                      <a:pt x="134" y="58"/>
                    </a:lnTo>
                    <a:lnTo>
                      <a:pt x="139" y="51"/>
                    </a:lnTo>
                    <a:lnTo>
                      <a:pt x="141" y="48"/>
                    </a:lnTo>
                    <a:lnTo>
                      <a:pt x="139" y="43"/>
                    </a:lnTo>
                    <a:lnTo>
                      <a:pt x="136" y="39"/>
                    </a:lnTo>
                    <a:lnTo>
                      <a:pt x="138" y="38"/>
                    </a:lnTo>
                    <a:lnTo>
                      <a:pt x="134" y="34"/>
                    </a:lnTo>
                    <a:lnTo>
                      <a:pt x="131" y="34"/>
                    </a:lnTo>
                    <a:lnTo>
                      <a:pt x="129" y="28"/>
                    </a:lnTo>
                    <a:lnTo>
                      <a:pt x="123" y="23"/>
                    </a:lnTo>
                    <a:lnTo>
                      <a:pt x="123" y="18"/>
                    </a:lnTo>
                    <a:lnTo>
                      <a:pt x="121" y="13"/>
                    </a:lnTo>
                    <a:lnTo>
                      <a:pt x="118" y="13"/>
                    </a:lnTo>
                    <a:lnTo>
                      <a:pt x="119" y="8"/>
                    </a:lnTo>
                    <a:lnTo>
                      <a:pt x="116" y="8"/>
                    </a:lnTo>
                    <a:lnTo>
                      <a:pt x="114" y="1"/>
                    </a:lnTo>
                    <a:lnTo>
                      <a:pt x="113" y="0"/>
                    </a:lnTo>
                    <a:lnTo>
                      <a:pt x="106" y="3"/>
                    </a:lnTo>
                    <a:lnTo>
                      <a:pt x="103" y="6"/>
                    </a:lnTo>
                    <a:lnTo>
                      <a:pt x="98" y="8"/>
                    </a:lnTo>
                    <a:lnTo>
                      <a:pt x="93" y="8"/>
                    </a:lnTo>
                    <a:lnTo>
                      <a:pt x="84" y="8"/>
                    </a:lnTo>
                    <a:lnTo>
                      <a:pt x="78" y="9"/>
                    </a:lnTo>
                    <a:lnTo>
                      <a:pt x="75" y="9"/>
                    </a:lnTo>
                    <a:lnTo>
                      <a:pt x="73" y="11"/>
                    </a:lnTo>
                    <a:lnTo>
                      <a:pt x="70" y="9"/>
                    </a:lnTo>
                    <a:lnTo>
                      <a:pt x="66" y="13"/>
                    </a:lnTo>
                    <a:lnTo>
                      <a:pt x="66" y="16"/>
                    </a:lnTo>
                    <a:lnTo>
                      <a:pt x="65" y="16"/>
                    </a:lnTo>
                    <a:lnTo>
                      <a:pt x="58" y="14"/>
                    </a:lnTo>
                    <a:lnTo>
                      <a:pt x="58" y="11"/>
                    </a:lnTo>
                    <a:lnTo>
                      <a:pt x="53" y="9"/>
                    </a:lnTo>
                    <a:lnTo>
                      <a:pt x="50" y="11"/>
                    </a:lnTo>
                    <a:lnTo>
                      <a:pt x="43" y="9"/>
                    </a:lnTo>
                    <a:lnTo>
                      <a:pt x="38" y="8"/>
                    </a:lnTo>
                    <a:lnTo>
                      <a:pt x="36" y="9"/>
                    </a:lnTo>
                    <a:lnTo>
                      <a:pt x="35" y="13"/>
                    </a:lnTo>
                    <a:lnTo>
                      <a:pt x="36" y="14"/>
                    </a:lnTo>
                    <a:lnTo>
                      <a:pt x="36" y="16"/>
                    </a:lnTo>
                    <a:lnTo>
                      <a:pt x="36" y="16"/>
                    </a:lnTo>
                    <a:lnTo>
                      <a:pt x="35" y="19"/>
                    </a:lnTo>
                    <a:lnTo>
                      <a:pt x="33" y="23"/>
                    </a:lnTo>
                    <a:lnTo>
                      <a:pt x="33" y="28"/>
                    </a:lnTo>
                    <a:lnTo>
                      <a:pt x="31" y="36"/>
                    </a:lnTo>
                    <a:lnTo>
                      <a:pt x="31" y="41"/>
                    </a:lnTo>
                    <a:lnTo>
                      <a:pt x="33" y="43"/>
                    </a:lnTo>
                    <a:lnTo>
                      <a:pt x="36" y="46"/>
                    </a:lnTo>
                    <a:lnTo>
                      <a:pt x="38" y="49"/>
                    </a:lnTo>
                    <a:lnTo>
                      <a:pt x="36" y="53"/>
                    </a:lnTo>
                    <a:lnTo>
                      <a:pt x="25" y="68"/>
                    </a:lnTo>
                    <a:lnTo>
                      <a:pt x="16" y="74"/>
                    </a:lnTo>
                    <a:lnTo>
                      <a:pt x="15" y="78"/>
                    </a:lnTo>
                    <a:lnTo>
                      <a:pt x="5" y="94"/>
                    </a:lnTo>
                    <a:lnTo>
                      <a:pt x="3" y="96"/>
                    </a:lnTo>
                    <a:lnTo>
                      <a:pt x="3" y="103"/>
                    </a:lnTo>
                    <a:lnTo>
                      <a:pt x="3" y="111"/>
                    </a:lnTo>
                    <a:lnTo>
                      <a:pt x="0" y="117"/>
                    </a:lnTo>
                    <a:lnTo>
                      <a:pt x="0" y="122"/>
                    </a:lnTo>
                    <a:lnTo>
                      <a:pt x="0" y="124"/>
                    </a:lnTo>
                    <a:lnTo>
                      <a:pt x="0" y="124"/>
                    </a:lnTo>
                    <a:lnTo>
                      <a:pt x="5" y="124"/>
                    </a:lnTo>
                    <a:lnTo>
                      <a:pt x="8" y="121"/>
                    </a:lnTo>
                    <a:lnTo>
                      <a:pt x="11" y="122"/>
                    </a:lnTo>
                    <a:lnTo>
                      <a:pt x="13" y="124"/>
                    </a:lnTo>
                    <a:lnTo>
                      <a:pt x="16" y="124"/>
                    </a:lnTo>
                    <a:lnTo>
                      <a:pt x="18" y="122"/>
                    </a:lnTo>
                    <a:lnTo>
                      <a:pt x="18" y="119"/>
                    </a:lnTo>
                    <a:lnTo>
                      <a:pt x="23" y="119"/>
                    </a:lnTo>
                    <a:lnTo>
                      <a:pt x="23" y="119"/>
                    </a:lnTo>
                    <a:lnTo>
                      <a:pt x="25" y="117"/>
                    </a:lnTo>
                    <a:lnTo>
                      <a:pt x="26" y="117"/>
                    </a:lnTo>
                    <a:lnTo>
                      <a:pt x="28" y="116"/>
                    </a:lnTo>
                    <a:lnTo>
                      <a:pt x="50" y="116"/>
                    </a:lnTo>
                    <a:lnTo>
                      <a:pt x="50" y="116"/>
                    </a:lnTo>
                    <a:lnTo>
                      <a:pt x="68" y="116"/>
                    </a:lnTo>
                    <a:lnTo>
                      <a:pt x="101" y="114"/>
                    </a:lnTo>
                    <a:lnTo>
                      <a:pt x="108" y="93"/>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43" name="Freeform 99"/>
              <p:cNvSpPr>
                <a:spLocks/>
              </p:cNvSpPr>
              <p:nvPr/>
            </p:nvSpPr>
            <p:spPr bwMode="auto">
              <a:xfrm>
                <a:off x="6603378" y="3142091"/>
                <a:ext cx="169099" cy="99608"/>
              </a:xfrm>
              <a:custGeom>
                <a:avLst/>
                <a:gdLst/>
                <a:ahLst/>
                <a:cxnLst>
                  <a:cxn ang="0">
                    <a:pos x="201" y="6"/>
                  </a:cxn>
                  <a:cxn ang="0">
                    <a:pos x="218" y="30"/>
                  </a:cxn>
                  <a:cxn ang="0">
                    <a:pos x="215" y="43"/>
                  </a:cxn>
                  <a:cxn ang="0">
                    <a:pos x="226" y="51"/>
                  </a:cxn>
                  <a:cxn ang="0">
                    <a:pos x="236" y="60"/>
                  </a:cxn>
                  <a:cxn ang="0">
                    <a:pos x="253" y="68"/>
                  </a:cxn>
                  <a:cxn ang="0">
                    <a:pos x="264" y="74"/>
                  </a:cxn>
                  <a:cxn ang="0">
                    <a:pos x="258" y="84"/>
                  </a:cxn>
                  <a:cxn ang="0">
                    <a:pos x="273" y="89"/>
                  </a:cxn>
                  <a:cxn ang="0">
                    <a:pos x="284" y="103"/>
                  </a:cxn>
                  <a:cxn ang="0">
                    <a:pos x="294" y="113"/>
                  </a:cxn>
                  <a:cxn ang="0">
                    <a:pos x="308" y="121"/>
                  </a:cxn>
                  <a:cxn ang="0">
                    <a:pos x="316" y="134"/>
                  </a:cxn>
                  <a:cxn ang="0">
                    <a:pos x="306" y="133"/>
                  </a:cxn>
                  <a:cxn ang="0">
                    <a:pos x="284" y="133"/>
                  </a:cxn>
                  <a:cxn ang="0">
                    <a:pos x="271" y="131"/>
                  </a:cxn>
                  <a:cxn ang="0">
                    <a:pos x="266" y="133"/>
                  </a:cxn>
                  <a:cxn ang="0">
                    <a:pos x="249" y="138"/>
                  </a:cxn>
                  <a:cxn ang="0">
                    <a:pos x="243" y="136"/>
                  </a:cxn>
                  <a:cxn ang="0">
                    <a:pos x="225" y="139"/>
                  </a:cxn>
                  <a:cxn ang="0">
                    <a:pos x="206" y="141"/>
                  </a:cxn>
                  <a:cxn ang="0">
                    <a:pos x="190" y="148"/>
                  </a:cxn>
                  <a:cxn ang="0">
                    <a:pos x="186" y="154"/>
                  </a:cxn>
                  <a:cxn ang="0">
                    <a:pos x="171" y="151"/>
                  </a:cxn>
                  <a:cxn ang="0">
                    <a:pos x="153" y="149"/>
                  </a:cxn>
                  <a:cxn ang="0">
                    <a:pos x="137" y="143"/>
                  </a:cxn>
                  <a:cxn ang="0">
                    <a:pos x="122" y="134"/>
                  </a:cxn>
                  <a:cxn ang="0">
                    <a:pos x="110" y="138"/>
                  </a:cxn>
                  <a:cxn ang="0">
                    <a:pos x="105" y="148"/>
                  </a:cxn>
                  <a:cxn ang="0">
                    <a:pos x="103" y="156"/>
                  </a:cxn>
                  <a:cxn ang="0">
                    <a:pos x="98" y="166"/>
                  </a:cxn>
                  <a:cxn ang="0">
                    <a:pos x="87" y="162"/>
                  </a:cxn>
                  <a:cxn ang="0">
                    <a:pos x="65" y="167"/>
                  </a:cxn>
                  <a:cxn ang="0">
                    <a:pos x="42" y="192"/>
                  </a:cxn>
                  <a:cxn ang="0">
                    <a:pos x="40" y="182"/>
                  </a:cxn>
                  <a:cxn ang="0">
                    <a:pos x="20" y="161"/>
                  </a:cxn>
                  <a:cxn ang="0">
                    <a:pos x="5" y="146"/>
                  </a:cxn>
                  <a:cxn ang="0">
                    <a:pos x="4" y="123"/>
                  </a:cxn>
                  <a:cxn ang="0">
                    <a:pos x="5" y="108"/>
                  </a:cxn>
                  <a:cxn ang="0">
                    <a:pos x="20" y="84"/>
                  </a:cxn>
                  <a:cxn ang="0">
                    <a:pos x="30" y="78"/>
                  </a:cxn>
                  <a:cxn ang="0">
                    <a:pos x="47" y="81"/>
                  </a:cxn>
                  <a:cxn ang="0">
                    <a:pos x="55" y="73"/>
                  </a:cxn>
                  <a:cxn ang="0">
                    <a:pos x="68" y="74"/>
                  </a:cxn>
                  <a:cxn ang="0">
                    <a:pos x="103" y="64"/>
                  </a:cxn>
                  <a:cxn ang="0">
                    <a:pos x="110" y="55"/>
                  </a:cxn>
                  <a:cxn ang="0">
                    <a:pos x="113" y="45"/>
                  </a:cxn>
                  <a:cxn ang="0">
                    <a:pos x="135" y="46"/>
                  </a:cxn>
                  <a:cxn ang="0">
                    <a:pos x="155" y="36"/>
                  </a:cxn>
                  <a:cxn ang="0">
                    <a:pos x="158" y="25"/>
                  </a:cxn>
                  <a:cxn ang="0">
                    <a:pos x="170" y="15"/>
                  </a:cxn>
                  <a:cxn ang="0">
                    <a:pos x="180" y="5"/>
                  </a:cxn>
                  <a:cxn ang="0">
                    <a:pos x="200" y="1"/>
                  </a:cxn>
                </a:cxnLst>
                <a:rect l="0" t="0" r="r" b="b"/>
                <a:pathLst>
                  <a:path w="316" h="192">
                    <a:moveTo>
                      <a:pt x="200" y="0"/>
                    </a:moveTo>
                    <a:lnTo>
                      <a:pt x="203" y="3"/>
                    </a:lnTo>
                    <a:lnTo>
                      <a:pt x="203" y="5"/>
                    </a:lnTo>
                    <a:lnTo>
                      <a:pt x="201" y="6"/>
                    </a:lnTo>
                    <a:lnTo>
                      <a:pt x="206" y="11"/>
                    </a:lnTo>
                    <a:lnTo>
                      <a:pt x="208" y="13"/>
                    </a:lnTo>
                    <a:lnTo>
                      <a:pt x="213" y="21"/>
                    </a:lnTo>
                    <a:lnTo>
                      <a:pt x="218" y="30"/>
                    </a:lnTo>
                    <a:lnTo>
                      <a:pt x="220" y="33"/>
                    </a:lnTo>
                    <a:lnTo>
                      <a:pt x="218" y="38"/>
                    </a:lnTo>
                    <a:lnTo>
                      <a:pt x="216" y="40"/>
                    </a:lnTo>
                    <a:lnTo>
                      <a:pt x="215" y="43"/>
                    </a:lnTo>
                    <a:lnTo>
                      <a:pt x="216" y="50"/>
                    </a:lnTo>
                    <a:lnTo>
                      <a:pt x="220" y="53"/>
                    </a:lnTo>
                    <a:lnTo>
                      <a:pt x="225" y="53"/>
                    </a:lnTo>
                    <a:lnTo>
                      <a:pt x="226" y="51"/>
                    </a:lnTo>
                    <a:lnTo>
                      <a:pt x="235" y="51"/>
                    </a:lnTo>
                    <a:lnTo>
                      <a:pt x="236" y="53"/>
                    </a:lnTo>
                    <a:lnTo>
                      <a:pt x="235" y="56"/>
                    </a:lnTo>
                    <a:lnTo>
                      <a:pt x="236" y="60"/>
                    </a:lnTo>
                    <a:lnTo>
                      <a:pt x="240" y="63"/>
                    </a:lnTo>
                    <a:lnTo>
                      <a:pt x="245" y="64"/>
                    </a:lnTo>
                    <a:lnTo>
                      <a:pt x="249" y="64"/>
                    </a:lnTo>
                    <a:lnTo>
                      <a:pt x="253" y="68"/>
                    </a:lnTo>
                    <a:lnTo>
                      <a:pt x="254" y="69"/>
                    </a:lnTo>
                    <a:lnTo>
                      <a:pt x="259" y="73"/>
                    </a:lnTo>
                    <a:lnTo>
                      <a:pt x="263" y="73"/>
                    </a:lnTo>
                    <a:lnTo>
                      <a:pt x="264" y="74"/>
                    </a:lnTo>
                    <a:lnTo>
                      <a:pt x="264" y="78"/>
                    </a:lnTo>
                    <a:lnTo>
                      <a:pt x="261" y="81"/>
                    </a:lnTo>
                    <a:lnTo>
                      <a:pt x="259" y="83"/>
                    </a:lnTo>
                    <a:lnTo>
                      <a:pt x="258" y="84"/>
                    </a:lnTo>
                    <a:lnTo>
                      <a:pt x="263" y="88"/>
                    </a:lnTo>
                    <a:lnTo>
                      <a:pt x="268" y="89"/>
                    </a:lnTo>
                    <a:lnTo>
                      <a:pt x="269" y="88"/>
                    </a:lnTo>
                    <a:lnTo>
                      <a:pt x="273" y="89"/>
                    </a:lnTo>
                    <a:lnTo>
                      <a:pt x="274" y="89"/>
                    </a:lnTo>
                    <a:lnTo>
                      <a:pt x="283" y="94"/>
                    </a:lnTo>
                    <a:lnTo>
                      <a:pt x="284" y="96"/>
                    </a:lnTo>
                    <a:lnTo>
                      <a:pt x="284" y="103"/>
                    </a:lnTo>
                    <a:lnTo>
                      <a:pt x="288" y="104"/>
                    </a:lnTo>
                    <a:lnTo>
                      <a:pt x="293" y="106"/>
                    </a:lnTo>
                    <a:lnTo>
                      <a:pt x="294" y="108"/>
                    </a:lnTo>
                    <a:lnTo>
                      <a:pt x="294" y="113"/>
                    </a:lnTo>
                    <a:lnTo>
                      <a:pt x="296" y="114"/>
                    </a:lnTo>
                    <a:lnTo>
                      <a:pt x="304" y="116"/>
                    </a:lnTo>
                    <a:lnTo>
                      <a:pt x="308" y="119"/>
                    </a:lnTo>
                    <a:lnTo>
                      <a:pt x="308" y="121"/>
                    </a:lnTo>
                    <a:lnTo>
                      <a:pt x="308" y="128"/>
                    </a:lnTo>
                    <a:lnTo>
                      <a:pt x="311" y="129"/>
                    </a:lnTo>
                    <a:lnTo>
                      <a:pt x="314" y="133"/>
                    </a:lnTo>
                    <a:lnTo>
                      <a:pt x="316" y="134"/>
                    </a:lnTo>
                    <a:lnTo>
                      <a:pt x="316" y="136"/>
                    </a:lnTo>
                    <a:lnTo>
                      <a:pt x="316" y="136"/>
                    </a:lnTo>
                    <a:lnTo>
                      <a:pt x="311" y="133"/>
                    </a:lnTo>
                    <a:lnTo>
                      <a:pt x="306" y="133"/>
                    </a:lnTo>
                    <a:lnTo>
                      <a:pt x="298" y="136"/>
                    </a:lnTo>
                    <a:lnTo>
                      <a:pt x="298" y="134"/>
                    </a:lnTo>
                    <a:lnTo>
                      <a:pt x="288" y="134"/>
                    </a:lnTo>
                    <a:lnTo>
                      <a:pt x="284" y="133"/>
                    </a:lnTo>
                    <a:lnTo>
                      <a:pt x="281" y="133"/>
                    </a:lnTo>
                    <a:lnTo>
                      <a:pt x="278" y="131"/>
                    </a:lnTo>
                    <a:lnTo>
                      <a:pt x="276" y="131"/>
                    </a:lnTo>
                    <a:lnTo>
                      <a:pt x="271" y="131"/>
                    </a:lnTo>
                    <a:lnTo>
                      <a:pt x="268" y="128"/>
                    </a:lnTo>
                    <a:lnTo>
                      <a:pt x="264" y="129"/>
                    </a:lnTo>
                    <a:lnTo>
                      <a:pt x="264" y="131"/>
                    </a:lnTo>
                    <a:lnTo>
                      <a:pt x="266" y="133"/>
                    </a:lnTo>
                    <a:lnTo>
                      <a:pt x="263" y="136"/>
                    </a:lnTo>
                    <a:lnTo>
                      <a:pt x="259" y="136"/>
                    </a:lnTo>
                    <a:lnTo>
                      <a:pt x="256" y="138"/>
                    </a:lnTo>
                    <a:lnTo>
                      <a:pt x="249" y="138"/>
                    </a:lnTo>
                    <a:lnTo>
                      <a:pt x="248" y="139"/>
                    </a:lnTo>
                    <a:lnTo>
                      <a:pt x="245" y="139"/>
                    </a:lnTo>
                    <a:lnTo>
                      <a:pt x="245" y="136"/>
                    </a:lnTo>
                    <a:lnTo>
                      <a:pt x="243" y="136"/>
                    </a:lnTo>
                    <a:lnTo>
                      <a:pt x="241" y="134"/>
                    </a:lnTo>
                    <a:lnTo>
                      <a:pt x="238" y="134"/>
                    </a:lnTo>
                    <a:lnTo>
                      <a:pt x="228" y="138"/>
                    </a:lnTo>
                    <a:lnTo>
                      <a:pt x="225" y="139"/>
                    </a:lnTo>
                    <a:lnTo>
                      <a:pt x="223" y="141"/>
                    </a:lnTo>
                    <a:lnTo>
                      <a:pt x="213" y="143"/>
                    </a:lnTo>
                    <a:lnTo>
                      <a:pt x="210" y="144"/>
                    </a:lnTo>
                    <a:lnTo>
                      <a:pt x="206" y="141"/>
                    </a:lnTo>
                    <a:lnTo>
                      <a:pt x="201" y="141"/>
                    </a:lnTo>
                    <a:lnTo>
                      <a:pt x="198" y="141"/>
                    </a:lnTo>
                    <a:lnTo>
                      <a:pt x="193" y="144"/>
                    </a:lnTo>
                    <a:lnTo>
                      <a:pt x="190" y="148"/>
                    </a:lnTo>
                    <a:lnTo>
                      <a:pt x="190" y="151"/>
                    </a:lnTo>
                    <a:lnTo>
                      <a:pt x="193" y="153"/>
                    </a:lnTo>
                    <a:lnTo>
                      <a:pt x="191" y="154"/>
                    </a:lnTo>
                    <a:lnTo>
                      <a:pt x="186" y="154"/>
                    </a:lnTo>
                    <a:lnTo>
                      <a:pt x="185" y="154"/>
                    </a:lnTo>
                    <a:lnTo>
                      <a:pt x="178" y="153"/>
                    </a:lnTo>
                    <a:lnTo>
                      <a:pt x="175" y="151"/>
                    </a:lnTo>
                    <a:lnTo>
                      <a:pt x="171" y="151"/>
                    </a:lnTo>
                    <a:lnTo>
                      <a:pt x="168" y="153"/>
                    </a:lnTo>
                    <a:lnTo>
                      <a:pt x="165" y="153"/>
                    </a:lnTo>
                    <a:lnTo>
                      <a:pt x="158" y="151"/>
                    </a:lnTo>
                    <a:lnTo>
                      <a:pt x="153" y="149"/>
                    </a:lnTo>
                    <a:lnTo>
                      <a:pt x="148" y="149"/>
                    </a:lnTo>
                    <a:lnTo>
                      <a:pt x="147" y="148"/>
                    </a:lnTo>
                    <a:lnTo>
                      <a:pt x="140" y="143"/>
                    </a:lnTo>
                    <a:lnTo>
                      <a:pt x="137" y="143"/>
                    </a:lnTo>
                    <a:lnTo>
                      <a:pt x="130" y="136"/>
                    </a:lnTo>
                    <a:lnTo>
                      <a:pt x="127" y="136"/>
                    </a:lnTo>
                    <a:lnTo>
                      <a:pt x="123" y="134"/>
                    </a:lnTo>
                    <a:lnTo>
                      <a:pt x="122" y="134"/>
                    </a:lnTo>
                    <a:lnTo>
                      <a:pt x="120" y="136"/>
                    </a:lnTo>
                    <a:lnTo>
                      <a:pt x="117" y="136"/>
                    </a:lnTo>
                    <a:lnTo>
                      <a:pt x="112" y="138"/>
                    </a:lnTo>
                    <a:lnTo>
                      <a:pt x="110" y="138"/>
                    </a:lnTo>
                    <a:lnTo>
                      <a:pt x="108" y="139"/>
                    </a:lnTo>
                    <a:lnTo>
                      <a:pt x="107" y="143"/>
                    </a:lnTo>
                    <a:lnTo>
                      <a:pt x="105" y="146"/>
                    </a:lnTo>
                    <a:lnTo>
                      <a:pt x="105" y="148"/>
                    </a:lnTo>
                    <a:lnTo>
                      <a:pt x="103" y="149"/>
                    </a:lnTo>
                    <a:lnTo>
                      <a:pt x="100" y="149"/>
                    </a:lnTo>
                    <a:lnTo>
                      <a:pt x="100" y="153"/>
                    </a:lnTo>
                    <a:lnTo>
                      <a:pt x="103" y="156"/>
                    </a:lnTo>
                    <a:lnTo>
                      <a:pt x="102" y="159"/>
                    </a:lnTo>
                    <a:lnTo>
                      <a:pt x="100" y="161"/>
                    </a:lnTo>
                    <a:lnTo>
                      <a:pt x="100" y="166"/>
                    </a:lnTo>
                    <a:lnTo>
                      <a:pt x="98" y="166"/>
                    </a:lnTo>
                    <a:lnTo>
                      <a:pt x="95" y="166"/>
                    </a:lnTo>
                    <a:lnTo>
                      <a:pt x="92" y="164"/>
                    </a:lnTo>
                    <a:lnTo>
                      <a:pt x="90" y="162"/>
                    </a:lnTo>
                    <a:lnTo>
                      <a:pt x="87" y="162"/>
                    </a:lnTo>
                    <a:lnTo>
                      <a:pt x="82" y="162"/>
                    </a:lnTo>
                    <a:lnTo>
                      <a:pt x="80" y="164"/>
                    </a:lnTo>
                    <a:lnTo>
                      <a:pt x="75" y="164"/>
                    </a:lnTo>
                    <a:lnTo>
                      <a:pt x="65" y="167"/>
                    </a:lnTo>
                    <a:lnTo>
                      <a:pt x="63" y="171"/>
                    </a:lnTo>
                    <a:lnTo>
                      <a:pt x="58" y="171"/>
                    </a:lnTo>
                    <a:lnTo>
                      <a:pt x="53" y="176"/>
                    </a:lnTo>
                    <a:lnTo>
                      <a:pt x="42" y="192"/>
                    </a:lnTo>
                    <a:lnTo>
                      <a:pt x="42" y="192"/>
                    </a:lnTo>
                    <a:lnTo>
                      <a:pt x="40" y="191"/>
                    </a:lnTo>
                    <a:lnTo>
                      <a:pt x="40" y="187"/>
                    </a:lnTo>
                    <a:lnTo>
                      <a:pt x="40" y="182"/>
                    </a:lnTo>
                    <a:lnTo>
                      <a:pt x="32" y="177"/>
                    </a:lnTo>
                    <a:lnTo>
                      <a:pt x="29" y="174"/>
                    </a:lnTo>
                    <a:lnTo>
                      <a:pt x="25" y="167"/>
                    </a:lnTo>
                    <a:lnTo>
                      <a:pt x="20" y="161"/>
                    </a:lnTo>
                    <a:lnTo>
                      <a:pt x="19" y="156"/>
                    </a:lnTo>
                    <a:lnTo>
                      <a:pt x="14" y="151"/>
                    </a:lnTo>
                    <a:lnTo>
                      <a:pt x="7" y="148"/>
                    </a:lnTo>
                    <a:lnTo>
                      <a:pt x="5" y="146"/>
                    </a:lnTo>
                    <a:lnTo>
                      <a:pt x="5" y="138"/>
                    </a:lnTo>
                    <a:lnTo>
                      <a:pt x="4" y="133"/>
                    </a:lnTo>
                    <a:lnTo>
                      <a:pt x="2" y="128"/>
                    </a:lnTo>
                    <a:lnTo>
                      <a:pt x="4" y="123"/>
                    </a:lnTo>
                    <a:lnTo>
                      <a:pt x="2" y="116"/>
                    </a:lnTo>
                    <a:lnTo>
                      <a:pt x="0" y="111"/>
                    </a:lnTo>
                    <a:lnTo>
                      <a:pt x="4" y="108"/>
                    </a:lnTo>
                    <a:lnTo>
                      <a:pt x="5" y="108"/>
                    </a:lnTo>
                    <a:lnTo>
                      <a:pt x="10" y="101"/>
                    </a:lnTo>
                    <a:lnTo>
                      <a:pt x="14" y="96"/>
                    </a:lnTo>
                    <a:lnTo>
                      <a:pt x="17" y="89"/>
                    </a:lnTo>
                    <a:lnTo>
                      <a:pt x="20" y="84"/>
                    </a:lnTo>
                    <a:lnTo>
                      <a:pt x="24" y="83"/>
                    </a:lnTo>
                    <a:lnTo>
                      <a:pt x="29" y="78"/>
                    </a:lnTo>
                    <a:lnTo>
                      <a:pt x="29" y="76"/>
                    </a:lnTo>
                    <a:lnTo>
                      <a:pt x="30" y="78"/>
                    </a:lnTo>
                    <a:lnTo>
                      <a:pt x="32" y="83"/>
                    </a:lnTo>
                    <a:lnTo>
                      <a:pt x="35" y="83"/>
                    </a:lnTo>
                    <a:lnTo>
                      <a:pt x="40" y="83"/>
                    </a:lnTo>
                    <a:lnTo>
                      <a:pt x="47" y="81"/>
                    </a:lnTo>
                    <a:lnTo>
                      <a:pt x="50" y="76"/>
                    </a:lnTo>
                    <a:lnTo>
                      <a:pt x="50" y="73"/>
                    </a:lnTo>
                    <a:lnTo>
                      <a:pt x="52" y="69"/>
                    </a:lnTo>
                    <a:lnTo>
                      <a:pt x="55" y="73"/>
                    </a:lnTo>
                    <a:lnTo>
                      <a:pt x="57" y="78"/>
                    </a:lnTo>
                    <a:lnTo>
                      <a:pt x="58" y="79"/>
                    </a:lnTo>
                    <a:lnTo>
                      <a:pt x="63" y="78"/>
                    </a:lnTo>
                    <a:lnTo>
                      <a:pt x="68" y="74"/>
                    </a:lnTo>
                    <a:lnTo>
                      <a:pt x="77" y="71"/>
                    </a:lnTo>
                    <a:lnTo>
                      <a:pt x="82" y="68"/>
                    </a:lnTo>
                    <a:lnTo>
                      <a:pt x="97" y="64"/>
                    </a:lnTo>
                    <a:lnTo>
                      <a:pt x="103" y="64"/>
                    </a:lnTo>
                    <a:lnTo>
                      <a:pt x="107" y="61"/>
                    </a:lnTo>
                    <a:lnTo>
                      <a:pt x="113" y="58"/>
                    </a:lnTo>
                    <a:lnTo>
                      <a:pt x="112" y="55"/>
                    </a:lnTo>
                    <a:lnTo>
                      <a:pt x="110" y="55"/>
                    </a:lnTo>
                    <a:lnTo>
                      <a:pt x="105" y="50"/>
                    </a:lnTo>
                    <a:lnTo>
                      <a:pt x="105" y="46"/>
                    </a:lnTo>
                    <a:lnTo>
                      <a:pt x="108" y="45"/>
                    </a:lnTo>
                    <a:lnTo>
                      <a:pt x="113" y="45"/>
                    </a:lnTo>
                    <a:lnTo>
                      <a:pt x="118" y="45"/>
                    </a:lnTo>
                    <a:lnTo>
                      <a:pt x="122" y="46"/>
                    </a:lnTo>
                    <a:lnTo>
                      <a:pt x="128" y="46"/>
                    </a:lnTo>
                    <a:lnTo>
                      <a:pt x="135" y="46"/>
                    </a:lnTo>
                    <a:lnTo>
                      <a:pt x="145" y="45"/>
                    </a:lnTo>
                    <a:lnTo>
                      <a:pt x="150" y="41"/>
                    </a:lnTo>
                    <a:lnTo>
                      <a:pt x="153" y="40"/>
                    </a:lnTo>
                    <a:lnTo>
                      <a:pt x="155" y="36"/>
                    </a:lnTo>
                    <a:lnTo>
                      <a:pt x="153" y="33"/>
                    </a:lnTo>
                    <a:lnTo>
                      <a:pt x="155" y="30"/>
                    </a:lnTo>
                    <a:lnTo>
                      <a:pt x="158" y="28"/>
                    </a:lnTo>
                    <a:lnTo>
                      <a:pt x="158" y="25"/>
                    </a:lnTo>
                    <a:lnTo>
                      <a:pt x="161" y="21"/>
                    </a:lnTo>
                    <a:lnTo>
                      <a:pt x="163" y="21"/>
                    </a:lnTo>
                    <a:lnTo>
                      <a:pt x="165" y="21"/>
                    </a:lnTo>
                    <a:lnTo>
                      <a:pt x="170" y="15"/>
                    </a:lnTo>
                    <a:lnTo>
                      <a:pt x="173" y="15"/>
                    </a:lnTo>
                    <a:lnTo>
                      <a:pt x="173" y="11"/>
                    </a:lnTo>
                    <a:lnTo>
                      <a:pt x="173" y="8"/>
                    </a:lnTo>
                    <a:lnTo>
                      <a:pt x="180" y="5"/>
                    </a:lnTo>
                    <a:lnTo>
                      <a:pt x="185" y="3"/>
                    </a:lnTo>
                    <a:lnTo>
                      <a:pt x="190" y="3"/>
                    </a:lnTo>
                    <a:lnTo>
                      <a:pt x="193" y="5"/>
                    </a:lnTo>
                    <a:lnTo>
                      <a:pt x="200" y="1"/>
                    </a:lnTo>
                    <a:lnTo>
                      <a:pt x="200" y="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44" name="Freeform 100"/>
              <p:cNvSpPr>
                <a:spLocks/>
              </p:cNvSpPr>
              <p:nvPr/>
            </p:nvSpPr>
            <p:spPr bwMode="auto">
              <a:xfrm>
                <a:off x="6533812" y="2878543"/>
                <a:ext cx="202277" cy="163939"/>
              </a:xfrm>
              <a:custGeom>
                <a:avLst/>
                <a:gdLst/>
                <a:ahLst/>
                <a:cxnLst>
                  <a:cxn ang="0">
                    <a:pos x="354" y="309"/>
                  </a:cxn>
                  <a:cxn ang="0">
                    <a:pos x="365" y="90"/>
                  </a:cxn>
                  <a:cxn ang="0">
                    <a:pos x="360" y="74"/>
                  </a:cxn>
                  <a:cxn ang="0">
                    <a:pos x="367" y="59"/>
                  </a:cxn>
                  <a:cxn ang="0">
                    <a:pos x="364" y="49"/>
                  </a:cxn>
                  <a:cxn ang="0">
                    <a:pos x="367" y="35"/>
                  </a:cxn>
                  <a:cxn ang="0">
                    <a:pos x="362" y="25"/>
                  </a:cxn>
                  <a:cxn ang="0">
                    <a:pos x="354" y="25"/>
                  </a:cxn>
                  <a:cxn ang="0">
                    <a:pos x="334" y="20"/>
                  </a:cxn>
                  <a:cxn ang="0">
                    <a:pos x="319" y="19"/>
                  </a:cxn>
                  <a:cxn ang="0">
                    <a:pos x="319" y="15"/>
                  </a:cxn>
                  <a:cxn ang="0">
                    <a:pos x="307" y="7"/>
                  </a:cxn>
                  <a:cxn ang="0">
                    <a:pos x="294" y="5"/>
                  </a:cxn>
                  <a:cxn ang="0">
                    <a:pos x="289" y="7"/>
                  </a:cxn>
                  <a:cxn ang="0">
                    <a:pos x="282" y="4"/>
                  </a:cxn>
                  <a:cxn ang="0">
                    <a:pos x="264" y="9"/>
                  </a:cxn>
                  <a:cxn ang="0">
                    <a:pos x="247" y="19"/>
                  </a:cxn>
                  <a:cxn ang="0">
                    <a:pos x="242" y="27"/>
                  </a:cxn>
                  <a:cxn ang="0">
                    <a:pos x="246" y="44"/>
                  </a:cxn>
                  <a:cxn ang="0">
                    <a:pos x="247" y="57"/>
                  </a:cxn>
                  <a:cxn ang="0">
                    <a:pos x="241" y="65"/>
                  </a:cxn>
                  <a:cxn ang="0">
                    <a:pos x="227" y="74"/>
                  </a:cxn>
                  <a:cxn ang="0">
                    <a:pos x="207" y="62"/>
                  </a:cxn>
                  <a:cxn ang="0">
                    <a:pos x="187" y="52"/>
                  </a:cxn>
                  <a:cxn ang="0">
                    <a:pos x="163" y="44"/>
                  </a:cxn>
                  <a:cxn ang="0">
                    <a:pos x="151" y="45"/>
                  </a:cxn>
                  <a:cxn ang="0">
                    <a:pos x="134" y="29"/>
                  </a:cxn>
                  <a:cxn ang="0">
                    <a:pos x="129" y="15"/>
                  </a:cxn>
                  <a:cxn ang="0">
                    <a:pos x="104" y="9"/>
                  </a:cxn>
                  <a:cxn ang="0">
                    <a:pos x="84" y="5"/>
                  </a:cxn>
                  <a:cxn ang="0">
                    <a:pos x="55" y="5"/>
                  </a:cxn>
                  <a:cxn ang="0">
                    <a:pos x="45" y="0"/>
                  </a:cxn>
                  <a:cxn ang="0">
                    <a:pos x="46" y="10"/>
                  </a:cxn>
                  <a:cxn ang="0">
                    <a:pos x="43" y="20"/>
                  </a:cxn>
                  <a:cxn ang="0">
                    <a:pos x="28" y="30"/>
                  </a:cxn>
                  <a:cxn ang="0">
                    <a:pos x="18" y="35"/>
                  </a:cxn>
                  <a:cxn ang="0">
                    <a:pos x="15" y="40"/>
                  </a:cxn>
                  <a:cxn ang="0">
                    <a:pos x="16" y="50"/>
                  </a:cxn>
                  <a:cxn ang="0">
                    <a:pos x="15" y="57"/>
                  </a:cxn>
                  <a:cxn ang="0">
                    <a:pos x="15" y="60"/>
                  </a:cxn>
                  <a:cxn ang="0">
                    <a:pos x="8" y="67"/>
                  </a:cxn>
                  <a:cxn ang="0">
                    <a:pos x="3" y="69"/>
                  </a:cxn>
                  <a:cxn ang="0">
                    <a:pos x="1" y="70"/>
                  </a:cxn>
                  <a:cxn ang="0">
                    <a:pos x="3" y="79"/>
                  </a:cxn>
                  <a:cxn ang="0">
                    <a:pos x="6" y="98"/>
                  </a:cxn>
                  <a:cxn ang="0">
                    <a:pos x="6" y="108"/>
                  </a:cxn>
                  <a:cxn ang="0">
                    <a:pos x="11" y="127"/>
                  </a:cxn>
                  <a:cxn ang="0">
                    <a:pos x="8" y="140"/>
                  </a:cxn>
                  <a:cxn ang="0">
                    <a:pos x="11" y="153"/>
                  </a:cxn>
                  <a:cxn ang="0">
                    <a:pos x="3" y="160"/>
                  </a:cxn>
                  <a:cxn ang="0">
                    <a:pos x="0" y="163"/>
                  </a:cxn>
                  <a:cxn ang="0">
                    <a:pos x="10" y="173"/>
                  </a:cxn>
                  <a:cxn ang="0">
                    <a:pos x="15" y="183"/>
                  </a:cxn>
                  <a:cxn ang="0">
                    <a:pos x="16" y="191"/>
                  </a:cxn>
                  <a:cxn ang="0">
                    <a:pos x="20" y="201"/>
                  </a:cxn>
                  <a:cxn ang="0">
                    <a:pos x="23" y="208"/>
                  </a:cxn>
                  <a:cxn ang="0">
                    <a:pos x="41" y="208"/>
                  </a:cxn>
                  <a:cxn ang="0">
                    <a:pos x="50" y="215"/>
                  </a:cxn>
                  <a:cxn ang="0">
                    <a:pos x="56" y="226"/>
                  </a:cxn>
                  <a:cxn ang="0">
                    <a:pos x="63" y="231"/>
                  </a:cxn>
                  <a:cxn ang="0">
                    <a:pos x="109" y="246"/>
                  </a:cxn>
                  <a:cxn ang="0">
                    <a:pos x="354" y="316"/>
                  </a:cxn>
                  <a:cxn ang="0">
                    <a:pos x="354" y="316"/>
                  </a:cxn>
                </a:cxnLst>
                <a:rect l="0" t="0" r="r" b="b"/>
                <a:pathLst>
                  <a:path w="377" h="318">
                    <a:moveTo>
                      <a:pt x="354" y="316"/>
                    </a:moveTo>
                    <a:lnTo>
                      <a:pt x="354" y="309"/>
                    </a:lnTo>
                    <a:lnTo>
                      <a:pt x="377" y="306"/>
                    </a:lnTo>
                    <a:lnTo>
                      <a:pt x="365" y="90"/>
                    </a:lnTo>
                    <a:lnTo>
                      <a:pt x="364" y="79"/>
                    </a:lnTo>
                    <a:lnTo>
                      <a:pt x="360" y="74"/>
                    </a:lnTo>
                    <a:lnTo>
                      <a:pt x="364" y="67"/>
                    </a:lnTo>
                    <a:lnTo>
                      <a:pt x="367" y="59"/>
                    </a:lnTo>
                    <a:lnTo>
                      <a:pt x="367" y="54"/>
                    </a:lnTo>
                    <a:lnTo>
                      <a:pt x="364" y="49"/>
                    </a:lnTo>
                    <a:lnTo>
                      <a:pt x="365" y="39"/>
                    </a:lnTo>
                    <a:lnTo>
                      <a:pt x="367" y="35"/>
                    </a:lnTo>
                    <a:lnTo>
                      <a:pt x="365" y="29"/>
                    </a:lnTo>
                    <a:lnTo>
                      <a:pt x="362" y="25"/>
                    </a:lnTo>
                    <a:lnTo>
                      <a:pt x="357" y="25"/>
                    </a:lnTo>
                    <a:lnTo>
                      <a:pt x="354" y="25"/>
                    </a:lnTo>
                    <a:lnTo>
                      <a:pt x="337" y="24"/>
                    </a:lnTo>
                    <a:lnTo>
                      <a:pt x="334" y="20"/>
                    </a:lnTo>
                    <a:lnTo>
                      <a:pt x="327" y="20"/>
                    </a:lnTo>
                    <a:lnTo>
                      <a:pt x="319" y="19"/>
                    </a:lnTo>
                    <a:lnTo>
                      <a:pt x="317" y="15"/>
                    </a:lnTo>
                    <a:lnTo>
                      <a:pt x="319" y="15"/>
                    </a:lnTo>
                    <a:lnTo>
                      <a:pt x="319" y="12"/>
                    </a:lnTo>
                    <a:lnTo>
                      <a:pt x="307" y="7"/>
                    </a:lnTo>
                    <a:lnTo>
                      <a:pt x="302" y="7"/>
                    </a:lnTo>
                    <a:lnTo>
                      <a:pt x="294" y="5"/>
                    </a:lnTo>
                    <a:lnTo>
                      <a:pt x="292" y="4"/>
                    </a:lnTo>
                    <a:lnTo>
                      <a:pt x="289" y="7"/>
                    </a:lnTo>
                    <a:lnTo>
                      <a:pt x="284" y="4"/>
                    </a:lnTo>
                    <a:lnTo>
                      <a:pt x="282" y="4"/>
                    </a:lnTo>
                    <a:lnTo>
                      <a:pt x="276" y="7"/>
                    </a:lnTo>
                    <a:lnTo>
                      <a:pt x="264" y="9"/>
                    </a:lnTo>
                    <a:lnTo>
                      <a:pt x="252" y="14"/>
                    </a:lnTo>
                    <a:lnTo>
                      <a:pt x="247" y="19"/>
                    </a:lnTo>
                    <a:lnTo>
                      <a:pt x="246" y="24"/>
                    </a:lnTo>
                    <a:lnTo>
                      <a:pt x="242" y="27"/>
                    </a:lnTo>
                    <a:lnTo>
                      <a:pt x="242" y="37"/>
                    </a:lnTo>
                    <a:lnTo>
                      <a:pt x="246" y="44"/>
                    </a:lnTo>
                    <a:lnTo>
                      <a:pt x="249" y="52"/>
                    </a:lnTo>
                    <a:lnTo>
                      <a:pt x="247" y="57"/>
                    </a:lnTo>
                    <a:lnTo>
                      <a:pt x="241" y="64"/>
                    </a:lnTo>
                    <a:lnTo>
                      <a:pt x="241" y="65"/>
                    </a:lnTo>
                    <a:lnTo>
                      <a:pt x="232" y="72"/>
                    </a:lnTo>
                    <a:lnTo>
                      <a:pt x="227" y="74"/>
                    </a:lnTo>
                    <a:lnTo>
                      <a:pt x="216" y="70"/>
                    </a:lnTo>
                    <a:lnTo>
                      <a:pt x="207" y="62"/>
                    </a:lnTo>
                    <a:lnTo>
                      <a:pt x="199" y="57"/>
                    </a:lnTo>
                    <a:lnTo>
                      <a:pt x="187" y="52"/>
                    </a:lnTo>
                    <a:lnTo>
                      <a:pt x="171" y="45"/>
                    </a:lnTo>
                    <a:lnTo>
                      <a:pt x="163" y="44"/>
                    </a:lnTo>
                    <a:lnTo>
                      <a:pt x="159" y="45"/>
                    </a:lnTo>
                    <a:lnTo>
                      <a:pt x="151" y="45"/>
                    </a:lnTo>
                    <a:lnTo>
                      <a:pt x="143" y="42"/>
                    </a:lnTo>
                    <a:lnTo>
                      <a:pt x="134" y="29"/>
                    </a:lnTo>
                    <a:lnTo>
                      <a:pt x="134" y="22"/>
                    </a:lnTo>
                    <a:lnTo>
                      <a:pt x="129" y="15"/>
                    </a:lnTo>
                    <a:lnTo>
                      <a:pt x="113" y="12"/>
                    </a:lnTo>
                    <a:lnTo>
                      <a:pt x="104" y="9"/>
                    </a:lnTo>
                    <a:lnTo>
                      <a:pt x="91" y="7"/>
                    </a:lnTo>
                    <a:lnTo>
                      <a:pt x="84" y="5"/>
                    </a:lnTo>
                    <a:lnTo>
                      <a:pt x="68" y="7"/>
                    </a:lnTo>
                    <a:lnTo>
                      <a:pt x="55" y="5"/>
                    </a:lnTo>
                    <a:lnTo>
                      <a:pt x="51" y="2"/>
                    </a:lnTo>
                    <a:lnTo>
                      <a:pt x="45" y="0"/>
                    </a:lnTo>
                    <a:lnTo>
                      <a:pt x="45" y="2"/>
                    </a:lnTo>
                    <a:lnTo>
                      <a:pt x="46" y="10"/>
                    </a:lnTo>
                    <a:lnTo>
                      <a:pt x="48" y="12"/>
                    </a:lnTo>
                    <a:lnTo>
                      <a:pt x="43" y="20"/>
                    </a:lnTo>
                    <a:lnTo>
                      <a:pt x="28" y="29"/>
                    </a:lnTo>
                    <a:lnTo>
                      <a:pt x="28" y="30"/>
                    </a:lnTo>
                    <a:lnTo>
                      <a:pt x="25" y="35"/>
                    </a:lnTo>
                    <a:lnTo>
                      <a:pt x="18" y="35"/>
                    </a:lnTo>
                    <a:lnTo>
                      <a:pt x="15" y="39"/>
                    </a:lnTo>
                    <a:lnTo>
                      <a:pt x="15" y="40"/>
                    </a:lnTo>
                    <a:lnTo>
                      <a:pt x="15" y="44"/>
                    </a:lnTo>
                    <a:lnTo>
                      <a:pt x="16" y="50"/>
                    </a:lnTo>
                    <a:lnTo>
                      <a:pt x="16" y="55"/>
                    </a:lnTo>
                    <a:lnTo>
                      <a:pt x="15" y="57"/>
                    </a:lnTo>
                    <a:lnTo>
                      <a:pt x="16" y="59"/>
                    </a:lnTo>
                    <a:lnTo>
                      <a:pt x="15" y="60"/>
                    </a:lnTo>
                    <a:lnTo>
                      <a:pt x="11" y="65"/>
                    </a:lnTo>
                    <a:lnTo>
                      <a:pt x="8" y="67"/>
                    </a:lnTo>
                    <a:lnTo>
                      <a:pt x="6" y="69"/>
                    </a:lnTo>
                    <a:lnTo>
                      <a:pt x="3" y="69"/>
                    </a:lnTo>
                    <a:lnTo>
                      <a:pt x="3" y="69"/>
                    </a:lnTo>
                    <a:lnTo>
                      <a:pt x="1" y="70"/>
                    </a:lnTo>
                    <a:lnTo>
                      <a:pt x="1" y="77"/>
                    </a:lnTo>
                    <a:lnTo>
                      <a:pt x="3" y="79"/>
                    </a:lnTo>
                    <a:lnTo>
                      <a:pt x="6" y="83"/>
                    </a:lnTo>
                    <a:lnTo>
                      <a:pt x="6" y="98"/>
                    </a:lnTo>
                    <a:lnTo>
                      <a:pt x="8" y="107"/>
                    </a:lnTo>
                    <a:lnTo>
                      <a:pt x="6" y="108"/>
                    </a:lnTo>
                    <a:lnTo>
                      <a:pt x="8" y="120"/>
                    </a:lnTo>
                    <a:lnTo>
                      <a:pt x="11" y="127"/>
                    </a:lnTo>
                    <a:lnTo>
                      <a:pt x="8" y="138"/>
                    </a:lnTo>
                    <a:lnTo>
                      <a:pt x="8" y="140"/>
                    </a:lnTo>
                    <a:lnTo>
                      <a:pt x="10" y="145"/>
                    </a:lnTo>
                    <a:lnTo>
                      <a:pt x="11" y="153"/>
                    </a:lnTo>
                    <a:lnTo>
                      <a:pt x="10" y="157"/>
                    </a:lnTo>
                    <a:lnTo>
                      <a:pt x="3" y="160"/>
                    </a:lnTo>
                    <a:lnTo>
                      <a:pt x="1" y="162"/>
                    </a:lnTo>
                    <a:lnTo>
                      <a:pt x="0" y="163"/>
                    </a:lnTo>
                    <a:lnTo>
                      <a:pt x="3" y="167"/>
                    </a:lnTo>
                    <a:lnTo>
                      <a:pt x="10" y="173"/>
                    </a:lnTo>
                    <a:lnTo>
                      <a:pt x="13" y="183"/>
                    </a:lnTo>
                    <a:lnTo>
                      <a:pt x="15" y="183"/>
                    </a:lnTo>
                    <a:lnTo>
                      <a:pt x="16" y="190"/>
                    </a:lnTo>
                    <a:lnTo>
                      <a:pt x="16" y="191"/>
                    </a:lnTo>
                    <a:lnTo>
                      <a:pt x="16" y="198"/>
                    </a:lnTo>
                    <a:lnTo>
                      <a:pt x="20" y="201"/>
                    </a:lnTo>
                    <a:lnTo>
                      <a:pt x="20" y="205"/>
                    </a:lnTo>
                    <a:lnTo>
                      <a:pt x="23" y="208"/>
                    </a:lnTo>
                    <a:lnTo>
                      <a:pt x="33" y="208"/>
                    </a:lnTo>
                    <a:lnTo>
                      <a:pt x="41" y="208"/>
                    </a:lnTo>
                    <a:lnTo>
                      <a:pt x="46" y="210"/>
                    </a:lnTo>
                    <a:lnTo>
                      <a:pt x="50" y="215"/>
                    </a:lnTo>
                    <a:lnTo>
                      <a:pt x="55" y="225"/>
                    </a:lnTo>
                    <a:lnTo>
                      <a:pt x="56" y="226"/>
                    </a:lnTo>
                    <a:lnTo>
                      <a:pt x="60" y="230"/>
                    </a:lnTo>
                    <a:lnTo>
                      <a:pt x="63" y="231"/>
                    </a:lnTo>
                    <a:lnTo>
                      <a:pt x="104" y="241"/>
                    </a:lnTo>
                    <a:lnTo>
                      <a:pt x="109" y="246"/>
                    </a:lnTo>
                    <a:lnTo>
                      <a:pt x="158" y="226"/>
                    </a:lnTo>
                    <a:lnTo>
                      <a:pt x="354" y="316"/>
                    </a:lnTo>
                    <a:lnTo>
                      <a:pt x="354" y="318"/>
                    </a:lnTo>
                    <a:lnTo>
                      <a:pt x="354" y="316"/>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45" name="Freeform 101"/>
              <p:cNvSpPr>
                <a:spLocks noEditPoints="1"/>
              </p:cNvSpPr>
              <p:nvPr/>
            </p:nvSpPr>
            <p:spPr bwMode="auto">
              <a:xfrm>
                <a:off x="6509196" y="2824589"/>
                <a:ext cx="50301" cy="89233"/>
              </a:xfrm>
              <a:custGeom>
                <a:avLst/>
                <a:gdLst/>
                <a:ahLst/>
                <a:cxnLst>
                  <a:cxn ang="0">
                    <a:pos x="53" y="172"/>
                  </a:cxn>
                  <a:cxn ang="0">
                    <a:pos x="58" y="168"/>
                  </a:cxn>
                  <a:cxn ang="0">
                    <a:pos x="63" y="162"/>
                  </a:cxn>
                  <a:cxn ang="0">
                    <a:pos x="63" y="158"/>
                  </a:cxn>
                  <a:cxn ang="0">
                    <a:pos x="62" y="147"/>
                  </a:cxn>
                  <a:cxn ang="0">
                    <a:pos x="62" y="142"/>
                  </a:cxn>
                  <a:cxn ang="0">
                    <a:pos x="72" y="138"/>
                  </a:cxn>
                  <a:cxn ang="0">
                    <a:pos x="75" y="132"/>
                  </a:cxn>
                  <a:cxn ang="0">
                    <a:pos x="95" y="115"/>
                  </a:cxn>
                  <a:cxn ang="0">
                    <a:pos x="92" y="105"/>
                  </a:cxn>
                  <a:cxn ang="0">
                    <a:pos x="90" y="103"/>
                  </a:cxn>
                  <a:cxn ang="0">
                    <a:pos x="82" y="97"/>
                  </a:cxn>
                  <a:cxn ang="0">
                    <a:pos x="78" y="92"/>
                  </a:cxn>
                  <a:cxn ang="0">
                    <a:pos x="77" y="95"/>
                  </a:cxn>
                  <a:cxn ang="0">
                    <a:pos x="72" y="95"/>
                  </a:cxn>
                  <a:cxn ang="0">
                    <a:pos x="67" y="92"/>
                  </a:cxn>
                  <a:cxn ang="0">
                    <a:pos x="55" y="80"/>
                  </a:cxn>
                  <a:cxn ang="0">
                    <a:pos x="70" y="67"/>
                  </a:cxn>
                  <a:cxn ang="0">
                    <a:pos x="78" y="59"/>
                  </a:cxn>
                  <a:cxn ang="0">
                    <a:pos x="78" y="54"/>
                  </a:cxn>
                  <a:cxn ang="0">
                    <a:pos x="77" y="49"/>
                  </a:cxn>
                  <a:cxn ang="0">
                    <a:pos x="70" y="40"/>
                  </a:cxn>
                  <a:cxn ang="0">
                    <a:pos x="65" y="27"/>
                  </a:cxn>
                  <a:cxn ang="0">
                    <a:pos x="72" y="19"/>
                  </a:cxn>
                  <a:cxn ang="0">
                    <a:pos x="75" y="9"/>
                  </a:cxn>
                  <a:cxn ang="0">
                    <a:pos x="65" y="14"/>
                  </a:cxn>
                  <a:cxn ang="0">
                    <a:pos x="60" y="15"/>
                  </a:cxn>
                  <a:cxn ang="0">
                    <a:pos x="53" y="7"/>
                  </a:cxn>
                  <a:cxn ang="0">
                    <a:pos x="50" y="0"/>
                  </a:cxn>
                  <a:cxn ang="0">
                    <a:pos x="45" y="4"/>
                  </a:cxn>
                  <a:cxn ang="0">
                    <a:pos x="37" y="2"/>
                  </a:cxn>
                  <a:cxn ang="0">
                    <a:pos x="22" y="12"/>
                  </a:cxn>
                  <a:cxn ang="0">
                    <a:pos x="20" y="15"/>
                  </a:cxn>
                  <a:cxn ang="0">
                    <a:pos x="20" y="24"/>
                  </a:cxn>
                  <a:cxn ang="0">
                    <a:pos x="17" y="40"/>
                  </a:cxn>
                  <a:cxn ang="0">
                    <a:pos x="22" y="50"/>
                  </a:cxn>
                  <a:cxn ang="0">
                    <a:pos x="20" y="54"/>
                  </a:cxn>
                  <a:cxn ang="0">
                    <a:pos x="20" y="59"/>
                  </a:cxn>
                  <a:cxn ang="0">
                    <a:pos x="17" y="69"/>
                  </a:cxn>
                  <a:cxn ang="0">
                    <a:pos x="12" y="74"/>
                  </a:cxn>
                  <a:cxn ang="0">
                    <a:pos x="4" y="80"/>
                  </a:cxn>
                  <a:cxn ang="0">
                    <a:pos x="2" y="92"/>
                  </a:cxn>
                  <a:cxn ang="0">
                    <a:pos x="4" y="100"/>
                  </a:cxn>
                  <a:cxn ang="0">
                    <a:pos x="9" y="105"/>
                  </a:cxn>
                  <a:cxn ang="0">
                    <a:pos x="17" y="117"/>
                  </a:cxn>
                  <a:cxn ang="0">
                    <a:pos x="25" y="120"/>
                  </a:cxn>
                  <a:cxn ang="0">
                    <a:pos x="35" y="127"/>
                  </a:cxn>
                  <a:cxn ang="0">
                    <a:pos x="50" y="172"/>
                  </a:cxn>
                  <a:cxn ang="0">
                    <a:pos x="73" y="87"/>
                  </a:cxn>
                  <a:cxn ang="0">
                    <a:pos x="78" y="88"/>
                  </a:cxn>
                  <a:cxn ang="0">
                    <a:pos x="72" y="88"/>
                  </a:cxn>
                </a:cxnLst>
                <a:rect l="0" t="0" r="r" b="b"/>
                <a:pathLst>
                  <a:path w="95" h="172">
                    <a:moveTo>
                      <a:pt x="50" y="172"/>
                    </a:moveTo>
                    <a:lnTo>
                      <a:pt x="53" y="172"/>
                    </a:lnTo>
                    <a:lnTo>
                      <a:pt x="55" y="170"/>
                    </a:lnTo>
                    <a:lnTo>
                      <a:pt x="58" y="168"/>
                    </a:lnTo>
                    <a:lnTo>
                      <a:pt x="62" y="163"/>
                    </a:lnTo>
                    <a:lnTo>
                      <a:pt x="63" y="162"/>
                    </a:lnTo>
                    <a:lnTo>
                      <a:pt x="62" y="160"/>
                    </a:lnTo>
                    <a:lnTo>
                      <a:pt x="63" y="158"/>
                    </a:lnTo>
                    <a:lnTo>
                      <a:pt x="63" y="153"/>
                    </a:lnTo>
                    <a:lnTo>
                      <a:pt x="62" y="147"/>
                    </a:lnTo>
                    <a:lnTo>
                      <a:pt x="62" y="143"/>
                    </a:lnTo>
                    <a:lnTo>
                      <a:pt x="62" y="142"/>
                    </a:lnTo>
                    <a:lnTo>
                      <a:pt x="65" y="138"/>
                    </a:lnTo>
                    <a:lnTo>
                      <a:pt x="72" y="138"/>
                    </a:lnTo>
                    <a:lnTo>
                      <a:pt x="75" y="133"/>
                    </a:lnTo>
                    <a:lnTo>
                      <a:pt x="75" y="132"/>
                    </a:lnTo>
                    <a:lnTo>
                      <a:pt x="90" y="123"/>
                    </a:lnTo>
                    <a:lnTo>
                      <a:pt x="95" y="115"/>
                    </a:lnTo>
                    <a:lnTo>
                      <a:pt x="93" y="113"/>
                    </a:lnTo>
                    <a:lnTo>
                      <a:pt x="92" y="105"/>
                    </a:lnTo>
                    <a:lnTo>
                      <a:pt x="92" y="103"/>
                    </a:lnTo>
                    <a:lnTo>
                      <a:pt x="90" y="103"/>
                    </a:lnTo>
                    <a:lnTo>
                      <a:pt x="82" y="98"/>
                    </a:lnTo>
                    <a:lnTo>
                      <a:pt x="82" y="97"/>
                    </a:lnTo>
                    <a:lnTo>
                      <a:pt x="82" y="93"/>
                    </a:lnTo>
                    <a:lnTo>
                      <a:pt x="78" y="92"/>
                    </a:lnTo>
                    <a:lnTo>
                      <a:pt x="77" y="93"/>
                    </a:lnTo>
                    <a:lnTo>
                      <a:pt x="77" y="95"/>
                    </a:lnTo>
                    <a:lnTo>
                      <a:pt x="75" y="95"/>
                    </a:lnTo>
                    <a:lnTo>
                      <a:pt x="72" y="95"/>
                    </a:lnTo>
                    <a:lnTo>
                      <a:pt x="70" y="92"/>
                    </a:lnTo>
                    <a:lnTo>
                      <a:pt x="67" y="92"/>
                    </a:lnTo>
                    <a:lnTo>
                      <a:pt x="58" y="87"/>
                    </a:lnTo>
                    <a:lnTo>
                      <a:pt x="55" y="80"/>
                    </a:lnTo>
                    <a:lnTo>
                      <a:pt x="58" y="74"/>
                    </a:lnTo>
                    <a:lnTo>
                      <a:pt x="70" y="67"/>
                    </a:lnTo>
                    <a:lnTo>
                      <a:pt x="77" y="60"/>
                    </a:lnTo>
                    <a:lnTo>
                      <a:pt x="78" y="59"/>
                    </a:lnTo>
                    <a:lnTo>
                      <a:pt x="77" y="55"/>
                    </a:lnTo>
                    <a:lnTo>
                      <a:pt x="78" y="54"/>
                    </a:lnTo>
                    <a:lnTo>
                      <a:pt x="78" y="50"/>
                    </a:lnTo>
                    <a:lnTo>
                      <a:pt x="77" y="49"/>
                    </a:lnTo>
                    <a:lnTo>
                      <a:pt x="77" y="42"/>
                    </a:lnTo>
                    <a:lnTo>
                      <a:pt x="70" y="40"/>
                    </a:lnTo>
                    <a:lnTo>
                      <a:pt x="63" y="32"/>
                    </a:lnTo>
                    <a:lnTo>
                      <a:pt x="65" y="27"/>
                    </a:lnTo>
                    <a:lnTo>
                      <a:pt x="70" y="24"/>
                    </a:lnTo>
                    <a:lnTo>
                      <a:pt x="72" y="19"/>
                    </a:lnTo>
                    <a:lnTo>
                      <a:pt x="75" y="12"/>
                    </a:lnTo>
                    <a:lnTo>
                      <a:pt x="75" y="9"/>
                    </a:lnTo>
                    <a:lnTo>
                      <a:pt x="73" y="7"/>
                    </a:lnTo>
                    <a:lnTo>
                      <a:pt x="65" y="14"/>
                    </a:lnTo>
                    <a:lnTo>
                      <a:pt x="62" y="17"/>
                    </a:lnTo>
                    <a:lnTo>
                      <a:pt x="60" y="15"/>
                    </a:lnTo>
                    <a:lnTo>
                      <a:pt x="55" y="7"/>
                    </a:lnTo>
                    <a:lnTo>
                      <a:pt x="53" y="7"/>
                    </a:lnTo>
                    <a:lnTo>
                      <a:pt x="53" y="4"/>
                    </a:lnTo>
                    <a:lnTo>
                      <a:pt x="50" y="0"/>
                    </a:lnTo>
                    <a:lnTo>
                      <a:pt x="45" y="2"/>
                    </a:lnTo>
                    <a:lnTo>
                      <a:pt x="45" y="4"/>
                    </a:lnTo>
                    <a:lnTo>
                      <a:pt x="43" y="2"/>
                    </a:lnTo>
                    <a:lnTo>
                      <a:pt x="37" y="2"/>
                    </a:lnTo>
                    <a:lnTo>
                      <a:pt x="27" y="7"/>
                    </a:lnTo>
                    <a:lnTo>
                      <a:pt x="22" y="12"/>
                    </a:lnTo>
                    <a:lnTo>
                      <a:pt x="22" y="12"/>
                    </a:lnTo>
                    <a:lnTo>
                      <a:pt x="20" y="15"/>
                    </a:lnTo>
                    <a:lnTo>
                      <a:pt x="22" y="17"/>
                    </a:lnTo>
                    <a:lnTo>
                      <a:pt x="20" y="24"/>
                    </a:lnTo>
                    <a:lnTo>
                      <a:pt x="20" y="30"/>
                    </a:lnTo>
                    <a:lnTo>
                      <a:pt x="17" y="40"/>
                    </a:lnTo>
                    <a:lnTo>
                      <a:pt x="19" y="47"/>
                    </a:lnTo>
                    <a:lnTo>
                      <a:pt x="22" y="50"/>
                    </a:lnTo>
                    <a:lnTo>
                      <a:pt x="22" y="52"/>
                    </a:lnTo>
                    <a:lnTo>
                      <a:pt x="20" y="54"/>
                    </a:lnTo>
                    <a:lnTo>
                      <a:pt x="17" y="57"/>
                    </a:lnTo>
                    <a:lnTo>
                      <a:pt x="20" y="59"/>
                    </a:lnTo>
                    <a:lnTo>
                      <a:pt x="19" y="62"/>
                    </a:lnTo>
                    <a:lnTo>
                      <a:pt x="17" y="69"/>
                    </a:lnTo>
                    <a:lnTo>
                      <a:pt x="14" y="70"/>
                    </a:lnTo>
                    <a:lnTo>
                      <a:pt x="12" y="74"/>
                    </a:lnTo>
                    <a:lnTo>
                      <a:pt x="9" y="75"/>
                    </a:lnTo>
                    <a:lnTo>
                      <a:pt x="4" y="80"/>
                    </a:lnTo>
                    <a:lnTo>
                      <a:pt x="0" y="92"/>
                    </a:lnTo>
                    <a:lnTo>
                      <a:pt x="2" y="92"/>
                    </a:lnTo>
                    <a:lnTo>
                      <a:pt x="5" y="98"/>
                    </a:lnTo>
                    <a:lnTo>
                      <a:pt x="4" y="100"/>
                    </a:lnTo>
                    <a:lnTo>
                      <a:pt x="7" y="105"/>
                    </a:lnTo>
                    <a:lnTo>
                      <a:pt x="9" y="105"/>
                    </a:lnTo>
                    <a:lnTo>
                      <a:pt x="15" y="110"/>
                    </a:lnTo>
                    <a:lnTo>
                      <a:pt x="17" y="117"/>
                    </a:lnTo>
                    <a:lnTo>
                      <a:pt x="24" y="118"/>
                    </a:lnTo>
                    <a:lnTo>
                      <a:pt x="25" y="120"/>
                    </a:lnTo>
                    <a:lnTo>
                      <a:pt x="28" y="122"/>
                    </a:lnTo>
                    <a:lnTo>
                      <a:pt x="35" y="127"/>
                    </a:lnTo>
                    <a:lnTo>
                      <a:pt x="50" y="172"/>
                    </a:lnTo>
                    <a:lnTo>
                      <a:pt x="50" y="172"/>
                    </a:lnTo>
                    <a:close/>
                    <a:moveTo>
                      <a:pt x="72" y="88"/>
                    </a:moveTo>
                    <a:lnTo>
                      <a:pt x="73" y="87"/>
                    </a:lnTo>
                    <a:lnTo>
                      <a:pt x="77" y="87"/>
                    </a:lnTo>
                    <a:lnTo>
                      <a:pt x="78" y="88"/>
                    </a:lnTo>
                    <a:lnTo>
                      <a:pt x="75" y="90"/>
                    </a:lnTo>
                    <a:lnTo>
                      <a:pt x="72" y="8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46" name="Freeform 102"/>
              <p:cNvSpPr>
                <a:spLocks/>
              </p:cNvSpPr>
              <p:nvPr/>
            </p:nvSpPr>
            <p:spPr bwMode="auto">
              <a:xfrm>
                <a:off x="6307989" y="2828739"/>
                <a:ext cx="260070" cy="219969"/>
              </a:xfrm>
              <a:custGeom>
                <a:avLst/>
                <a:gdLst/>
                <a:ahLst/>
                <a:cxnLst>
                  <a:cxn ang="0">
                    <a:pos x="480" y="322"/>
                  </a:cxn>
                  <a:cxn ang="0">
                    <a:pos x="470" y="306"/>
                  </a:cxn>
                  <a:cxn ang="0">
                    <a:pos x="447" y="304"/>
                  </a:cxn>
                  <a:cxn ang="0">
                    <a:pos x="440" y="294"/>
                  </a:cxn>
                  <a:cxn ang="0">
                    <a:pos x="439" y="279"/>
                  </a:cxn>
                  <a:cxn ang="0">
                    <a:pos x="427" y="263"/>
                  </a:cxn>
                  <a:cxn ang="0">
                    <a:pos x="427" y="256"/>
                  </a:cxn>
                  <a:cxn ang="0">
                    <a:pos x="434" y="241"/>
                  </a:cxn>
                  <a:cxn ang="0">
                    <a:pos x="435" y="223"/>
                  </a:cxn>
                  <a:cxn ang="0">
                    <a:pos x="432" y="203"/>
                  </a:cxn>
                  <a:cxn ang="0">
                    <a:pos x="427" y="175"/>
                  </a:cxn>
                  <a:cxn ang="0">
                    <a:pos x="427" y="165"/>
                  </a:cxn>
                  <a:cxn ang="0">
                    <a:pos x="402" y="113"/>
                  </a:cxn>
                  <a:cxn ang="0">
                    <a:pos x="392" y="103"/>
                  </a:cxn>
                  <a:cxn ang="0">
                    <a:pos x="381" y="93"/>
                  </a:cxn>
                  <a:cxn ang="0">
                    <a:pos x="377" y="85"/>
                  </a:cxn>
                  <a:cxn ang="0">
                    <a:pos x="389" y="67"/>
                  </a:cxn>
                  <a:cxn ang="0">
                    <a:pos x="396" y="55"/>
                  </a:cxn>
                  <a:cxn ang="0">
                    <a:pos x="397" y="47"/>
                  </a:cxn>
                  <a:cxn ang="0">
                    <a:pos x="396" y="40"/>
                  </a:cxn>
                  <a:cxn ang="0">
                    <a:pos x="397" y="17"/>
                  </a:cxn>
                  <a:cxn ang="0">
                    <a:pos x="399" y="5"/>
                  </a:cxn>
                  <a:cxn ang="0">
                    <a:pos x="387" y="3"/>
                  </a:cxn>
                  <a:cxn ang="0">
                    <a:pos x="364" y="0"/>
                  </a:cxn>
                  <a:cxn ang="0">
                    <a:pos x="352" y="5"/>
                  </a:cxn>
                  <a:cxn ang="0">
                    <a:pos x="342" y="0"/>
                  </a:cxn>
                  <a:cxn ang="0">
                    <a:pos x="334" y="8"/>
                  </a:cxn>
                  <a:cxn ang="0">
                    <a:pos x="322" y="10"/>
                  </a:cxn>
                  <a:cxn ang="0">
                    <a:pos x="307" y="5"/>
                  </a:cxn>
                  <a:cxn ang="0">
                    <a:pos x="293" y="5"/>
                  </a:cxn>
                  <a:cxn ang="0">
                    <a:pos x="283" y="5"/>
                  </a:cxn>
                  <a:cxn ang="0">
                    <a:pos x="271" y="7"/>
                  </a:cxn>
                  <a:cxn ang="0">
                    <a:pos x="256" y="10"/>
                  </a:cxn>
                  <a:cxn ang="0">
                    <a:pos x="236" y="12"/>
                  </a:cxn>
                  <a:cxn ang="0">
                    <a:pos x="214" y="20"/>
                  </a:cxn>
                  <a:cxn ang="0">
                    <a:pos x="205" y="30"/>
                  </a:cxn>
                  <a:cxn ang="0">
                    <a:pos x="198" y="28"/>
                  </a:cxn>
                  <a:cxn ang="0">
                    <a:pos x="186" y="33"/>
                  </a:cxn>
                  <a:cxn ang="0">
                    <a:pos x="176" y="40"/>
                  </a:cxn>
                  <a:cxn ang="0">
                    <a:pos x="158" y="48"/>
                  </a:cxn>
                  <a:cxn ang="0">
                    <a:pos x="165" y="57"/>
                  </a:cxn>
                  <a:cxn ang="0">
                    <a:pos x="166" y="68"/>
                  </a:cxn>
                  <a:cxn ang="0">
                    <a:pos x="168" y="96"/>
                  </a:cxn>
                  <a:cxn ang="0">
                    <a:pos x="176" y="108"/>
                  </a:cxn>
                  <a:cxn ang="0">
                    <a:pos x="185" y="111"/>
                  </a:cxn>
                  <a:cxn ang="0">
                    <a:pos x="178" y="123"/>
                  </a:cxn>
                  <a:cxn ang="0">
                    <a:pos x="138" y="133"/>
                  </a:cxn>
                  <a:cxn ang="0">
                    <a:pos x="131" y="150"/>
                  </a:cxn>
                  <a:cxn ang="0">
                    <a:pos x="87" y="178"/>
                  </a:cxn>
                  <a:cxn ang="0">
                    <a:pos x="48" y="189"/>
                  </a:cxn>
                  <a:cxn ang="0">
                    <a:pos x="23" y="193"/>
                  </a:cxn>
                  <a:cxn ang="0">
                    <a:pos x="0" y="211"/>
                  </a:cxn>
                  <a:cxn ang="0">
                    <a:pos x="0" y="236"/>
                  </a:cxn>
                  <a:cxn ang="0">
                    <a:pos x="88" y="289"/>
                  </a:cxn>
                  <a:cxn ang="0">
                    <a:pos x="249" y="394"/>
                  </a:cxn>
                  <a:cxn ang="0">
                    <a:pos x="271" y="400"/>
                  </a:cxn>
                  <a:cxn ang="0">
                    <a:pos x="286" y="410"/>
                  </a:cxn>
                  <a:cxn ang="0">
                    <a:pos x="284" y="424"/>
                  </a:cxn>
                  <a:cxn ang="0">
                    <a:pos x="311" y="422"/>
                  </a:cxn>
                  <a:cxn ang="0">
                    <a:pos x="347" y="414"/>
                  </a:cxn>
                  <a:cxn ang="0">
                    <a:pos x="487" y="327"/>
                  </a:cxn>
                </a:cxnLst>
                <a:rect l="0" t="0" r="r" b="b"/>
                <a:pathLst>
                  <a:path w="487" h="425">
                    <a:moveTo>
                      <a:pt x="487" y="327"/>
                    </a:moveTo>
                    <a:lnTo>
                      <a:pt x="484" y="326"/>
                    </a:lnTo>
                    <a:lnTo>
                      <a:pt x="480" y="322"/>
                    </a:lnTo>
                    <a:lnTo>
                      <a:pt x="479" y="321"/>
                    </a:lnTo>
                    <a:lnTo>
                      <a:pt x="474" y="311"/>
                    </a:lnTo>
                    <a:lnTo>
                      <a:pt x="470" y="306"/>
                    </a:lnTo>
                    <a:lnTo>
                      <a:pt x="465" y="304"/>
                    </a:lnTo>
                    <a:lnTo>
                      <a:pt x="457" y="304"/>
                    </a:lnTo>
                    <a:lnTo>
                      <a:pt x="447" y="304"/>
                    </a:lnTo>
                    <a:lnTo>
                      <a:pt x="444" y="301"/>
                    </a:lnTo>
                    <a:lnTo>
                      <a:pt x="444" y="297"/>
                    </a:lnTo>
                    <a:lnTo>
                      <a:pt x="440" y="294"/>
                    </a:lnTo>
                    <a:lnTo>
                      <a:pt x="440" y="287"/>
                    </a:lnTo>
                    <a:lnTo>
                      <a:pt x="440" y="286"/>
                    </a:lnTo>
                    <a:lnTo>
                      <a:pt x="439" y="279"/>
                    </a:lnTo>
                    <a:lnTo>
                      <a:pt x="437" y="279"/>
                    </a:lnTo>
                    <a:lnTo>
                      <a:pt x="434" y="269"/>
                    </a:lnTo>
                    <a:lnTo>
                      <a:pt x="427" y="263"/>
                    </a:lnTo>
                    <a:lnTo>
                      <a:pt x="424" y="259"/>
                    </a:lnTo>
                    <a:lnTo>
                      <a:pt x="425" y="258"/>
                    </a:lnTo>
                    <a:lnTo>
                      <a:pt x="427" y="256"/>
                    </a:lnTo>
                    <a:lnTo>
                      <a:pt x="434" y="253"/>
                    </a:lnTo>
                    <a:lnTo>
                      <a:pt x="435" y="249"/>
                    </a:lnTo>
                    <a:lnTo>
                      <a:pt x="434" y="241"/>
                    </a:lnTo>
                    <a:lnTo>
                      <a:pt x="432" y="236"/>
                    </a:lnTo>
                    <a:lnTo>
                      <a:pt x="432" y="234"/>
                    </a:lnTo>
                    <a:lnTo>
                      <a:pt x="435" y="223"/>
                    </a:lnTo>
                    <a:lnTo>
                      <a:pt x="432" y="216"/>
                    </a:lnTo>
                    <a:lnTo>
                      <a:pt x="430" y="204"/>
                    </a:lnTo>
                    <a:lnTo>
                      <a:pt x="432" y="203"/>
                    </a:lnTo>
                    <a:lnTo>
                      <a:pt x="430" y="194"/>
                    </a:lnTo>
                    <a:lnTo>
                      <a:pt x="430" y="179"/>
                    </a:lnTo>
                    <a:lnTo>
                      <a:pt x="427" y="175"/>
                    </a:lnTo>
                    <a:lnTo>
                      <a:pt x="425" y="173"/>
                    </a:lnTo>
                    <a:lnTo>
                      <a:pt x="425" y="166"/>
                    </a:lnTo>
                    <a:lnTo>
                      <a:pt x="427" y="165"/>
                    </a:lnTo>
                    <a:lnTo>
                      <a:pt x="412" y="120"/>
                    </a:lnTo>
                    <a:lnTo>
                      <a:pt x="405" y="115"/>
                    </a:lnTo>
                    <a:lnTo>
                      <a:pt x="402" y="113"/>
                    </a:lnTo>
                    <a:lnTo>
                      <a:pt x="401" y="111"/>
                    </a:lnTo>
                    <a:lnTo>
                      <a:pt x="394" y="110"/>
                    </a:lnTo>
                    <a:lnTo>
                      <a:pt x="392" y="103"/>
                    </a:lnTo>
                    <a:lnTo>
                      <a:pt x="386" y="98"/>
                    </a:lnTo>
                    <a:lnTo>
                      <a:pt x="384" y="98"/>
                    </a:lnTo>
                    <a:lnTo>
                      <a:pt x="381" y="93"/>
                    </a:lnTo>
                    <a:lnTo>
                      <a:pt x="382" y="91"/>
                    </a:lnTo>
                    <a:lnTo>
                      <a:pt x="379" y="85"/>
                    </a:lnTo>
                    <a:lnTo>
                      <a:pt x="377" y="85"/>
                    </a:lnTo>
                    <a:lnTo>
                      <a:pt x="381" y="73"/>
                    </a:lnTo>
                    <a:lnTo>
                      <a:pt x="386" y="68"/>
                    </a:lnTo>
                    <a:lnTo>
                      <a:pt x="389" y="67"/>
                    </a:lnTo>
                    <a:lnTo>
                      <a:pt x="391" y="63"/>
                    </a:lnTo>
                    <a:lnTo>
                      <a:pt x="394" y="62"/>
                    </a:lnTo>
                    <a:lnTo>
                      <a:pt x="396" y="55"/>
                    </a:lnTo>
                    <a:lnTo>
                      <a:pt x="397" y="52"/>
                    </a:lnTo>
                    <a:lnTo>
                      <a:pt x="394" y="50"/>
                    </a:lnTo>
                    <a:lnTo>
                      <a:pt x="397" y="47"/>
                    </a:lnTo>
                    <a:lnTo>
                      <a:pt x="399" y="45"/>
                    </a:lnTo>
                    <a:lnTo>
                      <a:pt x="399" y="43"/>
                    </a:lnTo>
                    <a:lnTo>
                      <a:pt x="396" y="40"/>
                    </a:lnTo>
                    <a:lnTo>
                      <a:pt x="394" y="33"/>
                    </a:lnTo>
                    <a:lnTo>
                      <a:pt x="397" y="23"/>
                    </a:lnTo>
                    <a:lnTo>
                      <a:pt x="397" y="17"/>
                    </a:lnTo>
                    <a:lnTo>
                      <a:pt x="399" y="10"/>
                    </a:lnTo>
                    <a:lnTo>
                      <a:pt x="397" y="8"/>
                    </a:lnTo>
                    <a:lnTo>
                      <a:pt x="399" y="5"/>
                    </a:lnTo>
                    <a:lnTo>
                      <a:pt x="397" y="3"/>
                    </a:lnTo>
                    <a:lnTo>
                      <a:pt x="391" y="5"/>
                    </a:lnTo>
                    <a:lnTo>
                      <a:pt x="387" y="3"/>
                    </a:lnTo>
                    <a:lnTo>
                      <a:pt x="377" y="7"/>
                    </a:lnTo>
                    <a:lnTo>
                      <a:pt x="371" y="2"/>
                    </a:lnTo>
                    <a:lnTo>
                      <a:pt x="364" y="0"/>
                    </a:lnTo>
                    <a:lnTo>
                      <a:pt x="364" y="2"/>
                    </a:lnTo>
                    <a:lnTo>
                      <a:pt x="361" y="7"/>
                    </a:lnTo>
                    <a:lnTo>
                      <a:pt x="352" y="5"/>
                    </a:lnTo>
                    <a:lnTo>
                      <a:pt x="351" y="2"/>
                    </a:lnTo>
                    <a:lnTo>
                      <a:pt x="347" y="0"/>
                    </a:lnTo>
                    <a:lnTo>
                      <a:pt x="342" y="0"/>
                    </a:lnTo>
                    <a:lnTo>
                      <a:pt x="342" y="3"/>
                    </a:lnTo>
                    <a:lnTo>
                      <a:pt x="337" y="5"/>
                    </a:lnTo>
                    <a:lnTo>
                      <a:pt x="334" y="8"/>
                    </a:lnTo>
                    <a:lnTo>
                      <a:pt x="331" y="7"/>
                    </a:lnTo>
                    <a:lnTo>
                      <a:pt x="327" y="7"/>
                    </a:lnTo>
                    <a:lnTo>
                      <a:pt x="322" y="10"/>
                    </a:lnTo>
                    <a:lnTo>
                      <a:pt x="317" y="10"/>
                    </a:lnTo>
                    <a:lnTo>
                      <a:pt x="314" y="5"/>
                    </a:lnTo>
                    <a:lnTo>
                      <a:pt x="307" y="5"/>
                    </a:lnTo>
                    <a:lnTo>
                      <a:pt x="304" y="5"/>
                    </a:lnTo>
                    <a:lnTo>
                      <a:pt x="298" y="5"/>
                    </a:lnTo>
                    <a:lnTo>
                      <a:pt x="293" y="5"/>
                    </a:lnTo>
                    <a:lnTo>
                      <a:pt x="291" y="5"/>
                    </a:lnTo>
                    <a:lnTo>
                      <a:pt x="286" y="3"/>
                    </a:lnTo>
                    <a:lnTo>
                      <a:pt x="283" y="5"/>
                    </a:lnTo>
                    <a:lnTo>
                      <a:pt x="281" y="8"/>
                    </a:lnTo>
                    <a:lnTo>
                      <a:pt x="276" y="8"/>
                    </a:lnTo>
                    <a:lnTo>
                      <a:pt x="271" y="7"/>
                    </a:lnTo>
                    <a:lnTo>
                      <a:pt x="264" y="13"/>
                    </a:lnTo>
                    <a:lnTo>
                      <a:pt x="261" y="13"/>
                    </a:lnTo>
                    <a:lnTo>
                      <a:pt x="256" y="10"/>
                    </a:lnTo>
                    <a:lnTo>
                      <a:pt x="251" y="12"/>
                    </a:lnTo>
                    <a:lnTo>
                      <a:pt x="241" y="12"/>
                    </a:lnTo>
                    <a:lnTo>
                      <a:pt x="236" y="12"/>
                    </a:lnTo>
                    <a:lnTo>
                      <a:pt x="224" y="20"/>
                    </a:lnTo>
                    <a:lnTo>
                      <a:pt x="218" y="20"/>
                    </a:lnTo>
                    <a:lnTo>
                      <a:pt x="214" y="20"/>
                    </a:lnTo>
                    <a:lnTo>
                      <a:pt x="208" y="23"/>
                    </a:lnTo>
                    <a:lnTo>
                      <a:pt x="208" y="27"/>
                    </a:lnTo>
                    <a:lnTo>
                      <a:pt x="205" y="30"/>
                    </a:lnTo>
                    <a:lnTo>
                      <a:pt x="203" y="30"/>
                    </a:lnTo>
                    <a:lnTo>
                      <a:pt x="201" y="28"/>
                    </a:lnTo>
                    <a:lnTo>
                      <a:pt x="198" y="28"/>
                    </a:lnTo>
                    <a:lnTo>
                      <a:pt x="195" y="30"/>
                    </a:lnTo>
                    <a:lnTo>
                      <a:pt x="193" y="33"/>
                    </a:lnTo>
                    <a:lnTo>
                      <a:pt x="186" y="33"/>
                    </a:lnTo>
                    <a:lnTo>
                      <a:pt x="181" y="35"/>
                    </a:lnTo>
                    <a:lnTo>
                      <a:pt x="178" y="38"/>
                    </a:lnTo>
                    <a:lnTo>
                      <a:pt x="176" y="40"/>
                    </a:lnTo>
                    <a:lnTo>
                      <a:pt x="173" y="45"/>
                    </a:lnTo>
                    <a:lnTo>
                      <a:pt x="165" y="47"/>
                    </a:lnTo>
                    <a:lnTo>
                      <a:pt x="158" y="48"/>
                    </a:lnTo>
                    <a:lnTo>
                      <a:pt x="160" y="50"/>
                    </a:lnTo>
                    <a:lnTo>
                      <a:pt x="161" y="53"/>
                    </a:lnTo>
                    <a:lnTo>
                      <a:pt x="165" y="57"/>
                    </a:lnTo>
                    <a:lnTo>
                      <a:pt x="165" y="60"/>
                    </a:lnTo>
                    <a:lnTo>
                      <a:pt x="165" y="62"/>
                    </a:lnTo>
                    <a:lnTo>
                      <a:pt x="166" y="68"/>
                    </a:lnTo>
                    <a:lnTo>
                      <a:pt x="166" y="77"/>
                    </a:lnTo>
                    <a:lnTo>
                      <a:pt x="166" y="80"/>
                    </a:lnTo>
                    <a:lnTo>
                      <a:pt x="168" y="96"/>
                    </a:lnTo>
                    <a:lnTo>
                      <a:pt x="171" y="103"/>
                    </a:lnTo>
                    <a:lnTo>
                      <a:pt x="173" y="108"/>
                    </a:lnTo>
                    <a:lnTo>
                      <a:pt x="176" y="108"/>
                    </a:lnTo>
                    <a:lnTo>
                      <a:pt x="180" y="110"/>
                    </a:lnTo>
                    <a:lnTo>
                      <a:pt x="181" y="110"/>
                    </a:lnTo>
                    <a:lnTo>
                      <a:pt x="185" y="111"/>
                    </a:lnTo>
                    <a:lnTo>
                      <a:pt x="181" y="118"/>
                    </a:lnTo>
                    <a:lnTo>
                      <a:pt x="181" y="120"/>
                    </a:lnTo>
                    <a:lnTo>
                      <a:pt x="178" y="123"/>
                    </a:lnTo>
                    <a:lnTo>
                      <a:pt x="150" y="123"/>
                    </a:lnTo>
                    <a:lnTo>
                      <a:pt x="145" y="125"/>
                    </a:lnTo>
                    <a:lnTo>
                      <a:pt x="138" y="133"/>
                    </a:lnTo>
                    <a:lnTo>
                      <a:pt x="133" y="136"/>
                    </a:lnTo>
                    <a:lnTo>
                      <a:pt x="131" y="141"/>
                    </a:lnTo>
                    <a:lnTo>
                      <a:pt x="131" y="150"/>
                    </a:lnTo>
                    <a:lnTo>
                      <a:pt x="130" y="153"/>
                    </a:lnTo>
                    <a:lnTo>
                      <a:pt x="113" y="163"/>
                    </a:lnTo>
                    <a:lnTo>
                      <a:pt x="87" y="178"/>
                    </a:lnTo>
                    <a:lnTo>
                      <a:pt x="67" y="188"/>
                    </a:lnTo>
                    <a:lnTo>
                      <a:pt x="57" y="189"/>
                    </a:lnTo>
                    <a:lnTo>
                      <a:pt x="48" y="189"/>
                    </a:lnTo>
                    <a:lnTo>
                      <a:pt x="43" y="191"/>
                    </a:lnTo>
                    <a:lnTo>
                      <a:pt x="37" y="191"/>
                    </a:lnTo>
                    <a:lnTo>
                      <a:pt x="23" y="193"/>
                    </a:lnTo>
                    <a:lnTo>
                      <a:pt x="17" y="198"/>
                    </a:lnTo>
                    <a:lnTo>
                      <a:pt x="12" y="203"/>
                    </a:lnTo>
                    <a:lnTo>
                      <a:pt x="0" y="211"/>
                    </a:lnTo>
                    <a:lnTo>
                      <a:pt x="0" y="229"/>
                    </a:lnTo>
                    <a:lnTo>
                      <a:pt x="0" y="229"/>
                    </a:lnTo>
                    <a:lnTo>
                      <a:pt x="0" y="236"/>
                    </a:lnTo>
                    <a:lnTo>
                      <a:pt x="0" y="236"/>
                    </a:lnTo>
                    <a:lnTo>
                      <a:pt x="0" y="236"/>
                    </a:lnTo>
                    <a:lnTo>
                      <a:pt x="88" y="289"/>
                    </a:lnTo>
                    <a:lnTo>
                      <a:pt x="88" y="289"/>
                    </a:lnTo>
                    <a:lnTo>
                      <a:pt x="246" y="384"/>
                    </a:lnTo>
                    <a:lnTo>
                      <a:pt x="249" y="394"/>
                    </a:lnTo>
                    <a:lnTo>
                      <a:pt x="254" y="399"/>
                    </a:lnTo>
                    <a:lnTo>
                      <a:pt x="264" y="399"/>
                    </a:lnTo>
                    <a:lnTo>
                      <a:pt x="271" y="400"/>
                    </a:lnTo>
                    <a:lnTo>
                      <a:pt x="274" y="405"/>
                    </a:lnTo>
                    <a:lnTo>
                      <a:pt x="281" y="407"/>
                    </a:lnTo>
                    <a:lnTo>
                      <a:pt x="286" y="410"/>
                    </a:lnTo>
                    <a:lnTo>
                      <a:pt x="286" y="414"/>
                    </a:lnTo>
                    <a:lnTo>
                      <a:pt x="283" y="420"/>
                    </a:lnTo>
                    <a:lnTo>
                      <a:pt x="284" y="424"/>
                    </a:lnTo>
                    <a:lnTo>
                      <a:pt x="291" y="425"/>
                    </a:lnTo>
                    <a:lnTo>
                      <a:pt x="301" y="424"/>
                    </a:lnTo>
                    <a:lnTo>
                      <a:pt x="311" y="422"/>
                    </a:lnTo>
                    <a:lnTo>
                      <a:pt x="311" y="422"/>
                    </a:lnTo>
                    <a:lnTo>
                      <a:pt x="311" y="422"/>
                    </a:lnTo>
                    <a:lnTo>
                      <a:pt x="347" y="414"/>
                    </a:lnTo>
                    <a:lnTo>
                      <a:pt x="377" y="389"/>
                    </a:lnTo>
                    <a:lnTo>
                      <a:pt x="487" y="327"/>
                    </a:lnTo>
                    <a:lnTo>
                      <a:pt x="487" y="327"/>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47" name="Freeform 103"/>
              <p:cNvSpPr>
                <a:spLocks/>
              </p:cNvSpPr>
              <p:nvPr/>
            </p:nvSpPr>
            <p:spPr bwMode="auto">
              <a:xfrm>
                <a:off x="6255547" y="2843265"/>
                <a:ext cx="150905" cy="103759"/>
              </a:xfrm>
              <a:custGeom>
                <a:avLst/>
                <a:gdLst/>
                <a:ahLst/>
                <a:cxnLst>
                  <a:cxn ang="0">
                    <a:pos x="98" y="183"/>
                  </a:cxn>
                  <a:cxn ang="0">
                    <a:pos x="115" y="170"/>
                  </a:cxn>
                  <a:cxn ang="0">
                    <a:pos x="135" y="163"/>
                  </a:cxn>
                  <a:cxn ang="0">
                    <a:pos x="146" y="161"/>
                  </a:cxn>
                  <a:cxn ang="0">
                    <a:pos x="165" y="160"/>
                  </a:cxn>
                  <a:cxn ang="0">
                    <a:pos x="211" y="135"/>
                  </a:cxn>
                  <a:cxn ang="0">
                    <a:pos x="229" y="122"/>
                  </a:cxn>
                  <a:cxn ang="0">
                    <a:pos x="231" y="108"/>
                  </a:cxn>
                  <a:cxn ang="0">
                    <a:pos x="243" y="97"/>
                  </a:cxn>
                  <a:cxn ang="0">
                    <a:pos x="276" y="95"/>
                  </a:cxn>
                  <a:cxn ang="0">
                    <a:pos x="279" y="90"/>
                  </a:cxn>
                  <a:cxn ang="0">
                    <a:pos x="279" y="82"/>
                  </a:cxn>
                  <a:cxn ang="0">
                    <a:pos x="274" y="80"/>
                  </a:cxn>
                  <a:cxn ang="0">
                    <a:pos x="269" y="75"/>
                  </a:cxn>
                  <a:cxn ang="0">
                    <a:pos x="264" y="52"/>
                  </a:cxn>
                  <a:cxn ang="0">
                    <a:pos x="264" y="40"/>
                  </a:cxn>
                  <a:cxn ang="0">
                    <a:pos x="263" y="32"/>
                  </a:cxn>
                  <a:cxn ang="0">
                    <a:pos x="259" y="25"/>
                  </a:cxn>
                  <a:cxn ang="0">
                    <a:pos x="256" y="20"/>
                  </a:cxn>
                  <a:cxn ang="0">
                    <a:pos x="239" y="19"/>
                  </a:cxn>
                  <a:cxn ang="0">
                    <a:pos x="234" y="12"/>
                  </a:cxn>
                  <a:cxn ang="0">
                    <a:pos x="233" y="12"/>
                  </a:cxn>
                  <a:cxn ang="0">
                    <a:pos x="221" y="17"/>
                  </a:cxn>
                  <a:cxn ang="0">
                    <a:pos x="209" y="15"/>
                  </a:cxn>
                  <a:cxn ang="0">
                    <a:pos x="196" y="19"/>
                  </a:cxn>
                  <a:cxn ang="0">
                    <a:pos x="185" y="10"/>
                  </a:cxn>
                  <a:cxn ang="0">
                    <a:pos x="181" y="5"/>
                  </a:cxn>
                  <a:cxn ang="0">
                    <a:pos x="181" y="2"/>
                  </a:cxn>
                  <a:cxn ang="0">
                    <a:pos x="176" y="2"/>
                  </a:cxn>
                  <a:cxn ang="0">
                    <a:pos x="170" y="4"/>
                  </a:cxn>
                  <a:cxn ang="0">
                    <a:pos x="165" y="20"/>
                  </a:cxn>
                  <a:cxn ang="0">
                    <a:pos x="158" y="35"/>
                  </a:cxn>
                  <a:cxn ang="0">
                    <a:pos x="143" y="50"/>
                  </a:cxn>
                  <a:cxn ang="0">
                    <a:pos x="136" y="53"/>
                  </a:cxn>
                  <a:cxn ang="0">
                    <a:pos x="120" y="62"/>
                  </a:cxn>
                  <a:cxn ang="0">
                    <a:pos x="108" y="68"/>
                  </a:cxn>
                  <a:cxn ang="0">
                    <a:pos x="98" y="75"/>
                  </a:cxn>
                  <a:cxn ang="0">
                    <a:pos x="92" y="90"/>
                  </a:cxn>
                  <a:cxn ang="0">
                    <a:pos x="82" y="103"/>
                  </a:cxn>
                  <a:cxn ang="0">
                    <a:pos x="75" y="118"/>
                  </a:cxn>
                  <a:cxn ang="0">
                    <a:pos x="75" y="135"/>
                  </a:cxn>
                  <a:cxn ang="0">
                    <a:pos x="80" y="140"/>
                  </a:cxn>
                  <a:cxn ang="0">
                    <a:pos x="63" y="161"/>
                  </a:cxn>
                  <a:cxn ang="0">
                    <a:pos x="55" y="175"/>
                  </a:cxn>
                  <a:cxn ang="0">
                    <a:pos x="30" y="188"/>
                  </a:cxn>
                  <a:cxn ang="0">
                    <a:pos x="0" y="200"/>
                  </a:cxn>
                  <a:cxn ang="0">
                    <a:pos x="98" y="201"/>
                  </a:cxn>
                </a:cxnLst>
                <a:rect l="0" t="0" r="r" b="b"/>
                <a:pathLst>
                  <a:path w="283" h="201">
                    <a:moveTo>
                      <a:pt x="98" y="201"/>
                    </a:moveTo>
                    <a:lnTo>
                      <a:pt x="98" y="183"/>
                    </a:lnTo>
                    <a:lnTo>
                      <a:pt x="110" y="175"/>
                    </a:lnTo>
                    <a:lnTo>
                      <a:pt x="115" y="170"/>
                    </a:lnTo>
                    <a:lnTo>
                      <a:pt x="121" y="165"/>
                    </a:lnTo>
                    <a:lnTo>
                      <a:pt x="135" y="163"/>
                    </a:lnTo>
                    <a:lnTo>
                      <a:pt x="141" y="163"/>
                    </a:lnTo>
                    <a:lnTo>
                      <a:pt x="146" y="161"/>
                    </a:lnTo>
                    <a:lnTo>
                      <a:pt x="155" y="161"/>
                    </a:lnTo>
                    <a:lnTo>
                      <a:pt x="165" y="160"/>
                    </a:lnTo>
                    <a:lnTo>
                      <a:pt x="185" y="150"/>
                    </a:lnTo>
                    <a:lnTo>
                      <a:pt x="211" y="135"/>
                    </a:lnTo>
                    <a:lnTo>
                      <a:pt x="228" y="125"/>
                    </a:lnTo>
                    <a:lnTo>
                      <a:pt x="229" y="122"/>
                    </a:lnTo>
                    <a:lnTo>
                      <a:pt x="229" y="113"/>
                    </a:lnTo>
                    <a:lnTo>
                      <a:pt x="231" y="108"/>
                    </a:lnTo>
                    <a:lnTo>
                      <a:pt x="236" y="105"/>
                    </a:lnTo>
                    <a:lnTo>
                      <a:pt x="243" y="97"/>
                    </a:lnTo>
                    <a:lnTo>
                      <a:pt x="248" y="95"/>
                    </a:lnTo>
                    <a:lnTo>
                      <a:pt x="276" y="95"/>
                    </a:lnTo>
                    <a:lnTo>
                      <a:pt x="279" y="92"/>
                    </a:lnTo>
                    <a:lnTo>
                      <a:pt x="279" y="90"/>
                    </a:lnTo>
                    <a:lnTo>
                      <a:pt x="283" y="83"/>
                    </a:lnTo>
                    <a:lnTo>
                      <a:pt x="279" y="82"/>
                    </a:lnTo>
                    <a:lnTo>
                      <a:pt x="278" y="82"/>
                    </a:lnTo>
                    <a:lnTo>
                      <a:pt x="274" y="80"/>
                    </a:lnTo>
                    <a:lnTo>
                      <a:pt x="271" y="80"/>
                    </a:lnTo>
                    <a:lnTo>
                      <a:pt x="269" y="75"/>
                    </a:lnTo>
                    <a:lnTo>
                      <a:pt x="266" y="68"/>
                    </a:lnTo>
                    <a:lnTo>
                      <a:pt x="264" y="52"/>
                    </a:lnTo>
                    <a:lnTo>
                      <a:pt x="264" y="49"/>
                    </a:lnTo>
                    <a:lnTo>
                      <a:pt x="264" y="40"/>
                    </a:lnTo>
                    <a:lnTo>
                      <a:pt x="263" y="34"/>
                    </a:lnTo>
                    <a:lnTo>
                      <a:pt x="263" y="32"/>
                    </a:lnTo>
                    <a:lnTo>
                      <a:pt x="263" y="29"/>
                    </a:lnTo>
                    <a:lnTo>
                      <a:pt x="259" y="25"/>
                    </a:lnTo>
                    <a:lnTo>
                      <a:pt x="258" y="22"/>
                    </a:lnTo>
                    <a:lnTo>
                      <a:pt x="256" y="20"/>
                    </a:lnTo>
                    <a:lnTo>
                      <a:pt x="253" y="20"/>
                    </a:lnTo>
                    <a:lnTo>
                      <a:pt x="239" y="19"/>
                    </a:lnTo>
                    <a:lnTo>
                      <a:pt x="236" y="15"/>
                    </a:lnTo>
                    <a:lnTo>
                      <a:pt x="234" y="12"/>
                    </a:lnTo>
                    <a:lnTo>
                      <a:pt x="233" y="12"/>
                    </a:lnTo>
                    <a:lnTo>
                      <a:pt x="233" y="12"/>
                    </a:lnTo>
                    <a:lnTo>
                      <a:pt x="228" y="15"/>
                    </a:lnTo>
                    <a:lnTo>
                      <a:pt x="221" y="17"/>
                    </a:lnTo>
                    <a:lnTo>
                      <a:pt x="213" y="15"/>
                    </a:lnTo>
                    <a:lnTo>
                      <a:pt x="209" y="15"/>
                    </a:lnTo>
                    <a:lnTo>
                      <a:pt x="205" y="17"/>
                    </a:lnTo>
                    <a:lnTo>
                      <a:pt x="196" y="19"/>
                    </a:lnTo>
                    <a:lnTo>
                      <a:pt x="191" y="17"/>
                    </a:lnTo>
                    <a:lnTo>
                      <a:pt x="185" y="10"/>
                    </a:lnTo>
                    <a:lnTo>
                      <a:pt x="181" y="9"/>
                    </a:lnTo>
                    <a:lnTo>
                      <a:pt x="181" y="5"/>
                    </a:lnTo>
                    <a:lnTo>
                      <a:pt x="181" y="4"/>
                    </a:lnTo>
                    <a:lnTo>
                      <a:pt x="181" y="2"/>
                    </a:lnTo>
                    <a:lnTo>
                      <a:pt x="180" y="0"/>
                    </a:lnTo>
                    <a:lnTo>
                      <a:pt x="176" y="2"/>
                    </a:lnTo>
                    <a:lnTo>
                      <a:pt x="173" y="4"/>
                    </a:lnTo>
                    <a:lnTo>
                      <a:pt x="170" y="4"/>
                    </a:lnTo>
                    <a:lnTo>
                      <a:pt x="165" y="7"/>
                    </a:lnTo>
                    <a:lnTo>
                      <a:pt x="165" y="20"/>
                    </a:lnTo>
                    <a:lnTo>
                      <a:pt x="160" y="25"/>
                    </a:lnTo>
                    <a:lnTo>
                      <a:pt x="158" y="35"/>
                    </a:lnTo>
                    <a:lnTo>
                      <a:pt x="155" y="40"/>
                    </a:lnTo>
                    <a:lnTo>
                      <a:pt x="143" y="50"/>
                    </a:lnTo>
                    <a:lnTo>
                      <a:pt x="141" y="50"/>
                    </a:lnTo>
                    <a:lnTo>
                      <a:pt x="136" y="53"/>
                    </a:lnTo>
                    <a:lnTo>
                      <a:pt x="126" y="55"/>
                    </a:lnTo>
                    <a:lnTo>
                      <a:pt x="120" y="62"/>
                    </a:lnTo>
                    <a:lnTo>
                      <a:pt x="118" y="62"/>
                    </a:lnTo>
                    <a:lnTo>
                      <a:pt x="108" y="68"/>
                    </a:lnTo>
                    <a:lnTo>
                      <a:pt x="102" y="70"/>
                    </a:lnTo>
                    <a:lnTo>
                      <a:pt x="98" y="75"/>
                    </a:lnTo>
                    <a:lnTo>
                      <a:pt x="88" y="82"/>
                    </a:lnTo>
                    <a:lnTo>
                      <a:pt x="92" y="90"/>
                    </a:lnTo>
                    <a:lnTo>
                      <a:pt x="92" y="95"/>
                    </a:lnTo>
                    <a:lnTo>
                      <a:pt x="82" y="103"/>
                    </a:lnTo>
                    <a:lnTo>
                      <a:pt x="75" y="115"/>
                    </a:lnTo>
                    <a:lnTo>
                      <a:pt x="75" y="118"/>
                    </a:lnTo>
                    <a:lnTo>
                      <a:pt x="78" y="127"/>
                    </a:lnTo>
                    <a:lnTo>
                      <a:pt x="75" y="135"/>
                    </a:lnTo>
                    <a:lnTo>
                      <a:pt x="78" y="137"/>
                    </a:lnTo>
                    <a:lnTo>
                      <a:pt x="80" y="140"/>
                    </a:lnTo>
                    <a:lnTo>
                      <a:pt x="78" y="147"/>
                    </a:lnTo>
                    <a:lnTo>
                      <a:pt x="63" y="161"/>
                    </a:lnTo>
                    <a:lnTo>
                      <a:pt x="62" y="168"/>
                    </a:lnTo>
                    <a:lnTo>
                      <a:pt x="55" y="175"/>
                    </a:lnTo>
                    <a:lnTo>
                      <a:pt x="47" y="175"/>
                    </a:lnTo>
                    <a:lnTo>
                      <a:pt x="30" y="188"/>
                    </a:lnTo>
                    <a:lnTo>
                      <a:pt x="7" y="193"/>
                    </a:lnTo>
                    <a:lnTo>
                      <a:pt x="0" y="200"/>
                    </a:lnTo>
                    <a:lnTo>
                      <a:pt x="98" y="201"/>
                    </a:lnTo>
                    <a:lnTo>
                      <a:pt x="98" y="201"/>
                    </a:lnTo>
                    <a:lnTo>
                      <a:pt x="98" y="20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48" name="Freeform 104"/>
              <p:cNvSpPr>
                <a:spLocks/>
              </p:cNvSpPr>
              <p:nvPr/>
            </p:nvSpPr>
            <p:spPr bwMode="auto">
              <a:xfrm>
                <a:off x="6202035" y="2945987"/>
                <a:ext cx="105954" cy="75744"/>
              </a:xfrm>
              <a:custGeom>
                <a:avLst/>
                <a:gdLst/>
                <a:ahLst/>
                <a:cxnLst>
                  <a:cxn ang="0">
                    <a:pos x="197" y="8"/>
                  </a:cxn>
                  <a:cxn ang="0">
                    <a:pos x="197" y="1"/>
                  </a:cxn>
                  <a:cxn ang="0">
                    <a:pos x="99" y="0"/>
                  </a:cxn>
                  <a:cxn ang="0">
                    <a:pos x="91" y="11"/>
                  </a:cxn>
                  <a:cxn ang="0">
                    <a:pos x="91" y="21"/>
                  </a:cxn>
                  <a:cxn ang="0">
                    <a:pos x="86" y="21"/>
                  </a:cxn>
                  <a:cxn ang="0">
                    <a:pos x="69" y="28"/>
                  </a:cxn>
                  <a:cxn ang="0">
                    <a:pos x="68" y="33"/>
                  </a:cxn>
                  <a:cxn ang="0">
                    <a:pos x="61" y="36"/>
                  </a:cxn>
                  <a:cxn ang="0">
                    <a:pos x="63" y="41"/>
                  </a:cxn>
                  <a:cxn ang="0">
                    <a:pos x="48" y="61"/>
                  </a:cxn>
                  <a:cxn ang="0">
                    <a:pos x="48" y="68"/>
                  </a:cxn>
                  <a:cxn ang="0">
                    <a:pos x="36" y="78"/>
                  </a:cxn>
                  <a:cxn ang="0">
                    <a:pos x="33" y="79"/>
                  </a:cxn>
                  <a:cxn ang="0">
                    <a:pos x="26" y="91"/>
                  </a:cxn>
                  <a:cxn ang="0">
                    <a:pos x="26" y="94"/>
                  </a:cxn>
                  <a:cxn ang="0">
                    <a:pos x="18" y="106"/>
                  </a:cxn>
                  <a:cxn ang="0">
                    <a:pos x="16" y="108"/>
                  </a:cxn>
                  <a:cxn ang="0">
                    <a:pos x="19" y="109"/>
                  </a:cxn>
                  <a:cxn ang="0">
                    <a:pos x="16" y="111"/>
                  </a:cxn>
                  <a:cxn ang="0">
                    <a:pos x="8" y="124"/>
                  </a:cxn>
                  <a:cxn ang="0">
                    <a:pos x="5" y="124"/>
                  </a:cxn>
                  <a:cxn ang="0">
                    <a:pos x="1" y="128"/>
                  </a:cxn>
                  <a:cxn ang="0">
                    <a:pos x="1" y="134"/>
                  </a:cxn>
                  <a:cxn ang="0">
                    <a:pos x="0" y="138"/>
                  </a:cxn>
                  <a:cxn ang="0">
                    <a:pos x="0" y="146"/>
                  </a:cxn>
                  <a:cxn ang="0">
                    <a:pos x="96" y="144"/>
                  </a:cxn>
                  <a:cxn ang="0">
                    <a:pos x="96" y="104"/>
                  </a:cxn>
                  <a:cxn ang="0">
                    <a:pos x="99" y="99"/>
                  </a:cxn>
                  <a:cxn ang="0">
                    <a:pos x="104" y="96"/>
                  </a:cxn>
                  <a:cxn ang="0">
                    <a:pos x="109" y="94"/>
                  </a:cxn>
                  <a:cxn ang="0">
                    <a:pos x="119" y="94"/>
                  </a:cxn>
                  <a:cxn ang="0">
                    <a:pos x="119" y="36"/>
                  </a:cxn>
                  <a:cxn ang="0">
                    <a:pos x="196" y="38"/>
                  </a:cxn>
                  <a:cxn ang="0">
                    <a:pos x="197" y="8"/>
                  </a:cxn>
                  <a:cxn ang="0">
                    <a:pos x="197" y="8"/>
                  </a:cxn>
                </a:cxnLst>
                <a:rect l="0" t="0" r="r" b="b"/>
                <a:pathLst>
                  <a:path w="197" h="146">
                    <a:moveTo>
                      <a:pt x="197" y="8"/>
                    </a:moveTo>
                    <a:lnTo>
                      <a:pt x="197" y="1"/>
                    </a:lnTo>
                    <a:lnTo>
                      <a:pt x="99" y="0"/>
                    </a:lnTo>
                    <a:lnTo>
                      <a:pt x="91" y="11"/>
                    </a:lnTo>
                    <a:lnTo>
                      <a:pt x="91" y="21"/>
                    </a:lnTo>
                    <a:lnTo>
                      <a:pt x="86" y="21"/>
                    </a:lnTo>
                    <a:lnTo>
                      <a:pt x="69" y="28"/>
                    </a:lnTo>
                    <a:lnTo>
                      <a:pt x="68" y="33"/>
                    </a:lnTo>
                    <a:lnTo>
                      <a:pt x="61" y="36"/>
                    </a:lnTo>
                    <a:lnTo>
                      <a:pt x="63" y="41"/>
                    </a:lnTo>
                    <a:lnTo>
                      <a:pt x="48" y="61"/>
                    </a:lnTo>
                    <a:lnTo>
                      <a:pt x="48" y="68"/>
                    </a:lnTo>
                    <a:lnTo>
                      <a:pt x="36" y="78"/>
                    </a:lnTo>
                    <a:lnTo>
                      <a:pt x="33" y="79"/>
                    </a:lnTo>
                    <a:lnTo>
                      <a:pt x="26" y="91"/>
                    </a:lnTo>
                    <a:lnTo>
                      <a:pt x="26" y="94"/>
                    </a:lnTo>
                    <a:lnTo>
                      <a:pt x="18" y="106"/>
                    </a:lnTo>
                    <a:lnTo>
                      <a:pt x="16" y="108"/>
                    </a:lnTo>
                    <a:lnTo>
                      <a:pt x="19" y="109"/>
                    </a:lnTo>
                    <a:lnTo>
                      <a:pt x="16" y="111"/>
                    </a:lnTo>
                    <a:lnTo>
                      <a:pt x="8" y="124"/>
                    </a:lnTo>
                    <a:lnTo>
                      <a:pt x="5" y="124"/>
                    </a:lnTo>
                    <a:lnTo>
                      <a:pt x="1" y="128"/>
                    </a:lnTo>
                    <a:lnTo>
                      <a:pt x="1" y="134"/>
                    </a:lnTo>
                    <a:lnTo>
                      <a:pt x="0" y="138"/>
                    </a:lnTo>
                    <a:lnTo>
                      <a:pt x="0" y="146"/>
                    </a:lnTo>
                    <a:lnTo>
                      <a:pt x="96" y="144"/>
                    </a:lnTo>
                    <a:lnTo>
                      <a:pt x="96" y="104"/>
                    </a:lnTo>
                    <a:lnTo>
                      <a:pt x="99" y="99"/>
                    </a:lnTo>
                    <a:lnTo>
                      <a:pt x="104" y="96"/>
                    </a:lnTo>
                    <a:lnTo>
                      <a:pt x="109" y="94"/>
                    </a:lnTo>
                    <a:lnTo>
                      <a:pt x="119" y="94"/>
                    </a:lnTo>
                    <a:lnTo>
                      <a:pt x="119" y="36"/>
                    </a:lnTo>
                    <a:lnTo>
                      <a:pt x="196" y="38"/>
                    </a:lnTo>
                    <a:lnTo>
                      <a:pt x="197" y="8"/>
                    </a:lnTo>
                    <a:lnTo>
                      <a:pt x="197" y="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49" name="Freeform 105"/>
              <p:cNvSpPr>
                <a:spLocks/>
              </p:cNvSpPr>
              <p:nvPr/>
            </p:nvSpPr>
            <p:spPr bwMode="auto">
              <a:xfrm>
                <a:off x="6200965" y="2950137"/>
                <a:ext cx="154116" cy="148375"/>
              </a:xfrm>
              <a:custGeom>
                <a:avLst/>
                <a:gdLst/>
                <a:ahLst/>
                <a:cxnLst>
                  <a:cxn ang="0">
                    <a:pos x="98" y="136"/>
                  </a:cxn>
                  <a:cxn ang="0">
                    <a:pos x="101" y="91"/>
                  </a:cxn>
                  <a:cxn ang="0">
                    <a:pos x="111" y="86"/>
                  </a:cxn>
                  <a:cxn ang="0">
                    <a:pos x="121" y="28"/>
                  </a:cxn>
                  <a:cxn ang="0">
                    <a:pos x="199" y="0"/>
                  </a:cxn>
                  <a:cxn ang="0">
                    <a:pos x="287" y="53"/>
                  </a:cxn>
                  <a:cxn ang="0">
                    <a:pos x="257" y="53"/>
                  </a:cxn>
                  <a:cxn ang="0">
                    <a:pos x="284" y="251"/>
                  </a:cxn>
                  <a:cxn ang="0">
                    <a:pos x="189" y="271"/>
                  </a:cxn>
                  <a:cxn ang="0">
                    <a:pos x="184" y="266"/>
                  </a:cxn>
                  <a:cxn ang="0">
                    <a:pos x="178" y="271"/>
                  </a:cxn>
                  <a:cxn ang="0">
                    <a:pos x="174" y="261"/>
                  </a:cxn>
                  <a:cxn ang="0">
                    <a:pos x="156" y="264"/>
                  </a:cxn>
                  <a:cxn ang="0">
                    <a:pos x="148" y="274"/>
                  </a:cxn>
                  <a:cxn ang="0">
                    <a:pos x="143" y="261"/>
                  </a:cxn>
                  <a:cxn ang="0">
                    <a:pos x="129" y="262"/>
                  </a:cxn>
                  <a:cxn ang="0">
                    <a:pos x="129" y="274"/>
                  </a:cxn>
                  <a:cxn ang="0">
                    <a:pos x="119" y="281"/>
                  </a:cxn>
                  <a:cxn ang="0">
                    <a:pos x="114" y="284"/>
                  </a:cxn>
                  <a:cxn ang="0">
                    <a:pos x="106" y="277"/>
                  </a:cxn>
                  <a:cxn ang="0">
                    <a:pos x="101" y="271"/>
                  </a:cxn>
                  <a:cxn ang="0">
                    <a:pos x="95" y="266"/>
                  </a:cxn>
                  <a:cxn ang="0">
                    <a:pos x="90" y="256"/>
                  </a:cxn>
                  <a:cxn ang="0">
                    <a:pos x="83" y="254"/>
                  </a:cxn>
                  <a:cxn ang="0">
                    <a:pos x="78" y="256"/>
                  </a:cxn>
                  <a:cxn ang="0">
                    <a:pos x="75" y="252"/>
                  </a:cxn>
                  <a:cxn ang="0">
                    <a:pos x="63" y="244"/>
                  </a:cxn>
                  <a:cxn ang="0">
                    <a:pos x="46" y="241"/>
                  </a:cxn>
                  <a:cxn ang="0">
                    <a:pos x="21" y="247"/>
                  </a:cxn>
                  <a:cxn ang="0">
                    <a:pos x="13" y="252"/>
                  </a:cxn>
                  <a:cxn ang="0">
                    <a:pos x="10" y="246"/>
                  </a:cxn>
                  <a:cxn ang="0">
                    <a:pos x="20" y="224"/>
                  </a:cxn>
                  <a:cxn ang="0">
                    <a:pos x="16" y="186"/>
                  </a:cxn>
                  <a:cxn ang="0">
                    <a:pos x="13" y="174"/>
                  </a:cxn>
                  <a:cxn ang="0">
                    <a:pos x="18" y="168"/>
                  </a:cxn>
                  <a:cxn ang="0">
                    <a:pos x="18" y="159"/>
                  </a:cxn>
                  <a:cxn ang="0">
                    <a:pos x="10" y="153"/>
                  </a:cxn>
                  <a:cxn ang="0">
                    <a:pos x="5" y="146"/>
                  </a:cxn>
                  <a:cxn ang="0">
                    <a:pos x="0" y="143"/>
                  </a:cxn>
                  <a:cxn ang="0">
                    <a:pos x="2" y="138"/>
                  </a:cxn>
                </a:cxnLst>
                <a:rect l="0" t="0" r="r" b="b"/>
                <a:pathLst>
                  <a:path w="287" h="284">
                    <a:moveTo>
                      <a:pt x="2" y="138"/>
                    </a:moveTo>
                    <a:lnTo>
                      <a:pt x="98" y="136"/>
                    </a:lnTo>
                    <a:lnTo>
                      <a:pt x="98" y="96"/>
                    </a:lnTo>
                    <a:lnTo>
                      <a:pt x="101" y="91"/>
                    </a:lnTo>
                    <a:lnTo>
                      <a:pt x="106" y="88"/>
                    </a:lnTo>
                    <a:lnTo>
                      <a:pt x="111" y="86"/>
                    </a:lnTo>
                    <a:lnTo>
                      <a:pt x="121" y="86"/>
                    </a:lnTo>
                    <a:lnTo>
                      <a:pt x="121" y="28"/>
                    </a:lnTo>
                    <a:lnTo>
                      <a:pt x="198" y="30"/>
                    </a:lnTo>
                    <a:lnTo>
                      <a:pt x="199" y="0"/>
                    </a:lnTo>
                    <a:lnTo>
                      <a:pt x="287" y="53"/>
                    </a:lnTo>
                    <a:lnTo>
                      <a:pt x="287" y="53"/>
                    </a:lnTo>
                    <a:lnTo>
                      <a:pt x="287" y="53"/>
                    </a:lnTo>
                    <a:lnTo>
                      <a:pt x="257" y="53"/>
                    </a:lnTo>
                    <a:lnTo>
                      <a:pt x="276" y="246"/>
                    </a:lnTo>
                    <a:lnTo>
                      <a:pt x="284" y="251"/>
                    </a:lnTo>
                    <a:lnTo>
                      <a:pt x="276" y="271"/>
                    </a:lnTo>
                    <a:lnTo>
                      <a:pt x="189" y="271"/>
                    </a:lnTo>
                    <a:lnTo>
                      <a:pt x="188" y="269"/>
                    </a:lnTo>
                    <a:lnTo>
                      <a:pt x="184" y="266"/>
                    </a:lnTo>
                    <a:lnTo>
                      <a:pt x="181" y="266"/>
                    </a:lnTo>
                    <a:lnTo>
                      <a:pt x="178" y="271"/>
                    </a:lnTo>
                    <a:lnTo>
                      <a:pt x="174" y="267"/>
                    </a:lnTo>
                    <a:lnTo>
                      <a:pt x="174" y="261"/>
                    </a:lnTo>
                    <a:lnTo>
                      <a:pt x="168" y="259"/>
                    </a:lnTo>
                    <a:lnTo>
                      <a:pt x="156" y="264"/>
                    </a:lnTo>
                    <a:lnTo>
                      <a:pt x="149" y="274"/>
                    </a:lnTo>
                    <a:lnTo>
                      <a:pt x="148" y="274"/>
                    </a:lnTo>
                    <a:lnTo>
                      <a:pt x="143" y="266"/>
                    </a:lnTo>
                    <a:lnTo>
                      <a:pt x="143" y="261"/>
                    </a:lnTo>
                    <a:lnTo>
                      <a:pt x="138" y="261"/>
                    </a:lnTo>
                    <a:lnTo>
                      <a:pt x="129" y="262"/>
                    </a:lnTo>
                    <a:lnTo>
                      <a:pt x="129" y="271"/>
                    </a:lnTo>
                    <a:lnTo>
                      <a:pt x="129" y="274"/>
                    </a:lnTo>
                    <a:lnTo>
                      <a:pt x="128" y="281"/>
                    </a:lnTo>
                    <a:lnTo>
                      <a:pt x="119" y="281"/>
                    </a:lnTo>
                    <a:lnTo>
                      <a:pt x="114" y="284"/>
                    </a:lnTo>
                    <a:lnTo>
                      <a:pt x="114" y="284"/>
                    </a:lnTo>
                    <a:lnTo>
                      <a:pt x="113" y="281"/>
                    </a:lnTo>
                    <a:lnTo>
                      <a:pt x="106" y="277"/>
                    </a:lnTo>
                    <a:lnTo>
                      <a:pt x="101" y="276"/>
                    </a:lnTo>
                    <a:lnTo>
                      <a:pt x="101" y="271"/>
                    </a:lnTo>
                    <a:lnTo>
                      <a:pt x="95" y="271"/>
                    </a:lnTo>
                    <a:lnTo>
                      <a:pt x="95" y="266"/>
                    </a:lnTo>
                    <a:lnTo>
                      <a:pt x="90" y="261"/>
                    </a:lnTo>
                    <a:lnTo>
                      <a:pt x="90" y="256"/>
                    </a:lnTo>
                    <a:lnTo>
                      <a:pt x="88" y="254"/>
                    </a:lnTo>
                    <a:lnTo>
                      <a:pt x="83" y="254"/>
                    </a:lnTo>
                    <a:lnTo>
                      <a:pt x="81" y="254"/>
                    </a:lnTo>
                    <a:lnTo>
                      <a:pt x="78" y="256"/>
                    </a:lnTo>
                    <a:lnTo>
                      <a:pt x="75" y="254"/>
                    </a:lnTo>
                    <a:lnTo>
                      <a:pt x="75" y="252"/>
                    </a:lnTo>
                    <a:lnTo>
                      <a:pt x="70" y="246"/>
                    </a:lnTo>
                    <a:lnTo>
                      <a:pt x="63" y="244"/>
                    </a:lnTo>
                    <a:lnTo>
                      <a:pt x="51" y="241"/>
                    </a:lnTo>
                    <a:lnTo>
                      <a:pt x="46" y="241"/>
                    </a:lnTo>
                    <a:lnTo>
                      <a:pt x="35" y="246"/>
                    </a:lnTo>
                    <a:lnTo>
                      <a:pt x="21" y="247"/>
                    </a:lnTo>
                    <a:lnTo>
                      <a:pt x="16" y="252"/>
                    </a:lnTo>
                    <a:lnTo>
                      <a:pt x="13" y="252"/>
                    </a:lnTo>
                    <a:lnTo>
                      <a:pt x="8" y="254"/>
                    </a:lnTo>
                    <a:lnTo>
                      <a:pt x="10" y="246"/>
                    </a:lnTo>
                    <a:lnTo>
                      <a:pt x="15" y="233"/>
                    </a:lnTo>
                    <a:lnTo>
                      <a:pt x="20" y="224"/>
                    </a:lnTo>
                    <a:lnTo>
                      <a:pt x="21" y="209"/>
                    </a:lnTo>
                    <a:lnTo>
                      <a:pt x="16" y="186"/>
                    </a:lnTo>
                    <a:lnTo>
                      <a:pt x="10" y="176"/>
                    </a:lnTo>
                    <a:lnTo>
                      <a:pt x="13" y="174"/>
                    </a:lnTo>
                    <a:lnTo>
                      <a:pt x="16" y="174"/>
                    </a:lnTo>
                    <a:lnTo>
                      <a:pt x="18" y="168"/>
                    </a:lnTo>
                    <a:lnTo>
                      <a:pt x="16" y="163"/>
                    </a:lnTo>
                    <a:lnTo>
                      <a:pt x="18" y="159"/>
                    </a:lnTo>
                    <a:lnTo>
                      <a:pt x="11" y="151"/>
                    </a:lnTo>
                    <a:lnTo>
                      <a:pt x="10" y="153"/>
                    </a:lnTo>
                    <a:lnTo>
                      <a:pt x="7" y="151"/>
                    </a:lnTo>
                    <a:lnTo>
                      <a:pt x="5" y="146"/>
                    </a:lnTo>
                    <a:lnTo>
                      <a:pt x="0" y="151"/>
                    </a:lnTo>
                    <a:lnTo>
                      <a:pt x="0" y="143"/>
                    </a:lnTo>
                    <a:lnTo>
                      <a:pt x="2" y="138"/>
                    </a:lnTo>
                    <a:lnTo>
                      <a:pt x="2" y="13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50" name="Freeform 106"/>
              <p:cNvSpPr>
                <a:spLocks/>
              </p:cNvSpPr>
              <p:nvPr/>
            </p:nvSpPr>
            <p:spPr bwMode="auto">
              <a:xfrm>
                <a:off x="6261968" y="2978152"/>
                <a:ext cx="211909" cy="172240"/>
              </a:xfrm>
              <a:custGeom>
                <a:avLst/>
                <a:gdLst/>
                <a:ahLst/>
                <a:cxnLst>
                  <a:cxn ang="0">
                    <a:pos x="14" y="228"/>
                  </a:cxn>
                  <a:cxn ang="0">
                    <a:pos x="15" y="209"/>
                  </a:cxn>
                  <a:cxn ang="0">
                    <a:pos x="29" y="213"/>
                  </a:cxn>
                  <a:cxn ang="0">
                    <a:pos x="42" y="211"/>
                  </a:cxn>
                  <a:cxn ang="0">
                    <a:pos x="60" y="214"/>
                  </a:cxn>
                  <a:cxn ang="0">
                    <a:pos x="70" y="213"/>
                  </a:cxn>
                  <a:cxn ang="0">
                    <a:pos x="162" y="218"/>
                  </a:cxn>
                  <a:cxn ang="0">
                    <a:pos x="143" y="0"/>
                  </a:cxn>
                  <a:cxn ang="0">
                    <a:pos x="334" y="105"/>
                  </a:cxn>
                  <a:cxn ang="0">
                    <a:pos x="356" y="111"/>
                  </a:cxn>
                  <a:cxn ang="0">
                    <a:pos x="371" y="121"/>
                  </a:cxn>
                  <a:cxn ang="0">
                    <a:pos x="369" y="135"/>
                  </a:cxn>
                  <a:cxn ang="0">
                    <a:pos x="396" y="133"/>
                  </a:cxn>
                  <a:cxn ang="0">
                    <a:pos x="392" y="194"/>
                  </a:cxn>
                  <a:cxn ang="0">
                    <a:pos x="386" y="209"/>
                  </a:cxn>
                  <a:cxn ang="0">
                    <a:pos x="359" y="219"/>
                  </a:cxn>
                  <a:cxn ang="0">
                    <a:pos x="338" y="223"/>
                  </a:cxn>
                  <a:cxn ang="0">
                    <a:pos x="309" y="228"/>
                  </a:cxn>
                  <a:cxn ang="0">
                    <a:pos x="301" y="226"/>
                  </a:cxn>
                  <a:cxn ang="0">
                    <a:pos x="283" y="224"/>
                  </a:cxn>
                  <a:cxn ang="0">
                    <a:pos x="258" y="234"/>
                  </a:cxn>
                  <a:cxn ang="0">
                    <a:pos x="225" y="256"/>
                  </a:cxn>
                  <a:cxn ang="0">
                    <a:pos x="201" y="259"/>
                  </a:cxn>
                  <a:cxn ang="0">
                    <a:pos x="192" y="271"/>
                  </a:cxn>
                  <a:cxn ang="0">
                    <a:pos x="180" y="292"/>
                  </a:cxn>
                  <a:cxn ang="0">
                    <a:pos x="172" y="304"/>
                  </a:cxn>
                  <a:cxn ang="0">
                    <a:pos x="167" y="316"/>
                  </a:cxn>
                  <a:cxn ang="0">
                    <a:pos x="165" y="326"/>
                  </a:cxn>
                  <a:cxn ang="0">
                    <a:pos x="150" y="327"/>
                  </a:cxn>
                  <a:cxn ang="0">
                    <a:pos x="137" y="326"/>
                  </a:cxn>
                  <a:cxn ang="0">
                    <a:pos x="125" y="329"/>
                  </a:cxn>
                  <a:cxn ang="0">
                    <a:pos x="110" y="331"/>
                  </a:cxn>
                  <a:cxn ang="0">
                    <a:pos x="100" y="326"/>
                  </a:cxn>
                  <a:cxn ang="0">
                    <a:pos x="98" y="316"/>
                  </a:cxn>
                  <a:cxn ang="0">
                    <a:pos x="89" y="319"/>
                  </a:cxn>
                  <a:cxn ang="0">
                    <a:pos x="95" y="306"/>
                  </a:cxn>
                  <a:cxn ang="0">
                    <a:pos x="89" y="296"/>
                  </a:cxn>
                  <a:cxn ang="0">
                    <a:pos x="80" y="286"/>
                  </a:cxn>
                  <a:cxn ang="0">
                    <a:pos x="69" y="286"/>
                  </a:cxn>
                  <a:cxn ang="0">
                    <a:pos x="55" y="292"/>
                  </a:cxn>
                  <a:cxn ang="0">
                    <a:pos x="39" y="292"/>
                  </a:cxn>
                  <a:cxn ang="0">
                    <a:pos x="27" y="292"/>
                  </a:cxn>
                  <a:cxn ang="0">
                    <a:pos x="29" y="286"/>
                  </a:cxn>
                  <a:cxn ang="0">
                    <a:pos x="24" y="276"/>
                  </a:cxn>
                  <a:cxn ang="0">
                    <a:pos x="20" y="268"/>
                  </a:cxn>
                  <a:cxn ang="0">
                    <a:pos x="12" y="263"/>
                  </a:cxn>
                  <a:cxn ang="0">
                    <a:pos x="2" y="249"/>
                  </a:cxn>
                  <a:cxn ang="0">
                    <a:pos x="4" y="234"/>
                  </a:cxn>
                </a:cxnLst>
                <a:rect l="0" t="0" r="r" b="b"/>
                <a:pathLst>
                  <a:path w="396" h="332">
                    <a:moveTo>
                      <a:pt x="0" y="231"/>
                    </a:moveTo>
                    <a:lnTo>
                      <a:pt x="5" y="228"/>
                    </a:lnTo>
                    <a:lnTo>
                      <a:pt x="14" y="228"/>
                    </a:lnTo>
                    <a:lnTo>
                      <a:pt x="15" y="221"/>
                    </a:lnTo>
                    <a:lnTo>
                      <a:pt x="15" y="218"/>
                    </a:lnTo>
                    <a:lnTo>
                      <a:pt x="15" y="209"/>
                    </a:lnTo>
                    <a:lnTo>
                      <a:pt x="24" y="208"/>
                    </a:lnTo>
                    <a:lnTo>
                      <a:pt x="29" y="208"/>
                    </a:lnTo>
                    <a:lnTo>
                      <a:pt x="29" y="213"/>
                    </a:lnTo>
                    <a:lnTo>
                      <a:pt x="34" y="221"/>
                    </a:lnTo>
                    <a:lnTo>
                      <a:pt x="35" y="221"/>
                    </a:lnTo>
                    <a:lnTo>
                      <a:pt x="42" y="211"/>
                    </a:lnTo>
                    <a:lnTo>
                      <a:pt x="54" y="206"/>
                    </a:lnTo>
                    <a:lnTo>
                      <a:pt x="60" y="208"/>
                    </a:lnTo>
                    <a:lnTo>
                      <a:pt x="60" y="214"/>
                    </a:lnTo>
                    <a:lnTo>
                      <a:pt x="64" y="218"/>
                    </a:lnTo>
                    <a:lnTo>
                      <a:pt x="67" y="213"/>
                    </a:lnTo>
                    <a:lnTo>
                      <a:pt x="70" y="213"/>
                    </a:lnTo>
                    <a:lnTo>
                      <a:pt x="74" y="216"/>
                    </a:lnTo>
                    <a:lnTo>
                      <a:pt x="75" y="218"/>
                    </a:lnTo>
                    <a:lnTo>
                      <a:pt x="162" y="218"/>
                    </a:lnTo>
                    <a:lnTo>
                      <a:pt x="170" y="198"/>
                    </a:lnTo>
                    <a:lnTo>
                      <a:pt x="162" y="193"/>
                    </a:lnTo>
                    <a:lnTo>
                      <a:pt x="143" y="0"/>
                    </a:lnTo>
                    <a:lnTo>
                      <a:pt x="173" y="0"/>
                    </a:lnTo>
                    <a:lnTo>
                      <a:pt x="331" y="95"/>
                    </a:lnTo>
                    <a:lnTo>
                      <a:pt x="334" y="105"/>
                    </a:lnTo>
                    <a:lnTo>
                      <a:pt x="339" y="110"/>
                    </a:lnTo>
                    <a:lnTo>
                      <a:pt x="349" y="110"/>
                    </a:lnTo>
                    <a:lnTo>
                      <a:pt x="356" y="111"/>
                    </a:lnTo>
                    <a:lnTo>
                      <a:pt x="359" y="116"/>
                    </a:lnTo>
                    <a:lnTo>
                      <a:pt x="366" y="118"/>
                    </a:lnTo>
                    <a:lnTo>
                      <a:pt x="371" y="121"/>
                    </a:lnTo>
                    <a:lnTo>
                      <a:pt x="371" y="125"/>
                    </a:lnTo>
                    <a:lnTo>
                      <a:pt x="368" y="131"/>
                    </a:lnTo>
                    <a:lnTo>
                      <a:pt x="369" y="135"/>
                    </a:lnTo>
                    <a:lnTo>
                      <a:pt x="376" y="136"/>
                    </a:lnTo>
                    <a:lnTo>
                      <a:pt x="386" y="135"/>
                    </a:lnTo>
                    <a:lnTo>
                      <a:pt x="396" y="133"/>
                    </a:lnTo>
                    <a:lnTo>
                      <a:pt x="396" y="133"/>
                    </a:lnTo>
                    <a:lnTo>
                      <a:pt x="394" y="175"/>
                    </a:lnTo>
                    <a:lnTo>
                      <a:pt x="392" y="194"/>
                    </a:lnTo>
                    <a:lnTo>
                      <a:pt x="389" y="198"/>
                    </a:lnTo>
                    <a:lnTo>
                      <a:pt x="388" y="204"/>
                    </a:lnTo>
                    <a:lnTo>
                      <a:pt x="386" y="209"/>
                    </a:lnTo>
                    <a:lnTo>
                      <a:pt x="374" y="216"/>
                    </a:lnTo>
                    <a:lnTo>
                      <a:pt x="368" y="219"/>
                    </a:lnTo>
                    <a:lnTo>
                      <a:pt x="359" y="219"/>
                    </a:lnTo>
                    <a:lnTo>
                      <a:pt x="353" y="223"/>
                    </a:lnTo>
                    <a:lnTo>
                      <a:pt x="348" y="223"/>
                    </a:lnTo>
                    <a:lnTo>
                      <a:pt x="338" y="223"/>
                    </a:lnTo>
                    <a:lnTo>
                      <a:pt x="331" y="226"/>
                    </a:lnTo>
                    <a:lnTo>
                      <a:pt x="326" y="226"/>
                    </a:lnTo>
                    <a:lnTo>
                      <a:pt x="309" y="228"/>
                    </a:lnTo>
                    <a:lnTo>
                      <a:pt x="303" y="226"/>
                    </a:lnTo>
                    <a:lnTo>
                      <a:pt x="303" y="228"/>
                    </a:lnTo>
                    <a:lnTo>
                      <a:pt x="301" y="226"/>
                    </a:lnTo>
                    <a:lnTo>
                      <a:pt x="296" y="226"/>
                    </a:lnTo>
                    <a:lnTo>
                      <a:pt x="290" y="223"/>
                    </a:lnTo>
                    <a:lnTo>
                      <a:pt x="283" y="224"/>
                    </a:lnTo>
                    <a:lnTo>
                      <a:pt x="271" y="226"/>
                    </a:lnTo>
                    <a:lnTo>
                      <a:pt x="265" y="229"/>
                    </a:lnTo>
                    <a:lnTo>
                      <a:pt x="258" y="234"/>
                    </a:lnTo>
                    <a:lnTo>
                      <a:pt x="240" y="243"/>
                    </a:lnTo>
                    <a:lnTo>
                      <a:pt x="226" y="251"/>
                    </a:lnTo>
                    <a:lnTo>
                      <a:pt x="225" y="256"/>
                    </a:lnTo>
                    <a:lnTo>
                      <a:pt x="211" y="259"/>
                    </a:lnTo>
                    <a:lnTo>
                      <a:pt x="210" y="259"/>
                    </a:lnTo>
                    <a:lnTo>
                      <a:pt x="201" y="259"/>
                    </a:lnTo>
                    <a:lnTo>
                      <a:pt x="201" y="261"/>
                    </a:lnTo>
                    <a:lnTo>
                      <a:pt x="198" y="263"/>
                    </a:lnTo>
                    <a:lnTo>
                      <a:pt x="192" y="271"/>
                    </a:lnTo>
                    <a:lnTo>
                      <a:pt x="192" y="274"/>
                    </a:lnTo>
                    <a:lnTo>
                      <a:pt x="187" y="281"/>
                    </a:lnTo>
                    <a:lnTo>
                      <a:pt x="180" y="292"/>
                    </a:lnTo>
                    <a:lnTo>
                      <a:pt x="173" y="296"/>
                    </a:lnTo>
                    <a:lnTo>
                      <a:pt x="170" y="299"/>
                    </a:lnTo>
                    <a:lnTo>
                      <a:pt x="172" y="304"/>
                    </a:lnTo>
                    <a:lnTo>
                      <a:pt x="172" y="311"/>
                    </a:lnTo>
                    <a:lnTo>
                      <a:pt x="167" y="311"/>
                    </a:lnTo>
                    <a:lnTo>
                      <a:pt x="167" y="316"/>
                    </a:lnTo>
                    <a:lnTo>
                      <a:pt x="168" y="319"/>
                    </a:lnTo>
                    <a:lnTo>
                      <a:pt x="167" y="324"/>
                    </a:lnTo>
                    <a:lnTo>
                      <a:pt x="165" y="326"/>
                    </a:lnTo>
                    <a:lnTo>
                      <a:pt x="160" y="332"/>
                    </a:lnTo>
                    <a:lnTo>
                      <a:pt x="152" y="329"/>
                    </a:lnTo>
                    <a:lnTo>
                      <a:pt x="150" y="327"/>
                    </a:lnTo>
                    <a:lnTo>
                      <a:pt x="152" y="326"/>
                    </a:lnTo>
                    <a:lnTo>
                      <a:pt x="145" y="326"/>
                    </a:lnTo>
                    <a:lnTo>
                      <a:pt x="137" y="326"/>
                    </a:lnTo>
                    <a:lnTo>
                      <a:pt x="137" y="329"/>
                    </a:lnTo>
                    <a:lnTo>
                      <a:pt x="135" y="331"/>
                    </a:lnTo>
                    <a:lnTo>
                      <a:pt x="125" y="329"/>
                    </a:lnTo>
                    <a:lnTo>
                      <a:pt x="120" y="327"/>
                    </a:lnTo>
                    <a:lnTo>
                      <a:pt x="117" y="327"/>
                    </a:lnTo>
                    <a:lnTo>
                      <a:pt x="110" y="331"/>
                    </a:lnTo>
                    <a:lnTo>
                      <a:pt x="108" y="327"/>
                    </a:lnTo>
                    <a:lnTo>
                      <a:pt x="107" y="326"/>
                    </a:lnTo>
                    <a:lnTo>
                      <a:pt x="100" y="326"/>
                    </a:lnTo>
                    <a:lnTo>
                      <a:pt x="100" y="322"/>
                    </a:lnTo>
                    <a:lnTo>
                      <a:pt x="98" y="319"/>
                    </a:lnTo>
                    <a:lnTo>
                      <a:pt x="98" y="316"/>
                    </a:lnTo>
                    <a:lnTo>
                      <a:pt x="95" y="316"/>
                    </a:lnTo>
                    <a:lnTo>
                      <a:pt x="93" y="319"/>
                    </a:lnTo>
                    <a:lnTo>
                      <a:pt x="89" y="319"/>
                    </a:lnTo>
                    <a:lnTo>
                      <a:pt x="92" y="314"/>
                    </a:lnTo>
                    <a:lnTo>
                      <a:pt x="95" y="307"/>
                    </a:lnTo>
                    <a:lnTo>
                      <a:pt x="95" y="306"/>
                    </a:lnTo>
                    <a:lnTo>
                      <a:pt x="90" y="304"/>
                    </a:lnTo>
                    <a:lnTo>
                      <a:pt x="87" y="302"/>
                    </a:lnTo>
                    <a:lnTo>
                      <a:pt x="89" y="296"/>
                    </a:lnTo>
                    <a:lnTo>
                      <a:pt x="87" y="292"/>
                    </a:lnTo>
                    <a:lnTo>
                      <a:pt x="82" y="287"/>
                    </a:lnTo>
                    <a:lnTo>
                      <a:pt x="80" y="286"/>
                    </a:lnTo>
                    <a:lnTo>
                      <a:pt x="77" y="287"/>
                    </a:lnTo>
                    <a:lnTo>
                      <a:pt x="74" y="289"/>
                    </a:lnTo>
                    <a:lnTo>
                      <a:pt x="69" y="286"/>
                    </a:lnTo>
                    <a:lnTo>
                      <a:pt x="64" y="286"/>
                    </a:lnTo>
                    <a:lnTo>
                      <a:pt x="59" y="292"/>
                    </a:lnTo>
                    <a:lnTo>
                      <a:pt x="55" y="292"/>
                    </a:lnTo>
                    <a:lnTo>
                      <a:pt x="50" y="296"/>
                    </a:lnTo>
                    <a:lnTo>
                      <a:pt x="44" y="296"/>
                    </a:lnTo>
                    <a:lnTo>
                      <a:pt x="39" y="292"/>
                    </a:lnTo>
                    <a:lnTo>
                      <a:pt x="35" y="291"/>
                    </a:lnTo>
                    <a:lnTo>
                      <a:pt x="30" y="292"/>
                    </a:lnTo>
                    <a:lnTo>
                      <a:pt x="27" y="292"/>
                    </a:lnTo>
                    <a:lnTo>
                      <a:pt x="27" y="292"/>
                    </a:lnTo>
                    <a:lnTo>
                      <a:pt x="29" y="289"/>
                    </a:lnTo>
                    <a:lnTo>
                      <a:pt x="29" y="286"/>
                    </a:lnTo>
                    <a:lnTo>
                      <a:pt x="22" y="282"/>
                    </a:lnTo>
                    <a:lnTo>
                      <a:pt x="22" y="279"/>
                    </a:lnTo>
                    <a:lnTo>
                      <a:pt x="24" y="276"/>
                    </a:lnTo>
                    <a:lnTo>
                      <a:pt x="24" y="274"/>
                    </a:lnTo>
                    <a:lnTo>
                      <a:pt x="20" y="271"/>
                    </a:lnTo>
                    <a:lnTo>
                      <a:pt x="20" y="268"/>
                    </a:lnTo>
                    <a:lnTo>
                      <a:pt x="17" y="266"/>
                    </a:lnTo>
                    <a:lnTo>
                      <a:pt x="14" y="266"/>
                    </a:lnTo>
                    <a:lnTo>
                      <a:pt x="12" y="263"/>
                    </a:lnTo>
                    <a:lnTo>
                      <a:pt x="9" y="258"/>
                    </a:lnTo>
                    <a:lnTo>
                      <a:pt x="2" y="253"/>
                    </a:lnTo>
                    <a:lnTo>
                      <a:pt x="2" y="249"/>
                    </a:lnTo>
                    <a:lnTo>
                      <a:pt x="5" y="241"/>
                    </a:lnTo>
                    <a:lnTo>
                      <a:pt x="4" y="238"/>
                    </a:lnTo>
                    <a:lnTo>
                      <a:pt x="4" y="234"/>
                    </a:lnTo>
                    <a:lnTo>
                      <a:pt x="0" y="23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51" name="Freeform 107"/>
              <p:cNvSpPr>
                <a:spLocks/>
              </p:cNvSpPr>
              <p:nvPr/>
            </p:nvSpPr>
            <p:spPr bwMode="auto">
              <a:xfrm>
                <a:off x="6350799" y="3093325"/>
                <a:ext cx="98463" cy="63293"/>
              </a:xfrm>
              <a:custGeom>
                <a:avLst/>
                <a:gdLst/>
                <a:ahLst/>
                <a:cxnLst>
                  <a:cxn ang="0">
                    <a:pos x="1" y="96"/>
                  </a:cxn>
                  <a:cxn ang="0">
                    <a:pos x="0" y="88"/>
                  </a:cxn>
                  <a:cxn ang="0">
                    <a:pos x="5" y="81"/>
                  </a:cxn>
                  <a:cxn ang="0">
                    <a:pos x="6" y="73"/>
                  </a:cxn>
                  <a:cxn ang="0">
                    <a:pos x="20" y="58"/>
                  </a:cxn>
                  <a:cxn ang="0">
                    <a:pos x="25" y="48"/>
                  </a:cxn>
                  <a:cxn ang="0">
                    <a:pos x="34" y="38"/>
                  </a:cxn>
                  <a:cxn ang="0">
                    <a:pos x="43" y="36"/>
                  </a:cxn>
                  <a:cxn ang="0">
                    <a:pos x="58" y="33"/>
                  </a:cxn>
                  <a:cxn ang="0">
                    <a:pos x="73" y="20"/>
                  </a:cxn>
                  <a:cxn ang="0">
                    <a:pos x="98" y="6"/>
                  </a:cxn>
                  <a:cxn ang="0">
                    <a:pos x="116" y="1"/>
                  </a:cxn>
                  <a:cxn ang="0">
                    <a:pos x="129" y="3"/>
                  </a:cxn>
                  <a:cxn ang="0">
                    <a:pos x="136" y="5"/>
                  </a:cxn>
                  <a:cxn ang="0">
                    <a:pos x="134" y="11"/>
                  </a:cxn>
                  <a:cxn ang="0">
                    <a:pos x="131" y="23"/>
                  </a:cxn>
                  <a:cxn ang="0">
                    <a:pos x="154" y="46"/>
                  </a:cxn>
                  <a:cxn ang="0">
                    <a:pos x="172" y="46"/>
                  </a:cxn>
                  <a:cxn ang="0">
                    <a:pos x="176" y="50"/>
                  </a:cxn>
                  <a:cxn ang="0">
                    <a:pos x="179" y="56"/>
                  </a:cxn>
                  <a:cxn ang="0">
                    <a:pos x="181" y="66"/>
                  </a:cxn>
                  <a:cxn ang="0">
                    <a:pos x="182" y="69"/>
                  </a:cxn>
                  <a:cxn ang="0">
                    <a:pos x="174" y="74"/>
                  </a:cxn>
                  <a:cxn ang="0">
                    <a:pos x="162" y="78"/>
                  </a:cxn>
                  <a:cxn ang="0">
                    <a:pos x="159" y="84"/>
                  </a:cxn>
                  <a:cxn ang="0">
                    <a:pos x="156" y="91"/>
                  </a:cxn>
                  <a:cxn ang="0">
                    <a:pos x="149" y="94"/>
                  </a:cxn>
                  <a:cxn ang="0">
                    <a:pos x="121" y="89"/>
                  </a:cxn>
                  <a:cxn ang="0">
                    <a:pos x="119" y="88"/>
                  </a:cxn>
                  <a:cxn ang="0">
                    <a:pos x="108" y="91"/>
                  </a:cxn>
                  <a:cxn ang="0">
                    <a:pos x="86" y="93"/>
                  </a:cxn>
                  <a:cxn ang="0">
                    <a:pos x="66" y="93"/>
                  </a:cxn>
                  <a:cxn ang="0">
                    <a:pos x="58" y="98"/>
                  </a:cxn>
                  <a:cxn ang="0">
                    <a:pos x="61" y="108"/>
                  </a:cxn>
                  <a:cxn ang="0">
                    <a:pos x="64" y="119"/>
                  </a:cxn>
                  <a:cxn ang="0">
                    <a:pos x="56" y="118"/>
                  </a:cxn>
                  <a:cxn ang="0">
                    <a:pos x="48" y="119"/>
                  </a:cxn>
                  <a:cxn ang="0">
                    <a:pos x="34" y="118"/>
                  </a:cxn>
                  <a:cxn ang="0">
                    <a:pos x="28" y="111"/>
                  </a:cxn>
                  <a:cxn ang="0">
                    <a:pos x="21" y="109"/>
                  </a:cxn>
                  <a:cxn ang="0">
                    <a:pos x="8" y="106"/>
                  </a:cxn>
                  <a:cxn ang="0">
                    <a:pos x="0" y="101"/>
                  </a:cxn>
                </a:cxnLst>
                <a:rect l="0" t="0" r="r" b="b"/>
                <a:pathLst>
                  <a:path w="182" h="121">
                    <a:moveTo>
                      <a:pt x="0" y="101"/>
                    </a:moveTo>
                    <a:lnTo>
                      <a:pt x="1" y="96"/>
                    </a:lnTo>
                    <a:lnTo>
                      <a:pt x="0" y="93"/>
                    </a:lnTo>
                    <a:lnTo>
                      <a:pt x="0" y="88"/>
                    </a:lnTo>
                    <a:lnTo>
                      <a:pt x="5" y="88"/>
                    </a:lnTo>
                    <a:lnTo>
                      <a:pt x="5" y="81"/>
                    </a:lnTo>
                    <a:lnTo>
                      <a:pt x="3" y="76"/>
                    </a:lnTo>
                    <a:lnTo>
                      <a:pt x="6" y="73"/>
                    </a:lnTo>
                    <a:lnTo>
                      <a:pt x="13" y="69"/>
                    </a:lnTo>
                    <a:lnTo>
                      <a:pt x="20" y="58"/>
                    </a:lnTo>
                    <a:lnTo>
                      <a:pt x="25" y="51"/>
                    </a:lnTo>
                    <a:lnTo>
                      <a:pt x="25" y="48"/>
                    </a:lnTo>
                    <a:lnTo>
                      <a:pt x="31" y="40"/>
                    </a:lnTo>
                    <a:lnTo>
                      <a:pt x="34" y="38"/>
                    </a:lnTo>
                    <a:lnTo>
                      <a:pt x="34" y="36"/>
                    </a:lnTo>
                    <a:lnTo>
                      <a:pt x="43" y="36"/>
                    </a:lnTo>
                    <a:lnTo>
                      <a:pt x="44" y="36"/>
                    </a:lnTo>
                    <a:lnTo>
                      <a:pt x="58" y="33"/>
                    </a:lnTo>
                    <a:lnTo>
                      <a:pt x="59" y="28"/>
                    </a:lnTo>
                    <a:lnTo>
                      <a:pt x="73" y="20"/>
                    </a:lnTo>
                    <a:lnTo>
                      <a:pt x="91" y="11"/>
                    </a:lnTo>
                    <a:lnTo>
                      <a:pt x="98" y="6"/>
                    </a:lnTo>
                    <a:lnTo>
                      <a:pt x="104" y="3"/>
                    </a:lnTo>
                    <a:lnTo>
                      <a:pt x="116" y="1"/>
                    </a:lnTo>
                    <a:lnTo>
                      <a:pt x="123" y="0"/>
                    </a:lnTo>
                    <a:lnTo>
                      <a:pt x="129" y="3"/>
                    </a:lnTo>
                    <a:lnTo>
                      <a:pt x="134" y="3"/>
                    </a:lnTo>
                    <a:lnTo>
                      <a:pt x="136" y="5"/>
                    </a:lnTo>
                    <a:lnTo>
                      <a:pt x="134" y="6"/>
                    </a:lnTo>
                    <a:lnTo>
                      <a:pt x="134" y="11"/>
                    </a:lnTo>
                    <a:lnTo>
                      <a:pt x="131" y="16"/>
                    </a:lnTo>
                    <a:lnTo>
                      <a:pt x="131" y="23"/>
                    </a:lnTo>
                    <a:lnTo>
                      <a:pt x="154" y="36"/>
                    </a:lnTo>
                    <a:lnTo>
                      <a:pt x="154" y="46"/>
                    </a:lnTo>
                    <a:lnTo>
                      <a:pt x="162" y="51"/>
                    </a:lnTo>
                    <a:lnTo>
                      <a:pt x="172" y="46"/>
                    </a:lnTo>
                    <a:lnTo>
                      <a:pt x="176" y="48"/>
                    </a:lnTo>
                    <a:lnTo>
                      <a:pt x="176" y="50"/>
                    </a:lnTo>
                    <a:lnTo>
                      <a:pt x="179" y="53"/>
                    </a:lnTo>
                    <a:lnTo>
                      <a:pt x="179" y="56"/>
                    </a:lnTo>
                    <a:lnTo>
                      <a:pt x="176" y="59"/>
                    </a:lnTo>
                    <a:lnTo>
                      <a:pt x="181" y="66"/>
                    </a:lnTo>
                    <a:lnTo>
                      <a:pt x="182" y="66"/>
                    </a:lnTo>
                    <a:lnTo>
                      <a:pt x="182" y="69"/>
                    </a:lnTo>
                    <a:lnTo>
                      <a:pt x="177" y="74"/>
                    </a:lnTo>
                    <a:lnTo>
                      <a:pt x="174" y="74"/>
                    </a:lnTo>
                    <a:lnTo>
                      <a:pt x="166" y="79"/>
                    </a:lnTo>
                    <a:lnTo>
                      <a:pt x="162" y="78"/>
                    </a:lnTo>
                    <a:lnTo>
                      <a:pt x="157" y="79"/>
                    </a:lnTo>
                    <a:lnTo>
                      <a:pt x="159" y="84"/>
                    </a:lnTo>
                    <a:lnTo>
                      <a:pt x="154" y="86"/>
                    </a:lnTo>
                    <a:lnTo>
                      <a:pt x="156" y="91"/>
                    </a:lnTo>
                    <a:lnTo>
                      <a:pt x="149" y="93"/>
                    </a:lnTo>
                    <a:lnTo>
                      <a:pt x="149" y="94"/>
                    </a:lnTo>
                    <a:lnTo>
                      <a:pt x="123" y="88"/>
                    </a:lnTo>
                    <a:lnTo>
                      <a:pt x="121" y="89"/>
                    </a:lnTo>
                    <a:lnTo>
                      <a:pt x="121" y="89"/>
                    </a:lnTo>
                    <a:lnTo>
                      <a:pt x="119" y="88"/>
                    </a:lnTo>
                    <a:lnTo>
                      <a:pt x="114" y="91"/>
                    </a:lnTo>
                    <a:lnTo>
                      <a:pt x="108" y="91"/>
                    </a:lnTo>
                    <a:lnTo>
                      <a:pt x="99" y="93"/>
                    </a:lnTo>
                    <a:lnTo>
                      <a:pt x="86" y="93"/>
                    </a:lnTo>
                    <a:lnTo>
                      <a:pt x="84" y="93"/>
                    </a:lnTo>
                    <a:lnTo>
                      <a:pt x="66" y="93"/>
                    </a:lnTo>
                    <a:lnTo>
                      <a:pt x="58" y="93"/>
                    </a:lnTo>
                    <a:lnTo>
                      <a:pt x="58" y="98"/>
                    </a:lnTo>
                    <a:lnTo>
                      <a:pt x="59" y="106"/>
                    </a:lnTo>
                    <a:lnTo>
                      <a:pt x="61" y="108"/>
                    </a:lnTo>
                    <a:lnTo>
                      <a:pt x="64" y="113"/>
                    </a:lnTo>
                    <a:lnTo>
                      <a:pt x="64" y="119"/>
                    </a:lnTo>
                    <a:lnTo>
                      <a:pt x="59" y="119"/>
                    </a:lnTo>
                    <a:lnTo>
                      <a:pt x="56" y="118"/>
                    </a:lnTo>
                    <a:lnTo>
                      <a:pt x="53" y="116"/>
                    </a:lnTo>
                    <a:lnTo>
                      <a:pt x="48" y="119"/>
                    </a:lnTo>
                    <a:lnTo>
                      <a:pt x="43" y="121"/>
                    </a:lnTo>
                    <a:lnTo>
                      <a:pt x="34" y="118"/>
                    </a:lnTo>
                    <a:lnTo>
                      <a:pt x="33" y="114"/>
                    </a:lnTo>
                    <a:lnTo>
                      <a:pt x="28" y="111"/>
                    </a:lnTo>
                    <a:lnTo>
                      <a:pt x="23" y="111"/>
                    </a:lnTo>
                    <a:lnTo>
                      <a:pt x="21" y="109"/>
                    </a:lnTo>
                    <a:lnTo>
                      <a:pt x="18" y="109"/>
                    </a:lnTo>
                    <a:lnTo>
                      <a:pt x="8" y="106"/>
                    </a:lnTo>
                    <a:lnTo>
                      <a:pt x="1" y="101"/>
                    </a:lnTo>
                    <a:lnTo>
                      <a:pt x="0" y="10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52" name="Freeform 108"/>
              <p:cNvSpPr>
                <a:spLocks/>
              </p:cNvSpPr>
              <p:nvPr/>
            </p:nvSpPr>
            <p:spPr bwMode="auto">
              <a:xfrm>
                <a:off x="6193473" y="3075685"/>
                <a:ext cx="83479" cy="53955"/>
              </a:xfrm>
              <a:custGeom>
                <a:avLst/>
                <a:gdLst/>
                <a:ahLst/>
                <a:cxnLst>
                  <a:cxn ang="0">
                    <a:pos x="26" y="11"/>
                  </a:cxn>
                  <a:cxn ang="0">
                    <a:pos x="34" y="6"/>
                  </a:cxn>
                  <a:cxn ang="0">
                    <a:pos x="59" y="0"/>
                  </a:cxn>
                  <a:cxn ang="0">
                    <a:pos x="76" y="3"/>
                  </a:cxn>
                  <a:cxn ang="0">
                    <a:pos x="88" y="11"/>
                  </a:cxn>
                  <a:cxn ang="0">
                    <a:pos x="91" y="15"/>
                  </a:cxn>
                  <a:cxn ang="0">
                    <a:pos x="96" y="13"/>
                  </a:cxn>
                  <a:cxn ang="0">
                    <a:pos x="103" y="15"/>
                  </a:cxn>
                  <a:cxn ang="0">
                    <a:pos x="108" y="25"/>
                  </a:cxn>
                  <a:cxn ang="0">
                    <a:pos x="114" y="30"/>
                  </a:cxn>
                  <a:cxn ang="0">
                    <a:pos x="119" y="36"/>
                  </a:cxn>
                  <a:cxn ang="0">
                    <a:pos x="127" y="43"/>
                  </a:cxn>
                  <a:cxn ang="0">
                    <a:pos x="131" y="50"/>
                  </a:cxn>
                  <a:cxn ang="0">
                    <a:pos x="129" y="61"/>
                  </a:cxn>
                  <a:cxn ang="0">
                    <a:pos x="136" y="70"/>
                  </a:cxn>
                  <a:cxn ang="0">
                    <a:pos x="141" y="78"/>
                  </a:cxn>
                  <a:cxn ang="0">
                    <a:pos x="147" y="80"/>
                  </a:cxn>
                  <a:cxn ang="0">
                    <a:pos x="151" y="86"/>
                  </a:cxn>
                  <a:cxn ang="0">
                    <a:pos x="149" y="91"/>
                  </a:cxn>
                  <a:cxn ang="0">
                    <a:pos x="156" y="98"/>
                  </a:cxn>
                  <a:cxn ang="0">
                    <a:pos x="154" y="104"/>
                  </a:cxn>
                  <a:cxn ang="0">
                    <a:pos x="149" y="99"/>
                  </a:cxn>
                  <a:cxn ang="0">
                    <a:pos x="142" y="98"/>
                  </a:cxn>
                  <a:cxn ang="0">
                    <a:pos x="131" y="96"/>
                  </a:cxn>
                  <a:cxn ang="0">
                    <a:pos x="119" y="94"/>
                  </a:cxn>
                  <a:cxn ang="0">
                    <a:pos x="94" y="90"/>
                  </a:cxn>
                  <a:cxn ang="0">
                    <a:pos x="89" y="91"/>
                  </a:cxn>
                  <a:cxn ang="0">
                    <a:pos x="61" y="88"/>
                  </a:cxn>
                  <a:cxn ang="0">
                    <a:pos x="48" y="98"/>
                  </a:cxn>
                  <a:cxn ang="0">
                    <a:pos x="23" y="99"/>
                  </a:cxn>
                  <a:cxn ang="0">
                    <a:pos x="18" y="93"/>
                  </a:cxn>
                  <a:cxn ang="0">
                    <a:pos x="20" y="93"/>
                  </a:cxn>
                  <a:cxn ang="0">
                    <a:pos x="28" y="91"/>
                  </a:cxn>
                  <a:cxn ang="0">
                    <a:pos x="15" y="91"/>
                  </a:cxn>
                  <a:cxn ang="0">
                    <a:pos x="15" y="86"/>
                  </a:cxn>
                  <a:cxn ang="0">
                    <a:pos x="18" y="80"/>
                  </a:cxn>
                  <a:cxn ang="0">
                    <a:pos x="36" y="75"/>
                  </a:cxn>
                  <a:cxn ang="0">
                    <a:pos x="46" y="71"/>
                  </a:cxn>
                  <a:cxn ang="0">
                    <a:pos x="51" y="73"/>
                  </a:cxn>
                  <a:cxn ang="0">
                    <a:pos x="58" y="70"/>
                  </a:cxn>
                  <a:cxn ang="0">
                    <a:pos x="68" y="73"/>
                  </a:cxn>
                  <a:cxn ang="0">
                    <a:pos x="83" y="78"/>
                  </a:cxn>
                  <a:cxn ang="0">
                    <a:pos x="89" y="75"/>
                  </a:cxn>
                  <a:cxn ang="0">
                    <a:pos x="86" y="73"/>
                  </a:cxn>
                  <a:cxn ang="0">
                    <a:pos x="71" y="66"/>
                  </a:cxn>
                  <a:cxn ang="0">
                    <a:pos x="56" y="63"/>
                  </a:cxn>
                  <a:cxn ang="0">
                    <a:pos x="46" y="63"/>
                  </a:cxn>
                  <a:cxn ang="0">
                    <a:pos x="33" y="70"/>
                  </a:cxn>
                  <a:cxn ang="0">
                    <a:pos x="20" y="71"/>
                  </a:cxn>
                  <a:cxn ang="0">
                    <a:pos x="21" y="66"/>
                  </a:cxn>
                  <a:cxn ang="0">
                    <a:pos x="18" y="63"/>
                  </a:cxn>
                  <a:cxn ang="0">
                    <a:pos x="13" y="58"/>
                  </a:cxn>
                  <a:cxn ang="0">
                    <a:pos x="0" y="43"/>
                  </a:cxn>
                  <a:cxn ang="0">
                    <a:pos x="21" y="21"/>
                  </a:cxn>
                </a:cxnLst>
                <a:rect l="0" t="0" r="r" b="b"/>
                <a:pathLst>
                  <a:path w="156" h="104">
                    <a:moveTo>
                      <a:pt x="21" y="13"/>
                    </a:moveTo>
                    <a:lnTo>
                      <a:pt x="26" y="11"/>
                    </a:lnTo>
                    <a:lnTo>
                      <a:pt x="29" y="11"/>
                    </a:lnTo>
                    <a:lnTo>
                      <a:pt x="34" y="6"/>
                    </a:lnTo>
                    <a:lnTo>
                      <a:pt x="48" y="5"/>
                    </a:lnTo>
                    <a:lnTo>
                      <a:pt x="59" y="0"/>
                    </a:lnTo>
                    <a:lnTo>
                      <a:pt x="64" y="0"/>
                    </a:lnTo>
                    <a:lnTo>
                      <a:pt x="76" y="3"/>
                    </a:lnTo>
                    <a:lnTo>
                      <a:pt x="83" y="5"/>
                    </a:lnTo>
                    <a:lnTo>
                      <a:pt x="88" y="11"/>
                    </a:lnTo>
                    <a:lnTo>
                      <a:pt x="88" y="13"/>
                    </a:lnTo>
                    <a:lnTo>
                      <a:pt x="91" y="15"/>
                    </a:lnTo>
                    <a:lnTo>
                      <a:pt x="94" y="13"/>
                    </a:lnTo>
                    <a:lnTo>
                      <a:pt x="96" y="13"/>
                    </a:lnTo>
                    <a:lnTo>
                      <a:pt x="101" y="13"/>
                    </a:lnTo>
                    <a:lnTo>
                      <a:pt x="103" y="15"/>
                    </a:lnTo>
                    <a:lnTo>
                      <a:pt x="103" y="20"/>
                    </a:lnTo>
                    <a:lnTo>
                      <a:pt x="108" y="25"/>
                    </a:lnTo>
                    <a:lnTo>
                      <a:pt x="108" y="30"/>
                    </a:lnTo>
                    <a:lnTo>
                      <a:pt x="114" y="30"/>
                    </a:lnTo>
                    <a:lnTo>
                      <a:pt x="114" y="35"/>
                    </a:lnTo>
                    <a:lnTo>
                      <a:pt x="119" y="36"/>
                    </a:lnTo>
                    <a:lnTo>
                      <a:pt x="126" y="40"/>
                    </a:lnTo>
                    <a:lnTo>
                      <a:pt x="127" y="43"/>
                    </a:lnTo>
                    <a:lnTo>
                      <a:pt x="131" y="46"/>
                    </a:lnTo>
                    <a:lnTo>
                      <a:pt x="131" y="50"/>
                    </a:lnTo>
                    <a:lnTo>
                      <a:pt x="132" y="53"/>
                    </a:lnTo>
                    <a:lnTo>
                      <a:pt x="129" y="61"/>
                    </a:lnTo>
                    <a:lnTo>
                      <a:pt x="129" y="65"/>
                    </a:lnTo>
                    <a:lnTo>
                      <a:pt x="136" y="70"/>
                    </a:lnTo>
                    <a:lnTo>
                      <a:pt x="139" y="75"/>
                    </a:lnTo>
                    <a:lnTo>
                      <a:pt x="141" y="78"/>
                    </a:lnTo>
                    <a:lnTo>
                      <a:pt x="144" y="78"/>
                    </a:lnTo>
                    <a:lnTo>
                      <a:pt x="147" y="80"/>
                    </a:lnTo>
                    <a:lnTo>
                      <a:pt x="147" y="83"/>
                    </a:lnTo>
                    <a:lnTo>
                      <a:pt x="151" y="86"/>
                    </a:lnTo>
                    <a:lnTo>
                      <a:pt x="151" y="88"/>
                    </a:lnTo>
                    <a:lnTo>
                      <a:pt x="149" y="91"/>
                    </a:lnTo>
                    <a:lnTo>
                      <a:pt x="149" y="94"/>
                    </a:lnTo>
                    <a:lnTo>
                      <a:pt x="156" y="98"/>
                    </a:lnTo>
                    <a:lnTo>
                      <a:pt x="156" y="101"/>
                    </a:lnTo>
                    <a:lnTo>
                      <a:pt x="154" y="104"/>
                    </a:lnTo>
                    <a:lnTo>
                      <a:pt x="154" y="99"/>
                    </a:lnTo>
                    <a:lnTo>
                      <a:pt x="149" y="99"/>
                    </a:lnTo>
                    <a:lnTo>
                      <a:pt x="147" y="98"/>
                    </a:lnTo>
                    <a:lnTo>
                      <a:pt x="142" y="98"/>
                    </a:lnTo>
                    <a:lnTo>
                      <a:pt x="137" y="99"/>
                    </a:lnTo>
                    <a:lnTo>
                      <a:pt x="131" y="96"/>
                    </a:lnTo>
                    <a:lnTo>
                      <a:pt x="122" y="96"/>
                    </a:lnTo>
                    <a:lnTo>
                      <a:pt x="119" y="94"/>
                    </a:lnTo>
                    <a:lnTo>
                      <a:pt x="109" y="90"/>
                    </a:lnTo>
                    <a:lnTo>
                      <a:pt x="94" y="90"/>
                    </a:lnTo>
                    <a:lnTo>
                      <a:pt x="89" y="90"/>
                    </a:lnTo>
                    <a:lnTo>
                      <a:pt x="89" y="91"/>
                    </a:lnTo>
                    <a:lnTo>
                      <a:pt x="83" y="90"/>
                    </a:lnTo>
                    <a:lnTo>
                      <a:pt x="61" y="88"/>
                    </a:lnTo>
                    <a:lnTo>
                      <a:pt x="53" y="91"/>
                    </a:lnTo>
                    <a:lnTo>
                      <a:pt x="48" y="98"/>
                    </a:lnTo>
                    <a:lnTo>
                      <a:pt x="31" y="96"/>
                    </a:lnTo>
                    <a:lnTo>
                      <a:pt x="23" y="99"/>
                    </a:lnTo>
                    <a:lnTo>
                      <a:pt x="18" y="98"/>
                    </a:lnTo>
                    <a:lnTo>
                      <a:pt x="18" y="93"/>
                    </a:lnTo>
                    <a:lnTo>
                      <a:pt x="16" y="93"/>
                    </a:lnTo>
                    <a:lnTo>
                      <a:pt x="20" y="93"/>
                    </a:lnTo>
                    <a:lnTo>
                      <a:pt x="23" y="94"/>
                    </a:lnTo>
                    <a:lnTo>
                      <a:pt x="28" y="91"/>
                    </a:lnTo>
                    <a:lnTo>
                      <a:pt x="20" y="88"/>
                    </a:lnTo>
                    <a:lnTo>
                      <a:pt x="15" y="91"/>
                    </a:lnTo>
                    <a:lnTo>
                      <a:pt x="13" y="90"/>
                    </a:lnTo>
                    <a:lnTo>
                      <a:pt x="15" y="86"/>
                    </a:lnTo>
                    <a:lnTo>
                      <a:pt x="15" y="81"/>
                    </a:lnTo>
                    <a:lnTo>
                      <a:pt x="18" y="80"/>
                    </a:lnTo>
                    <a:lnTo>
                      <a:pt x="33" y="80"/>
                    </a:lnTo>
                    <a:lnTo>
                      <a:pt x="36" y="75"/>
                    </a:lnTo>
                    <a:lnTo>
                      <a:pt x="41" y="75"/>
                    </a:lnTo>
                    <a:lnTo>
                      <a:pt x="46" y="71"/>
                    </a:lnTo>
                    <a:lnTo>
                      <a:pt x="49" y="71"/>
                    </a:lnTo>
                    <a:lnTo>
                      <a:pt x="51" y="73"/>
                    </a:lnTo>
                    <a:lnTo>
                      <a:pt x="54" y="70"/>
                    </a:lnTo>
                    <a:lnTo>
                      <a:pt x="58" y="70"/>
                    </a:lnTo>
                    <a:lnTo>
                      <a:pt x="63" y="73"/>
                    </a:lnTo>
                    <a:lnTo>
                      <a:pt x="68" y="73"/>
                    </a:lnTo>
                    <a:lnTo>
                      <a:pt x="74" y="75"/>
                    </a:lnTo>
                    <a:lnTo>
                      <a:pt x="83" y="78"/>
                    </a:lnTo>
                    <a:lnTo>
                      <a:pt x="88" y="78"/>
                    </a:lnTo>
                    <a:lnTo>
                      <a:pt x="89" y="75"/>
                    </a:lnTo>
                    <a:lnTo>
                      <a:pt x="88" y="73"/>
                    </a:lnTo>
                    <a:lnTo>
                      <a:pt x="86" y="73"/>
                    </a:lnTo>
                    <a:lnTo>
                      <a:pt x="74" y="66"/>
                    </a:lnTo>
                    <a:lnTo>
                      <a:pt x="71" y="66"/>
                    </a:lnTo>
                    <a:lnTo>
                      <a:pt x="63" y="63"/>
                    </a:lnTo>
                    <a:lnTo>
                      <a:pt x="56" y="63"/>
                    </a:lnTo>
                    <a:lnTo>
                      <a:pt x="53" y="61"/>
                    </a:lnTo>
                    <a:lnTo>
                      <a:pt x="46" y="63"/>
                    </a:lnTo>
                    <a:lnTo>
                      <a:pt x="38" y="70"/>
                    </a:lnTo>
                    <a:lnTo>
                      <a:pt x="33" y="70"/>
                    </a:lnTo>
                    <a:lnTo>
                      <a:pt x="29" y="71"/>
                    </a:lnTo>
                    <a:lnTo>
                      <a:pt x="20" y="71"/>
                    </a:lnTo>
                    <a:lnTo>
                      <a:pt x="18" y="70"/>
                    </a:lnTo>
                    <a:lnTo>
                      <a:pt x="21" y="66"/>
                    </a:lnTo>
                    <a:lnTo>
                      <a:pt x="16" y="63"/>
                    </a:lnTo>
                    <a:lnTo>
                      <a:pt x="18" y="63"/>
                    </a:lnTo>
                    <a:lnTo>
                      <a:pt x="18" y="58"/>
                    </a:lnTo>
                    <a:lnTo>
                      <a:pt x="13" y="58"/>
                    </a:lnTo>
                    <a:lnTo>
                      <a:pt x="8" y="50"/>
                    </a:lnTo>
                    <a:lnTo>
                      <a:pt x="0" y="43"/>
                    </a:lnTo>
                    <a:lnTo>
                      <a:pt x="15" y="31"/>
                    </a:lnTo>
                    <a:lnTo>
                      <a:pt x="21" y="21"/>
                    </a:lnTo>
                    <a:lnTo>
                      <a:pt x="21" y="13"/>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53" name="Freeform 110"/>
              <p:cNvSpPr>
                <a:spLocks/>
              </p:cNvSpPr>
              <p:nvPr/>
            </p:nvSpPr>
            <p:spPr bwMode="auto">
              <a:xfrm>
                <a:off x="6203105" y="3121339"/>
                <a:ext cx="39599" cy="21790"/>
              </a:xfrm>
              <a:custGeom>
                <a:avLst/>
                <a:gdLst/>
                <a:ahLst/>
                <a:cxnLst>
                  <a:cxn ang="0">
                    <a:pos x="0" y="10"/>
                  </a:cxn>
                  <a:cxn ang="0">
                    <a:pos x="5" y="11"/>
                  </a:cxn>
                  <a:cxn ang="0">
                    <a:pos x="13" y="8"/>
                  </a:cxn>
                  <a:cxn ang="0">
                    <a:pos x="30" y="10"/>
                  </a:cxn>
                  <a:cxn ang="0">
                    <a:pos x="35" y="3"/>
                  </a:cxn>
                  <a:cxn ang="0">
                    <a:pos x="43" y="0"/>
                  </a:cxn>
                  <a:cxn ang="0">
                    <a:pos x="65" y="2"/>
                  </a:cxn>
                  <a:cxn ang="0">
                    <a:pos x="71" y="3"/>
                  </a:cxn>
                  <a:cxn ang="0">
                    <a:pos x="71" y="10"/>
                  </a:cxn>
                  <a:cxn ang="0">
                    <a:pos x="71" y="13"/>
                  </a:cxn>
                  <a:cxn ang="0">
                    <a:pos x="71" y="20"/>
                  </a:cxn>
                  <a:cxn ang="0">
                    <a:pos x="73" y="23"/>
                  </a:cxn>
                  <a:cxn ang="0">
                    <a:pos x="73" y="26"/>
                  </a:cxn>
                  <a:cxn ang="0">
                    <a:pos x="70" y="30"/>
                  </a:cxn>
                  <a:cxn ang="0">
                    <a:pos x="61" y="30"/>
                  </a:cxn>
                  <a:cxn ang="0">
                    <a:pos x="55" y="35"/>
                  </a:cxn>
                  <a:cxn ang="0">
                    <a:pos x="50" y="35"/>
                  </a:cxn>
                  <a:cxn ang="0">
                    <a:pos x="46" y="40"/>
                  </a:cxn>
                  <a:cxn ang="0">
                    <a:pos x="41" y="41"/>
                  </a:cxn>
                  <a:cxn ang="0">
                    <a:pos x="40" y="40"/>
                  </a:cxn>
                  <a:cxn ang="0">
                    <a:pos x="40" y="36"/>
                  </a:cxn>
                  <a:cxn ang="0">
                    <a:pos x="30" y="38"/>
                  </a:cxn>
                  <a:cxn ang="0">
                    <a:pos x="35" y="31"/>
                  </a:cxn>
                  <a:cxn ang="0">
                    <a:pos x="33" y="31"/>
                  </a:cxn>
                  <a:cxn ang="0">
                    <a:pos x="35" y="30"/>
                  </a:cxn>
                  <a:cxn ang="0">
                    <a:pos x="31" y="28"/>
                  </a:cxn>
                  <a:cxn ang="0">
                    <a:pos x="28" y="28"/>
                  </a:cxn>
                  <a:cxn ang="0">
                    <a:pos x="26" y="25"/>
                  </a:cxn>
                  <a:cxn ang="0">
                    <a:pos x="38" y="25"/>
                  </a:cxn>
                  <a:cxn ang="0">
                    <a:pos x="41" y="25"/>
                  </a:cxn>
                  <a:cxn ang="0">
                    <a:pos x="35" y="21"/>
                  </a:cxn>
                  <a:cxn ang="0">
                    <a:pos x="28" y="21"/>
                  </a:cxn>
                  <a:cxn ang="0">
                    <a:pos x="21" y="23"/>
                  </a:cxn>
                  <a:cxn ang="0">
                    <a:pos x="20" y="23"/>
                  </a:cxn>
                  <a:cxn ang="0">
                    <a:pos x="18" y="21"/>
                  </a:cxn>
                  <a:cxn ang="0">
                    <a:pos x="13" y="21"/>
                  </a:cxn>
                  <a:cxn ang="0">
                    <a:pos x="8" y="16"/>
                  </a:cxn>
                  <a:cxn ang="0">
                    <a:pos x="13" y="13"/>
                  </a:cxn>
                  <a:cxn ang="0">
                    <a:pos x="10" y="13"/>
                  </a:cxn>
                  <a:cxn ang="0">
                    <a:pos x="2" y="13"/>
                  </a:cxn>
                  <a:cxn ang="0">
                    <a:pos x="0" y="10"/>
                  </a:cxn>
                  <a:cxn ang="0">
                    <a:pos x="0" y="10"/>
                  </a:cxn>
                </a:cxnLst>
                <a:rect l="0" t="0" r="r" b="b"/>
                <a:pathLst>
                  <a:path w="73" h="41">
                    <a:moveTo>
                      <a:pt x="0" y="10"/>
                    </a:moveTo>
                    <a:lnTo>
                      <a:pt x="5" y="11"/>
                    </a:lnTo>
                    <a:lnTo>
                      <a:pt x="13" y="8"/>
                    </a:lnTo>
                    <a:lnTo>
                      <a:pt x="30" y="10"/>
                    </a:lnTo>
                    <a:lnTo>
                      <a:pt x="35" y="3"/>
                    </a:lnTo>
                    <a:lnTo>
                      <a:pt x="43" y="0"/>
                    </a:lnTo>
                    <a:lnTo>
                      <a:pt x="65" y="2"/>
                    </a:lnTo>
                    <a:lnTo>
                      <a:pt x="71" y="3"/>
                    </a:lnTo>
                    <a:lnTo>
                      <a:pt x="71" y="10"/>
                    </a:lnTo>
                    <a:lnTo>
                      <a:pt x="71" y="13"/>
                    </a:lnTo>
                    <a:lnTo>
                      <a:pt x="71" y="20"/>
                    </a:lnTo>
                    <a:lnTo>
                      <a:pt x="73" y="23"/>
                    </a:lnTo>
                    <a:lnTo>
                      <a:pt x="73" y="26"/>
                    </a:lnTo>
                    <a:lnTo>
                      <a:pt x="70" y="30"/>
                    </a:lnTo>
                    <a:lnTo>
                      <a:pt x="61" y="30"/>
                    </a:lnTo>
                    <a:lnTo>
                      <a:pt x="55" y="35"/>
                    </a:lnTo>
                    <a:lnTo>
                      <a:pt x="50" y="35"/>
                    </a:lnTo>
                    <a:lnTo>
                      <a:pt x="46" y="40"/>
                    </a:lnTo>
                    <a:lnTo>
                      <a:pt x="41" y="41"/>
                    </a:lnTo>
                    <a:lnTo>
                      <a:pt x="40" y="40"/>
                    </a:lnTo>
                    <a:lnTo>
                      <a:pt x="40" y="36"/>
                    </a:lnTo>
                    <a:lnTo>
                      <a:pt x="30" y="38"/>
                    </a:lnTo>
                    <a:lnTo>
                      <a:pt x="35" y="31"/>
                    </a:lnTo>
                    <a:lnTo>
                      <a:pt x="33" y="31"/>
                    </a:lnTo>
                    <a:lnTo>
                      <a:pt x="35" y="30"/>
                    </a:lnTo>
                    <a:lnTo>
                      <a:pt x="31" y="28"/>
                    </a:lnTo>
                    <a:lnTo>
                      <a:pt x="28" y="28"/>
                    </a:lnTo>
                    <a:lnTo>
                      <a:pt x="26" y="25"/>
                    </a:lnTo>
                    <a:lnTo>
                      <a:pt x="38" y="25"/>
                    </a:lnTo>
                    <a:lnTo>
                      <a:pt x="41" y="25"/>
                    </a:lnTo>
                    <a:lnTo>
                      <a:pt x="35" y="21"/>
                    </a:lnTo>
                    <a:lnTo>
                      <a:pt x="28" y="21"/>
                    </a:lnTo>
                    <a:lnTo>
                      <a:pt x="21" y="23"/>
                    </a:lnTo>
                    <a:lnTo>
                      <a:pt x="20" y="23"/>
                    </a:lnTo>
                    <a:lnTo>
                      <a:pt x="18" y="21"/>
                    </a:lnTo>
                    <a:lnTo>
                      <a:pt x="13" y="21"/>
                    </a:lnTo>
                    <a:lnTo>
                      <a:pt x="8" y="16"/>
                    </a:lnTo>
                    <a:lnTo>
                      <a:pt x="13" y="13"/>
                    </a:lnTo>
                    <a:lnTo>
                      <a:pt x="10" y="13"/>
                    </a:lnTo>
                    <a:lnTo>
                      <a:pt x="2" y="13"/>
                    </a:lnTo>
                    <a:lnTo>
                      <a:pt x="0" y="10"/>
                    </a:lnTo>
                    <a:lnTo>
                      <a:pt x="0" y="1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54" name="Freeform 111"/>
              <p:cNvSpPr>
                <a:spLocks/>
              </p:cNvSpPr>
              <p:nvPr/>
            </p:nvSpPr>
            <p:spPr bwMode="auto">
              <a:xfrm>
                <a:off x="6228791" y="3122377"/>
                <a:ext cx="92041" cy="78857"/>
              </a:xfrm>
              <a:custGeom>
                <a:avLst/>
                <a:gdLst/>
                <a:ahLst/>
                <a:cxnLst>
                  <a:cxn ang="0">
                    <a:pos x="4" y="33"/>
                  </a:cxn>
                  <a:cxn ang="0">
                    <a:pos x="15" y="28"/>
                  </a:cxn>
                  <a:cxn ang="0">
                    <a:pos x="27" y="24"/>
                  </a:cxn>
                  <a:cxn ang="0">
                    <a:pos x="25" y="18"/>
                  </a:cxn>
                  <a:cxn ang="0">
                    <a:pos x="25" y="8"/>
                  </a:cxn>
                  <a:cxn ang="0">
                    <a:pos x="30" y="0"/>
                  </a:cxn>
                  <a:cxn ang="0">
                    <a:pos x="55" y="4"/>
                  </a:cxn>
                  <a:cxn ang="0">
                    <a:pos x="67" y="6"/>
                  </a:cxn>
                  <a:cxn ang="0">
                    <a:pos x="78" y="8"/>
                  </a:cxn>
                  <a:cxn ang="0">
                    <a:pos x="85" y="9"/>
                  </a:cxn>
                  <a:cxn ang="0">
                    <a:pos x="90" y="14"/>
                  </a:cxn>
                  <a:cxn ang="0">
                    <a:pos x="98" y="13"/>
                  </a:cxn>
                  <a:cxn ang="0">
                    <a:pos x="107" y="18"/>
                  </a:cxn>
                  <a:cxn ang="0">
                    <a:pos x="118" y="14"/>
                  </a:cxn>
                  <a:cxn ang="0">
                    <a:pos x="127" y="8"/>
                  </a:cxn>
                  <a:cxn ang="0">
                    <a:pos x="137" y="11"/>
                  </a:cxn>
                  <a:cxn ang="0">
                    <a:pos x="143" y="8"/>
                  </a:cxn>
                  <a:cxn ang="0">
                    <a:pos x="150" y="14"/>
                  </a:cxn>
                  <a:cxn ang="0">
                    <a:pos x="150" y="24"/>
                  </a:cxn>
                  <a:cxn ang="0">
                    <a:pos x="158" y="28"/>
                  </a:cxn>
                  <a:cxn ang="0">
                    <a:pos x="155" y="36"/>
                  </a:cxn>
                  <a:cxn ang="0">
                    <a:pos x="156" y="41"/>
                  </a:cxn>
                  <a:cxn ang="0">
                    <a:pos x="161" y="38"/>
                  </a:cxn>
                  <a:cxn ang="0">
                    <a:pos x="163" y="44"/>
                  </a:cxn>
                  <a:cxn ang="0">
                    <a:pos x="170" y="48"/>
                  </a:cxn>
                  <a:cxn ang="0">
                    <a:pos x="173" y="53"/>
                  </a:cxn>
                  <a:cxn ang="0">
                    <a:pos x="161" y="56"/>
                  </a:cxn>
                  <a:cxn ang="0">
                    <a:pos x="163" y="63"/>
                  </a:cxn>
                  <a:cxn ang="0">
                    <a:pos x="163" y="76"/>
                  </a:cxn>
                  <a:cxn ang="0">
                    <a:pos x="166" y="84"/>
                  </a:cxn>
                  <a:cxn ang="0">
                    <a:pos x="168" y="93"/>
                  </a:cxn>
                  <a:cxn ang="0">
                    <a:pos x="161" y="93"/>
                  </a:cxn>
                  <a:cxn ang="0">
                    <a:pos x="166" y="101"/>
                  </a:cxn>
                  <a:cxn ang="0">
                    <a:pos x="168" y="107"/>
                  </a:cxn>
                  <a:cxn ang="0">
                    <a:pos x="156" y="121"/>
                  </a:cxn>
                  <a:cxn ang="0">
                    <a:pos x="156" y="127"/>
                  </a:cxn>
                  <a:cxn ang="0">
                    <a:pos x="150" y="139"/>
                  </a:cxn>
                  <a:cxn ang="0">
                    <a:pos x="113" y="152"/>
                  </a:cxn>
                  <a:cxn ang="0">
                    <a:pos x="100" y="147"/>
                  </a:cxn>
                  <a:cxn ang="0">
                    <a:pos x="90" y="137"/>
                  </a:cxn>
                  <a:cxn ang="0">
                    <a:pos x="92" y="134"/>
                  </a:cxn>
                  <a:cxn ang="0">
                    <a:pos x="103" y="99"/>
                  </a:cxn>
                  <a:cxn ang="0">
                    <a:pos x="102" y="94"/>
                  </a:cxn>
                  <a:cxn ang="0">
                    <a:pos x="105" y="89"/>
                  </a:cxn>
                  <a:cxn ang="0">
                    <a:pos x="100" y="81"/>
                  </a:cxn>
                  <a:cxn ang="0">
                    <a:pos x="95" y="68"/>
                  </a:cxn>
                  <a:cxn ang="0">
                    <a:pos x="90" y="59"/>
                  </a:cxn>
                  <a:cxn ang="0">
                    <a:pos x="62" y="61"/>
                  </a:cxn>
                  <a:cxn ang="0">
                    <a:pos x="52" y="71"/>
                  </a:cxn>
                  <a:cxn ang="0">
                    <a:pos x="45" y="78"/>
                  </a:cxn>
                  <a:cxn ang="0">
                    <a:pos x="37" y="74"/>
                  </a:cxn>
                  <a:cxn ang="0">
                    <a:pos x="29" y="64"/>
                  </a:cxn>
                  <a:cxn ang="0">
                    <a:pos x="22" y="63"/>
                  </a:cxn>
                  <a:cxn ang="0">
                    <a:pos x="24" y="58"/>
                  </a:cxn>
                  <a:cxn ang="0">
                    <a:pos x="17" y="59"/>
                  </a:cxn>
                  <a:cxn ang="0">
                    <a:pos x="9" y="58"/>
                  </a:cxn>
                  <a:cxn ang="0">
                    <a:pos x="5" y="43"/>
                  </a:cxn>
                  <a:cxn ang="0">
                    <a:pos x="0" y="38"/>
                  </a:cxn>
                </a:cxnLst>
                <a:rect l="0" t="0" r="r" b="b"/>
                <a:pathLst>
                  <a:path w="173" h="152">
                    <a:moveTo>
                      <a:pt x="0" y="38"/>
                    </a:moveTo>
                    <a:lnTo>
                      <a:pt x="4" y="33"/>
                    </a:lnTo>
                    <a:lnTo>
                      <a:pt x="9" y="33"/>
                    </a:lnTo>
                    <a:lnTo>
                      <a:pt x="15" y="28"/>
                    </a:lnTo>
                    <a:lnTo>
                      <a:pt x="24" y="28"/>
                    </a:lnTo>
                    <a:lnTo>
                      <a:pt x="27" y="24"/>
                    </a:lnTo>
                    <a:lnTo>
                      <a:pt x="27" y="21"/>
                    </a:lnTo>
                    <a:lnTo>
                      <a:pt x="25" y="18"/>
                    </a:lnTo>
                    <a:lnTo>
                      <a:pt x="25" y="11"/>
                    </a:lnTo>
                    <a:lnTo>
                      <a:pt x="25" y="8"/>
                    </a:lnTo>
                    <a:lnTo>
                      <a:pt x="25" y="0"/>
                    </a:lnTo>
                    <a:lnTo>
                      <a:pt x="30" y="0"/>
                    </a:lnTo>
                    <a:lnTo>
                      <a:pt x="45" y="0"/>
                    </a:lnTo>
                    <a:lnTo>
                      <a:pt x="55" y="4"/>
                    </a:lnTo>
                    <a:lnTo>
                      <a:pt x="58" y="6"/>
                    </a:lnTo>
                    <a:lnTo>
                      <a:pt x="67" y="6"/>
                    </a:lnTo>
                    <a:lnTo>
                      <a:pt x="73" y="9"/>
                    </a:lnTo>
                    <a:lnTo>
                      <a:pt x="78" y="8"/>
                    </a:lnTo>
                    <a:lnTo>
                      <a:pt x="83" y="8"/>
                    </a:lnTo>
                    <a:lnTo>
                      <a:pt x="85" y="9"/>
                    </a:lnTo>
                    <a:lnTo>
                      <a:pt x="90" y="9"/>
                    </a:lnTo>
                    <a:lnTo>
                      <a:pt x="90" y="14"/>
                    </a:lnTo>
                    <a:lnTo>
                      <a:pt x="93" y="14"/>
                    </a:lnTo>
                    <a:lnTo>
                      <a:pt x="98" y="13"/>
                    </a:lnTo>
                    <a:lnTo>
                      <a:pt x="102" y="14"/>
                    </a:lnTo>
                    <a:lnTo>
                      <a:pt x="107" y="18"/>
                    </a:lnTo>
                    <a:lnTo>
                      <a:pt x="113" y="18"/>
                    </a:lnTo>
                    <a:lnTo>
                      <a:pt x="118" y="14"/>
                    </a:lnTo>
                    <a:lnTo>
                      <a:pt x="122" y="14"/>
                    </a:lnTo>
                    <a:lnTo>
                      <a:pt x="127" y="8"/>
                    </a:lnTo>
                    <a:lnTo>
                      <a:pt x="132" y="8"/>
                    </a:lnTo>
                    <a:lnTo>
                      <a:pt x="137" y="11"/>
                    </a:lnTo>
                    <a:lnTo>
                      <a:pt x="140" y="9"/>
                    </a:lnTo>
                    <a:lnTo>
                      <a:pt x="143" y="8"/>
                    </a:lnTo>
                    <a:lnTo>
                      <a:pt x="145" y="9"/>
                    </a:lnTo>
                    <a:lnTo>
                      <a:pt x="150" y="14"/>
                    </a:lnTo>
                    <a:lnTo>
                      <a:pt x="152" y="18"/>
                    </a:lnTo>
                    <a:lnTo>
                      <a:pt x="150" y="24"/>
                    </a:lnTo>
                    <a:lnTo>
                      <a:pt x="153" y="26"/>
                    </a:lnTo>
                    <a:lnTo>
                      <a:pt x="158" y="28"/>
                    </a:lnTo>
                    <a:lnTo>
                      <a:pt x="158" y="29"/>
                    </a:lnTo>
                    <a:lnTo>
                      <a:pt x="155" y="36"/>
                    </a:lnTo>
                    <a:lnTo>
                      <a:pt x="152" y="41"/>
                    </a:lnTo>
                    <a:lnTo>
                      <a:pt x="156" y="41"/>
                    </a:lnTo>
                    <a:lnTo>
                      <a:pt x="158" y="38"/>
                    </a:lnTo>
                    <a:lnTo>
                      <a:pt x="161" y="38"/>
                    </a:lnTo>
                    <a:lnTo>
                      <a:pt x="161" y="41"/>
                    </a:lnTo>
                    <a:lnTo>
                      <a:pt x="163" y="44"/>
                    </a:lnTo>
                    <a:lnTo>
                      <a:pt x="163" y="48"/>
                    </a:lnTo>
                    <a:lnTo>
                      <a:pt x="170" y="48"/>
                    </a:lnTo>
                    <a:lnTo>
                      <a:pt x="171" y="49"/>
                    </a:lnTo>
                    <a:lnTo>
                      <a:pt x="173" y="53"/>
                    </a:lnTo>
                    <a:lnTo>
                      <a:pt x="170" y="54"/>
                    </a:lnTo>
                    <a:lnTo>
                      <a:pt x="161" y="56"/>
                    </a:lnTo>
                    <a:lnTo>
                      <a:pt x="161" y="61"/>
                    </a:lnTo>
                    <a:lnTo>
                      <a:pt x="163" y="63"/>
                    </a:lnTo>
                    <a:lnTo>
                      <a:pt x="165" y="73"/>
                    </a:lnTo>
                    <a:lnTo>
                      <a:pt x="163" y="76"/>
                    </a:lnTo>
                    <a:lnTo>
                      <a:pt x="163" y="83"/>
                    </a:lnTo>
                    <a:lnTo>
                      <a:pt x="166" y="84"/>
                    </a:lnTo>
                    <a:lnTo>
                      <a:pt x="170" y="89"/>
                    </a:lnTo>
                    <a:lnTo>
                      <a:pt x="168" y="93"/>
                    </a:lnTo>
                    <a:lnTo>
                      <a:pt x="165" y="91"/>
                    </a:lnTo>
                    <a:lnTo>
                      <a:pt x="161" y="93"/>
                    </a:lnTo>
                    <a:lnTo>
                      <a:pt x="161" y="96"/>
                    </a:lnTo>
                    <a:lnTo>
                      <a:pt x="166" y="101"/>
                    </a:lnTo>
                    <a:lnTo>
                      <a:pt x="168" y="102"/>
                    </a:lnTo>
                    <a:lnTo>
                      <a:pt x="168" y="107"/>
                    </a:lnTo>
                    <a:lnTo>
                      <a:pt x="161" y="121"/>
                    </a:lnTo>
                    <a:lnTo>
                      <a:pt x="156" y="121"/>
                    </a:lnTo>
                    <a:lnTo>
                      <a:pt x="155" y="124"/>
                    </a:lnTo>
                    <a:lnTo>
                      <a:pt x="156" y="127"/>
                    </a:lnTo>
                    <a:lnTo>
                      <a:pt x="153" y="136"/>
                    </a:lnTo>
                    <a:lnTo>
                      <a:pt x="150" y="139"/>
                    </a:lnTo>
                    <a:lnTo>
                      <a:pt x="150" y="142"/>
                    </a:lnTo>
                    <a:lnTo>
                      <a:pt x="113" y="152"/>
                    </a:lnTo>
                    <a:lnTo>
                      <a:pt x="105" y="147"/>
                    </a:lnTo>
                    <a:lnTo>
                      <a:pt x="100" y="147"/>
                    </a:lnTo>
                    <a:lnTo>
                      <a:pt x="95" y="139"/>
                    </a:lnTo>
                    <a:lnTo>
                      <a:pt x="90" y="137"/>
                    </a:lnTo>
                    <a:lnTo>
                      <a:pt x="92" y="134"/>
                    </a:lnTo>
                    <a:lnTo>
                      <a:pt x="92" y="134"/>
                    </a:lnTo>
                    <a:lnTo>
                      <a:pt x="102" y="127"/>
                    </a:lnTo>
                    <a:lnTo>
                      <a:pt x="103" y="99"/>
                    </a:lnTo>
                    <a:lnTo>
                      <a:pt x="105" y="96"/>
                    </a:lnTo>
                    <a:lnTo>
                      <a:pt x="102" y="94"/>
                    </a:lnTo>
                    <a:lnTo>
                      <a:pt x="102" y="91"/>
                    </a:lnTo>
                    <a:lnTo>
                      <a:pt x="105" y="89"/>
                    </a:lnTo>
                    <a:lnTo>
                      <a:pt x="105" y="86"/>
                    </a:lnTo>
                    <a:lnTo>
                      <a:pt x="100" y="81"/>
                    </a:lnTo>
                    <a:lnTo>
                      <a:pt x="102" y="78"/>
                    </a:lnTo>
                    <a:lnTo>
                      <a:pt x="95" y="68"/>
                    </a:lnTo>
                    <a:lnTo>
                      <a:pt x="93" y="64"/>
                    </a:lnTo>
                    <a:lnTo>
                      <a:pt x="90" y="59"/>
                    </a:lnTo>
                    <a:lnTo>
                      <a:pt x="68" y="59"/>
                    </a:lnTo>
                    <a:lnTo>
                      <a:pt x="62" y="61"/>
                    </a:lnTo>
                    <a:lnTo>
                      <a:pt x="58" y="64"/>
                    </a:lnTo>
                    <a:lnTo>
                      <a:pt x="52" y="71"/>
                    </a:lnTo>
                    <a:lnTo>
                      <a:pt x="52" y="73"/>
                    </a:lnTo>
                    <a:lnTo>
                      <a:pt x="45" y="78"/>
                    </a:lnTo>
                    <a:lnTo>
                      <a:pt x="40" y="78"/>
                    </a:lnTo>
                    <a:lnTo>
                      <a:pt x="37" y="74"/>
                    </a:lnTo>
                    <a:lnTo>
                      <a:pt x="30" y="71"/>
                    </a:lnTo>
                    <a:lnTo>
                      <a:pt x="29" y="64"/>
                    </a:lnTo>
                    <a:lnTo>
                      <a:pt x="24" y="64"/>
                    </a:lnTo>
                    <a:lnTo>
                      <a:pt x="22" y="63"/>
                    </a:lnTo>
                    <a:lnTo>
                      <a:pt x="22" y="59"/>
                    </a:lnTo>
                    <a:lnTo>
                      <a:pt x="24" y="58"/>
                    </a:lnTo>
                    <a:lnTo>
                      <a:pt x="20" y="56"/>
                    </a:lnTo>
                    <a:lnTo>
                      <a:pt x="17" y="59"/>
                    </a:lnTo>
                    <a:lnTo>
                      <a:pt x="14" y="58"/>
                    </a:lnTo>
                    <a:lnTo>
                      <a:pt x="9" y="58"/>
                    </a:lnTo>
                    <a:lnTo>
                      <a:pt x="2" y="49"/>
                    </a:lnTo>
                    <a:lnTo>
                      <a:pt x="5" y="43"/>
                    </a:lnTo>
                    <a:lnTo>
                      <a:pt x="0" y="38"/>
                    </a:lnTo>
                    <a:lnTo>
                      <a:pt x="0" y="3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55" name="Freeform 112"/>
              <p:cNvSpPr>
                <a:spLocks noEditPoints="1"/>
              </p:cNvSpPr>
              <p:nvPr/>
            </p:nvSpPr>
            <p:spPr bwMode="auto">
              <a:xfrm>
                <a:off x="6249125" y="3153505"/>
                <a:ext cx="35318" cy="38391"/>
              </a:xfrm>
              <a:custGeom>
                <a:avLst/>
                <a:gdLst/>
                <a:ahLst/>
                <a:cxnLst>
                  <a:cxn ang="0">
                    <a:pos x="18" y="63"/>
                  </a:cxn>
                  <a:cxn ang="0">
                    <a:pos x="16" y="60"/>
                  </a:cxn>
                  <a:cxn ang="0">
                    <a:pos x="15" y="58"/>
                  </a:cxn>
                  <a:cxn ang="0">
                    <a:pos x="13" y="58"/>
                  </a:cxn>
                  <a:cxn ang="0">
                    <a:pos x="11" y="60"/>
                  </a:cxn>
                  <a:cxn ang="0">
                    <a:pos x="13" y="62"/>
                  </a:cxn>
                  <a:cxn ang="0">
                    <a:pos x="15" y="63"/>
                  </a:cxn>
                  <a:cxn ang="0">
                    <a:pos x="18" y="63"/>
                  </a:cxn>
                  <a:cxn ang="0">
                    <a:pos x="18" y="63"/>
                  </a:cxn>
                  <a:cxn ang="0">
                    <a:pos x="1" y="19"/>
                  </a:cxn>
                  <a:cxn ang="0">
                    <a:pos x="6" y="19"/>
                  </a:cxn>
                  <a:cxn ang="0">
                    <a:pos x="13" y="14"/>
                  </a:cxn>
                  <a:cxn ang="0">
                    <a:pos x="13" y="12"/>
                  </a:cxn>
                  <a:cxn ang="0">
                    <a:pos x="19" y="5"/>
                  </a:cxn>
                  <a:cxn ang="0">
                    <a:pos x="23" y="2"/>
                  </a:cxn>
                  <a:cxn ang="0">
                    <a:pos x="29" y="0"/>
                  </a:cxn>
                  <a:cxn ang="0">
                    <a:pos x="51" y="0"/>
                  </a:cxn>
                  <a:cxn ang="0">
                    <a:pos x="54" y="5"/>
                  </a:cxn>
                  <a:cxn ang="0">
                    <a:pos x="56" y="9"/>
                  </a:cxn>
                  <a:cxn ang="0">
                    <a:pos x="63" y="19"/>
                  </a:cxn>
                  <a:cxn ang="0">
                    <a:pos x="61" y="22"/>
                  </a:cxn>
                  <a:cxn ang="0">
                    <a:pos x="66" y="27"/>
                  </a:cxn>
                  <a:cxn ang="0">
                    <a:pos x="66" y="30"/>
                  </a:cxn>
                  <a:cxn ang="0">
                    <a:pos x="63" y="32"/>
                  </a:cxn>
                  <a:cxn ang="0">
                    <a:pos x="63" y="35"/>
                  </a:cxn>
                  <a:cxn ang="0">
                    <a:pos x="66" y="37"/>
                  </a:cxn>
                  <a:cxn ang="0">
                    <a:pos x="64" y="40"/>
                  </a:cxn>
                  <a:cxn ang="0">
                    <a:pos x="63" y="68"/>
                  </a:cxn>
                  <a:cxn ang="0">
                    <a:pos x="53" y="75"/>
                  </a:cxn>
                  <a:cxn ang="0">
                    <a:pos x="49" y="73"/>
                  </a:cxn>
                  <a:cxn ang="0">
                    <a:pos x="41" y="73"/>
                  </a:cxn>
                  <a:cxn ang="0">
                    <a:pos x="28" y="67"/>
                  </a:cxn>
                  <a:cxn ang="0">
                    <a:pos x="21" y="67"/>
                  </a:cxn>
                  <a:cxn ang="0">
                    <a:pos x="23" y="63"/>
                  </a:cxn>
                  <a:cxn ang="0">
                    <a:pos x="19" y="60"/>
                  </a:cxn>
                  <a:cxn ang="0">
                    <a:pos x="16" y="57"/>
                  </a:cxn>
                  <a:cxn ang="0">
                    <a:pos x="19" y="53"/>
                  </a:cxn>
                  <a:cxn ang="0">
                    <a:pos x="18" y="52"/>
                  </a:cxn>
                  <a:cxn ang="0">
                    <a:pos x="15" y="53"/>
                  </a:cxn>
                  <a:cxn ang="0">
                    <a:pos x="8" y="48"/>
                  </a:cxn>
                  <a:cxn ang="0">
                    <a:pos x="8" y="43"/>
                  </a:cxn>
                  <a:cxn ang="0">
                    <a:pos x="6" y="37"/>
                  </a:cxn>
                  <a:cxn ang="0">
                    <a:pos x="1" y="37"/>
                  </a:cxn>
                  <a:cxn ang="0">
                    <a:pos x="0" y="34"/>
                  </a:cxn>
                  <a:cxn ang="0">
                    <a:pos x="3" y="27"/>
                  </a:cxn>
                  <a:cxn ang="0">
                    <a:pos x="0" y="25"/>
                  </a:cxn>
                  <a:cxn ang="0">
                    <a:pos x="0" y="22"/>
                  </a:cxn>
                  <a:cxn ang="0">
                    <a:pos x="3" y="19"/>
                  </a:cxn>
                  <a:cxn ang="0">
                    <a:pos x="1" y="19"/>
                  </a:cxn>
                </a:cxnLst>
                <a:rect l="0" t="0" r="r" b="b"/>
                <a:pathLst>
                  <a:path w="66" h="75">
                    <a:moveTo>
                      <a:pt x="18" y="63"/>
                    </a:moveTo>
                    <a:lnTo>
                      <a:pt x="16" y="60"/>
                    </a:lnTo>
                    <a:lnTo>
                      <a:pt x="15" y="58"/>
                    </a:lnTo>
                    <a:lnTo>
                      <a:pt x="13" y="58"/>
                    </a:lnTo>
                    <a:lnTo>
                      <a:pt x="11" y="60"/>
                    </a:lnTo>
                    <a:lnTo>
                      <a:pt x="13" y="62"/>
                    </a:lnTo>
                    <a:lnTo>
                      <a:pt x="15" y="63"/>
                    </a:lnTo>
                    <a:lnTo>
                      <a:pt x="18" y="63"/>
                    </a:lnTo>
                    <a:lnTo>
                      <a:pt x="18" y="63"/>
                    </a:lnTo>
                    <a:close/>
                    <a:moveTo>
                      <a:pt x="1" y="19"/>
                    </a:moveTo>
                    <a:lnTo>
                      <a:pt x="6" y="19"/>
                    </a:lnTo>
                    <a:lnTo>
                      <a:pt x="13" y="14"/>
                    </a:lnTo>
                    <a:lnTo>
                      <a:pt x="13" y="12"/>
                    </a:lnTo>
                    <a:lnTo>
                      <a:pt x="19" y="5"/>
                    </a:lnTo>
                    <a:lnTo>
                      <a:pt x="23" y="2"/>
                    </a:lnTo>
                    <a:lnTo>
                      <a:pt x="29" y="0"/>
                    </a:lnTo>
                    <a:lnTo>
                      <a:pt x="51" y="0"/>
                    </a:lnTo>
                    <a:lnTo>
                      <a:pt x="54" y="5"/>
                    </a:lnTo>
                    <a:lnTo>
                      <a:pt x="56" y="9"/>
                    </a:lnTo>
                    <a:lnTo>
                      <a:pt x="63" y="19"/>
                    </a:lnTo>
                    <a:lnTo>
                      <a:pt x="61" y="22"/>
                    </a:lnTo>
                    <a:lnTo>
                      <a:pt x="66" y="27"/>
                    </a:lnTo>
                    <a:lnTo>
                      <a:pt x="66" y="30"/>
                    </a:lnTo>
                    <a:lnTo>
                      <a:pt x="63" y="32"/>
                    </a:lnTo>
                    <a:lnTo>
                      <a:pt x="63" y="35"/>
                    </a:lnTo>
                    <a:lnTo>
                      <a:pt x="66" y="37"/>
                    </a:lnTo>
                    <a:lnTo>
                      <a:pt x="64" y="40"/>
                    </a:lnTo>
                    <a:lnTo>
                      <a:pt x="63" y="68"/>
                    </a:lnTo>
                    <a:lnTo>
                      <a:pt x="53" y="75"/>
                    </a:lnTo>
                    <a:lnTo>
                      <a:pt x="49" y="73"/>
                    </a:lnTo>
                    <a:lnTo>
                      <a:pt x="41" y="73"/>
                    </a:lnTo>
                    <a:lnTo>
                      <a:pt x="28" y="67"/>
                    </a:lnTo>
                    <a:lnTo>
                      <a:pt x="21" y="67"/>
                    </a:lnTo>
                    <a:lnTo>
                      <a:pt x="23" y="63"/>
                    </a:lnTo>
                    <a:lnTo>
                      <a:pt x="19" y="60"/>
                    </a:lnTo>
                    <a:lnTo>
                      <a:pt x="16" y="57"/>
                    </a:lnTo>
                    <a:lnTo>
                      <a:pt x="19" y="53"/>
                    </a:lnTo>
                    <a:lnTo>
                      <a:pt x="18" y="52"/>
                    </a:lnTo>
                    <a:lnTo>
                      <a:pt x="15" y="53"/>
                    </a:lnTo>
                    <a:lnTo>
                      <a:pt x="8" y="48"/>
                    </a:lnTo>
                    <a:lnTo>
                      <a:pt x="8" y="43"/>
                    </a:lnTo>
                    <a:lnTo>
                      <a:pt x="6" y="37"/>
                    </a:lnTo>
                    <a:lnTo>
                      <a:pt x="1" y="37"/>
                    </a:lnTo>
                    <a:lnTo>
                      <a:pt x="0" y="34"/>
                    </a:lnTo>
                    <a:lnTo>
                      <a:pt x="3" y="27"/>
                    </a:lnTo>
                    <a:lnTo>
                      <a:pt x="0" y="25"/>
                    </a:lnTo>
                    <a:lnTo>
                      <a:pt x="0" y="22"/>
                    </a:lnTo>
                    <a:lnTo>
                      <a:pt x="3" y="19"/>
                    </a:lnTo>
                    <a:lnTo>
                      <a:pt x="1" y="19"/>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56" name="Freeform 113"/>
              <p:cNvSpPr>
                <a:spLocks/>
              </p:cNvSpPr>
              <p:nvPr/>
            </p:nvSpPr>
            <p:spPr bwMode="auto">
              <a:xfrm>
                <a:off x="6271601" y="3170106"/>
                <a:ext cx="52442" cy="49804"/>
              </a:xfrm>
              <a:custGeom>
                <a:avLst/>
                <a:gdLst/>
                <a:ahLst/>
                <a:cxnLst>
                  <a:cxn ang="0">
                    <a:pos x="0" y="39"/>
                  </a:cxn>
                  <a:cxn ang="0">
                    <a:pos x="1" y="36"/>
                  </a:cxn>
                  <a:cxn ang="0">
                    <a:pos x="3" y="31"/>
                  </a:cxn>
                  <a:cxn ang="0">
                    <a:pos x="10" y="28"/>
                  </a:cxn>
                  <a:cxn ang="0">
                    <a:pos x="15" y="23"/>
                  </a:cxn>
                  <a:cxn ang="0">
                    <a:pos x="15" y="19"/>
                  </a:cxn>
                  <a:cxn ang="0">
                    <a:pos x="16" y="13"/>
                  </a:cxn>
                  <a:cxn ang="0">
                    <a:pos x="20" y="11"/>
                  </a:cxn>
                  <a:cxn ang="0">
                    <a:pos x="20" y="9"/>
                  </a:cxn>
                  <a:cxn ang="0">
                    <a:pos x="21" y="5"/>
                  </a:cxn>
                  <a:cxn ang="0">
                    <a:pos x="28" y="1"/>
                  </a:cxn>
                  <a:cxn ang="0">
                    <a:pos x="30" y="3"/>
                  </a:cxn>
                  <a:cxn ang="0">
                    <a:pos x="40" y="0"/>
                  </a:cxn>
                  <a:cxn ang="0">
                    <a:pos x="45" y="1"/>
                  </a:cxn>
                  <a:cxn ang="0">
                    <a:pos x="48" y="6"/>
                  </a:cxn>
                  <a:cxn ang="0">
                    <a:pos x="51" y="9"/>
                  </a:cxn>
                  <a:cxn ang="0">
                    <a:pos x="51" y="18"/>
                  </a:cxn>
                  <a:cxn ang="0">
                    <a:pos x="51" y="23"/>
                  </a:cxn>
                  <a:cxn ang="0">
                    <a:pos x="56" y="28"/>
                  </a:cxn>
                  <a:cxn ang="0">
                    <a:pos x="60" y="28"/>
                  </a:cxn>
                  <a:cxn ang="0">
                    <a:pos x="66" y="23"/>
                  </a:cxn>
                  <a:cxn ang="0">
                    <a:pos x="70" y="23"/>
                  </a:cxn>
                  <a:cxn ang="0">
                    <a:pos x="73" y="26"/>
                  </a:cxn>
                  <a:cxn ang="0">
                    <a:pos x="74" y="29"/>
                  </a:cxn>
                  <a:cxn ang="0">
                    <a:pos x="73" y="31"/>
                  </a:cxn>
                  <a:cxn ang="0">
                    <a:pos x="74" y="34"/>
                  </a:cxn>
                  <a:cxn ang="0">
                    <a:pos x="71" y="43"/>
                  </a:cxn>
                  <a:cxn ang="0">
                    <a:pos x="68" y="46"/>
                  </a:cxn>
                  <a:cxn ang="0">
                    <a:pos x="70" y="51"/>
                  </a:cxn>
                  <a:cxn ang="0">
                    <a:pos x="73" y="53"/>
                  </a:cxn>
                  <a:cxn ang="0">
                    <a:pos x="74" y="51"/>
                  </a:cxn>
                  <a:cxn ang="0">
                    <a:pos x="79" y="51"/>
                  </a:cxn>
                  <a:cxn ang="0">
                    <a:pos x="81" y="54"/>
                  </a:cxn>
                  <a:cxn ang="0">
                    <a:pos x="84" y="54"/>
                  </a:cxn>
                  <a:cxn ang="0">
                    <a:pos x="88" y="54"/>
                  </a:cxn>
                  <a:cxn ang="0">
                    <a:pos x="89" y="59"/>
                  </a:cxn>
                  <a:cxn ang="0">
                    <a:pos x="93" y="61"/>
                  </a:cxn>
                  <a:cxn ang="0">
                    <a:pos x="96" y="61"/>
                  </a:cxn>
                  <a:cxn ang="0">
                    <a:pos x="98" y="66"/>
                  </a:cxn>
                  <a:cxn ang="0">
                    <a:pos x="94" y="68"/>
                  </a:cxn>
                  <a:cxn ang="0">
                    <a:pos x="96" y="71"/>
                  </a:cxn>
                  <a:cxn ang="0">
                    <a:pos x="94" y="74"/>
                  </a:cxn>
                  <a:cxn ang="0">
                    <a:pos x="93" y="78"/>
                  </a:cxn>
                  <a:cxn ang="0">
                    <a:pos x="94" y="81"/>
                  </a:cxn>
                  <a:cxn ang="0">
                    <a:pos x="93" y="86"/>
                  </a:cxn>
                  <a:cxn ang="0">
                    <a:pos x="94" y="89"/>
                  </a:cxn>
                  <a:cxn ang="0">
                    <a:pos x="94" y="94"/>
                  </a:cxn>
                  <a:cxn ang="0">
                    <a:pos x="71" y="88"/>
                  </a:cxn>
                  <a:cxn ang="0">
                    <a:pos x="53" y="74"/>
                  </a:cxn>
                  <a:cxn ang="0">
                    <a:pos x="48" y="74"/>
                  </a:cxn>
                  <a:cxn ang="0">
                    <a:pos x="33" y="61"/>
                  </a:cxn>
                  <a:cxn ang="0">
                    <a:pos x="23" y="54"/>
                  </a:cxn>
                  <a:cxn ang="0">
                    <a:pos x="18" y="54"/>
                  </a:cxn>
                  <a:cxn ang="0">
                    <a:pos x="13" y="46"/>
                  </a:cxn>
                  <a:cxn ang="0">
                    <a:pos x="8" y="44"/>
                  </a:cxn>
                  <a:cxn ang="0">
                    <a:pos x="10" y="41"/>
                  </a:cxn>
                  <a:cxn ang="0">
                    <a:pos x="6" y="39"/>
                  </a:cxn>
                  <a:cxn ang="0">
                    <a:pos x="0" y="39"/>
                  </a:cxn>
                </a:cxnLst>
                <a:rect l="0" t="0" r="r" b="b"/>
                <a:pathLst>
                  <a:path w="98" h="94">
                    <a:moveTo>
                      <a:pt x="0" y="39"/>
                    </a:moveTo>
                    <a:lnTo>
                      <a:pt x="1" y="36"/>
                    </a:lnTo>
                    <a:lnTo>
                      <a:pt x="3" y="31"/>
                    </a:lnTo>
                    <a:lnTo>
                      <a:pt x="10" y="28"/>
                    </a:lnTo>
                    <a:lnTo>
                      <a:pt x="15" y="23"/>
                    </a:lnTo>
                    <a:lnTo>
                      <a:pt x="15" y="19"/>
                    </a:lnTo>
                    <a:lnTo>
                      <a:pt x="16" y="13"/>
                    </a:lnTo>
                    <a:lnTo>
                      <a:pt x="20" y="11"/>
                    </a:lnTo>
                    <a:lnTo>
                      <a:pt x="20" y="9"/>
                    </a:lnTo>
                    <a:lnTo>
                      <a:pt x="21" y="5"/>
                    </a:lnTo>
                    <a:lnTo>
                      <a:pt x="28" y="1"/>
                    </a:lnTo>
                    <a:lnTo>
                      <a:pt x="30" y="3"/>
                    </a:lnTo>
                    <a:lnTo>
                      <a:pt x="40" y="0"/>
                    </a:lnTo>
                    <a:lnTo>
                      <a:pt x="45" y="1"/>
                    </a:lnTo>
                    <a:lnTo>
                      <a:pt x="48" y="6"/>
                    </a:lnTo>
                    <a:lnTo>
                      <a:pt x="51" y="9"/>
                    </a:lnTo>
                    <a:lnTo>
                      <a:pt x="51" y="18"/>
                    </a:lnTo>
                    <a:lnTo>
                      <a:pt x="51" y="23"/>
                    </a:lnTo>
                    <a:lnTo>
                      <a:pt x="56" y="28"/>
                    </a:lnTo>
                    <a:lnTo>
                      <a:pt x="60" y="28"/>
                    </a:lnTo>
                    <a:lnTo>
                      <a:pt x="66" y="23"/>
                    </a:lnTo>
                    <a:lnTo>
                      <a:pt x="70" y="23"/>
                    </a:lnTo>
                    <a:lnTo>
                      <a:pt x="73" y="26"/>
                    </a:lnTo>
                    <a:lnTo>
                      <a:pt x="74" y="29"/>
                    </a:lnTo>
                    <a:lnTo>
                      <a:pt x="73" y="31"/>
                    </a:lnTo>
                    <a:lnTo>
                      <a:pt x="74" y="34"/>
                    </a:lnTo>
                    <a:lnTo>
                      <a:pt x="71" y="43"/>
                    </a:lnTo>
                    <a:lnTo>
                      <a:pt x="68" y="46"/>
                    </a:lnTo>
                    <a:lnTo>
                      <a:pt x="70" y="51"/>
                    </a:lnTo>
                    <a:lnTo>
                      <a:pt x="73" y="53"/>
                    </a:lnTo>
                    <a:lnTo>
                      <a:pt x="74" y="51"/>
                    </a:lnTo>
                    <a:lnTo>
                      <a:pt x="79" y="51"/>
                    </a:lnTo>
                    <a:lnTo>
                      <a:pt x="81" y="54"/>
                    </a:lnTo>
                    <a:lnTo>
                      <a:pt x="84" y="54"/>
                    </a:lnTo>
                    <a:lnTo>
                      <a:pt x="88" y="54"/>
                    </a:lnTo>
                    <a:lnTo>
                      <a:pt x="89" y="59"/>
                    </a:lnTo>
                    <a:lnTo>
                      <a:pt x="93" y="61"/>
                    </a:lnTo>
                    <a:lnTo>
                      <a:pt x="96" y="61"/>
                    </a:lnTo>
                    <a:lnTo>
                      <a:pt x="98" y="66"/>
                    </a:lnTo>
                    <a:lnTo>
                      <a:pt x="94" y="68"/>
                    </a:lnTo>
                    <a:lnTo>
                      <a:pt x="96" y="71"/>
                    </a:lnTo>
                    <a:lnTo>
                      <a:pt x="94" y="74"/>
                    </a:lnTo>
                    <a:lnTo>
                      <a:pt x="93" y="78"/>
                    </a:lnTo>
                    <a:lnTo>
                      <a:pt x="94" y="81"/>
                    </a:lnTo>
                    <a:lnTo>
                      <a:pt x="93" y="86"/>
                    </a:lnTo>
                    <a:lnTo>
                      <a:pt x="94" y="89"/>
                    </a:lnTo>
                    <a:lnTo>
                      <a:pt x="94" y="94"/>
                    </a:lnTo>
                    <a:lnTo>
                      <a:pt x="71" y="88"/>
                    </a:lnTo>
                    <a:lnTo>
                      <a:pt x="53" y="74"/>
                    </a:lnTo>
                    <a:lnTo>
                      <a:pt x="48" y="74"/>
                    </a:lnTo>
                    <a:lnTo>
                      <a:pt x="33" y="61"/>
                    </a:lnTo>
                    <a:lnTo>
                      <a:pt x="23" y="54"/>
                    </a:lnTo>
                    <a:lnTo>
                      <a:pt x="18" y="54"/>
                    </a:lnTo>
                    <a:lnTo>
                      <a:pt x="13" y="46"/>
                    </a:lnTo>
                    <a:lnTo>
                      <a:pt x="8" y="44"/>
                    </a:lnTo>
                    <a:lnTo>
                      <a:pt x="10" y="41"/>
                    </a:lnTo>
                    <a:lnTo>
                      <a:pt x="6" y="39"/>
                    </a:lnTo>
                    <a:lnTo>
                      <a:pt x="0" y="39"/>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57" name="Freeform 114"/>
              <p:cNvSpPr>
                <a:spLocks/>
              </p:cNvSpPr>
              <p:nvPr/>
            </p:nvSpPr>
            <p:spPr bwMode="auto">
              <a:xfrm>
                <a:off x="6307989" y="3146241"/>
                <a:ext cx="81339" cy="73669"/>
              </a:xfrm>
              <a:custGeom>
                <a:avLst/>
                <a:gdLst/>
                <a:ahLst/>
                <a:cxnLst>
                  <a:cxn ang="0">
                    <a:pos x="26" y="136"/>
                  </a:cxn>
                  <a:cxn ang="0">
                    <a:pos x="26" y="128"/>
                  </a:cxn>
                  <a:cxn ang="0">
                    <a:pos x="26" y="121"/>
                  </a:cxn>
                  <a:cxn ang="0">
                    <a:pos x="26" y="115"/>
                  </a:cxn>
                  <a:cxn ang="0">
                    <a:pos x="28" y="108"/>
                  </a:cxn>
                  <a:cxn ang="0">
                    <a:pos x="21" y="106"/>
                  </a:cxn>
                  <a:cxn ang="0">
                    <a:pos x="16" y="101"/>
                  </a:cxn>
                  <a:cxn ang="0">
                    <a:pos x="11" y="98"/>
                  </a:cxn>
                  <a:cxn ang="0">
                    <a:pos x="5" y="100"/>
                  </a:cxn>
                  <a:cxn ang="0">
                    <a:pos x="0" y="93"/>
                  </a:cxn>
                  <a:cxn ang="0">
                    <a:pos x="6" y="81"/>
                  </a:cxn>
                  <a:cxn ang="0">
                    <a:pos x="6" y="75"/>
                  </a:cxn>
                  <a:cxn ang="0">
                    <a:pos x="18" y="61"/>
                  </a:cxn>
                  <a:cxn ang="0">
                    <a:pos x="16" y="55"/>
                  </a:cxn>
                  <a:cxn ang="0">
                    <a:pos x="11" y="47"/>
                  </a:cxn>
                  <a:cxn ang="0">
                    <a:pos x="18" y="47"/>
                  </a:cxn>
                  <a:cxn ang="0">
                    <a:pos x="16" y="38"/>
                  </a:cxn>
                  <a:cxn ang="0">
                    <a:pos x="13" y="30"/>
                  </a:cxn>
                  <a:cxn ang="0">
                    <a:pos x="13" y="17"/>
                  </a:cxn>
                  <a:cxn ang="0">
                    <a:pos x="11" y="10"/>
                  </a:cxn>
                  <a:cxn ang="0">
                    <a:pos x="30" y="3"/>
                  </a:cxn>
                  <a:cxn ang="0">
                    <a:pos x="38" y="5"/>
                  </a:cxn>
                  <a:cxn ang="0">
                    <a:pos x="50" y="5"/>
                  </a:cxn>
                  <a:cxn ang="0">
                    <a:pos x="58" y="2"/>
                  </a:cxn>
                  <a:cxn ang="0">
                    <a:pos x="63" y="3"/>
                  </a:cxn>
                  <a:cxn ang="0">
                    <a:pos x="73" y="8"/>
                  </a:cxn>
                  <a:cxn ang="0">
                    <a:pos x="81" y="0"/>
                  </a:cxn>
                  <a:cxn ang="0">
                    <a:pos x="98" y="8"/>
                  </a:cxn>
                  <a:cxn ang="0">
                    <a:pos x="103" y="10"/>
                  </a:cxn>
                  <a:cxn ang="0">
                    <a:pos x="113" y="13"/>
                  </a:cxn>
                  <a:cxn ang="0">
                    <a:pos x="123" y="20"/>
                  </a:cxn>
                  <a:cxn ang="0">
                    <a:pos x="133" y="15"/>
                  </a:cxn>
                  <a:cxn ang="0">
                    <a:pos x="139" y="18"/>
                  </a:cxn>
                  <a:cxn ang="0">
                    <a:pos x="144" y="20"/>
                  </a:cxn>
                  <a:cxn ang="0">
                    <a:pos x="144" y="32"/>
                  </a:cxn>
                  <a:cxn ang="0">
                    <a:pos x="149" y="38"/>
                  </a:cxn>
                  <a:cxn ang="0">
                    <a:pos x="149" y="50"/>
                  </a:cxn>
                  <a:cxn ang="0">
                    <a:pos x="144" y="56"/>
                  </a:cxn>
                  <a:cxn ang="0">
                    <a:pos x="136" y="71"/>
                  </a:cxn>
                  <a:cxn ang="0">
                    <a:pos x="134" y="80"/>
                  </a:cxn>
                  <a:cxn ang="0">
                    <a:pos x="133" y="91"/>
                  </a:cxn>
                  <a:cxn ang="0">
                    <a:pos x="129" y="95"/>
                  </a:cxn>
                  <a:cxn ang="0">
                    <a:pos x="136" y="106"/>
                  </a:cxn>
                  <a:cxn ang="0">
                    <a:pos x="143" y="113"/>
                  </a:cxn>
                  <a:cxn ang="0">
                    <a:pos x="144" y="123"/>
                  </a:cxn>
                  <a:cxn ang="0">
                    <a:pos x="136" y="123"/>
                  </a:cxn>
                  <a:cxn ang="0">
                    <a:pos x="131" y="120"/>
                  </a:cxn>
                  <a:cxn ang="0">
                    <a:pos x="126" y="126"/>
                  </a:cxn>
                  <a:cxn ang="0">
                    <a:pos x="103" y="125"/>
                  </a:cxn>
                  <a:cxn ang="0">
                    <a:pos x="61" y="126"/>
                  </a:cxn>
                  <a:cxn ang="0">
                    <a:pos x="45" y="133"/>
                  </a:cxn>
                  <a:cxn ang="0">
                    <a:pos x="38" y="136"/>
                  </a:cxn>
                  <a:cxn ang="0">
                    <a:pos x="26" y="141"/>
                  </a:cxn>
                </a:cxnLst>
                <a:rect l="0" t="0" r="r" b="b"/>
                <a:pathLst>
                  <a:path w="151" h="143">
                    <a:moveTo>
                      <a:pt x="26" y="141"/>
                    </a:moveTo>
                    <a:lnTo>
                      <a:pt x="26" y="136"/>
                    </a:lnTo>
                    <a:lnTo>
                      <a:pt x="25" y="133"/>
                    </a:lnTo>
                    <a:lnTo>
                      <a:pt x="26" y="128"/>
                    </a:lnTo>
                    <a:lnTo>
                      <a:pt x="25" y="125"/>
                    </a:lnTo>
                    <a:lnTo>
                      <a:pt x="26" y="121"/>
                    </a:lnTo>
                    <a:lnTo>
                      <a:pt x="28" y="118"/>
                    </a:lnTo>
                    <a:lnTo>
                      <a:pt x="26" y="115"/>
                    </a:lnTo>
                    <a:lnTo>
                      <a:pt x="30" y="113"/>
                    </a:lnTo>
                    <a:lnTo>
                      <a:pt x="28" y="108"/>
                    </a:lnTo>
                    <a:lnTo>
                      <a:pt x="25" y="108"/>
                    </a:lnTo>
                    <a:lnTo>
                      <a:pt x="21" y="106"/>
                    </a:lnTo>
                    <a:lnTo>
                      <a:pt x="20" y="101"/>
                    </a:lnTo>
                    <a:lnTo>
                      <a:pt x="16" y="101"/>
                    </a:lnTo>
                    <a:lnTo>
                      <a:pt x="13" y="101"/>
                    </a:lnTo>
                    <a:lnTo>
                      <a:pt x="11" y="98"/>
                    </a:lnTo>
                    <a:lnTo>
                      <a:pt x="6" y="98"/>
                    </a:lnTo>
                    <a:lnTo>
                      <a:pt x="5" y="100"/>
                    </a:lnTo>
                    <a:lnTo>
                      <a:pt x="2" y="98"/>
                    </a:lnTo>
                    <a:lnTo>
                      <a:pt x="0" y="93"/>
                    </a:lnTo>
                    <a:lnTo>
                      <a:pt x="3" y="90"/>
                    </a:lnTo>
                    <a:lnTo>
                      <a:pt x="6" y="81"/>
                    </a:lnTo>
                    <a:lnTo>
                      <a:pt x="5" y="78"/>
                    </a:lnTo>
                    <a:lnTo>
                      <a:pt x="6" y="75"/>
                    </a:lnTo>
                    <a:lnTo>
                      <a:pt x="11" y="75"/>
                    </a:lnTo>
                    <a:lnTo>
                      <a:pt x="18" y="61"/>
                    </a:lnTo>
                    <a:lnTo>
                      <a:pt x="18" y="56"/>
                    </a:lnTo>
                    <a:lnTo>
                      <a:pt x="16" y="55"/>
                    </a:lnTo>
                    <a:lnTo>
                      <a:pt x="11" y="50"/>
                    </a:lnTo>
                    <a:lnTo>
                      <a:pt x="11" y="47"/>
                    </a:lnTo>
                    <a:lnTo>
                      <a:pt x="15" y="45"/>
                    </a:lnTo>
                    <a:lnTo>
                      <a:pt x="18" y="47"/>
                    </a:lnTo>
                    <a:lnTo>
                      <a:pt x="20" y="43"/>
                    </a:lnTo>
                    <a:lnTo>
                      <a:pt x="16" y="38"/>
                    </a:lnTo>
                    <a:lnTo>
                      <a:pt x="13" y="37"/>
                    </a:lnTo>
                    <a:lnTo>
                      <a:pt x="13" y="30"/>
                    </a:lnTo>
                    <a:lnTo>
                      <a:pt x="15" y="27"/>
                    </a:lnTo>
                    <a:lnTo>
                      <a:pt x="13" y="17"/>
                    </a:lnTo>
                    <a:lnTo>
                      <a:pt x="11" y="15"/>
                    </a:lnTo>
                    <a:lnTo>
                      <a:pt x="11" y="10"/>
                    </a:lnTo>
                    <a:lnTo>
                      <a:pt x="20" y="8"/>
                    </a:lnTo>
                    <a:lnTo>
                      <a:pt x="30" y="3"/>
                    </a:lnTo>
                    <a:lnTo>
                      <a:pt x="33" y="3"/>
                    </a:lnTo>
                    <a:lnTo>
                      <a:pt x="38" y="5"/>
                    </a:lnTo>
                    <a:lnTo>
                      <a:pt x="48" y="7"/>
                    </a:lnTo>
                    <a:lnTo>
                      <a:pt x="50" y="5"/>
                    </a:lnTo>
                    <a:lnTo>
                      <a:pt x="50" y="2"/>
                    </a:lnTo>
                    <a:lnTo>
                      <a:pt x="58" y="2"/>
                    </a:lnTo>
                    <a:lnTo>
                      <a:pt x="65" y="2"/>
                    </a:lnTo>
                    <a:lnTo>
                      <a:pt x="63" y="3"/>
                    </a:lnTo>
                    <a:lnTo>
                      <a:pt x="65" y="5"/>
                    </a:lnTo>
                    <a:lnTo>
                      <a:pt x="73" y="8"/>
                    </a:lnTo>
                    <a:lnTo>
                      <a:pt x="78" y="2"/>
                    </a:lnTo>
                    <a:lnTo>
                      <a:pt x="81" y="0"/>
                    </a:lnTo>
                    <a:lnTo>
                      <a:pt x="88" y="5"/>
                    </a:lnTo>
                    <a:lnTo>
                      <a:pt x="98" y="8"/>
                    </a:lnTo>
                    <a:lnTo>
                      <a:pt x="101" y="8"/>
                    </a:lnTo>
                    <a:lnTo>
                      <a:pt x="103" y="10"/>
                    </a:lnTo>
                    <a:lnTo>
                      <a:pt x="108" y="10"/>
                    </a:lnTo>
                    <a:lnTo>
                      <a:pt x="113" y="13"/>
                    </a:lnTo>
                    <a:lnTo>
                      <a:pt x="114" y="17"/>
                    </a:lnTo>
                    <a:lnTo>
                      <a:pt x="123" y="20"/>
                    </a:lnTo>
                    <a:lnTo>
                      <a:pt x="128" y="18"/>
                    </a:lnTo>
                    <a:lnTo>
                      <a:pt x="133" y="15"/>
                    </a:lnTo>
                    <a:lnTo>
                      <a:pt x="136" y="17"/>
                    </a:lnTo>
                    <a:lnTo>
                      <a:pt x="139" y="18"/>
                    </a:lnTo>
                    <a:lnTo>
                      <a:pt x="144" y="18"/>
                    </a:lnTo>
                    <a:lnTo>
                      <a:pt x="144" y="20"/>
                    </a:lnTo>
                    <a:lnTo>
                      <a:pt x="143" y="27"/>
                    </a:lnTo>
                    <a:lnTo>
                      <a:pt x="144" y="32"/>
                    </a:lnTo>
                    <a:lnTo>
                      <a:pt x="144" y="37"/>
                    </a:lnTo>
                    <a:lnTo>
                      <a:pt x="149" y="38"/>
                    </a:lnTo>
                    <a:lnTo>
                      <a:pt x="151" y="45"/>
                    </a:lnTo>
                    <a:lnTo>
                      <a:pt x="149" y="50"/>
                    </a:lnTo>
                    <a:lnTo>
                      <a:pt x="149" y="53"/>
                    </a:lnTo>
                    <a:lnTo>
                      <a:pt x="144" y="56"/>
                    </a:lnTo>
                    <a:lnTo>
                      <a:pt x="136" y="66"/>
                    </a:lnTo>
                    <a:lnTo>
                      <a:pt x="136" y="71"/>
                    </a:lnTo>
                    <a:lnTo>
                      <a:pt x="134" y="75"/>
                    </a:lnTo>
                    <a:lnTo>
                      <a:pt x="134" y="80"/>
                    </a:lnTo>
                    <a:lnTo>
                      <a:pt x="133" y="83"/>
                    </a:lnTo>
                    <a:lnTo>
                      <a:pt x="133" y="91"/>
                    </a:lnTo>
                    <a:lnTo>
                      <a:pt x="129" y="93"/>
                    </a:lnTo>
                    <a:lnTo>
                      <a:pt x="129" y="95"/>
                    </a:lnTo>
                    <a:lnTo>
                      <a:pt x="133" y="98"/>
                    </a:lnTo>
                    <a:lnTo>
                      <a:pt x="136" y="106"/>
                    </a:lnTo>
                    <a:lnTo>
                      <a:pt x="138" y="111"/>
                    </a:lnTo>
                    <a:lnTo>
                      <a:pt x="143" y="113"/>
                    </a:lnTo>
                    <a:lnTo>
                      <a:pt x="144" y="116"/>
                    </a:lnTo>
                    <a:lnTo>
                      <a:pt x="144" y="123"/>
                    </a:lnTo>
                    <a:lnTo>
                      <a:pt x="141" y="123"/>
                    </a:lnTo>
                    <a:lnTo>
                      <a:pt x="136" y="123"/>
                    </a:lnTo>
                    <a:lnTo>
                      <a:pt x="136" y="125"/>
                    </a:lnTo>
                    <a:lnTo>
                      <a:pt x="131" y="120"/>
                    </a:lnTo>
                    <a:lnTo>
                      <a:pt x="128" y="121"/>
                    </a:lnTo>
                    <a:lnTo>
                      <a:pt x="126" y="126"/>
                    </a:lnTo>
                    <a:lnTo>
                      <a:pt x="114" y="121"/>
                    </a:lnTo>
                    <a:lnTo>
                      <a:pt x="103" y="125"/>
                    </a:lnTo>
                    <a:lnTo>
                      <a:pt x="71" y="125"/>
                    </a:lnTo>
                    <a:lnTo>
                      <a:pt x="61" y="126"/>
                    </a:lnTo>
                    <a:lnTo>
                      <a:pt x="61" y="128"/>
                    </a:lnTo>
                    <a:lnTo>
                      <a:pt x="45" y="133"/>
                    </a:lnTo>
                    <a:lnTo>
                      <a:pt x="43" y="136"/>
                    </a:lnTo>
                    <a:lnTo>
                      <a:pt x="38" y="136"/>
                    </a:lnTo>
                    <a:lnTo>
                      <a:pt x="30" y="143"/>
                    </a:lnTo>
                    <a:lnTo>
                      <a:pt x="26" y="14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58" name="Freeform 115"/>
              <p:cNvSpPr>
                <a:spLocks/>
              </p:cNvSpPr>
              <p:nvPr/>
            </p:nvSpPr>
            <p:spPr bwMode="auto">
              <a:xfrm>
                <a:off x="6377555" y="3138978"/>
                <a:ext cx="55653" cy="75744"/>
              </a:xfrm>
              <a:custGeom>
                <a:avLst/>
                <a:gdLst/>
                <a:ahLst/>
                <a:cxnLst>
                  <a:cxn ang="0">
                    <a:pos x="7" y="136"/>
                  </a:cxn>
                  <a:cxn ang="0">
                    <a:pos x="15" y="136"/>
                  </a:cxn>
                  <a:cxn ang="0">
                    <a:pos x="14" y="126"/>
                  </a:cxn>
                  <a:cxn ang="0">
                    <a:pos x="7" y="119"/>
                  </a:cxn>
                  <a:cxn ang="0">
                    <a:pos x="0" y="108"/>
                  </a:cxn>
                  <a:cxn ang="0">
                    <a:pos x="4" y="104"/>
                  </a:cxn>
                  <a:cxn ang="0">
                    <a:pos x="5" y="93"/>
                  </a:cxn>
                  <a:cxn ang="0">
                    <a:pos x="7" y="84"/>
                  </a:cxn>
                  <a:cxn ang="0">
                    <a:pos x="15" y="69"/>
                  </a:cxn>
                  <a:cxn ang="0">
                    <a:pos x="20" y="63"/>
                  </a:cxn>
                  <a:cxn ang="0">
                    <a:pos x="20" y="51"/>
                  </a:cxn>
                  <a:cxn ang="0">
                    <a:pos x="15" y="45"/>
                  </a:cxn>
                  <a:cxn ang="0">
                    <a:pos x="15" y="33"/>
                  </a:cxn>
                  <a:cxn ang="0">
                    <a:pos x="12" y="20"/>
                  </a:cxn>
                  <a:cxn ang="0">
                    <a:pos x="9" y="10"/>
                  </a:cxn>
                  <a:cxn ang="0">
                    <a:pos x="17" y="5"/>
                  </a:cxn>
                  <a:cxn ang="0">
                    <a:pos x="37" y="5"/>
                  </a:cxn>
                  <a:cxn ang="0">
                    <a:pos x="59" y="3"/>
                  </a:cxn>
                  <a:cxn ang="0">
                    <a:pos x="70" y="0"/>
                  </a:cxn>
                  <a:cxn ang="0">
                    <a:pos x="74" y="6"/>
                  </a:cxn>
                  <a:cxn ang="0">
                    <a:pos x="77" y="11"/>
                  </a:cxn>
                  <a:cxn ang="0">
                    <a:pos x="85" y="20"/>
                  </a:cxn>
                  <a:cxn ang="0">
                    <a:pos x="88" y="28"/>
                  </a:cxn>
                  <a:cxn ang="0">
                    <a:pos x="90" y="38"/>
                  </a:cxn>
                  <a:cxn ang="0">
                    <a:pos x="93" y="46"/>
                  </a:cxn>
                  <a:cxn ang="0">
                    <a:pos x="92" y="53"/>
                  </a:cxn>
                  <a:cxn ang="0">
                    <a:pos x="93" y="58"/>
                  </a:cxn>
                  <a:cxn ang="0">
                    <a:pos x="93" y="65"/>
                  </a:cxn>
                  <a:cxn ang="0">
                    <a:pos x="95" y="74"/>
                  </a:cxn>
                  <a:cxn ang="0">
                    <a:pos x="93" y="93"/>
                  </a:cxn>
                  <a:cxn ang="0">
                    <a:pos x="92" y="101"/>
                  </a:cxn>
                  <a:cxn ang="0">
                    <a:pos x="95" y="113"/>
                  </a:cxn>
                  <a:cxn ang="0">
                    <a:pos x="100" y="116"/>
                  </a:cxn>
                  <a:cxn ang="0">
                    <a:pos x="90" y="121"/>
                  </a:cxn>
                  <a:cxn ang="0">
                    <a:pos x="65" y="136"/>
                  </a:cxn>
                  <a:cxn ang="0">
                    <a:pos x="30" y="146"/>
                  </a:cxn>
                  <a:cxn ang="0">
                    <a:pos x="7" y="141"/>
                  </a:cxn>
                </a:cxnLst>
                <a:rect l="0" t="0" r="r" b="b"/>
                <a:pathLst>
                  <a:path w="103" h="146">
                    <a:moveTo>
                      <a:pt x="7" y="138"/>
                    </a:moveTo>
                    <a:lnTo>
                      <a:pt x="7" y="136"/>
                    </a:lnTo>
                    <a:lnTo>
                      <a:pt x="12" y="136"/>
                    </a:lnTo>
                    <a:lnTo>
                      <a:pt x="15" y="136"/>
                    </a:lnTo>
                    <a:lnTo>
                      <a:pt x="15" y="129"/>
                    </a:lnTo>
                    <a:lnTo>
                      <a:pt x="14" y="126"/>
                    </a:lnTo>
                    <a:lnTo>
                      <a:pt x="9" y="124"/>
                    </a:lnTo>
                    <a:lnTo>
                      <a:pt x="7" y="119"/>
                    </a:lnTo>
                    <a:lnTo>
                      <a:pt x="4" y="111"/>
                    </a:lnTo>
                    <a:lnTo>
                      <a:pt x="0" y="108"/>
                    </a:lnTo>
                    <a:lnTo>
                      <a:pt x="0" y="106"/>
                    </a:lnTo>
                    <a:lnTo>
                      <a:pt x="4" y="104"/>
                    </a:lnTo>
                    <a:lnTo>
                      <a:pt x="4" y="96"/>
                    </a:lnTo>
                    <a:lnTo>
                      <a:pt x="5" y="93"/>
                    </a:lnTo>
                    <a:lnTo>
                      <a:pt x="5" y="88"/>
                    </a:lnTo>
                    <a:lnTo>
                      <a:pt x="7" y="84"/>
                    </a:lnTo>
                    <a:lnTo>
                      <a:pt x="7" y="79"/>
                    </a:lnTo>
                    <a:lnTo>
                      <a:pt x="15" y="69"/>
                    </a:lnTo>
                    <a:lnTo>
                      <a:pt x="20" y="66"/>
                    </a:lnTo>
                    <a:lnTo>
                      <a:pt x="20" y="63"/>
                    </a:lnTo>
                    <a:lnTo>
                      <a:pt x="22" y="58"/>
                    </a:lnTo>
                    <a:lnTo>
                      <a:pt x="20" y="51"/>
                    </a:lnTo>
                    <a:lnTo>
                      <a:pt x="15" y="50"/>
                    </a:lnTo>
                    <a:lnTo>
                      <a:pt x="15" y="45"/>
                    </a:lnTo>
                    <a:lnTo>
                      <a:pt x="14" y="40"/>
                    </a:lnTo>
                    <a:lnTo>
                      <a:pt x="15" y="33"/>
                    </a:lnTo>
                    <a:lnTo>
                      <a:pt x="15" y="25"/>
                    </a:lnTo>
                    <a:lnTo>
                      <a:pt x="12" y="20"/>
                    </a:lnTo>
                    <a:lnTo>
                      <a:pt x="10" y="18"/>
                    </a:lnTo>
                    <a:lnTo>
                      <a:pt x="9" y="10"/>
                    </a:lnTo>
                    <a:lnTo>
                      <a:pt x="9" y="5"/>
                    </a:lnTo>
                    <a:lnTo>
                      <a:pt x="17" y="5"/>
                    </a:lnTo>
                    <a:lnTo>
                      <a:pt x="35" y="5"/>
                    </a:lnTo>
                    <a:lnTo>
                      <a:pt x="37" y="5"/>
                    </a:lnTo>
                    <a:lnTo>
                      <a:pt x="50" y="5"/>
                    </a:lnTo>
                    <a:lnTo>
                      <a:pt x="59" y="3"/>
                    </a:lnTo>
                    <a:lnTo>
                      <a:pt x="65" y="3"/>
                    </a:lnTo>
                    <a:lnTo>
                      <a:pt x="70" y="0"/>
                    </a:lnTo>
                    <a:lnTo>
                      <a:pt x="72" y="1"/>
                    </a:lnTo>
                    <a:lnTo>
                      <a:pt x="74" y="6"/>
                    </a:lnTo>
                    <a:lnTo>
                      <a:pt x="77" y="8"/>
                    </a:lnTo>
                    <a:lnTo>
                      <a:pt x="77" y="11"/>
                    </a:lnTo>
                    <a:lnTo>
                      <a:pt x="82" y="16"/>
                    </a:lnTo>
                    <a:lnTo>
                      <a:pt x="85" y="20"/>
                    </a:lnTo>
                    <a:lnTo>
                      <a:pt x="90" y="23"/>
                    </a:lnTo>
                    <a:lnTo>
                      <a:pt x="88" y="28"/>
                    </a:lnTo>
                    <a:lnTo>
                      <a:pt x="88" y="36"/>
                    </a:lnTo>
                    <a:lnTo>
                      <a:pt x="90" y="38"/>
                    </a:lnTo>
                    <a:lnTo>
                      <a:pt x="93" y="38"/>
                    </a:lnTo>
                    <a:lnTo>
                      <a:pt x="93" y="46"/>
                    </a:lnTo>
                    <a:lnTo>
                      <a:pt x="92" y="50"/>
                    </a:lnTo>
                    <a:lnTo>
                      <a:pt x="92" y="53"/>
                    </a:lnTo>
                    <a:lnTo>
                      <a:pt x="93" y="55"/>
                    </a:lnTo>
                    <a:lnTo>
                      <a:pt x="93" y="58"/>
                    </a:lnTo>
                    <a:lnTo>
                      <a:pt x="92" y="61"/>
                    </a:lnTo>
                    <a:lnTo>
                      <a:pt x="93" y="65"/>
                    </a:lnTo>
                    <a:lnTo>
                      <a:pt x="93" y="71"/>
                    </a:lnTo>
                    <a:lnTo>
                      <a:pt x="95" y="74"/>
                    </a:lnTo>
                    <a:lnTo>
                      <a:pt x="95" y="88"/>
                    </a:lnTo>
                    <a:lnTo>
                      <a:pt x="93" y="93"/>
                    </a:lnTo>
                    <a:lnTo>
                      <a:pt x="93" y="96"/>
                    </a:lnTo>
                    <a:lnTo>
                      <a:pt x="92" y="101"/>
                    </a:lnTo>
                    <a:lnTo>
                      <a:pt x="93" y="106"/>
                    </a:lnTo>
                    <a:lnTo>
                      <a:pt x="95" y="113"/>
                    </a:lnTo>
                    <a:lnTo>
                      <a:pt x="98" y="113"/>
                    </a:lnTo>
                    <a:lnTo>
                      <a:pt x="100" y="116"/>
                    </a:lnTo>
                    <a:lnTo>
                      <a:pt x="103" y="119"/>
                    </a:lnTo>
                    <a:lnTo>
                      <a:pt x="90" y="121"/>
                    </a:lnTo>
                    <a:lnTo>
                      <a:pt x="78" y="126"/>
                    </a:lnTo>
                    <a:lnTo>
                      <a:pt x="65" y="136"/>
                    </a:lnTo>
                    <a:lnTo>
                      <a:pt x="50" y="136"/>
                    </a:lnTo>
                    <a:lnTo>
                      <a:pt x="30" y="146"/>
                    </a:lnTo>
                    <a:lnTo>
                      <a:pt x="20" y="143"/>
                    </a:lnTo>
                    <a:lnTo>
                      <a:pt x="7" y="141"/>
                    </a:lnTo>
                    <a:lnTo>
                      <a:pt x="7" y="13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59" name="Freeform 116"/>
              <p:cNvSpPr>
                <a:spLocks/>
              </p:cNvSpPr>
              <p:nvPr/>
            </p:nvSpPr>
            <p:spPr bwMode="auto">
              <a:xfrm>
                <a:off x="6416084" y="3138978"/>
                <a:ext cx="26756" cy="62255"/>
              </a:xfrm>
              <a:custGeom>
                <a:avLst/>
                <a:gdLst/>
                <a:ahLst/>
                <a:cxnLst>
                  <a:cxn ang="0">
                    <a:pos x="28" y="6"/>
                  </a:cxn>
                  <a:cxn ang="0">
                    <a:pos x="2" y="0"/>
                  </a:cxn>
                  <a:cxn ang="0">
                    <a:pos x="0" y="1"/>
                  </a:cxn>
                  <a:cxn ang="0">
                    <a:pos x="2" y="6"/>
                  </a:cxn>
                  <a:cxn ang="0">
                    <a:pos x="5" y="8"/>
                  </a:cxn>
                  <a:cxn ang="0">
                    <a:pos x="5" y="11"/>
                  </a:cxn>
                  <a:cxn ang="0">
                    <a:pos x="10" y="16"/>
                  </a:cxn>
                  <a:cxn ang="0">
                    <a:pos x="13" y="20"/>
                  </a:cxn>
                  <a:cxn ang="0">
                    <a:pos x="18" y="23"/>
                  </a:cxn>
                  <a:cxn ang="0">
                    <a:pos x="16" y="28"/>
                  </a:cxn>
                  <a:cxn ang="0">
                    <a:pos x="16" y="36"/>
                  </a:cxn>
                  <a:cxn ang="0">
                    <a:pos x="18" y="38"/>
                  </a:cxn>
                  <a:cxn ang="0">
                    <a:pos x="21" y="38"/>
                  </a:cxn>
                  <a:cxn ang="0">
                    <a:pos x="21" y="46"/>
                  </a:cxn>
                  <a:cxn ang="0">
                    <a:pos x="20" y="50"/>
                  </a:cxn>
                  <a:cxn ang="0">
                    <a:pos x="20" y="53"/>
                  </a:cxn>
                  <a:cxn ang="0">
                    <a:pos x="21" y="55"/>
                  </a:cxn>
                  <a:cxn ang="0">
                    <a:pos x="21" y="58"/>
                  </a:cxn>
                  <a:cxn ang="0">
                    <a:pos x="20" y="61"/>
                  </a:cxn>
                  <a:cxn ang="0">
                    <a:pos x="21" y="65"/>
                  </a:cxn>
                  <a:cxn ang="0">
                    <a:pos x="21" y="71"/>
                  </a:cxn>
                  <a:cxn ang="0">
                    <a:pos x="23" y="74"/>
                  </a:cxn>
                  <a:cxn ang="0">
                    <a:pos x="23" y="88"/>
                  </a:cxn>
                  <a:cxn ang="0">
                    <a:pos x="21" y="93"/>
                  </a:cxn>
                  <a:cxn ang="0">
                    <a:pos x="21" y="96"/>
                  </a:cxn>
                  <a:cxn ang="0">
                    <a:pos x="20" y="101"/>
                  </a:cxn>
                  <a:cxn ang="0">
                    <a:pos x="21" y="106"/>
                  </a:cxn>
                  <a:cxn ang="0">
                    <a:pos x="23" y="113"/>
                  </a:cxn>
                  <a:cxn ang="0">
                    <a:pos x="26" y="113"/>
                  </a:cxn>
                  <a:cxn ang="0">
                    <a:pos x="28" y="116"/>
                  </a:cxn>
                  <a:cxn ang="0">
                    <a:pos x="31" y="119"/>
                  </a:cxn>
                  <a:cxn ang="0">
                    <a:pos x="33" y="119"/>
                  </a:cxn>
                  <a:cxn ang="0">
                    <a:pos x="46" y="111"/>
                  </a:cxn>
                  <a:cxn ang="0">
                    <a:pos x="48" y="113"/>
                  </a:cxn>
                  <a:cxn ang="0">
                    <a:pos x="50" y="108"/>
                  </a:cxn>
                  <a:cxn ang="0">
                    <a:pos x="46" y="103"/>
                  </a:cxn>
                  <a:cxn ang="0">
                    <a:pos x="46" y="96"/>
                  </a:cxn>
                  <a:cxn ang="0">
                    <a:pos x="45" y="91"/>
                  </a:cxn>
                  <a:cxn ang="0">
                    <a:pos x="45" y="65"/>
                  </a:cxn>
                  <a:cxn ang="0">
                    <a:pos x="45" y="61"/>
                  </a:cxn>
                  <a:cxn ang="0">
                    <a:pos x="48" y="58"/>
                  </a:cxn>
                  <a:cxn ang="0">
                    <a:pos x="48" y="53"/>
                  </a:cxn>
                  <a:cxn ang="0">
                    <a:pos x="46" y="50"/>
                  </a:cxn>
                  <a:cxn ang="0">
                    <a:pos x="46" y="43"/>
                  </a:cxn>
                  <a:cxn ang="0">
                    <a:pos x="45" y="35"/>
                  </a:cxn>
                  <a:cxn ang="0">
                    <a:pos x="40" y="23"/>
                  </a:cxn>
                  <a:cxn ang="0">
                    <a:pos x="36" y="21"/>
                  </a:cxn>
                  <a:cxn ang="0">
                    <a:pos x="33" y="18"/>
                  </a:cxn>
                  <a:cxn ang="0">
                    <a:pos x="28" y="16"/>
                  </a:cxn>
                  <a:cxn ang="0">
                    <a:pos x="26" y="10"/>
                  </a:cxn>
                  <a:cxn ang="0">
                    <a:pos x="28" y="6"/>
                  </a:cxn>
                </a:cxnLst>
                <a:rect l="0" t="0" r="r" b="b"/>
                <a:pathLst>
                  <a:path w="50" h="119">
                    <a:moveTo>
                      <a:pt x="28" y="6"/>
                    </a:moveTo>
                    <a:lnTo>
                      <a:pt x="2" y="0"/>
                    </a:lnTo>
                    <a:lnTo>
                      <a:pt x="0" y="1"/>
                    </a:lnTo>
                    <a:lnTo>
                      <a:pt x="2" y="6"/>
                    </a:lnTo>
                    <a:lnTo>
                      <a:pt x="5" y="8"/>
                    </a:lnTo>
                    <a:lnTo>
                      <a:pt x="5" y="11"/>
                    </a:lnTo>
                    <a:lnTo>
                      <a:pt x="10" y="16"/>
                    </a:lnTo>
                    <a:lnTo>
                      <a:pt x="13" y="20"/>
                    </a:lnTo>
                    <a:lnTo>
                      <a:pt x="18" y="23"/>
                    </a:lnTo>
                    <a:lnTo>
                      <a:pt x="16" y="28"/>
                    </a:lnTo>
                    <a:lnTo>
                      <a:pt x="16" y="36"/>
                    </a:lnTo>
                    <a:lnTo>
                      <a:pt x="18" y="38"/>
                    </a:lnTo>
                    <a:lnTo>
                      <a:pt x="21" y="38"/>
                    </a:lnTo>
                    <a:lnTo>
                      <a:pt x="21" y="46"/>
                    </a:lnTo>
                    <a:lnTo>
                      <a:pt x="20" y="50"/>
                    </a:lnTo>
                    <a:lnTo>
                      <a:pt x="20" y="53"/>
                    </a:lnTo>
                    <a:lnTo>
                      <a:pt x="21" y="55"/>
                    </a:lnTo>
                    <a:lnTo>
                      <a:pt x="21" y="58"/>
                    </a:lnTo>
                    <a:lnTo>
                      <a:pt x="20" y="61"/>
                    </a:lnTo>
                    <a:lnTo>
                      <a:pt x="21" y="65"/>
                    </a:lnTo>
                    <a:lnTo>
                      <a:pt x="21" y="71"/>
                    </a:lnTo>
                    <a:lnTo>
                      <a:pt x="23" y="74"/>
                    </a:lnTo>
                    <a:lnTo>
                      <a:pt x="23" y="88"/>
                    </a:lnTo>
                    <a:lnTo>
                      <a:pt x="21" y="93"/>
                    </a:lnTo>
                    <a:lnTo>
                      <a:pt x="21" y="96"/>
                    </a:lnTo>
                    <a:lnTo>
                      <a:pt x="20" y="101"/>
                    </a:lnTo>
                    <a:lnTo>
                      <a:pt x="21" y="106"/>
                    </a:lnTo>
                    <a:lnTo>
                      <a:pt x="23" y="113"/>
                    </a:lnTo>
                    <a:lnTo>
                      <a:pt x="26" y="113"/>
                    </a:lnTo>
                    <a:lnTo>
                      <a:pt x="28" y="116"/>
                    </a:lnTo>
                    <a:lnTo>
                      <a:pt x="31" y="119"/>
                    </a:lnTo>
                    <a:lnTo>
                      <a:pt x="33" y="119"/>
                    </a:lnTo>
                    <a:lnTo>
                      <a:pt x="46" y="111"/>
                    </a:lnTo>
                    <a:lnTo>
                      <a:pt x="48" y="113"/>
                    </a:lnTo>
                    <a:lnTo>
                      <a:pt x="50" y="108"/>
                    </a:lnTo>
                    <a:lnTo>
                      <a:pt x="46" y="103"/>
                    </a:lnTo>
                    <a:lnTo>
                      <a:pt x="46" y="96"/>
                    </a:lnTo>
                    <a:lnTo>
                      <a:pt x="45" y="91"/>
                    </a:lnTo>
                    <a:lnTo>
                      <a:pt x="45" y="65"/>
                    </a:lnTo>
                    <a:lnTo>
                      <a:pt x="45" y="61"/>
                    </a:lnTo>
                    <a:lnTo>
                      <a:pt x="48" y="58"/>
                    </a:lnTo>
                    <a:lnTo>
                      <a:pt x="48" y="53"/>
                    </a:lnTo>
                    <a:lnTo>
                      <a:pt x="46" y="50"/>
                    </a:lnTo>
                    <a:lnTo>
                      <a:pt x="46" y="43"/>
                    </a:lnTo>
                    <a:lnTo>
                      <a:pt x="45" y="35"/>
                    </a:lnTo>
                    <a:lnTo>
                      <a:pt x="40" y="23"/>
                    </a:lnTo>
                    <a:lnTo>
                      <a:pt x="36" y="21"/>
                    </a:lnTo>
                    <a:lnTo>
                      <a:pt x="33" y="18"/>
                    </a:lnTo>
                    <a:lnTo>
                      <a:pt x="28" y="16"/>
                    </a:lnTo>
                    <a:lnTo>
                      <a:pt x="26" y="10"/>
                    </a:lnTo>
                    <a:lnTo>
                      <a:pt x="28" y="6"/>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60" name="Freeform 117"/>
              <p:cNvSpPr>
                <a:spLocks/>
              </p:cNvSpPr>
              <p:nvPr/>
            </p:nvSpPr>
            <p:spPr bwMode="auto">
              <a:xfrm>
                <a:off x="6429998" y="3123414"/>
                <a:ext cx="40669" cy="74706"/>
              </a:xfrm>
              <a:custGeom>
                <a:avLst/>
                <a:gdLst/>
                <a:ahLst/>
                <a:cxnLst>
                  <a:cxn ang="0">
                    <a:pos x="35" y="11"/>
                  </a:cxn>
                  <a:cxn ang="0">
                    <a:pos x="27" y="16"/>
                  </a:cxn>
                  <a:cxn ang="0">
                    <a:pos x="15" y="20"/>
                  </a:cxn>
                  <a:cxn ang="0">
                    <a:pos x="12" y="26"/>
                  </a:cxn>
                  <a:cxn ang="0">
                    <a:pos x="9" y="33"/>
                  </a:cxn>
                  <a:cxn ang="0">
                    <a:pos x="0" y="40"/>
                  </a:cxn>
                  <a:cxn ang="0">
                    <a:pos x="7" y="48"/>
                  </a:cxn>
                  <a:cxn ang="0">
                    <a:pos x="14" y="53"/>
                  </a:cxn>
                  <a:cxn ang="0">
                    <a:pos x="20" y="73"/>
                  </a:cxn>
                  <a:cxn ang="0">
                    <a:pos x="22" y="83"/>
                  </a:cxn>
                  <a:cxn ang="0">
                    <a:pos x="19" y="91"/>
                  </a:cxn>
                  <a:cxn ang="0">
                    <a:pos x="19" y="121"/>
                  </a:cxn>
                  <a:cxn ang="0">
                    <a:pos x="20" y="133"/>
                  </a:cxn>
                  <a:cxn ang="0">
                    <a:pos x="22" y="143"/>
                  </a:cxn>
                  <a:cxn ang="0">
                    <a:pos x="49" y="138"/>
                  </a:cxn>
                  <a:cxn ang="0">
                    <a:pos x="49" y="134"/>
                  </a:cxn>
                  <a:cxn ang="0">
                    <a:pos x="49" y="119"/>
                  </a:cxn>
                  <a:cxn ang="0">
                    <a:pos x="47" y="106"/>
                  </a:cxn>
                  <a:cxn ang="0">
                    <a:pos x="49" y="101"/>
                  </a:cxn>
                  <a:cxn ang="0">
                    <a:pos x="47" y="98"/>
                  </a:cxn>
                  <a:cxn ang="0">
                    <a:pos x="47" y="93"/>
                  </a:cxn>
                  <a:cxn ang="0">
                    <a:pos x="47" y="85"/>
                  </a:cxn>
                  <a:cxn ang="0">
                    <a:pos x="49" y="78"/>
                  </a:cxn>
                  <a:cxn ang="0">
                    <a:pos x="55" y="76"/>
                  </a:cxn>
                  <a:cxn ang="0">
                    <a:pos x="60" y="71"/>
                  </a:cxn>
                  <a:cxn ang="0">
                    <a:pos x="65" y="61"/>
                  </a:cxn>
                  <a:cxn ang="0">
                    <a:pos x="72" y="60"/>
                  </a:cxn>
                  <a:cxn ang="0">
                    <a:pos x="67" y="53"/>
                  </a:cxn>
                  <a:cxn ang="0">
                    <a:pos x="70" y="48"/>
                  </a:cxn>
                  <a:cxn ang="0">
                    <a:pos x="77" y="45"/>
                  </a:cxn>
                  <a:cxn ang="0">
                    <a:pos x="74" y="31"/>
                  </a:cxn>
                  <a:cxn ang="0">
                    <a:pos x="65" y="23"/>
                  </a:cxn>
                  <a:cxn ang="0">
                    <a:pos x="67" y="18"/>
                  </a:cxn>
                  <a:cxn ang="0">
                    <a:pos x="57" y="11"/>
                  </a:cxn>
                  <a:cxn ang="0">
                    <a:pos x="44" y="0"/>
                  </a:cxn>
                  <a:cxn ang="0">
                    <a:pos x="44" y="6"/>
                  </a:cxn>
                  <a:cxn ang="0">
                    <a:pos x="35" y="8"/>
                  </a:cxn>
                </a:cxnLst>
                <a:rect l="0" t="0" r="r" b="b"/>
                <a:pathLst>
                  <a:path w="77" h="143">
                    <a:moveTo>
                      <a:pt x="35" y="8"/>
                    </a:moveTo>
                    <a:lnTo>
                      <a:pt x="35" y="11"/>
                    </a:lnTo>
                    <a:lnTo>
                      <a:pt x="30" y="16"/>
                    </a:lnTo>
                    <a:lnTo>
                      <a:pt x="27" y="16"/>
                    </a:lnTo>
                    <a:lnTo>
                      <a:pt x="19" y="21"/>
                    </a:lnTo>
                    <a:lnTo>
                      <a:pt x="15" y="20"/>
                    </a:lnTo>
                    <a:lnTo>
                      <a:pt x="10" y="21"/>
                    </a:lnTo>
                    <a:lnTo>
                      <a:pt x="12" y="26"/>
                    </a:lnTo>
                    <a:lnTo>
                      <a:pt x="7" y="28"/>
                    </a:lnTo>
                    <a:lnTo>
                      <a:pt x="9" y="33"/>
                    </a:lnTo>
                    <a:lnTo>
                      <a:pt x="2" y="35"/>
                    </a:lnTo>
                    <a:lnTo>
                      <a:pt x="0" y="40"/>
                    </a:lnTo>
                    <a:lnTo>
                      <a:pt x="2" y="46"/>
                    </a:lnTo>
                    <a:lnTo>
                      <a:pt x="7" y="48"/>
                    </a:lnTo>
                    <a:lnTo>
                      <a:pt x="10" y="51"/>
                    </a:lnTo>
                    <a:lnTo>
                      <a:pt x="14" y="53"/>
                    </a:lnTo>
                    <a:lnTo>
                      <a:pt x="19" y="65"/>
                    </a:lnTo>
                    <a:lnTo>
                      <a:pt x="20" y="73"/>
                    </a:lnTo>
                    <a:lnTo>
                      <a:pt x="20" y="80"/>
                    </a:lnTo>
                    <a:lnTo>
                      <a:pt x="22" y="83"/>
                    </a:lnTo>
                    <a:lnTo>
                      <a:pt x="22" y="88"/>
                    </a:lnTo>
                    <a:lnTo>
                      <a:pt x="19" y="91"/>
                    </a:lnTo>
                    <a:lnTo>
                      <a:pt x="19" y="95"/>
                    </a:lnTo>
                    <a:lnTo>
                      <a:pt x="19" y="121"/>
                    </a:lnTo>
                    <a:lnTo>
                      <a:pt x="20" y="126"/>
                    </a:lnTo>
                    <a:lnTo>
                      <a:pt x="20" y="133"/>
                    </a:lnTo>
                    <a:lnTo>
                      <a:pt x="24" y="138"/>
                    </a:lnTo>
                    <a:lnTo>
                      <a:pt x="22" y="143"/>
                    </a:lnTo>
                    <a:lnTo>
                      <a:pt x="30" y="143"/>
                    </a:lnTo>
                    <a:lnTo>
                      <a:pt x="49" y="138"/>
                    </a:lnTo>
                    <a:lnTo>
                      <a:pt x="49" y="138"/>
                    </a:lnTo>
                    <a:lnTo>
                      <a:pt x="49" y="134"/>
                    </a:lnTo>
                    <a:lnTo>
                      <a:pt x="49" y="123"/>
                    </a:lnTo>
                    <a:lnTo>
                      <a:pt x="49" y="119"/>
                    </a:lnTo>
                    <a:lnTo>
                      <a:pt x="49" y="116"/>
                    </a:lnTo>
                    <a:lnTo>
                      <a:pt x="47" y="106"/>
                    </a:lnTo>
                    <a:lnTo>
                      <a:pt x="49" y="103"/>
                    </a:lnTo>
                    <a:lnTo>
                      <a:pt x="49" y="101"/>
                    </a:lnTo>
                    <a:lnTo>
                      <a:pt x="47" y="99"/>
                    </a:lnTo>
                    <a:lnTo>
                      <a:pt x="47" y="98"/>
                    </a:lnTo>
                    <a:lnTo>
                      <a:pt x="47" y="95"/>
                    </a:lnTo>
                    <a:lnTo>
                      <a:pt x="47" y="93"/>
                    </a:lnTo>
                    <a:lnTo>
                      <a:pt x="47" y="88"/>
                    </a:lnTo>
                    <a:lnTo>
                      <a:pt x="47" y="85"/>
                    </a:lnTo>
                    <a:lnTo>
                      <a:pt x="47" y="81"/>
                    </a:lnTo>
                    <a:lnTo>
                      <a:pt x="49" y="78"/>
                    </a:lnTo>
                    <a:lnTo>
                      <a:pt x="54" y="76"/>
                    </a:lnTo>
                    <a:lnTo>
                      <a:pt x="55" y="76"/>
                    </a:lnTo>
                    <a:lnTo>
                      <a:pt x="59" y="75"/>
                    </a:lnTo>
                    <a:lnTo>
                      <a:pt x="60" y="71"/>
                    </a:lnTo>
                    <a:lnTo>
                      <a:pt x="64" y="65"/>
                    </a:lnTo>
                    <a:lnTo>
                      <a:pt x="65" y="61"/>
                    </a:lnTo>
                    <a:lnTo>
                      <a:pt x="69" y="60"/>
                    </a:lnTo>
                    <a:lnTo>
                      <a:pt x="72" y="60"/>
                    </a:lnTo>
                    <a:lnTo>
                      <a:pt x="74" y="58"/>
                    </a:lnTo>
                    <a:lnTo>
                      <a:pt x="67" y="53"/>
                    </a:lnTo>
                    <a:lnTo>
                      <a:pt x="69" y="50"/>
                    </a:lnTo>
                    <a:lnTo>
                      <a:pt x="70" y="48"/>
                    </a:lnTo>
                    <a:lnTo>
                      <a:pt x="75" y="48"/>
                    </a:lnTo>
                    <a:lnTo>
                      <a:pt x="77" y="45"/>
                    </a:lnTo>
                    <a:lnTo>
                      <a:pt x="74" y="36"/>
                    </a:lnTo>
                    <a:lnTo>
                      <a:pt x="74" y="31"/>
                    </a:lnTo>
                    <a:lnTo>
                      <a:pt x="67" y="26"/>
                    </a:lnTo>
                    <a:lnTo>
                      <a:pt x="65" y="23"/>
                    </a:lnTo>
                    <a:lnTo>
                      <a:pt x="67" y="18"/>
                    </a:lnTo>
                    <a:lnTo>
                      <a:pt x="67" y="18"/>
                    </a:lnTo>
                    <a:lnTo>
                      <a:pt x="62" y="11"/>
                    </a:lnTo>
                    <a:lnTo>
                      <a:pt x="57" y="11"/>
                    </a:lnTo>
                    <a:lnTo>
                      <a:pt x="52" y="5"/>
                    </a:lnTo>
                    <a:lnTo>
                      <a:pt x="44" y="0"/>
                    </a:lnTo>
                    <a:lnTo>
                      <a:pt x="42" y="3"/>
                    </a:lnTo>
                    <a:lnTo>
                      <a:pt x="44" y="6"/>
                    </a:lnTo>
                    <a:lnTo>
                      <a:pt x="39" y="8"/>
                    </a:lnTo>
                    <a:lnTo>
                      <a:pt x="35" y="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61" name="Freeform 118"/>
              <p:cNvSpPr>
                <a:spLocks noEditPoints="1"/>
              </p:cNvSpPr>
              <p:nvPr/>
            </p:nvSpPr>
            <p:spPr bwMode="auto">
              <a:xfrm>
                <a:off x="6572341" y="2995791"/>
                <a:ext cx="151975" cy="188841"/>
              </a:xfrm>
              <a:custGeom>
                <a:avLst/>
                <a:gdLst/>
                <a:ahLst/>
                <a:cxnLst>
                  <a:cxn ang="0">
                    <a:pos x="283" y="90"/>
                  </a:cxn>
                  <a:cxn ang="0">
                    <a:pos x="276" y="181"/>
                  </a:cxn>
                  <a:cxn ang="0">
                    <a:pos x="261" y="181"/>
                  </a:cxn>
                  <a:cxn ang="0">
                    <a:pos x="261" y="196"/>
                  </a:cxn>
                  <a:cxn ang="0">
                    <a:pos x="246" y="208"/>
                  </a:cxn>
                  <a:cxn ang="0">
                    <a:pos x="246" y="220"/>
                  </a:cxn>
                  <a:cxn ang="0">
                    <a:pos x="244" y="226"/>
                  </a:cxn>
                  <a:cxn ang="0">
                    <a:pos x="234" y="243"/>
                  </a:cxn>
                  <a:cxn ang="0">
                    <a:pos x="244" y="246"/>
                  </a:cxn>
                  <a:cxn ang="0">
                    <a:pos x="244" y="251"/>
                  </a:cxn>
                  <a:cxn ang="0">
                    <a:pos x="248" y="261"/>
                  </a:cxn>
                  <a:cxn ang="0">
                    <a:pos x="258" y="273"/>
                  </a:cxn>
                  <a:cxn ang="0">
                    <a:pos x="258" y="281"/>
                  </a:cxn>
                  <a:cxn ang="0">
                    <a:pos x="248" y="286"/>
                  </a:cxn>
                  <a:cxn ang="0">
                    <a:pos x="231" y="291"/>
                  </a:cxn>
                  <a:cxn ang="0">
                    <a:pos x="228" y="298"/>
                  </a:cxn>
                  <a:cxn ang="0">
                    <a:pos x="219" y="304"/>
                  </a:cxn>
                  <a:cxn ang="0">
                    <a:pos x="213" y="313"/>
                  </a:cxn>
                  <a:cxn ang="0">
                    <a:pos x="211" y="323"/>
                  </a:cxn>
                  <a:cxn ang="0">
                    <a:pos x="193" y="329"/>
                  </a:cxn>
                  <a:cxn ang="0">
                    <a:pos x="176" y="328"/>
                  </a:cxn>
                  <a:cxn ang="0">
                    <a:pos x="163" y="329"/>
                  </a:cxn>
                  <a:cxn ang="0">
                    <a:pos x="170" y="338"/>
                  </a:cxn>
                  <a:cxn ang="0">
                    <a:pos x="161" y="347"/>
                  </a:cxn>
                  <a:cxn ang="0">
                    <a:pos x="135" y="354"/>
                  </a:cxn>
                  <a:cxn ang="0">
                    <a:pos x="116" y="362"/>
                  </a:cxn>
                  <a:cxn ang="0">
                    <a:pos x="110" y="352"/>
                  </a:cxn>
                  <a:cxn ang="0">
                    <a:pos x="105" y="364"/>
                  </a:cxn>
                  <a:cxn ang="0">
                    <a:pos x="90" y="366"/>
                  </a:cxn>
                  <a:cxn ang="0">
                    <a:pos x="85" y="356"/>
                  </a:cxn>
                  <a:cxn ang="0">
                    <a:pos x="73" y="341"/>
                  </a:cxn>
                  <a:cxn ang="0">
                    <a:pos x="52" y="324"/>
                  </a:cxn>
                  <a:cxn ang="0">
                    <a:pos x="48" y="318"/>
                  </a:cxn>
                  <a:cxn ang="0">
                    <a:pos x="50" y="308"/>
                  </a:cxn>
                  <a:cxn ang="0">
                    <a:pos x="60" y="308"/>
                  </a:cxn>
                  <a:cxn ang="0">
                    <a:pos x="72" y="308"/>
                  </a:cxn>
                  <a:cxn ang="0">
                    <a:pos x="83" y="311"/>
                  </a:cxn>
                  <a:cxn ang="0">
                    <a:pos x="77" y="303"/>
                  </a:cxn>
                  <a:cxn ang="0">
                    <a:pos x="67" y="291"/>
                  </a:cxn>
                  <a:cxn ang="0">
                    <a:pos x="72" y="278"/>
                  </a:cxn>
                  <a:cxn ang="0">
                    <a:pos x="70" y="271"/>
                  </a:cxn>
                  <a:cxn ang="0">
                    <a:pos x="67" y="258"/>
                  </a:cxn>
                  <a:cxn ang="0">
                    <a:pos x="58" y="246"/>
                  </a:cxn>
                  <a:cxn ang="0">
                    <a:pos x="42" y="235"/>
                  </a:cxn>
                  <a:cxn ang="0">
                    <a:pos x="32" y="198"/>
                  </a:cxn>
                  <a:cxn ang="0">
                    <a:pos x="37" y="195"/>
                  </a:cxn>
                  <a:cxn ang="0">
                    <a:pos x="77" y="123"/>
                  </a:cxn>
                  <a:cxn ang="0">
                    <a:pos x="88" y="70"/>
                  </a:cxn>
                  <a:cxn ang="0">
                    <a:pos x="73" y="45"/>
                  </a:cxn>
                  <a:cxn ang="0">
                    <a:pos x="60" y="12"/>
                  </a:cxn>
                  <a:cxn ang="0">
                    <a:pos x="4" y="241"/>
                  </a:cxn>
                </a:cxnLst>
                <a:rect l="0" t="0" r="r" b="b"/>
                <a:pathLst>
                  <a:path w="284" h="366">
                    <a:moveTo>
                      <a:pt x="60" y="12"/>
                    </a:moveTo>
                    <a:lnTo>
                      <a:pt x="87" y="0"/>
                    </a:lnTo>
                    <a:lnTo>
                      <a:pt x="283" y="90"/>
                    </a:lnTo>
                    <a:lnTo>
                      <a:pt x="284" y="178"/>
                    </a:lnTo>
                    <a:lnTo>
                      <a:pt x="279" y="178"/>
                    </a:lnTo>
                    <a:lnTo>
                      <a:pt x="276" y="181"/>
                    </a:lnTo>
                    <a:lnTo>
                      <a:pt x="271" y="180"/>
                    </a:lnTo>
                    <a:lnTo>
                      <a:pt x="266" y="180"/>
                    </a:lnTo>
                    <a:lnTo>
                      <a:pt x="261" y="181"/>
                    </a:lnTo>
                    <a:lnTo>
                      <a:pt x="261" y="188"/>
                    </a:lnTo>
                    <a:lnTo>
                      <a:pt x="263" y="190"/>
                    </a:lnTo>
                    <a:lnTo>
                      <a:pt x="261" y="196"/>
                    </a:lnTo>
                    <a:lnTo>
                      <a:pt x="253" y="205"/>
                    </a:lnTo>
                    <a:lnTo>
                      <a:pt x="249" y="205"/>
                    </a:lnTo>
                    <a:lnTo>
                      <a:pt x="246" y="208"/>
                    </a:lnTo>
                    <a:lnTo>
                      <a:pt x="246" y="211"/>
                    </a:lnTo>
                    <a:lnTo>
                      <a:pt x="249" y="215"/>
                    </a:lnTo>
                    <a:lnTo>
                      <a:pt x="246" y="220"/>
                    </a:lnTo>
                    <a:lnTo>
                      <a:pt x="241" y="221"/>
                    </a:lnTo>
                    <a:lnTo>
                      <a:pt x="241" y="225"/>
                    </a:lnTo>
                    <a:lnTo>
                      <a:pt x="244" y="226"/>
                    </a:lnTo>
                    <a:lnTo>
                      <a:pt x="246" y="231"/>
                    </a:lnTo>
                    <a:lnTo>
                      <a:pt x="243" y="235"/>
                    </a:lnTo>
                    <a:lnTo>
                      <a:pt x="234" y="243"/>
                    </a:lnTo>
                    <a:lnTo>
                      <a:pt x="234" y="248"/>
                    </a:lnTo>
                    <a:lnTo>
                      <a:pt x="238" y="249"/>
                    </a:lnTo>
                    <a:lnTo>
                      <a:pt x="244" y="246"/>
                    </a:lnTo>
                    <a:lnTo>
                      <a:pt x="248" y="246"/>
                    </a:lnTo>
                    <a:lnTo>
                      <a:pt x="248" y="249"/>
                    </a:lnTo>
                    <a:lnTo>
                      <a:pt x="244" y="251"/>
                    </a:lnTo>
                    <a:lnTo>
                      <a:pt x="248" y="254"/>
                    </a:lnTo>
                    <a:lnTo>
                      <a:pt x="246" y="256"/>
                    </a:lnTo>
                    <a:lnTo>
                      <a:pt x="248" y="261"/>
                    </a:lnTo>
                    <a:lnTo>
                      <a:pt x="248" y="266"/>
                    </a:lnTo>
                    <a:lnTo>
                      <a:pt x="249" y="269"/>
                    </a:lnTo>
                    <a:lnTo>
                      <a:pt x="258" y="273"/>
                    </a:lnTo>
                    <a:lnTo>
                      <a:pt x="261" y="276"/>
                    </a:lnTo>
                    <a:lnTo>
                      <a:pt x="258" y="279"/>
                    </a:lnTo>
                    <a:lnTo>
                      <a:pt x="258" y="281"/>
                    </a:lnTo>
                    <a:lnTo>
                      <a:pt x="258" y="284"/>
                    </a:lnTo>
                    <a:lnTo>
                      <a:pt x="251" y="288"/>
                    </a:lnTo>
                    <a:lnTo>
                      <a:pt x="248" y="286"/>
                    </a:lnTo>
                    <a:lnTo>
                      <a:pt x="243" y="286"/>
                    </a:lnTo>
                    <a:lnTo>
                      <a:pt x="238" y="288"/>
                    </a:lnTo>
                    <a:lnTo>
                      <a:pt x="231" y="291"/>
                    </a:lnTo>
                    <a:lnTo>
                      <a:pt x="231" y="294"/>
                    </a:lnTo>
                    <a:lnTo>
                      <a:pt x="231" y="298"/>
                    </a:lnTo>
                    <a:lnTo>
                      <a:pt x="228" y="298"/>
                    </a:lnTo>
                    <a:lnTo>
                      <a:pt x="223" y="304"/>
                    </a:lnTo>
                    <a:lnTo>
                      <a:pt x="221" y="304"/>
                    </a:lnTo>
                    <a:lnTo>
                      <a:pt x="219" y="304"/>
                    </a:lnTo>
                    <a:lnTo>
                      <a:pt x="216" y="308"/>
                    </a:lnTo>
                    <a:lnTo>
                      <a:pt x="216" y="311"/>
                    </a:lnTo>
                    <a:lnTo>
                      <a:pt x="213" y="313"/>
                    </a:lnTo>
                    <a:lnTo>
                      <a:pt x="211" y="316"/>
                    </a:lnTo>
                    <a:lnTo>
                      <a:pt x="213" y="319"/>
                    </a:lnTo>
                    <a:lnTo>
                      <a:pt x="211" y="323"/>
                    </a:lnTo>
                    <a:lnTo>
                      <a:pt x="208" y="324"/>
                    </a:lnTo>
                    <a:lnTo>
                      <a:pt x="203" y="328"/>
                    </a:lnTo>
                    <a:lnTo>
                      <a:pt x="193" y="329"/>
                    </a:lnTo>
                    <a:lnTo>
                      <a:pt x="186" y="329"/>
                    </a:lnTo>
                    <a:lnTo>
                      <a:pt x="180" y="329"/>
                    </a:lnTo>
                    <a:lnTo>
                      <a:pt x="176" y="328"/>
                    </a:lnTo>
                    <a:lnTo>
                      <a:pt x="171" y="328"/>
                    </a:lnTo>
                    <a:lnTo>
                      <a:pt x="166" y="328"/>
                    </a:lnTo>
                    <a:lnTo>
                      <a:pt x="163" y="329"/>
                    </a:lnTo>
                    <a:lnTo>
                      <a:pt x="163" y="333"/>
                    </a:lnTo>
                    <a:lnTo>
                      <a:pt x="168" y="338"/>
                    </a:lnTo>
                    <a:lnTo>
                      <a:pt x="170" y="338"/>
                    </a:lnTo>
                    <a:lnTo>
                      <a:pt x="171" y="341"/>
                    </a:lnTo>
                    <a:lnTo>
                      <a:pt x="165" y="344"/>
                    </a:lnTo>
                    <a:lnTo>
                      <a:pt x="161" y="347"/>
                    </a:lnTo>
                    <a:lnTo>
                      <a:pt x="155" y="347"/>
                    </a:lnTo>
                    <a:lnTo>
                      <a:pt x="140" y="351"/>
                    </a:lnTo>
                    <a:lnTo>
                      <a:pt x="135" y="354"/>
                    </a:lnTo>
                    <a:lnTo>
                      <a:pt x="126" y="357"/>
                    </a:lnTo>
                    <a:lnTo>
                      <a:pt x="121" y="361"/>
                    </a:lnTo>
                    <a:lnTo>
                      <a:pt x="116" y="362"/>
                    </a:lnTo>
                    <a:lnTo>
                      <a:pt x="115" y="361"/>
                    </a:lnTo>
                    <a:lnTo>
                      <a:pt x="113" y="356"/>
                    </a:lnTo>
                    <a:lnTo>
                      <a:pt x="110" y="352"/>
                    </a:lnTo>
                    <a:lnTo>
                      <a:pt x="108" y="356"/>
                    </a:lnTo>
                    <a:lnTo>
                      <a:pt x="108" y="359"/>
                    </a:lnTo>
                    <a:lnTo>
                      <a:pt x="105" y="364"/>
                    </a:lnTo>
                    <a:lnTo>
                      <a:pt x="98" y="366"/>
                    </a:lnTo>
                    <a:lnTo>
                      <a:pt x="93" y="366"/>
                    </a:lnTo>
                    <a:lnTo>
                      <a:pt x="90" y="366"/>
                    </a:lnTo>
                    <a:lnTo>
                      <a:pt x="88" y="361"/>
                    </a:lnTo>
                    <a:lnTo>
                      <a:pt x="87" y="359"/>
                    </a:lnTo>
                    <a:lnTo>
                      <a:pt x="85" y="356"/>
                    </a:lnTo>
                    <a:lnTo>
                      <a:pt x="82" y="349"/>
                    </a:lnTo>
                    <a:lnTo>
                      <a:pt x="78" y="344"/>
                    </a:lnTo>
                    <a:lnTo>
                      <a:pt x="73" y="341"/>
                    </a:lnTo>
                    <a:lnTo>
                      <a:pt x="65" y="333"/>
                    </a:lnTo>
                    <a:lnTo>
                      <a:pt x="57" y="326"/>
                    </a:lnTo>
                    <a:lnTo>
                      <a:pt x="52" y="324"/>
                    </a:lnTo>
                    <a:lnTo>
                      <a:pt x="52" y="321"/>
                    </a:lnTo>
                    <a:lnTo>
                      <a:pt x="50" y="319"/>
                    </a:lnTo>
                    <a:lnTo>
                      <a:pt x="48" y="318"/>
                    </a:lnTo>
                    <a:lnTo>
                      <a:pt x="48" y="314"/>
                    </a:lnTo>
                    <a:lnTo>
                      <a:pt x="50" y="311"/>
                    </a:lnTo>
                    <a:lnTo>
                      <a:pt x="50" y="308"/>
                    </a:lnTo>
                    <a:lnTo>
                      <a:pt x="53" y="308"/>
                    </a:lnTo>
                    <a:lnTo>
                      <a:pt x="58" y="308"/>
                    </a:lnTo>
                    <a:lnTo>
                      <a:pt x="60" y="308"/>
                    </a:lnTo>
                    <a:lnTo>
                      <a:pt x="65" y="308"/>
                    </a:lnTo>
                    <a:lnTo>
                      <a:pt x="68" y="308"/>
                    </a:lnTo>
                    <a:lnTo>
                      <a:pt x="72" y="308"/>
                    </a:lnTo>
                    <a:lnTo>
                      <a:pt x="77" y="308"/>
                    </a:lnTo>
                    <a:lnTo>
                      <a:pt x="80" y="309"/>
                    </a:lnTo>
                    <a:lnTo>
                      <a:pt x="83" y="311"/>
                    </a:lnTo>
                    <a:lnTo>
                      <a:pt x="85" y="309"/>
                    </a:lnTo>
                    <a:lnTo>
                      <a:pt x="83" y="308"/>
                    </a:lnTo>
                    <a:lnTo>
                      <a:pt x="77" y="303"/>
                    </a:lnTo>
                    <a:lnTo>
                      <a:pt x="75" y="298"/>
                    </a:lnTo>
                    <a:lnTo>
                      <a:pt x="72" y="296"/>
                    </a:lnTo>
                    <a:lnTo>
                      <a:pt x="67" y="291"/>
                    </a:lnTo>
                    <a:lnTo>
                      <a:pt x="67" y="286"/>
                    </a:lnTo>
                    <a:lnTo>
                      <a:pt x="70" y="284"/>
                    </a:lnTo>
                    <a:lnTo>
                      <a:pt x="72" y="278"/>
                    </a:lnTo>
                    <a:lnTo>
                      <a:pt x="68" y="276"/>
                    </a:lnTo>
                    <a:lnTo>
                      <a:pt x="70" y="273"/>
                    </a:lnTo>
                    <a:lnTo>
                      <a:pt x="70" y="271"/>
                    </a:lnTo>
                    <a:lnTo>
                      <a:pt x="70" y="268"/>
                    </a:lnTo>
                    <a:lnTo>
                      <a:pt x="68" y="263"/>
                    </a:lnTo>
                    <a:lnTo>
                      <a:pt x="67" y="258"/>
                    </a:lnTo>
                    <a:lnTo>
                      <a:pt x="65" y="256"/>
                    </a:lnTo>
                    <a:lnTo>
                      <a:pt x="63" y="249"/>
                    </a:lnTo>
                    <a:lnTo>
                      <a:pt x="58" y="246"/>
                    </a:lnTo>
                    <a:lnTo>
                      <a:pt x="47" y="240"/>
                    </a:lnTo>
                    <a:lnTo>
                      <a:pt x="45" y="240"/>
                    </a:lnTo>
                    <a:lnTo>
                      <a:pt x="42" y="235"/>
                    </a:lnTo>
                    <a:lnTo>
                      <a:pt x="37" y="228"/>
                    </a:lnTo>
                    <a:lnTo>
                      <a:pt x="33" y="226"/>
                    </a:lnTo>
                    <a:lnTo>
                      <a:pt x="32" y="198"/>
                    </a:lnTo>
                    <a:lnTo>
                      <a:pt x="32" y="196"/>
                    </a:lnTo>
                    <a:lnTo>
                      <a:pt x="35" y="196"/>
                    </a:lnTo>
                    <a:lnTo>
                      <a:pt x="37" y="195"/>
                    </a:lnTo>
                    <a:lnTo>
                      <a:pt x="38" y="193"/>
                    </a:lnTo>
                    <a:lnTo>
                      <a:pt x="78" y="155"/>
                    </a:lnTo>
                    <a:lnTo>
                      <a:pt x="77" y="123"/>
                    </a:lnTo>
                    <a:lnTo>
                      <a:pt x="83" y="82"/>
                    </a:lnTo>
                    <a:lnTo>
                      <a:pt x="88" y="78"/>
                    </a:lnTo>
                    <a:lnTo>
                      <a:pt x="88" y="70"/>
                    </a:lnTo>
                    <a:lnTo>
                      <a:pt x="72" y="53"/>
                    </a:lnTo>
                    <a:lnTo>
                      <a:pt x="73" y="50"/>
                    </a:lnTo>
                    <a:lnTo>
                      <a:pt x="73" y="45"/>
                    </a:lnTo>
                    <a:lnTo>
                      <a:pt x="62" y="14"/>
                    </a:lnTo>
                    <a:lnTo>
                      <a:pt x="60" y="12"/>
                    </a:lnTo>
                    <a:lnTo>
                      <a:pt x="60" y="12"/>
                    </a:lnTo>
                    <a:close/>
                    <a:moveTo>
                      <a:pt x="9" y="236"/>
                    </a:moveTo>
                    <a:lnTo>
                      <a:pt x="7" y="240"/>
                    </a:lnTo>
                    <a:lnTo>
                      <a:pt x="4" y="241"/>
                    </a:lnTo>
                    <a:lnTo>
                      <a:pt x="0" y="240"/>
                    </a:lnTo>
                    <a:lnTo>
                      <a:pt x="9" y="236"/>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62" name="Freeform 119"/>
              <p:cNvSpPr>
                <a:spLocks/>
              </p:cNvSpPr>
              <p:nvPr/>
            </p:nvSpPr>
            <p:spPr bwMode="auto">
              <a:xfrm>
                <a:off x="6421436" y="2997866"/>
                <a:ext cx="197996" cy="135924"/>
              </a:xfrm>
              <a:custGeom>
                <a:avLst/>
                <a:gdLst/>
                <a:ahLst/>
                <a:cxnLst>
                  <a:cxn ang="0">
                    <a:pos x="78" y="254"/>
                  </a:cxn>
                  <a:cxn ang="0">
                    <a:pos x="68" y="248"/>
                  </a:cxn>
                  <a:cxn ang="0">
                    <a:pos x="58" y="246"/>
                  </a:cxn>
                  <a:cxn ang="0">
                    <a:pos x="55" y="251"/>
                  </a:cxn>
                  <a:cxn ang="0">
                    <a:pos x="45" y="244"/>
                  </a:cxn>
                  <a:cxn ang="0">
                    <a:pos x="48" y="238"/>
                  </a:cxn>
                  <a:cxn ang="0">
                    <a:pos x="45" y="233"/>
                  </a:cxn>
                  <a:cxn ang="0">
                    <a:pos x="31" y="236"/>
                  </a:cxn>
                  <a:cxn ang="0">
                    <a:pos x="23" y="221"/>
                  </a:cxn>
                  <a:cxn ang="0">
                    <a:pos x="0" y="201"/>
                  </a:cxn>
                  <a:cxn ang="0">
                    <a:pos x="3" y="191"/>
                  </a:cxn>
                  <a:cxn ang="0">
                    <a:pos x="11" y="190"/>
                  </a:cxn>
                  <a:cxn ang="0">
                    <a:pos x="33" y="188"/>
                  </a:cxn>
                  <a:cxn ang="0">
                    <a:pos x="50" y="185"/>
                  </a:cxn>
                  <a:cxn ang="0">
                    <a:pos x="61" y="181"/>
                  </a:cxn>
                  <a:cxn ang="0">
                    <a:pos x="76" y="178"/>
                  </a:cxn>
                  <a:cxn ang="0">
                    <a:pos x="90" y="166"/>
                  </a:cxn>
                  <a:cxn ang="0">
                    <a:pos x="94" y="156"/>
                  </a:cxn>
                  <a:cxn ang="0">
                    <a:pos x="98" y="95"/>
                  </a:cxn>
                  <a:cxn ang="0">
                    <a:pos x="164" y="62"/>
                  </a:cxn>
                  <a:cxn ang="0">
                    <a:pos x="315" y="10"/>
                  </a:cxn>
                  <a:cxn ang="0">
                    <a:pos x="342" y="7"/>
                  </a:cxn>
                  <a:cxn ang="0">
                    <a:pos x="355" y="40"/>
                  </a:cxn>
                  <a:cxn ang="0">
                    <a:pos x="354" y="48"/>
                  </a:cxn>
                  <a:cxn ang="0">
                    <a:pos x="370" y="73"/>
                  </a:cxn>
                  <a:cxn ang="0">
                    <a:pos x="359" y="118"/>
                  </a:cxn>
                  <a:cxn ang="0">
                    <a:pos x="320" y="188"/>
                  </a:cxn>
                  <a:cxn ang="0">
                    <a:pos x="317" y="191"/>
                  </a:cxn>
                  <a:cxn ang="0">
                    <a:pos x="314" y="193"/>
                  </a:cxn>
                  <a:cxn ang="0">
                    <a:pos x="310" y="220"/>
                  </a:cxn>
                  <a:cxn ang="0">
                    <a:pos x="307" y="226"/>
                  </a:cxn>
                  <a:cxn ang="0">
                    <a:pos x="300" y="226"/>
                  </a:cxn>
                  <a:cxn ang="0">
                    <a:pos x="295" y="230"/>
                  </a:cxn>
                  <a:cxn ang="0">
                    <a:pos x="291" y="231"/>
                  </a:cxn>
                  <a:cxn ang="0">
                    <a:pos x="281" y="233"/>
                  </a:cxn>
                  <a:cxn ang="0">
                    <a:pos x="266" y="230"/>
                  </a:cxn>
                  <a:cxn ang="0">
                    <a:pos x="249" y="230"/>
                  </a:cxn>
                  <a:cxn ang="0">
                    <a:pos x="232" y="231"/>
                  </a:cxn>
                  <a:cxn ang="0">
                    <a:pos x="219" y="243"/>
                  </a:cxn>
                  <a:cxn ang="0">
                    <a:pos x="206" y="238"/>
                  </a:cxn>
                  <a:cxn ang="0">
                    <a:pos x="192" y="233"/>
                  </a:cxn>
                  <a:cxn ang="0">
                    <a:pos x="188" y="230"/>
                  </a:cxn>
                  <a:cxn ang="0">
                    <a:pos x="179" y="226"/>
                  </a:cxn>
                  <a:cxn ang="0">
                    <a:pos x="171" y="230"/>
                  </a:cxn>
                  <a:cxn ang="0">
                    <a:pos x="164" y="231"/>
                  </a:cxn>
                  <a:cxn ang="0">
                    <a:pos x="159" y="235"/>
                  </a:cxn>
                  <a:cxn ang="0">
                    <a:pos x="149" y="225"/>
                  </a:cxn>
                  <a:cxn ang="0">
                    <a:pos x="139" y="220"/>
                  </a:cxn>
                  <a:cxn ang="0">
                    <a:pos x="133" y="218"/>
                  </a:cxn>
                  <a:cxn ang="0">
                    <a:pos x="124" y="216"/>
                  </a:cxn>
                  <a:cxn ang="0">
                    <a:pos x="118" y="218"/>
                  </a:cxn>
                  <a:cxn ang="0">
                    <a:pos x="108" y="218"/>
                  </a:cxn>
                  <a:cxn ang="0">
                    <a:pos x="99" y="218"/>
                  </a:cxn>
                  <a:cxn ang="0">
                    <a:pos x="94" y="221"/>
                  </a:cxn>
                  <a:cxn ang="0">
                    <a:pos x="90" y="226"/>
                  </a:cxn>
                  <a:cxn ang="0">
                    <a:pos x="90" y="230"/>
                  </a:cxn>
                  <a:cxn ang="0">
                    <a:pos x="90" y="236"/>
                  </a:cxn>
                  <a:cxn ang="0">
                    <a:pos x="91" y="241"/>
                  </a:cxn>
                  <a:cxn ang="0">
                    <a:pos x="81" y="246"/>
                  </a:cxn>
                  <a:cxn ang="0">
                    <a:pos x="81" y="249"/>
                  </a:cxn>
                  <a:cxn ang="0">
                    <a:pos x="86" y="256"/>
                  </a:cxn>
                  <a:cxn ang="0">
                    <a:pos x="83" y="261"/>
                  </a:cxn>
                </a:cxnLst>
                <a:rect l="0" t="0" r="r" b="b"/>
                <a:pathLst>
                  <a:path w="370" h="261">
                    <a:moveTo>
                      <a:pt x="83" y="261"/>
                    </a:moveTo>
                    <a:lnTo>
                      <a:pt x="78" y="254"/>
                    </a:lnTo>
                    <a:lnTo>
                      <a:pt x="73" y="254"/>
                    </a:lnTo>
                    <a:lnTo>
                      <a:pt x="68" y="248"/>
                    </a:lnTo>
                    <a:lnTo>
                      <a:pt x="60" y="243"/>
                    </a:lnTo>
                    <a:lnTo>
                      <a:pt x="58" y="246"/>
                    </a:lnTo>
                    <a:lnTo>
                      <a:pt x="60" y="249"/>
                    </a:lnTo>
                    <a:lnTo>
                      <a:pt x="55" y="251"/>
                    </a:lnTo>
                    <a:lnTo>
                      <a:pt x="50" y="251"/>
                    </a:lnTo>
                    <a:lnTo>
                      <a:pt x="45" y="244"/>
                    </a:lnTo>
                    <a:lnTo>
                      <a:pt x="48" y="241"/>
                    </a:lnTo>
                    <a:lnTo>
                      <a:pt x="48" y="238"/>
                    </a:lnTo>
                    <a:lnTo>
                      <a:pt x="45" y="235"/>
                    </a:lnTo>
                    <a:lnTo>
                      <a:pt x="45" y="233"/>
                    </a:lnTo>
                    <a:lnTo>
                      <a:pt x="41" y="231"/>
                    </a:lnTo>
                    <a:lnTo>
                      <a:pt x="31" y="236"/>
                    </a:lnTo>
                    <a:lnTo>
                      <a:pt x="23" y="231"/>
                    </a:lnTo>
                    <a:lnTo>
                      <a:pt x="23" y="221"/>
                    </a:lnTo>
                    <a:lnTo>
                      <a:pt x="0" y="208"/>
                    </a:lnTo>
                    <a:lnTo>
                      <a:pt x="0" y="201"/>
                    </a:lnTo>
                    <a:lnTo>
                      <a:pt x="3" y="196"/>
                    </a:lnTo>
                    <a:lnTo>
                      <a:pt x="3" y="191"/>
                    </a:lnTo>
                    <a:lnTo>
                      <a:pt x="5" y="188"/>
                    </a:lnTo>
                    <a:lnTo>
                      <a:pt x="11" y="190"/>
                    </a:lnTo>
                    <a:lnTo>
                      <a:pt x="28" y="188"/>
                    </a:lnTo>
                    <a:lnTo>
                      <a:pt x="33" y="188"/>
                    </a:lnTo>
                    <a:lnTo>
                      <a:pt x="40" y="185"/>
                    </a:lnTo>
                    <a:lnTo>
                      <a:pt x="50" y="185"/>
                    </a:lnTo>
                    <a:lnTo>
                      <a:pt x="55" y="185"/>
                    </a:lnTo>
                    <a:lnTo>
                      <a:pt x="61" y="181"/>
                    </a:lnTo>
                    <a:lnTo>
                      <a:pt x="70" y="181"/>
                    </a:lnTo>
                    <a:lnTo>
                      <a:pt x="76" y="178"/>
                    </a:lnTo>
                    <a:lnTo>
                      <a:pt x="88" y="171"/>
                    </a:lnTo>
                    <a:lnTo>
                      <a:pt x="90" y="166"/>
                    </a:lnTo>
                    <a:lnTo>
                      <a:pt x="91" y="160"/>
                    </a:lnTo>
                    <a:lnTo>
                      <a:pt x="94" y="156"/>
                    </a:lnTo>
                    <a:lnTo>
                      <a:pt x="96" y="137"/>
                    </a:lnTo>
                    <a:lnTo>
                      <a:pt x="98" y="95"/>
                    </a:lnTo>
                    <a:lnTo>
                      <a:pt x="134" y="87"/>
                    </a:lnTo>
                    <a:lnTo>
                      <a:pt x="164" y="62"/>
                    </a:lnTo>
                    <a:lnTo>
                      <a:pt x="274" y="0"/>
                    </a:lnTo>
                    <a:lnTo>
                      <a:pt x="315" y="10"/>
                    </a:lnTo>
                    <a:lnTo>
                      <a:pt x="320" y="15"/>
                    </a:lnTo>
                    <a:lnTo>
                      <a:pt x="342" y="7"/>
                    </a:lnTo>
                    <a:lnTo>
                      <a:pt x="344" y="9"/>
                    </a:lnTo>
                    <a:lnTo>
                      <a:pt x="355" y="40"/>
                    </a:lnTo>
                    <a:lnTo>
                      <a:pt x="355" y="45"/>
                    </a:lnTo>
                    <a:lnTo>
                      <a:pt x="354" y="48"/>
                    </a:lnTo>
                    <a:lnTo>
                      <a:pt x="370" y="65"/>
                    </a:lnTo>
                    <a:lnTo>
                      <a:pt x="370" y="73"/>
                    </a:lnTo>
                    <a:lnTo>
                      <a:pt x="365" y="77"/>
                    </a:lnTo>
                    <a:lnTo>
                      <a:pt x="359" y="118"/>
                    </a:lnTo>
                    <a:lnTo>
                      <a:pt x="360" y="150"/>
                    </a:lnTo>
                    <a:lnTo>
                      <a:pt x="320" y="188"/>
                    </a:lnTo>
                    <a:lnTo>
                      <a:pt x="319" y="190"/>
                    </a:lnTo>
                    <a:lnTo>
                      <a:pt x="317" y="191"/>
                    </a:lnTo>
                    <a:lnTo>
                      <a:pt x="314" y="191"/>
                    </a:lnTo>
                    <a:lnTo>
                      <a:pt x="314" y="193"/>
                    </a:lnTo>
                    <a:lnTo>
                      <a:pt x="315" y="221"/>
                    </a:lnTo>
                    <a:lnTo>
                      <a:pt x="310" y="220"/>
                    </a:lnTo>
                    <a:lnTo>
                      <a:pt x="307" y="223"/>
                    </a:lnTo>
                    <a:lnTo>
                      <a:pt x="307" y="226"/>
                    </a:lnTo>
                    <a:lnTo>
                      <a:pt x="304" y="228"/>
                    </a:lnTo>
                    <a:lnTo>
                      <a:pt x="300" y="226"/>
                    </a:lnTo>
                    <a:lnTo>
                      <a:pt x="297" y="226"/>
                    </a:lnTo>
                    <a:lnTo>
                      <a:pt x="295" y="230"/>
                    </a:lnTo>
                    <a:lnTo>
                      <a:pt x="291" y="231"/>
                    </a:lnTo>
                    <a:lnTo>
                      <a:pt x="291" y="231"/>
                    </a:lnTo>
                    <a:lnTo>
                      <a:pt x="282" y="235"/>
                    </a:lnTo>
                    <a:lnTo>
                      <a:pt x="281" y="233"/>
                    </a:lnTo>
                    <a:lnTo>
                      <a:pt x="274" y="233"/>
                    </a:lnTo>
                    <a:lnTo>
                      <a:pt x="266" y="230"/>
                    </a:lnTo>
                    <a:lnTo>
                      <a:pt x="254" y="228"/>
                    </a:lnTo>
                    <a:lnTo>
                      <a:pt x="249" y="230"/>
                    </a:lnTo>
                    <a:lnTo>
                      <a:pt x="237" y="230"/>
                    </a:lnTo>
                    <a:lnTo>
                      <a:pt x="232" y="231"/>
                    </a:lnTo>
                    <a:lnTo>
                      <a:pt x="226" y="238"/>
                    </a:lnTo>
                    <a:lnTo>
                      <a:pt x="219" y="243"/>
                    </a:lnTo>
                    <a:lnTo>
                      <a:pt x="216" y="241"/>
                    </a:lnTo>
                    <a:lnTo>
                      <a:pt x="206" y="238"/>
                    </a:lnTo>
                    <a:lnTo>
                      <a:pt x="201" y="238"/>
                    </a:lnTo>
                    <a:lnTo>
                      <a:pt x="192" y="233"/>
                    </a:lnTo>
                    <a:lnTo>
                      <a:pt x="188" y="231"/>
                    </a:lnTo>
                    <a:lnTo>
                      <a:pt x="188" y="230"/>
                    </a:lnTo>
                    <a:lnTo>
                      <a:pt x="183" y="226"/>
                    </a:lnTo>
                    <a:lnTo>
                      <a:pt x="179" y="226"/>
                    </a:lnTo>
                    <a:lnTo>
                      <a:pt x="179" y="228"/>
                    </a:lnTo>
                    <a:lnTo>
                      <a:pt x="171" y="230"/>
                    </a:lnTo>
                    <a:lnTo>
                      <a:pt x="168" y="231"/>
                    </a:lnTo>
                    <a:lnTo>
                      <a:pt x="164" y="231"/>
                    </a:lnTo>
                    <a:lnTo>
                      <a:pt x="163" y="235"/>
                    </a:lnTo>
                    <a:lnTo>
                      <a:pt x="159" y="235"/>
                    </a:lnTo>
                    <a:lnTo>
                      <a:pt x="154" y="231"/>
                    </a:lnTo>
                    <a:lnTo>
                      <a:pt x="149" y="225"/>
                    </a:lnTo>
                    <a:lnTo>
                      <a:pt x="148" y="223"/>
                    </a:lnTo>
                    <a:lnTo>
                      <a:pt x="139" y="220"/>
                    </a:lnTo>
                    <a:lnTo>
                      <a:pt x="136" y="220"/>
                    </a:lnTo>
                    <a:lnTo>
                      <a:pt x="133" y="218"/>
                    </a:lnTo>
                    <a:lnTo>
                      <a:pt x="126" y="216"/>
                    </a:lnTo>
                    <a:lnTo>
                      <a:pt x="124" y="216"/>
                    </a:lnTo>
                    <a:lnTo>
                      <a:pt x="119" y="216"/>
                    </a:lnTo>
                    <a:lnTo>
                      <a:pt x="118" y="218"/>
                    </a:lnTo>
                    <a:lnTo>
                      <a:pt x="109" y="218"/>
                    </a:lnTo>
                    <a:lnTo>
                      <a:pt x="108" y="218"/>
                    </a:lnTo>
                    <a:lnTo>
                      <a:pt x="104" y="218"/>
                    </a:lnTo>
                    <a:lnTo>
                      <a:pt x="99" y="218"/>
                    </a:lnTo>
                    <a:lnTo>
                      <a:pt x="98" y="220"/>
                    </a:lnTo>
                    <a:lnTo>
                      <a:pt x="94" y="221"/>
                    </a:lnTo>
                    <a:lnTo>
                      <a:pt x="90" y="225"/>
                    </a:lnTo>
                    <a:lnTo>
                      <a:pt x="90" y="226"/>
                    </a:lnTo>
                    <a:lnTo>
                      <a:pt x="90" y="230"/>
                    </a:lnTo>
                    <a:lnTo>
                      <a:pt x="90" y="230"/>
                    </a:lnTo>
                    <a:lnTo>
                      <a:pt x="88" y="231"/>
                    </a:lnTo>
                    <a:lnTo>
                      <a:pt x="90" y="236"/>
                    </a:lnTo>
                    <a:lnTo>
                      <a:pt x="91" y="238"/>
                    </a:lnTo>
                    <a:lnTo>
                      <a:pt x="91" y="241"/>
                    </a:lnTo>
                    <a:lnTo>
                      <a:pt x="86" y="241"/>
                    </a:lnTo>
                    <a:lnTo>
                      <a:pt x="81" y="246"/>
                    </a:lnTo>
                    <a:lnTo>
                      <a:pt x="83" y="248"/>
                    </a:lnTo>
                    <a:lnTo>
                      <a:pt x="81" y="249"/>
                    </a:lnTo>
                    <a:lnTo>
                      <a:pt x="85" y="256"/>
                    </a:lnTo>
                    <a:lnTo>
                      <a:pt x="86" y="256"/>
                    </a:lnTo>
                    <a:lnTo>
                      <a:pt x="88" y="259"/>
                    </a:lnTo>
                    <a:lnTo>
                      <a:pt x="83" y="26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63" name="Freeform 120"/>
              <p:cNvSpPr>
                <a:spLocks/>
              </p:cNvSpPr>
              <p:nvPr/>
            </p:nvSpPr>
            <p:spPr bwMode="auto">
              <a:xfrm>
                <a:off x="6454613" y="3109926"/>
                <a:ext cx="148764" cy="111022"/>
              </a:xfrm>
              <a:custGeom>
                <a:avLst/>
                <a:gdLst/>
                <a:ahLst/>
                <a:cxnLst>
                  <a:cxn ang="0">
                    <a:pos x="261" y="14"/>
                  </a:cxn>
                  <a:cxn ang="0">
                    <a:pos x="244" y="7"/>
                  </a:cxn>
                  <a:cxn ang="0">
                    <a:pos x="237" y="10"/>
                  </a:cxn>
                  <a:cxn ang="0">
                    <a:pos x="228" y="15"/>
                  </a:cxn>
                  <a:cxn ang="0">
                    <a:pos x="218" y="17"/>
                  </a:cxn>
                  <a:cxn ang="0">
                    <a:pos x="191" y="12"/>
                  </a:cxn>
                  <a:cxn ang="0">
                    <a:pos x="169" y="15"/>
                  </a:cxn>
                  <a:cxn ang="0">
                    <a:pos x="153" y="25"/>
                  </a:cxn>
                  <a:cxn ang="0">
                    <a:pos x="129" y="17"/>
                  </a:cxn>
                  <a:cxn ang="0">
                    <a:pos x="120" y="10"/>
                  </a:cxn>
                  <a:cxn ang="0">
                    <a:pos x="108" y="14"/>
                  </a:cxn>
                  <a:cxn ang="0">
                    <a:pos x="100" y="19"/>
                  </a:cxn>
                  <a:cxn ang="0">
                    <a:pos x="86" y="9"/>
                  </a:cxn>
                  <a:cxn ang="0">
                    <a:pos x="73" y="4"/>
                  </a:cxn>
                  <a:cxn ang="0">
                    <a:pos x="61" y="0"/>
                  </a:cxn>
                  <a:cxn ang="0">
                    <a:pos x="46" y="2"/>
                  </a:cxn>
                  <a:cxn ang="0">
                    <a:pos x="36" y="2"/>
                  </a:cxn>
                  <a:cxn ang="0">
                    <a:pos x="27" y="9"/>
                  </a:cxn>
                  <a:cxn ang="0">
                    <a:pos x="27" y="14"/>
                  </a:cxn>
                  <a:cxn ang="0">
                    <a:pos x="28" y="22"/>
                  </a:cxn>
                  <a:cxn ang="0">
                    <a:pos x="18" y="30"/>
                  </a:cxn>
                  <a:cxn ang="0">
                    <a:pos x="22" y="40"/>
                  </a:cxn>
                  <a:cxn ang="0">
                    <a:pos x="20" y="45"/>
                  </a:cxn>
                  <a:cxn ang="0">
                    <a:pos x="27" y="58"/>
                  </a:cxn>
                  <a:cxn ang="0">
                    <a:pos x="28" y="75"/>
                  </a:cxn>
                  <a:cxn ang="0">
                    <a:pos x="20" y="80"/>
                  </a:cxn>
                  <a:cxn ang="0">
                    <a:pos x="22" y="87"/>
                  </a:cxn>
                  <a:cxn ang="0">
                    <a:pos x="13" y="98"/>
                  </a:cxn>
                  <a:cxn ang="0">
                    <a:pos x="7" y="103"/>
                  </a:cxn>
                  <a:cxn ang="0">
                    <a:pos x="0" y="112"/>
                  </a:cxn>
                  <a:cxn ang="0">
                    <a:pos x="0" y="122"/>
                  </a:cxn>
                  <a:cxn ang="0">
                    <a:pos x="2" y="128"/>
                  </a:cxn>
                  <a:cxn ang="0">
                    <a:pos x="2" y="143"/>
                  </a:cxn>
                  <a:cxn ang="0">
                    <a:pos x="2" y="161"/>
                  </a:cxn>
                  <a:cxn ang="0">
                    <a:pos x="18" y="165"/>
                  </a:cxn>
                  <a:cxn ang="0">
                    <a:pos x="53" y="191"/>
                  </a:cxn>
                  <a:cxn ang="0">
                    <a:pos x="58" y="208"/>
                  </a:cxn>
                  <a:cxn ang="0">
                    <a:pos x="96" y="215"/>
                  </a:cxn>
                  <a:cxn ang="0">
                    <a:pos x="116" y="210"/>
                  </a:cxn>
                  <a:cxn ang="0">
                    <a:pos x="128" y="203"/>
                  </a:cxn>
                  <a:cxn ang="0">
                    <a:pos x="134" y="206"/>
                  </a:cxn>
                  <a:cxn ang="0">
                    <a:pos x="144" y="191"/>
                  </a:cxn>
                  <a:cxn ang="0">
                    <a:pos x="146" y="180"/>
                  </a:cxn>
                  <a:cxn ang="0">
                    <a:pos x="154" y="171"/>
                  </a:cxn>
                  <a:cxn ang="0">
                    <a:pos x="163" y="160"/>
                  </a:cxn>
                  <a:cxn ang="0">
                    <a:pos x="171" y="155"/>
                  </a:cxn>
                  <a:cxn ang="0">
                    <a:pos x="181" y="156"/>
                  </a:cxn>
                  <a:cxn ang="0">
                    <a:pos x="193" y="166"/>
                  </a:cxn>
                  <a:cxn ang="0">
                    <a:pos x="204" y="160"/>
                  </a:cxn>
                  <a:cxn ang="0">
                    <a:pos x="209" y="155"/>
                  </a:cxn>
                  <a:cxn ang="0">
                    <a:pos x="214" y="141"/>
                  </a:cxn>
                  <a:cxn ang="0">
                    <a:pos x="221" y="128"/>
                  </a:cxn>
                  <a:cxn ang="0">
                    <a:pos x="236" y="117"/>
                  </a:cxn>
                  <a:cxn ang="0">
                    <a:pos x="236" y="102"/>
                  </a:cxn>
                  <a:cxn ang="0">
                    <a:pos x="251" y="92"/>
                  </a:cxn>
                  <a:cxn ang="0">
                    <a:pos x="251" y="78"/>
                  </a:cxn>
                  <a:cxn ang="0">
                    <a:pos x="261" y="65"/>
                  </a:cxn>
                  <a:cxn ang="0">
                    <a:pos x="269" y="60"/>
                  </a:cxn>
                  <a:cxn ang="0">
                    <a:pos x="277" y="52"/>
                  </a:cxn>
                  <a:cxn ang="0">
                    <a:pos x="274" y="40"/>
                  </a:cxn>
                  <a:cxn ang="0">
                    <a:pos x="267" y="28"/>
                  </a:cxn>
                  <a:cxn ang="0">
                    <a:pos x="266" y="19"/>
                  </a:cxn>
                </a:cxnLst>
                <a:rect l="0" t="0" r="r" b="b"/>
                <a:pathLst>
                  <a:path w="277" h="215">
                    <a:moveTo>
                      <a:pt x="266" y="19"/>
                    </a:moveTo>
                    <a:lnTo>
                      <a:pt x="264" y="19"/>
                    </a:lnTo>
                    <a:lnTo>
                      <a:pt x="261" y="14"/>
                    </a:lnTo>
                    <a:lnTo>
                      <a:pt x="256" y="7"/>
                    </a:lnTo>
                    <a:lnTo>
                      <a:pt x="247" y="4"/>
                    </a:lnTo>
                    <a:lnTo>
                      <a:pt x="244" y="7"/>
                    </a:lnTo>
                    <a:lnTo>
                      <a:pt x="244" y="10"/>
                    </a:lnTo>
                    <a:lnTo>
                      <a:pt x="241" y="12"/>
                    </a:lnTo>
                    <a:lnTo>
                      <a:pt x="237" y="10"/>
                    </a:lnTo>
                    <a:lnTo>
                      <a:pt x="234" y="10"/>
                    </a:lnTo>
                    <a:lnTo>
                      <a:pt x="232" y="14"/>
                    </a:lnTo>
                    <a:lnTo>
                      <a:pt x="228" y="15"/>
                    </a:lnTo>
                    <a:lnTo>
                      <a:pt x="226" y="19"/>
                    </a:lnTo>
                    <a:lnTo>
                      <a:pt x="223" y="20"/>
                    </a:lnTo>
                    <a:lnTo>
                      <a:pt x="218" y="17"/>
                    </a:lnTo>
                    <a:lnTo>
                      <a:pt x="211" y="17"/>
                    </a:lnTo>
                    <a:lnTo>
                      <a:pt x="203" y="14"/>
                    </a:lnTo>
                    <a:lnTo>
                      <a:pt x="191" y="12"/>
                    </a:lnTo>
                    <a:lnTo>
                      <a:pt x="186" y="14"/>
                    </a:lnTo>
                    <a:lnTo>
                      <a:pt x="174" y="14"/>
                    </a:lnTo>
                    <a:lnTo>
                      <a:pt x="169" y="15"/>
                    </a:lnTo>
                    <a:lnTo>
                      <a:pt x="163" y="22"/>
                    </a:lnTo>
                    <a:lnTo>
                      <a:pt x="156" y="27"/>
                    </a:lnTo>
                    <a:lnTo>
                      <a:pt x="153" y="25"/>
                    </a:lnTo>
                    <a:lnTo>
                      <a:pt x="143" y="22"/>
                    </a:lnTo>
                    <a:lnTo>
                      <a:pt x="138" y="22"/>
                    </a:lnTo>
                    <a:lnTo>
                      <a:pt x="129" y="17"/>
                    </a:lnTo>
                    <a:lnTo>
                      <a:pt x="125" y="15"/>
                    </a:lnTo>
                    <a:lnTo>
                      <a:pt x="125" y="14"/>
                    </a:lnTo>
                    <a:lnTo>
                      <a:pt x="120" y="10"/>
                    </a:lnTo>
                    <a:lnTo>
                      <a:pt x="116" y="10"/>
                    </a:lnTo>
                    <a:lnTo>
                      <a:pt x="116" y="12"/>
                    </a:lnTo>
                    <a:lnTo>
                      <a:pt x="108" y="14"/>
                    </a:lnTo>
                    <a:lnTo>
                      <a:pt x="105" y="15"/>
                    </a:lnTo>
                    <a:lnTo>
                      <a:pt x="101" y="15"/>
                    </a:lnTo>
                    <a:lnTo>
                      <a:pt x="100" y="19"/>
                    </a:lnTo>
                    <a:lnTo>
                      <a:pt x="96" y="19"/>
                    </a:lnTo>
                    <a:lnTo>
                      <a:pt x="91" y="15"/>
                    </a:lnTo>
                    <a:lnTo>
                      <a:pt x="86" y="9"/>
                    </a:lnTo>
                    <a:lnTo>
                      <a:pt x="85" y="7"/>
                    </a:lnTo>
                    <a:lnTo>
                      <a:pt x="76" y="4"/>
                    </a:lnTo>
                    <a:lnTo>
                      <a:pt x="73" y="4"/>
                    </a:lnTo>
                    <a:lnTo>
                      <a:pt x="70" y="2"/>
                    </a:lnTo>
                    <a:lnTo>
                      <a:pt x="63" y="0"/>
                    </a:lnTo>
                    <a:lnTo>
                      <a:pt x="61" y="0"/>
                    </a:lnTo>
                    <a:lnTo>
                      <a:pt x="56" y="0"/>
                    </a:lnTo>
                    <a:lnTo>
                      <a:pt x="55" y="2"/>
                    </a:lnTo>
                    <a:lnTo>
                      <a:pt x="46" y="2"/>
                    </a:lnTo>
                    <a:lnTo>
                      <a:pt x="45" y="2"/>
                    </a:lnTo>
                    <a:lnTo>
                      <a:pt x="41" y="2"/>
                    </a:lnTo>
                    <a:lnTo>
                      <a:pt x="36" y="2"/>
                    </a:lnTo>
                    <a:lnTo>
                      <a:pt x="35" y="4"/>
                    </a:lnTo>
                    <a:lnTo>
                      <a:pt x="31" y="5"/>
                    </a:lnTo>
                    <a:lnTo>
                      <a:pt x="27" y="9"/>
                    </a:lnTo>
                    <a:lnTo>
                      <a:pt x="27" y="10"/>
                    </a:lnTo>
                    <a:lnTo>
                      <a:pt x="27" y="14"/>
                    </a:lnTo>
                    <a:lnTo>
                      <a:pt x="27" y="14"/>
                    </a:lnTo>
                    <a:lnTo>
                      <a:pt x="25" y="15"/>
                    </a:lnTo>
                    <a:lnTo>
                      <a:pt x="27" y="20"/>
                    </a:lnTo>
                    <a:lnTo>
                      <a:pt x="28" y="22"/>
                    </a:lnTo>
                    <a:lnTo>
                      <a:pt x="28" y="25"/>
                    </a:lnTo>
                    <a:lnTo>
                      <a:pt x="23" y="25"/>
                    </a:lnTo>
                    <a:lnTo>
                      <a:pt x="18" y="30"/>
                    </a:lnTo>
                    <a:lnTo>
                      <a:pt x="20" y="32"/>
                    </a:lnTo>
                    <a:lnTo>
                      <a:pt x="18" y="33"/>
                    </a:lnTo>
                    <a:lnTo>
                      <a:pt x="22" y="40"/>
                    </a:lnTo>
                    <a:lnTo>
                      <a:pt x="23" y="40"/>
                    </a:lnTo>
                    <a:lnTo>
                      <a:pt x="25" y="43"/>
                    </a:lnTo>
                    <a:lnTo>
                      <a:pt x="20" y="45"/>
                    </a:lnTo>
                    <a:lnTo>
                      <a:pt x="18" y="50"/>
                    </a:lnTo>
                    <a:lnTo>
                      <a:pt x="20" y="53"/>
                    </a:lnTo>
                    <a:lnTo>
                      <a:pt x="27" y="58"/>
                    </a:lnTo>
                    <a:lnTo>
                      <a:pt x="27" y="63"/>
                    </a:lnTo>
                    <a:lnTo>
                      <a:pt x="30" y="72"/>
                    </a:lnTo>
                    <a:lnTo>
                      <a:pt x="28" y="75"/>
                    </a:lnTo>
                    <a:lnTo>
                      <a:pt x="23" y="75"/>
                    </a:lnTo>
                    <a:lnTo>
                      <a:pt x="22" y="77"/>
                    </a:lnTo>
                    <a:lnTo>
                      <a:pt x="20" y="80"/>
                    </a:lnTo>
                    <a:lnTo>
                      <a:pt x="27" y="85"/>
                    </a:lnTo>
                    <a:lnTo>
                      <a:pt x="25" y="87"/>
                    </a:lnTo>
                    <a:lnTo>
                      <a:pt x="22" y="87"/>
                    </a:lnTo>
                    <a:lnTo>
                      <a:pt x="18" y="88"/>
                    </a:lnTo>
                    <a:lnTo>
                      <a:pt x="17" y="92"/>
                    </a:lnTo>
                    <a:lnTo>
                      <a:pt x="13" y="98"/>
                    </a:lnTo>
                    <a:lnTo>
                      <a:pt x="12" y="102"/>
                    </a:lnTo>
                    <a:lnTo>
                      <a:pt x="8" y="103"/>
                    </a:lnTo>
                    <a:lnTo>
                      <a:pt x="7" y="103"/>
                    </a:lnTo>
                    <a:lnTo>
                      <a:pt x="2" y="105"/>
                    </a:lnTo>
                    <a:lnTo>
                      <a:pt x="0" y="108"/>
                    </a:lnTo>
                    <a:lnTo>
                      <a:pt x="0" y="112"/>
                    </a:lnTo>
                    <a:lnTo>
                      <a:pt x="0" y="115"/>
                    </a:lnTo>
                    <a:lnTo>
                      <a:pt x="0" y="120"/>
                    </a:lnTo>
                    <a:lnTo>
                      <a:pt x="0" y="122"/>
                    </a:lnTo>
                    <a:lnTo>
                      <a:pt x="0" y="125"/>
                    </a:lnTo>
                    <a:lnTo>
                      <a:pt x="0" y="126"/>
                    </a:lnTo>
                    <a:lnTo>
                      <a:pt x="2" y="128"/>
                    </a:lnTo>
                    <a:lnTo>
                      <a:pt x="2" y="130"/>
                    </a:lnTo>
                    <a:lnTo>
                      <a:pt x="0" y="133"/>
                    </a:lnTo>
                    <a:lnTo>
                      <a:pt x="2" y="143"/>
                    </a:lnTo>
                    <a:lnTo>
                      <a:pt x="2" y="146"/>
                    </a:lnTo>
                    <a:lnTo>
                      <a:pt x="2" y="150"/>
                    </a:lnTo>
                    <a:lnTo>
                      <a:pt x="2" y="161"/>
                    </a:lnTo>
                    <a:lnTo>
                      <a:pt x="2" y="165"/>
                    </a:lnTo>
                    <a:lnTo>
                      <a:pt x="12" y="166"/>
                    </a:lnTo>
                    <a:lnTo>
                      <a:pt x="18" y="165"/>
                    </a:lnTo>
                    <a:lnTo>
                      <a:pt x="36" y="173"/>
                    </a:lnTo>
                    <a:lnTo>
                      <a:pt x="46" y="181"/>
                    </a:lnTo>
                    <a:lnTo>
                      <a:pt x="53" y="191"/>
                    </a:lnTo>
                    <a:lnTo>
                      <a:pt x="53" y="200"/>
                    </a:lnTo>
                    <a:lnTo>
                      <a:pt x="56" y="200"/>
                    </a:lnTo>
                    <a:lnTo>
                      <a:pt x="58" y="208"/>
                    </a:lnTo>
                    <a:lnTo>
                      <a:pt x="65" y="213"/>
                    </a:lnTo>
                    <a:lnTo>
                      <a:pt x="73" y="215"/>
                    </a:lnTo>
                    <a:lnTo>
                      <a:pt x="96" y="215"/>
                    </a:lnTo>
                    <a:lnTo>
                      <a:pt x="101" y="211"/>
                    </a:lnTo>
                    <a:lnTo>
                      <a:pt x="105" y="213"/>
                    </a:lnTo>
                    <a:lnTo>
                      <a:pt x="116" y="210"/>
                    </a:lnTo>
                    <a:lnTo>
                      <a:pt x="120" y="211"/>
                    </a:lnTo>
                    <a:lnTo>
                      <a:pt x="126" y="210"/>
                    </a:lnTo>
                    <a:lnTo>
                      <a:pt x="128" y="203"/>
                    </a:lnTo>
                    <a:lnTo>
                      <a:pt x="133" y="208"/>
                    </a:lnTo>
                    <a:lnTo>
                      <a:pt x="134" y="206"/>
                    </a:lnTo>
                    <a:lnTo>
                      <a:pt x="134" y="206"/>
                    </a:lnTo>
                    <a:lnTo>
                      <a:pt x="134" y="205"/>
                    </a:lnTo>
                    <a:lnTo>
                      <a:pt x="141" y="198"/>
                    </a:lnTo>
                    <a:lnTo>
                      <a:pt x="144" y="191"/>
                    </a:lnTo>
                    <a:lnTo>
                      <a:pt x="143" y="186"/>
                    </a:lnTo>
                    <a:lnTo>
                      <a:pt x="143" y="181"/>
                    </a:lnTo>
                    <a:lnTo>
                      <a:pt x="146" y="180"/>
                    </a:lnTo>
                    <a:lnTo>
                      <a:pt x="146" y="176"/>
                    </a:lnTo>
                    <a:lnTo>
                      <a:pt x="149" y="173"/>
                    </a:lnTo>
                    <a:lnTo>
                      <a:pt x="154" y="171"/>
                    </a:lnTo>
                    <a:lnTo>
                      <a:pt x="156" y="170"/>
                    </a:lnTo>
                    <a:lnTo>
                      <a:pt x="163" y="165"/>
                    </a:lnTo>
                    <a:lnTo>
                      <a:pt x="163" y="160"/>
                    </a:lnTo>
                    <a:lnTo>
                      <a:pt x="164" y="158"/>
                    </a:lnTo>
                    <a:lnTo>
                      <a:pt x="169" y="156"/>
                    </a:lnTo>
                    <a:lnTo>
                      <a:pt x="171" y="155"/>
                    </a:lnTo>
                    <a:lnTo>
                      <a:pt x="173" y="155"/>
                    </a:lnTo>
                    <a:lnTo>
                      <a:pt x="179" y="158"/>
                    </a:lnTo>
                    <a:lnTo>
                      <a:pt x="181" y="156"/>
                    </a:lnTo>
                    <a:lnTo>
                      <a:pt x="186" y="160"/>
                    </a:lnTo>
                    <a:lnTo>
                      <a:pt x="189" y="163"/>
                    </a:lnTo>
                    <a:lnTo>
                      <a:pt x="193" y="166"/>
                    </a:lnTo>
                    <a:lnTo>
                      <a:pt x="196" y="168"/>
                    </a:lnTo>
                    <a:lnTo>
                      <a:pt x="201" y="165"/>
                    </a:lnTo>
                    <a:lnTo>
                      <a:pt x="204" y="160"/>
                    </a:lnTo>
                    <a:lnTo>
                      <a:pt x="204" y="158"/>
                    </a:lnTo>
                    <a:lnTo>
                      <a:pt x="206" y="155"/>
                    </a:lnTo>
                    <a:lnTo>
                      <a:pt x="209" y="155"/>
                    </a:lnTo>
                    <a:lnTo>
                      <a:pt x="213" y="150"/>
                    </a:lnTo>
                    <a:lnTo>
                      <a:pt x="213" y="146"/>
                    </a:lnTo>
                    <a:lnTo>
                      <a:pt x="214" y="141"/>
                    </a:lnTo>
                    <a:lnTo>
                      <a:pt x="223" y="135"/>
                    </a:lnTo>
                    <a:lnTo>
                      <a:pt x="223" y="131"/>
                    </a:lnTo>
                    <a:lnTo>
                      <a:pt x="221" y="128"/>
                    </a:lnTo>
                    <a:lnTo>
                      <a:pt x="224" y="125"/>
                    </a:lnTo>
                    <a:lnTo>
                      <a:pt x="231" y="120"/>
                    </a:lnTo>
                    <a:lnTo>
                      <a:pt x="236" y="117"/>
                    </a:lnTo>
                    <a:lnTo>
                      <a:pt x="236" y="112"/>
                    </a:lnTo>
                    <a:lnTo>
                      <a:pt x="237" y="108"/>
                    </a:lnTo>
                    <a:lnTo>
                      <a:pt x="236" y="102"/>
                    </a:lnTo>
                    <a:lnTo>
                      <a:pt x="239" y="98"/>
                    </a:lnTo>
                    <a:lnTo>
                      <a:pt x="246" y="97"/>
                    </a:lnTo>
                    <a:lnTo>
                      <a:pt x="251" y="92"/>
                    </a:lnTo>
                    <a:lnTo>
                      <a:pt x="251" y="87"/>
                    </a:lnTo>
                    <a:lnTo>
                      <a:pt x="251" y="82"/>
                    </a:lnTo>
                    <a:lnTo>
                      <a:pt x="251" y="78"/>
                    </a:lnTo>
                    <a:lnTo>
                      <a:pt x="254" y="73"/>
                    </a:lnTo>
                    <a:lnTo>
                      <a:pt x="257" y="67"/>
                    </a:lnTo>
                    <a:lnTo>
                      <a:pt x="261" y="65"/>
                    </a:lnTo>
                    <a:lnTo>
                      <a:pt x="261" y="63"/>
                    </a:lnTo>
                    <a:lnTo>
                      <a:pt x="266" y="60"/>
                    </a:lnTo>
                    <a:lnTo>
                      <a:pt x="269" y="60"/>
                    </a:lnTo>
                    <a:lnTo>
                      <a:pt x="271" y="57"/>
                    </a:lnTo>
                    <a:lnTo>
                      <a:pt x="277" y="53"/>
                    </a:lnTo>
                    <a:lnTo>
                      <a:pt x="277" y="52"/>
                    </a:lnTo>
                    <a:lnTo>
                      <a:pt x="276" y="45"/>
                    </a:lnTo>
                    <a:lnTo>
                      <a:pt x="276" y="43"/>
                    </a:lnTo>
                    <a:lnTo>
                      <a:pt x="274" y="40"/>
                    </a:lnTo>
                    <a:lnTo>
                      <a:pt x="269" y="38"/>
                    </a:lnTo>
                    <a:lnTo>
                      <a:pt x="267" y="35"/>
                    </a:lnTo>
                    <a:lnTo>
                      <a:pt x="267" y="28"/>
                    </a:lnTo>
                    <a:lnTo>
                      <a:pt x="267" y="25"/>
                    </a:lnTo>
                    <a:lnTo>
                      <a:pt x="266" y="19"/>
                    </a:lnTo>
                    <a:lnTo>
                      <a:pt x="266" y="19"/>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64" name="Freeform 121"/>
              <p:cNvSpPr>
                <a:spLocks/>
              </p:cNvSpPr>
              <p:nvPr/>
            </p:nvSpPr>
            <p:spPr bwMode="auto">
              <a:xfrm>
                <a:off x="6498494" y="3265564"/>
                <a:ext cx="4281" cy="4150"/>
              </a:xfrm>
              <a:custGeom>
                <a:avLst/>
                <a:gdLst/>
                <a:ahLst/>
                <a:cxnLst>
                  <a:cxn ang="0">
                    <a:pos x="2" y="7"/>
                  </a:cxn>
                  <a:cxn ang="0">
                    <a:pos x="0" y="3"/>
                  </a:cxn>
                  <a:cxn ang="0">
                    <a:pos x="4" y="0"/>
                  </a:cxn>
                  <a:cxn ang="0">
                    <a:pos x="9" y="2"/>
                  </a:cxn>
                  <a:cxn ang="0">
                    <a:pos x="7" y="5"/>
                  </a:cxn>
                  <a:cxn ang="0">
                    <a:pos x="4" y="7"/>
                  </a:cxn>
                  <a:cxn ang="0">
                    <a:pos x="2" y="7"/>
                  </a:cxn>
                </a:cxnLst>
                <a:rect l="0" t="0" r="r" b="b"/>
                <a:pathLst>
                  <a:path w="9" h="7">
                    <a:moveTo>
                      <a:pt x="2" y="7"/>
                    </a:moveTo>
                    <a:lnTo>
                      <a:pt x="0" y="3"/>
                    </a:lnTo>
                    <a:lnTo>
                      <a:pt x="4" y="0"/>
                    </a:lnTo>
                    <a:lnTo>
                      <a:pt x="9" y="2"/>
                    </a:lnTo>
                    <a:lnTo>
                      <a:pt x="7" y="5"/>
                    </a:lnTo>
                    <a:lnTo>
                      <a:pt x="4" y="7"/>
                    </a:lnTo>
                    <a:lnTo>
                      <a:pt x="2" y="7"/>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65" name="Freeform 122"/>
              <p:cNvSpPr>
                <a:spLocks/>
              </p:cNvSpPr>
              <p:nvPr/>
            </p:nvSpPr>
            <p:spPr bwMode="auto">
              <a:xfrm>
                <a:off x="6523109" y="3225098"/>
                <a:ext cx="7491" cy="9339"/>
              </a:xfrm>
              <a:custGeom>
                <a:avLst/>
                <a:gdLst/>
                <a:ahLst/>
                <a:cxnLst>
                  <a:cxn ang="0">
                    <a:pos x="0" y="13"/>
                  </a:cxn>
                  <a:cxn ang="0">
                    <a:pos x="0" y="10"/>
                  </a:cxn>
                  <a:cxn ang="0">
                    <a:pos x="3" y="10"/>
                  </a:cxn>
                  <a:cxn ang="0">
                    <a:pos x="5" y="5"/>
                  </a:cxn>
                  <a:cxn ang="0">
                    <a:pos x="10" y="0"/>
                  </a:cxn>
                  <a:cxn ang="0">
                    <a:pos x="11" y="1"/>
                  </a:cxn>
                  <a:cxn ang="0">
                    <a:pos x="13" y="8"/>
                  </a:cxn>
                  <a:cxn ang="0">
                    <a:pos x="10" y="16"/>
                  </a:cxn>
                  <a:cxn ang="0">
                    <a:pos x="5" y="16"/>
                  </a:cxn>
                  <a:cxn ang="0">
                    <a:pos x="0" y="13"/>
                  </a:cxn>
                </a:cxnLst>
                <a:rect l="0" t="0" r="r" b="b"/>
                <a:pathLst>
                  <a:path w="13" h="16">
                    <a:moveTo>
                      <a:pt x="0" y="13"/>
                    </a:moveTo>
                    <a:lnTo>
                      <a:pt x="0" y="10"/>
                    </a:lnTo>
                    <a:lnTo>
                      <a:pt x="3" y="10"/>
                    </a:lnTo>
                    <a:lnTo>
                      <a:pt x="5" y="5"/>
                    </a:lnTo>
                    <a:lnTo>
                      <a:pt x="10" y="0"/>
                    </a:lnTo>
                    <a:lnTo>
                      <a:pt x="11" y="1"/>
                    </a:lnTo>
                    <a:lnTo>
                      <a:pt x="13" y="8"/>
                    </a:lnTo>
                    <a:lnTo>
                      <a:pt x="10" y="16"/>
                    </a:lnTo>
                    <a:lnTo>
                      <a:pt x="5" y="16"/>
                    </a:lnTo>
                    <a:lnTo>
                      <a:pt x="0" y="13"/>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66" name="Freeform 123"/>
              <p:cNvSpPr>
                <a:spLocks/>
              </p:cNvSpPr>
              <p:nvPr/>
            </p:nvSpPr>
            <p:spPr bwMode="auto">
              <a:xfrm>
                <a:off x="6527390" y="3119264"/>
                <a:ext cx="98463" cy="130736"/>
              </a:xfrm>
              <a:custGeom>
                <a:avLst/>
                <a:gdLst/>
                <a:ahLst/>
                <a:cxnLst>
                  <a:cxn ang="0">
                    <a:pos x="7" y="179"/>
                  </a:cxn>
                  <a:cxn ang="0">
                    <a:pos x="9" y="162"/>
                  </a:cxn>
                  <a:cxn ang="0">
                    <a:pos x="15" y="154"/>
                  </a:cxn>
                  <a:cxn ang="0">
                    <a:pos x="29" y="146"/>
                  </a:cxn>
                  <a:cxn ang="0">
                    <a:pos x="35" y="137"/>
                  </a:cxn>
                  <a:cxn ang="0">
                    <a:pos x="45" y="139"/>
                  </a:cxn>
                  <a:cxn ang="0">
                    <a:pos x="55" y="144"/>
                  </a:cxn>
                  <a:cxn ang="0">
                    <a:pos x="67" y="146"/>
                  </a:cxn>
                  <a:cxn ang="0">
                    <a:pos x="72" y="136"/>
                  </a:cxn>
                  <a:cxn ang="0">
                    <a:pos x="79" y="127"/>
                  </a:cxn>
                  <a:cxn ang="0">
                    <a:pos x="89" y="112"/>
                  </a:cxn>
                  <a:cxn ang="0">
                    <a:pos x="97" y="101"/>
                  </a:cxn>
                  <a:cxn ang="0">
                    <a:pos x="103" y="89"/>
                  </a:cxn>
                  <a:cxn ang="0">
                    <a:pos x="112" y="78"/>
                  </a:cxn>
                  <a:cxn ang="0">
                    <a:pos x="117" y="63"/>
                  </a:cxn>
                  <a:cxn ang="0">
                    <a:pos x="123" y="48"/>
                  </a:cxn>
                  <a:cxn ang="0">
                    <a:pos x="132" y="41"/>
                  </a:cxn>
                  <a:cxn ang="0">
                    <a:pos x="143" y="34"/>
                  </a:cxn>
                  <a:cxn ang="0">
                    <a:pos x="142" y="24"/>
                  </a:cxn>
                  <a:cxn ang="0">
                    <a:pos x="133" y="16"/>
                  </a:cxn>
                  <a:cxn ang="0">
                    <a:pos x="132" y="0"/>
                  </a:cxn>
                  <a:cxn ang="0">
                    <a:pos x="150" y="16"/>
                  </a:cxn>
                  <a:cxn ang="0">
                    <a:pos x="155" y="28"/>
                  </a:cxn>
                  <a:cxn ang="0">
                    <a:pos x="153" y="36"/>
                  </a:cxn>
                  <a:cxn ang="0">
                    <a:pos x="152" y="46"/>
                  </a:cxn>
                  <a:cxn ang="0">
                    <a:pos x="160" y="58"/>
                  </a:cxn>
                  <a:cxn ang="0">
                    <a:pos x="170" y="69"/>
                  </a:cxn>
                  <a:cxn ang="0">
                    <a:pos x="162" y="68"/>
                  </a:cxn>
                  <a:cxn ang="0">
                    <a:pos x="150" y="68"/>
                  </a:cxn>
                  <a:cxn ang="0">
                    <a:pos x="138" y="68"/>
                  </a:cxn>
                  <a:cxn ang="0">
                    <a:pos x="133" y="74"/>
                  </a:cxn>
                  <a:cxn ang="0">
                    <a:pos x="137" y="81"/>
                  </a:cxn>
                  <a:cxn ang="0">
                    <a:pos x="150" y="93"/>
                  </a:cxn>
                  <a:cxn ang="0">
                    <a:pos x="167" y="109"/>
                  </a:cxn>
                  <a:cxn ang="0">
                    <a:pos x="167" y="126"/>
                  </a:cxn>
                  <a:cxn ang="0">
                    <a:pos x="157" y="139"/>
                  </a:cxn>
                  <a:cxn ang="0">
                    <a:pos x="147" y="151"/>
                  </a:cxn>
                  <a:cxn ang="0">
                    <a:pos x="147" y="166"/>
                  </a:cxn>
                  <a:cxn ang="0">
                    <a:pos x="148" y="181"/>
                  </a:cxn>
                  <a:cxn ang="0">
                    <a:pos x="157" y="194"/>
                  </a:cxn>
                  <a:cxn ang="0">
                    <a:pos x="168" y="210"/>
                  </a:cxn>
                  <a:cxn ang="0">
                    <a:pos x="183" y="225"/>
                  </a:cxn>
                  <a:cxn ang="0">
                    <a:pos x="185" y="235"/>
                  </a:cxn>
                  <a:cxn ang="0">
                    <a:pos x="183" y="239"/>
                  </a:cxn>
                  <a:cxn ang="0">
                    <a:pos x="182" y="249"/>
                  </a:cxn>
                  <a:cxn ang="0">
                    <a:pos x="178" y="249"/>
                  </a:cxn>
                  <a:cxn ang="0">
                    <a:pos x="172" y="249"/>
                  </a:cxn>
                  <a:cxn ang="0">
                    <a:pos x="162" y="247"/>
                  </a:cxn>
                  <a:cxn ang="0">
                    <a:pos x="157" y="249"/>
                  </a:cxn>
                  <a:cxn ang="0">
                    <a:pos x="148" y="247"/>
                  </a:cxn>
                  <a:cxn ang="0">
                    <a:pos x="143" y="245"/>
                  </a:cxn>
                  <a:cxn ang="0">
                    <a:pos x="108" y="242"/>
                  </a:cxn>
                  <a:cxn ang="0">
                    <a:pos x="98" y="242"/>
                  </a:cxn>
                  <a:cxn ang="0">
                    <a:pos x="90" y="242"/>
                  </a:cxn>
                  <a:cxn ang="0">
                    <a:pos x="79" y="240"/>
                  </a:cxn>
                  <a:cxn ang="0">
                    <a:pos x="67" y="242"/>
                  </a:cxn>
                  <a:cxn ang="0">
                    <a:pos x="65" y="244"/>
                  </a:cxn>
                  <a:cxn ang="0">
                    <a:pos x="32" y="242"/>
                  </a:cxn>
                  <a:cxn ang="0">
                    <a:pos x="29" y="237"/>
                  </a:cxn>
                  <a:cxn ang="0">
                    <a:pos x="27" y="215"/>
                  </a:cxn>
                  <a:cxn ang="0">
                    <a:pos x="25" y="201"/>
                  </a:cxn>
                  <a:cxn ang="0">
                    <a:pos x="10" y="201"/>
                  </a:cxn>
                  <a:cxn ang="0">
                    <a:pos x="0" y="187"/>
                  </a:cxn>
                </a:cxnLst>
                <a:rect l="0" t="0" r="r" b="b"/>
                <a:pathLst>
                  <a:path w="185" h="250">
                    <a:moveTo>
                      <a:pt x="0" y="187"/>
                    </a:moveTo>
                    <a:lnTo>
                      <a:pt x="0" y="186"/>
                    </a:lnTo>
                    <a:lnTo>
                      <a:pt x="7" y="179"/>
                    </a:lnTo>
                    <a:lnTo>
                      <a:pt x="10" y="172"/>
                    </a:lnTo>
                    <a:lnTo>
                      <a:pt x="9" y="167"/>
                    </a:lnTo>
                    <a:lnTo>
                      <a:pt x="9" y="162"/>
                    </a:lnTo>
                    <a:lnTo>
                      <a:pt x="12" y="161"/>
                    </a:lnTo>
                    <a:lnTo>
                      <a:pt x="12" y="157"/>
                    </a:lnTo>
                    <a:lnTo>
                      <a:pt x="15" y="154"/>
                    </a:lnTo>
                    <a:lnTo>
                      <a:pt x="20" y="152"/>
                    </a:lnTo>
                    <a:lnTo>
                      <a:pt x="22" y="151"/>
                    </a:lnTo>
                    <a:lnTo>
                      <a:pt x="29" y="146"/>
                    </a:lnTo>
                    <a:lnTo>
                      <a:pt x="29" y="141"/>
                    </a:lnTo>
                    <a:lnTo>
                      <a:pt x="30" y="139"/>
                    </a:lnTo>
                    <a:lnTo>
                      <a:pt x="35" y="137"/>
                    </a:lnTo>
                    <a:lnTo>
                      <a:pt x="37" y="136"/>
                    </a:lnTo>
                    <a:lnTo>
                      <a:pt x="39" y="136"/>
                    </a:lnTo>
                    <a:lnTo>
                      <a:pt x="45" y="139"/>
                    </a:lnTo>
                    <a:lnTo>
                      <a:pt x="47" y="137"/>
                    </a:lnTo>
                    <a:lnTo>
                      <a:pt x="52" y="141"/>
                    </a:lnTo>
                    <a:lnTo>
                      <a:pt x="55" y="144"/>
                    </a:lnTo>
                    <a:lnTo>
                      <a:pt x="59" y="147"/>
                    </a:lnTo>
                    <a:lnTo>
                      <a:pt x="62" y="149"/>
                    </a:lnTo>
                    <a:lnTo>
                      <a:pt x="67" y="146"/>
                    </a:lnTo>
                    <a:lnTo>
                      <a:pt x="70" y="141"/>
                    </a:lnTo>
                    <a:lnTo>
                      <a:pt x="70" y="139"/>
                    </a:lnTo>
                    <a:lnTo>
                      <a:pt x="72" y="136"/>
                    </a:lnTo>
                    <a:lnTo>
                      <a:pt x="75" y="136"/>
                    </a:lnTo>
                    <a:lnTo>
                      <a:pt x="79" y="131"/>
                    </a:lnTo>
                    <a:lnTo>
                      <a:pt x="79" y="127"/>
                    </a:lnTo>
                    <a:lnTo>
                      <a:pt x="80" y="122"/>
                    </a:lnTo>
                    <a:lnTo>
                      <a:pt x="89" y="116"/>
                    </a:lnTo>
                    <a:lnTo>
                      <a:pt x="89" y="112"/>
                    </a:lnTo>
                    <a:lnTo>
                      <a:pt x="87" y="109"/>
                    </a:lnTo>
                    <a:lnTo>
                      <a:pt x="90" y="106"/>
                    </a:lnTo>
                    <a:lnTo>
                      <a:pt x="97" y="101"/>
                    </a:lnTo>
                    <a:lnTo>
                      <a:pt x="102" y="98"/>
                    </a:lnTo>
                    <a:lnTo>
                      <a:pt x="102" y="93"/>
                    </a:lnTo>
                    <a:lnTo>
                      <a:pt x="103" y="89"/>
                    </a:lnTo>
                    <a:lnTo>
                      <a:pt x="102" y="83"/>
                    </a:lnTo>
                    <a:lnTo>
                      <a:pt x="105" y="79"/>
                    </a:lnTo>
                    <a:lnTo>
                      <a:pt x="112" y="78"/>
                    </a:lnTo>
                    <a:lnTo>
                      <a:pt x="117" y="73"/>
                    </a:lnTo>
                    <a:lnTo>
                      <a:pt x="117" y="68"/>
                    </a:lnTo>
                    <a:lnTo>
                      <a:pt x="117" y="63"/>
                    </a:lnTo>
                    <a:lnTo>
                      <a:pt x="117" y="59"/>
                    </a:lnTo>
                    <a:lnTo>
                      <a:pt x="120" y="54"/>
                    </a:lnTo>
                    <a:lnTo>
                      <a:pt x="123" y="48"/>
                    </a:lnTo>
                    <a:lnTo>
                      <a:pt x="127" y="46"/>
                    </a:lnTo>
                    <a:lnTo>
                      <a:pt x="127" y="44"/>
                    </a:lnTo>
                    <a:lnTo>
                      <a:pt x="132" y="41"/>
                    </a:lnTo>
                    <a:lnTo>
                      <a:pt x="135" y="41"/>
                    </a:lnTo>
                    <a:lnTo>
                      <a:pt x="137" y="38"/>
                    </a:lnTo>
                    <a:lnTo>
                      <a:pt x="143" y="34"/>
                    </a:lnTo>
                    <a:lnTo>
                      <a:pt x="143" y="33"/>
                    </a:lnTo>
                    <a:lnTo>
                      <a:pt x="142" y="26"/>
                    </a:lnTo>
                    <a:lnTo>
                      <a:pt x="142" y="24"/>
                    </a:lnTo>
                    <a:lnTo>
                      <a:pt x="140" y="21"/>
                    </a:lnTo>
                    <a:lnTo>
                      <a:pt x="135" y="19"/>
                    </a:lnTo>
                    <a:lnTo>
                      <a:pt x="133" y="16"/>
                    </a:lnTo>
                    <a:lnTo>
                      <a:pt x="133" y="9"/>
                    </a:lnTo>
                    <a:lnTo>
                      <a:pt x="133" y="6"/>
                    </a:lnTo>
                    <a:lnTo>
                      <a:pt x="132" y="0"/>
                    </a:lnTo>
                    <a:lnTo>
                      <a:pt x="143" y="6"/>
                    </a:lnTo>
                    <a:lnTo>
                      <a:pt x="148" y="9"/>
                    </a:lnTo>
                    <a:lnTo>
                      <a:pt x="150" y="16"/>
                    </a:lnTo>
                    <a:lnTo>
                      <a:pt x="152" y="18"/>
                    </a:lnTo>
                    <a:lnTo>
                      <a:pt x="153" y="23"/>
                    </a:lnTo>
                    <a:lnTo>
                      <a:pt x="155" y="28"/>
                    </a:lnTo>
                    <a:lnTo>
                      <a:pt x="155" y="31"/>
                    </a:lnTo>
                    <a:lnTo>
                      <a:pt x="155" y="33"/>
                    </a:lnTo>
                    <a:lnTo>
                      <a:pt x="153" y="36"/>
                    </a:lnTo>
                    <a:lnTo>
                      <a:pt x="157" y="38"/>
                    </a:lnTo>
                    <a:lnTo>
                      <a:pt x="155" y="44"/>
                    </a:lnTo>
                    <a:lnTo>
                      <a:pt x="152" y="46"/>
                    </a:lnTo>
                    <a:lnTo>
                      <a:pt x="152" y="51"/>
                    </a:lnTo>
                    <a:lnTo>
                      <a:pt x="157" y="56"/>
                    </a:lnTo>
                    <a:lnTo>
                      <a:pt x="160" y="58"/>
                    </a:lnTo>
                    <a:lnTo>
                      <a:pt x="162" y="63"/>
                    </a:lnTo>
                    <a:lnTo>
                      <a:pt x="168" y="68"/>
                    </a:lnTo>
                    <a:lnTo>
                      <a:pt x="170" y="69"/>
                    </a:lnTo>
                    <a:lnTo>
                      <a:pt x="168" y="71"/>
                    </a:lnTo>
                    <a:lnTo>
                      <a:pt x="165" y="69"/>
                    </a:lnTo>
                    <a:lnTo>
                      <a:pt x="162" y="68"/>
                    </a:lnTo>
                    <a:lnTo>
                      <a:pt x="157" y="68"/>
                    </a:lnTo>
                    <a:lnTo>
                      <a:pt x="153" y="68"/>
                    </a:lnTo>
                    <a:lnTo>
                      <a:pt x="150" y="68"/>
                    </a:lnTo>
                    <a:lnTo>
                      <a:pt x="145" y="68"/>
                    </a:lnTo>
                    <a:lnTo>
                      <a:pt x="143" y="68"/>
                    </a:lnTo>
                    <a:lnTo>
                      <a:pt x="138" y="68"/>
                    </a:lnTo>
                    <a:lnTo>
                      <a:pt x="135" y="68"/>
                    </a:lnTo>
                    <a:lnTo>
                      <a:pt x="135" y="71"/>
                    </a:lnTo>
                    <a:lnTo>
                      <a:pt x="133" y="74"/>
                    </a:lnTo>
                    <a:lnTo>
                      <a:pt x="133" y="78"/>
                    </a:lnTo>
                    <a:lnTo>
                      <a:pt x="135" y="79"/>
                    </a:lnTo>
                    <a:lnTo>
                      <a:pt x="137" y="81"/>
                    </a:lnTo>
                    <a:lnTo>
                      <a:pt x="137" y="84"/>
                    </a:lnTo>
                    <a:lnTo>
                      <a:pt x="142" y="86"/>
                    </a:lnTo>
                    <a:lnTo>
                      <a:pt x="150" y="93"/>
                    </a:lnTo>
                    <a:lnTo>
                      <a:pt x="158" y="101"/>
                    </a:lnTo>
                    <a:lnTo>
                      <a:pt x="163" y="104"/>
                    </a:lnTo>
                    <a:lnTo>
                      <a:pt x="167" y="109"/>
                    </a:lnTo>
                    <a:lnTo>
                      <a:pt x="170" y="116"/>
                    </a:lnTo>
                    <a:lnTo>
                      <a:pt x="172" y="121"/>
                    </a:lnTo>
                    <a:lnTo>
                      <a:pt x="167" y="126"/>
                    </a:lnTo>
                    <a:lnTo>
                      <a:pt x="163" y="127"/>
                    </a:lnTo>
                    <a:lnTo>
                      <a:pt x="160" y="132"/>
                    </a:lnTo>
                    <a:lnTo>
                      <a:pt x="157" y="139"/>
                    </a:lnTo>
                    <a:lnTo>
                      <a:pt x="153" y="144"/>
                    </a:lnTo>
                    <a:lnTo>
                      <a:pt x="148" y="151"/>
                    </a:lnTo>
                    <a:lnTo>
                      <a:pt x="147" y="151"/>
                    </a:lnTo>
                    <a:lnTo>
                      <a:pt x="143" y="154"/>
                    </a:lnTo>
                    <a:lnTo>
                      <a:pt x="145" y="159"/>
                    </a:lnTo>
                    <a:lnTo>
                      <a:pt x="147" y="166"/>
                    </a:lnTo>
                    <a:lnTo>
                      <a:pt x="145" y="171"/>
                    </a:lnTo>
                    <a:lnTo>
                      <a:pt x="147" y="176"/>
                    </a:lnTo>
                    <a:lnTo>
                      <a:pt x="148" y="181"/>
                    </a:lnTo>
                    <a:lnTo>
                      <a:pt x="148" y="189"/>
                    </a:lnTo>
                    <a:lnTo>
                      <a:pt x="150" y="191"/>
                    </a:lnTo>
                    <a:lnTo>
                      <a:pt x="157" y="194"/>
                    </a:lnTo>
                    <a:lnTo>
                      <a:pt x="162" y="199"/>
                    </a:lnTo>
                    <a:lnTo>
                      <a:pt x="163" y="204"/>
                    </a:lnTo>
                    <a:lnTo>
                      <a:pt x="168" y="210"/>
                    </a:lnTo>
                    <a:lnTo>
                      <a:pt x="172" y="217"/>
                    </a:lnTo>
                    <a:lnTo>
                      <a:pt x="175" y="220"/>
                    </a:lnTo>
                    <a:lnTo>
                      <a:pt x="183" y="225"/>
                    </a:lnTo>
                    <a:lnTo>
                      <a:pt x="183" y="230"/>
                    </a:lnTo>
                    <a:lnTo>
                      <a:pt x="183" y="234"/>
                    </a:lnTo>
                    <a:lnTo>
                      <a:pt x="185" y="235"/>
                    </a:lnTo>
                    <a:lnTo>
                      <a:pt x="185" y="235"/>
                    </a:lnTo>
                    <a:lnTo>
                      <a:pt x="185" y="237"/>
                    </a:lnTo>
                    <a:lnTo>
                      <a:pt x="183" y="239"/>
                    </a:lnTo>
                    <a:lnTo>
                      <a:pt x="180" y="244"/>
                    </a:lnTo>
                    <a:lnTo>
                      <a:pt x="180" y="245"/>
                    </a:lnTo>
                    <a:lnTo>
                      <a:pt x="182" y="249"/>
                    </a:lnTo>
                    <a:lnTo>
                      <a:pt x="182" y="250"/>
                    </a:lnTo>
                    <a:lnTo>
                      <a:pt x="178" y="250"/>
                    </a:lnTo>
                    <a:lnTo>
                      <a:pt x="178" y="249"/>
                    </a:lnTo>
                    <a:lnTo>
                      <a:pt x="175" y="250"/>
                    </a:lnTo>
                    <a:lnTo>
                      <a:pt x="173" y="249"/>
                    </a:lnTo>
                    <a:lnTo>
                      <a:pt x="172" y="249"/>
                    </a:lnTo>
                    <a:lnTo>
                      <a:pt x="167" y="249"/>
                    </a:lnTo>
                    <a:lnTo>
                      <a:pt x="165" y="249"/>
                    </a:lnTo>
                    <a:lnTo>
                      <a:pt x="162" y="247"/>
                    </a:lnTo>
                    <a:lnTo>
                      <a:pt x="158" y="247"/>
                    </a:lnTo>
                    <a:lnTo>
                      <a:pt x="158" y="247"/>
                    </a:lnTo>
                    <a:lnTo>
                      <a:pt x="157" y="249"/>
                    </a:lnTo>
                    <a:lnTo>
                      <a:pt x="155" y="247"/>
                    </a:lnTo>
                    <a:lnTo>
                      <a:pt x="152" y="245"/>
                    </a:lnTo>
                    <a:lnTo>
                      <a:pt x="148" y="247"/>
                    </a:lnTo>
                    <a:lnTo>
                      <a:pt x="147" y="244"/>
                    </a:lnTo>
                    <a:lnTo>
                      <a:pt x="145" y="244"/>
                    </a:lnTo>
                    <a:lnTo>
                      <a:pt x="143" y="245"/>
                    </a:lnTo>
                    <a:lnTo>
                      <a:pt x="140" y="244"/>
                    </a:lnTo>
                    <a:lnTo>
                      <a:pt x="110" y="244"/>
                    </a:lnTo>
                    <a:lnTo>
                      <a:pt x="108" y="242"/>
                    </a:lnTo>
                    <a:lnTo>
                      <a:pt x="107" y="242"/>
                    </a:lnTo>
                    <a:lnTo>
                      <a:pt x="105" y="242"/>
                    </a:lnTo>
                    <a:lnTo>
                      <a:pt x="98" y="242"/>
                    </a:lnTo>
                    <a:lnTo>
                      <a:pt x="98" y="240"/>
                    </a:lnTo>
                    <a:lnTo>
                      <a:pt x="95" y="240"/>
                    </a:lnTo>
                    <a:lnTo>
                      <a:pt x="90" y="242"/>
                    </a:lnTo>
                    <a:lnTo>
                      <a:pt x="89" y="240"/>
                    </a:lnTo>
                    <a:lnTo>
                      <a:pt x="82" y="240"/>
                    </a:lnTo>
                    <a:lnTo>
                      <a:pt x="79" y="240"/>
                    </a:lnTo>
                    <a:lnTo>
                      <a:pt x="72" y="240"/>
                    </a:lnTo>
                    <a:lnTo>
                      <a:pt x="70" y="242"/>
                    </a:lnTo>
                    <a:lnTo>
                      <a:pt x="67" y="242"/>
                    </a:lnTo>
                    <a:lnTo>
                      <a:pt x="65" y="242"/>
                    </a:lnTo>
                    <a:lnTo>
                      <a:pt x="65" y="244"/>
                    </a:lnTo>
                    <a:lnTo>
                      <a:pt x="65" y="244"/>
                    </a:lnTo>
                    <a:lnTo>
                      <a:pt x="35" y="244"/>
                    </a:lnTo>
                    <a:lnTo>
                      <a:pt x="34" y="242"/>
                    </a:lnTo>
                    <a:lnTo>
                      <a:pt x="32" y="242"/>
                    </a:lnTo>
                    <a:lnTo>
                      <a:pt x="29" y="244"/>
                    </a:lnTo>
                    <a:lnTo>
                      <a:pt x="32" y="240"/>
                    </a:lnTo>
                    <a:lnTo>
                      <a:pt x="29" y="237"/>
                    </a:lnTo>
                    <a:lnTo>
                      <a:pt x="32" y="229"/>
                    </a:lnTo>
                    <a:lnTo>
                      <a:pt x="30" y="220"/>
                    </a:lnTo>
                    <a:lnTo>
                      <a:pt x="27" y="215"/>
                    </a:lnTo>
                    <a:lnTo>
                      <a:pt x="27" y="209"/>
                    </a:lnTo>
                    <a:lnTo>
                      <a:pt x="29" y="205"/>
                    </a:lnTo>
                    <a:lnTo>
                      <a:pt x="25" y="201"/>
                    </a:lnTo>
                    <a:lnTo>
                      <a:pt x="17" y="204"/>
                    </a:lnTo>
                    <a:lnTo>
                      <a:pt x="15" y="201"/>
                    </a:lnTo>
                    <a:lnTo>
                      <a:pt x="10" y="201"/>
                    </a:lnTo>
                    <a:lnTo>
                      <a:pt x="9" y="187"/>
                    </a:lnTo>
                    <a:lnTo>
                      <a:pt x="4" y="189"/>
                    </a:lnTo>
                    <a:lnTo>
                      <a:pt x="0" y="187"/>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67" name="Freeform 124"/>
              <p:cNvSpPr>
                <a:spLocks/>
              </p:cNvSpPr>
              <p:nvPr/>
            </p:nvSpPr>
            <p:spPr bwMode="auto">
              <a:xfrm>
                <a:off x="6528461" y="3244812"/>
                <a:ext cx="73847" cy="70556"/>
              </a:xfrm>
              <a:custGeom>
                <a:avLst/>
                <a:gdLst/>
                <a:ahLst/>
                <a:cxnLst>
                  <a:cxn ang="0">
                    <a:pos x="63" y="2"/>
                  </a:cxn>
                  <a:cxn ang="0">
                    <a:pos x="68" y="2"/>
                  </a:cxn>
                  <a:cxn ang="0">
                    <a:pos x="77" y="0"/>
                  </a:cxn>
                  <a:cxn ang="0">
                    <a:pos x="87" y="0"/>
                  </a:cxn>
                  <a:cxn ang="0">
                    <a:pos x="93" y="0"/>
                  </a:cxn>
                  <a:cxn ang="0">
                    <a:pos x="96" y="2"/>
                  </a:cxn>
                  <a:cxn ang="0">
                    <a:pos x="105" y="2"/>
                  </a:cxn>
                  <a:cxn ang="0">
                    <a:pos x="108" y="4"/>
                  </a:cxn>
                  <a:cxn ang="0">
                    <a:pos x="106" y="7"/>
                  </a:cxn>
                  <a:cxn ang="0">
                    <a:pos x="108" y="17"/>
                  </a:cxn>
                  <a:cxn ang="0">
                    <a:pos x="108" y="24"/>
                  </a:cxn>
                  <a:cxn ang="0">
                    <a:pos x="115" y="24"/>
                  </a:cxn>
                  <a:cxn ang="0">
                    <a:pos x="123" y="22"/>
                  </a:cxn>
                  <a:cxn ang="0">
                    <a:pos x="136" y="20"/>
                  </a:cxn>
                  <a:cxn ang="0">
                    <a:pos x="138" y="29"/>
                  </a:cxn>
                  <a:cxn ang="0">
                    <a:pos x="138" y="34"/>
                  </a:cxn>
                  <a:cxn ang="0">
                    <a:pos x="133" y="39"/>
                  </a:cxn>
                  <a:cxn ang="0">
                    <a:pos x="128" y="45"/>
                  </a:cxn>
                  <a:cxn ang="0">
                    <a:pos x="130" y="49"/>
                  </a:cxn>
                  <a:cxn ang="0">
                    <a:pos x="128" y="50"/>
                  </a:cxn>
                  <a:cxn ang="0">
                    <a:pos x="125" y="54"/>
                  </a:cxn>
                  <a:cxn ang="0">
                    <a:pos x="128" y="57"/>
                  </a:cxn>
                  <a:cxn ang="0">
                    <a:pos x="131" y="60"/>
                  </a:cxn>
                  <a:cxn ang="0">
                    <a:pos x="136" y="65"/>
                  </a:cxn>
                  <a:cxn ang="0">
                    <a:pos x="138" y="72"/>
                  </a:cxn>
                  <a:cxn ang="0">
                    <a:pos x="130" y="97"/>
                  </a:cxn>
                  <a:cxn ang="0">
                    <a:pos x="131" y="105"/>
                  </a:cxn>
                  <a:cxn ang="0">
                    <a:pos x="126" y="102"/>
                  </a:cxn>
                  <a:cxn ang="0">
                    <a:pos x="116" y="100"/>
                  </a:cxn>
                  <a:cxn ang="0">
                    <a:pos x="111" y="102"/>
                  </a:cxn>
                  <a:cxn ang="0">
                    <a:pos x="101" y="98"/>
                  </a:cxn>
                  <a:cxn ang="0">
                    <a:pos x="93" y="90"/>
                  </a:cxn>
                  <a:cxn ang="0">
                    <a:pos x="92" y="98"/>
                  </a:cxn>
                  <a:cxn ang="0">
                    <a:pos x="83" y="102"/>
                  </a:cxn>
                  <a:cxn ang="0">
                    <a:pos x="78" y="103"/>
                  </a:cxn>
                  <a:cxn ang="0">
                    <a:pos x="70" y="103"/>
                  </a:cxn>
                  <a:cxn ang="0">
                    <a:pos x="63" y="107"/>
                  </a:cxn>
                  <a:cxn ang="0">
                    <a:pos x="65" y="113"/>
                  </a:cxn>
                  <a:cxn ang="0">
                    <a:pos x="72" y="112"/>
                  </a:cxn>
                  <a:cxn ang="0">
                    <a:pos x="78" y="117"/>
                  </a:cxn>
                  <a:cxn ang="0">
                    <a:pos x="78" y="130"/>
                  </a:cxn>
                  <a:cxn ang="0">
                    <a:pos x="70" y="125"/>
                  </a:cxn>
                  <a:cxn ang="0">
                    <a:pos x="63" y="128"/>
                  </a:cxn>
                  <a:cxn ang="0">
                    <a:pos x="62" y="132"/>
                  </a:cxn>
                  <a:cxn ang="0">
                    <a:pos x="57" y="137"/>
                  </a:cxn>
                  <a:cxn ang="0">
                    <a:pos x="52" y="130"/>
                  </a:cxn>
                  <a:cxn ang="0">
                    <a:pos x="40" y="122"/>
                  </a:cxn>
                  <a:cxn ang="0">
                    <a:pos x="23" y="108"/>
                  </a:cxn>
                  <a:cxn ang="0">
                    <a:pos x="18" y="102"/>
                  </a:cxn>
                  <a:cxn ang="0">
                    <a:pos x="13" y="93"/>
                  </a:cxn>
                  <a:cxn ang="0">
                    <a:pos x="8" y="82"/>
                  </a:cxn>
                  <a:cxn ang="0">
                    <a:pos x="5" y="77"/>
                  </a:cxn>
                  <a:cxn ang="0">
                    <a:pos x="0" y="65"/>
                  </a:cxn>
                  <a:cxn ang="0">
                    <a:pos x="12" y="63"/>
                  </a:cxn>
                  <a:cxn ang="0">
                    <a:pos x="13" y="45"/>
                  </a:cxn>
                  <a:cxn ang="0">
                    <a:pos x="27" y="45"/>
                  </a:cxn>
                  <a:cxn ang="0">
                    <a:pos x="13" y="37"/>
                  </a:cxn>
                  <a:cxn ang="0">
                    <a:pos x="20" y="30"/>
                  </a:cxn>
                  <a:cxn ang="0">
                    <a:pos x="25" y="29"/>
                  </a:cxn>
                  <a:cxn ang="0">
                    <a:pos x="30" y="29"/>
                  </a:cxn>
                  <a:cxn ang="0">
                    <a:pos x="63" y="4"/>
                  </a:cxn>
                </a:cxnLst>
                <a:rect l="0" t="0" r="r" b="b"/>
                <a:pathLst>
                  <a:path w="138" h="137">
                    <a:moveTo>
                      <a:pt x="63" y="4"/>
                    </a:moveTo>
                    <a:lnTo>
                      <a:pt x="63" y="2"/>
                    </a:lnTo>
                    <a:lnTo>
                      <a:pt x="65" y="2"/>
                    </a:lnTo>
                    <a:lnTo>
                      <a:pt x="68" y="2"/>
                    </a:lnTo>
                    <a:lnTo>
                      <a:pt x="70" y="0"/>
                    </a:lnTo>
                    <a:lnTo>
                      <a:pt x="77" y="0"/>
                    </a:lnTo>
                    <a:lnTo>
                      <a:pt x="80" y="0"/>
                    </a:lnTo>
                    <a:lnTo>
                      <a:pt x="87" y="0"/>
                    </a:lnTo>
                    <a:lnTo>
                      <a:pt x="88" y="2"/>
                    </a:lnTo>
                    <a:lnTo>
                      <a:pt x="93" y="0"/>
                    </a:lnTo>
                    <a:lnTo>
                      <a:pt x="96" y="0"/>
                    </a:lnTo>
                    <a:lnTo>
                      <a:pt x="96" y="2"/>
                    </a:lnTo>
                    <a:lnTo>
                      <a:pt x="103" y="2"/>
                    </a:lnTo>
                    <a:lnTo>
                      <a:pt x="105" y="2"/>
                    </a:lnTo>
                    <a:lnTo>
                      <a:pt x="106" y="2"/>
                    </a:lnTo>
                    <a:lnTo>
                      <a:pt x="108" y="4"/>
                    </a:lnTo>
                    <a:lnTo>
                      <a:pt x="108" y="4"/>
                    </a:lnTo>
                    <a:lnTo>
                      <a:pt x="106" y="7"/>
                    </a:lnTo>
                    <a:lnTo>
                      <a:pt x="108" y="12"/>
                    </a:lnTo>
                    <a:lnTo>
                      <a:pt x="108" y="17"/>
                    </a:lnTo>
                    <a:lnTo>
                      <a:pt x="108" y="20"/>
                    </a:lnTo>
                    <a:lnTo>
                      <a:pt x="108" y="24"/>
                    </a:lnTo>
                    <a:lnTo>
                      <a:pt x="110" y="25"/>
                    </a:lnTo>
                    <a:lnTo>
                      <a:pt x="115" y="24"/>
                    </a:lnTo>
                    <a:lnTo>
                      <a:pt x="118" y="24"/>
                    </a:lnTo>
                    <a:lnTo>
                      <a:pt x="123" y="22"/>
                    </a:lnTo>
                    <a:lnTo>
                      <a:pt x="128" y="20"/>
                    </a:lnTo>
                    <a:lnTo>
                      <a:pt x="136" y="20"/>
                    </a:lnTo>
                    <a:lnTo>
                      <a:pt x="138" y="22"/>
                    </a:lnTo>
                    <a:lnTo>
                      <a:pt x="138" y="29"/>
                    </a:lnTo>
                    <a:lnTo>
                      <a:pt x="136" y="32"/>
                    </a:lnTo>
                    <a:lnTo>
                      <a:pt x="138" y="34"/>
                    </a:lnTo>
                    <a:lnTo>
                      <a:pt x="138" y="39"/>
                    </a:lnTo>
                    <a:lnTo>
                      <a:pt x="133" y="39"/>
                    </a:lnTo>
                    <a:lnTo>
                      <a:pt x="128" y="42"/>
                    </a:lnTo>
                    <a:lnTo>
                      <a:pt x="128" y="45"/>
                    </a:lnTo>
                    <a:lnTo>
                      <a:pt x="130" y="45"/>
                    </a:lnTo>
                    <a:lnTo>
                      <a:pt x="130" y="49"/>
                    </a:lnTo>
                    <a:lnTo>
                      <a:pt x="130" y="49"/>
                    </a:lnTo>
                    <a:lnTo>
                      <a:pt x="128" y="50"/>
                    </a:lnTo>
                    <a:lnTo>
                      <a:pt x="125" y="52"/>
                    </a:lnTo>
                    <a:lnTo>
                      <a:pt x="125" y="54"/>
                    </a:lnTo>
                    <a:lnTo>
                      <a:pt x="126" y="55"/>
                    </a:lnTo>
                    <a:lnTo>
                      <a:pt x="128" y="57"/>
                    </a:lnTo>
                    <a:lnTo>
                      <a:pt x="130" y="59"/>
                    </a:lnTo>
                    <a:lnTo>
                      <a:pt x="131" y="60"/>
                    </a:lnTo>
                    <a:lnTo>
                      <a:pt x="135" y="63"/>
                    </a:lnTo>
                    <a:lnTo>
                      <a:pt x="136" y="65"/>
                    </a:lnTo>
                    <a:lnTo>
                      <a:pt x="138" y="67"/>
                    </a:lnTo>
                    <a:lnTo>
                      <a:pt x="138" y="72"/>
                    </a:lnTo>
                    <a:lnTo>
                      <a:pt x="136" y="80"/>
                    </a:lnTo>
                    <a:lnTo>
                      <a:pt x="130" y="97"/>
                    </a:lnTo>
                    <a:lnTo>
                      <a:pt x="131" y="100"/>
                    </a:lnTo>
                    <a:lnTo>
                      <a:pt x="131" y="105"/>
                    </a:lnTo>
                    <a:lnTo>
                      <a:pt x="128" y="105"/>
                    </a:lnTo>
                    <a:lnTo>
                      <a:pt x="126" y="102"/>
                    </a:lnTo>
                    <a:lnTo>
                      <a:pt x="123" y="100"/>
                    </a:lnTo>
                    <a:lnTo>
                      <a:pt x="116" y="100"/>
                    </a:lnTo>
                    <a:lnTo>
                      <a:pt x="115" y="102"/>
                    </a:lnTo>
                    <a:lnTo>
                      <a:pt x="111" y="102"/>
                    </a:lnTo>
                    <a:lnTo>
                      <a:pt x="105" y="103"/>
                    </a:lnTo>
                    <a:lnTo>
                      <a:pt x="101" y="98"/>
                    </a:lnTo>
                    <a:lnTo>
                      <a:pt x="98" y="90"/>
                    </a:lnTo>
                    <a:lnTo>
                      <a:pt x="93" y="90"/>
                    </a:lnTo>
                    <a:lnTo>
                      <a:pt x="92" y="92"/>
                    </a:lnTo>
                    <a:lnTo>
                      <a:pt x="92" y="98"/>
                    </a:lnTo>
                    <a:lnTo>
                      <a:pt x="92" y="102"/>
                    </a:lnTo>
                    <a:lnTo>
                      <a:pt x="83" y="102"/>
                    </a:lnTo>
                    <a:lnTo>
                      <a:pt x="78" y="102"/>
                    </a:lnTo>
                    <a:lnTo>
                      <a:pt x="78" y="103"/>
                    </a:lnTo>
                    <a:lnTo>
                      <a:pt x="75" y="105"/>
                    </a:lnTo>
                    <a:lnTo>
                      <a:pt x="70" y="103"/>
                    </a:lnTo>
                    <a:lnTo>
                      <a:pt x="65" y="103"/>
                    </a:lnTo>
                    <a:lnTo>
                      <a:pt x="63" y="107"/>
                    </a:lnTo>
                    <a:lnTo>
                      <a:pt x="65" y="108"/>
                    </a:lnTo>
                    <a:lnTo>
                      <a:pt x="65" y="113"/>
                    </a:lnTo>
                    <a:lnTo>
                      <a:pt x="68" y="112"/>
                    </a:lnTo>
                    <a:lnTo>
                      <a:pt x="72" y="112"/>
                    </a:lnTo>
                    <a:lnTo>
                      <a:pt x="75" y="113"/>
                    </a:lnTo>
                    <a:lnTo>
                      <a:pt x="78" y="117"/>
                    </a:lnTo>
                    <a:lnTo>
                      <a:pt x="78" y="127"/>
                    </a:lnTo>
                    <a:lnTo>
                      <a:pt x="78" y="130"/>
                    </a:lnTo>
                    <a:lnTo>
                      <a:pt x="72" y="125"/>
                    </a:lnTo>
                    <a:lnTo>
                      <a:pt x="70" y="125"/>
                    </a:lnTo>
                    <a:lnTo>
                      <a:pt x="68" y="128"/>
                    </a:lnTo>
                    <a:lnTo>
                      <a:pt x="63" y="128"/>
                    </a:lnTo>
                    <a:lnTo>
                      <a:pt x="62" y="130"/>
                    </a:lnTo>
                    <a:lnTo>
                      <a:pt x="62" y="132"/>
                    </a:lnTo>
                    <a:lnTo>
                      <a:pt x="58" y="137"/>
                    </a:lnTo>
                    <a:lnTo>
                      <a:pt x="57" y="137"/>
                    </a:lnTo>
                    <a:lnTo>
                      <a:pt x="53" y="135"/>
                    </a:lnTo>
                    <a:lnTo>
                      <a:pt x="52" y="130"/>
                    </a:lnTo>
                    <a:lnTo>
                      <a:pt x="43" y="127"/>
                    </a:lnTo>
                    <a:lnTo>
                      <a:pt x="40" y="122"/>
                    </a:lnTo>
                    <a:lnTo>
                      <a:pt x="30" y="113"/>
                    </a:lnTo>
                    <a:lnTo>
                      <a:pt x="23" y="108"/>
                    </a:lnTo>
                    <a:lnTo>
                      <a:pt x="25" y="107"/>
                    </a:lnTo>
                    <a:lnTo>
                      <a:pt x="18" y="102"/>
                    </a:lnTo>
                    <a:lnTo>
                      <a:pt x="17" y="97"/>
                    </a:lnTo>
                    <a:lnTo>
                      <a:pt x="13" y="93"/>
                    </a:lnTo>
                    <a:lnTo>
                      <a:pt x="13" y="87"/>
                    </a:lnTo>
                    <a:lnTo>
                      <a:pt x="8" y="82"/>
                    </a:lnTo>
                    <a:lnTo>
                      <a:pt x="8" y="78"/>
                    </a:lnTo>
                    <a:lnTo>
                      <a:pt x="5" y="77"/>
                    </a:lnTo>
                    <a:lnTo>
                      <a:pt x="0" y="67"/>
                    </a:lnTo>
                    <a:lnTo>
                      <a:pt x="0" y="65"/>
                    </a:lnTo>
                    <a:lnTo>
                      <a:pt x="7" y="67"/>
                    </a:lnTo>
                    <a:lnTo>
                      <a:pt x="12" y="63"/>
                    </a:lnTo>
                    <a:lnTo>
                      <a:pt x="12" y="50"/>
                    </a:lnTo>
                    <a:lnTo>
                      <a:pt x="13" y="45"/>
                    </a:lnTo>
                    <a:lnTo>
                      <a:pt x="15" y="47"/>
                    </a:lnTo>
                    <a:lnTo>
                      <a:pt x="27" y="45"/>
                    </a:lnTo>
                    <a:lnTo>
                      <a:pt x="18" y="44"/>
                    </a:lnTo>
                    <a:lnTo>
                      <a:pt x="13" y="37"/>
                    </a:lnTo>
                    <a:lnTo>
                      <a:pt x="18" y="35"/>
                    </a:lnTo>
                    <a:lnTo>
                      <a:pt x="20" y="30"/>
                    </a:lnTo>
                    <a:lnTo>
                      <a:pt x="22" y="30"/>
                    </a:lnTo>
                    <a:lnTo>
                      <a:pt x="25" y="29"/>
                    </a:lnTo>
                    <a:lnTo>
                      <a:pt x="28" y="29"/>
                    </a:lnTo>
                    <a:lnTo>
                      <a:pt x="30" y="29"/>
                    </a:lnTo>
                    <a:lnTo>
                      <a:pt x="63" y="30"/>
                    </a:lnTo>
                    <a:lnTo>
                      <a:pt x="63" y="4"/>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68" name="Freeform 125"/>
              <p:cNvSpPr>
                <a:spLocks/>
              </p:cNvSpPr>
              <p:nvPr/>
            </p:nvSpPr>
            <p:spPr bwMode="auto">
              <a:xfrm>
                <a:off x="6534882" y="3245850"/>
                <a:ext cx="26756" cy="14526"/>
              </a:xfrm>
              <a:custGeom>
                <a:avLst/>
                <a:gdLst/>
                <a:ahLst/>
                <a:cxnLst>
                  <a:cxn ang="0">
                    <a:pos x="7" y="28"/>
                  </a:cxn>
                  <a:cxn ang="0">
                    <a:pos x="9" y="28"/>
                  </a:cxn>
                  <a:cxn ang="0">
                    <a:pos x="12" y="27"/>
                  </a:cxn>
                  <a:cxn ang="0">
                    <a:pos x="15" y="27"/>
                  </a:cxn>
                  <a:cxn ang="0">
                    <a:pos x="17" y="27"/>
                  </a:cxn>
                  <a:cxn ang="0">
                    <a:pos x="50" y="28"/>
                  </a:cxn>
                  <a:cxn ang="0">
                    <a:pos x="50" y="2"/>
                  </a:cxn>
                  <a:cxn ang="0">
                    <a:pos x="20" y="2"/>
                  </a:cxn>
                  <a:cxn ang="0">
                    <a:pos x="19" y="0"/>
                  </a:cxn>
                  <a:cxn ang="0">
                    <a:pos x="17" y="0"/>
                  </a:cxn>
                  <a:cxn ang="0">
                    <a:pos x="14" y="2"/>
                  </a:cxn>
                  <a:cxn ang="0">
                    <a:pos x="12" y="2"/>
                  </a:cxn>
                  <a:cxn ang="0">
                    <a:pos x="14" y="7"/>
                  </a:cxn>
                  <a:cxn ang="0">
                    <a:pos x="7" y="13"/>
                  </a:cxn>
                  <a:cxn ang="0">
                    <a:pos x="0" y="25"/>
                  </a:cxn>
                  <a:cxn ang="0">
                    <a:pos x="7" y="27"/>
                  </a:cxn>
                  <a:cxn ang="0">
                    <a:pos x="7" y="28"/>
                  </a:cxn>
                </a:cxnLst>
                <a:rect l="0" t="0" r="r" b="b"/>
                <a:pathLst>
                  <a:path w="50" h="28">
                    <a:moveTo>
                      <a:pt x="7" y="28"/>
                    </a:moveTo>
                    <a:lnTo>
                      <a:pt x="9" y="28"/>
                    </a:lnTo>
                    <a:lnTo>
                      <a:pt x="12" y="27"/>
                    </a:lnTo>
                    <a:lnTo>
                      <a:pt x="15" y="27"/>
                    </a:lnTo>
                    <a:lnTo>
                      <a:pt x="17" y="27"/>
                    </a:lnTo>
                    <a:lnTo>
                      <a:pt x="50" y="28"/>
                    </a:lnTo>
                    <a:lnTo>
                      <a:pt x="50" y="2"/>
                    </a:lnTo>
                    <a:lnTo>
                      <a:pt x="20" y="2"/>
                    </a:lnTo>
                    <a:lnTo>
                      <a:pt x="19" y="0"/>
                    </a:lnTo>
                    <a:lnTo>
                      <a:pt x="17" y="0"/>
                    </a:lnTo>
                    <a:lnTo>
                      <a:pt x="14" y="2"/>
                    </a:lnTo>
                    <a:lnTo>
                      <a:pt x="12" y="2"/>
                    </a:lnTo>
                    <a:lnTo>
                      <a:pt x="14" y="7"/>
                    </a:lnTo>
                    <a:lnTo>
                      <a:pt x="7" y="13"/>
                    </a:lnTo>
                    <a:lnTo>
                      <a:pt x="0" y="25"/>
                    </a:lnTo>
                    <a:lnTo>
                      <a:pt x="7" y="27"/>
                    </a:lnTo>
                    <a:lnTo>
                      <a:pt x="7" y="2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69" name="Freeform 126"/>
              <p:cNvSpPr>
                <a:spLocks/>
              </p:cNvSpPr>
              <p:nvPr/>
            </p:nvSpPr>
            <p:spPr bwMode="auto">
              <a:xfrm>
                <a:off x="6559498" y="3226136"/>
                <a:ext cx="99533" cy="102722"/>
              </a:xfrm>
              <a:custGeom>
                <a:avLst/>
                <a:gdLst/>
                <a:ahLst/>
                <a:cxnLst>
                  <a:cxn ang="0">
                    <a:pos x="4" y="165"/>
                  </a:cxn>
                  <a:cxn ang="0">
                    <a:pos x="12" y="160"/>
                  </a:cxn>
                  <a:cxn ang="0">
                    <a:pos x="20" y="162"/>
                  </a:cxn>
                  <a:cxn ang="0">
                    <a:pos x="14" y="147"/>
                  </a:cxn>
                  <a:cxn ang="0">
                    <a:pos x="7" y="143"/>
                  </a:cxn>
                  <a:cxn ang="0">
                    <a:pos x="12" y="138"/>
                  </a:cxn>
                  <a:cxn ang="0">
                    <a:pos x="20" y="137"/>
                  </a:cxn>
                  <a:cxn ang="0">
                    <a:pos x="34" y="133"/>
                  </a:cxn>
                  <a:cxn ang="0">
                    <a:pos x="40" y="125"/>
                  </a:cxn>
                  <a:cxn ang="0">
                    <a:pos x="53" y="137"/>
                  </a:cxn>
                  <a:cxn ang="0">
                    <a:pos x="65" y="135"/>
                  </a:cxn>
                  <a:cxn ang="0">
                    <a:pos x="73" y="140"/>
                  </a:cxn>
                  <a:cxn ang="0">
                    <a:pos x="78" y="115"/>
                  </a:cxn>
                  <a:cxn ang="0">
                    <a:pos x="78" y="100"/>
                  </a:cxn>
                  <a:cxn ang="0">
                    <a:pos x="72" y="94"/>
                  </a:cxn>
                  <a:cxn ang="0">
                    <a:pos x="67" y="89"/>
                  </a:cxn>
                  <a:cxn ang="0">
                    <a:pos x="72" y="84"/>
                  </a:cxn>
                  <a:cxn ang="0">
                    <a:pos x="70" y="80"/>
                  </a:cxn>
                  <a:cxn ang="0">
                    <a:pos x="80" y="74"/>
                  </a:cxn>
                  <a:cxn ang="0">
                    <a:pos x="80" y="64"/>
                  </a:cxn>
                  <a:cxn ang="0">
                    <a:pos x="70" y="55"/>
                  </a:cxn>
                  <a:cxn ang="0">
                    <a:pos x="57" y="59"/>
                  </a:cxn>
                  <a:cxn ang="0">
                    <a:pos x="50" y="55"/>
                  </a:cxn>
                  <a:cxn ang="0">
                    <a:pos x="48" y="42"/>
                  </a:cxn>
                  <a:cxn ang="0">
                    <a:pos x="83" y="40"/>
                  </a:cxn>
                  <a:cxn ang="0">
                    <a:pos x="88" y="42"/>
                  </a:cxn>
                  <a:cxn ang="0">
                    <a:pos x="97" y="44"/>
                  </a:cxn>
                  <a:cxn ang="0">
                    <a:pos x="102" y="42"/>
                  </a:cxn>
                  <a:cxn ang="0">
                    <a:pos x="112" y="44"/>
                  </a:cxn>
                  <a:cxn ang="0">
                    <a:pos x="118" y="44"/>
                  </a:cxn>
                  <a:cxn ang="0">
                    <a:pos x="122" y="44"/>
                  </a:cxn>
                  <a:cxn ang="0">
                    <a:pos x="123" y="34"/>
                  </a:cxn>
                  <a:cxn ang="0">
                    <a:pos x="141" y="9"/>
                  </a:cxn>
                  <a:cxn ang="0">
                    <a:pos x="158" y="2"/>
                  </a:cxn>
                  <a:cxn ang="0">
                    <a:pos x="170" y="0"/>
                  </a:cxn>
                  <a:cxn ang="0">
                    <a:pos x="178" y="4"/>
                  </a:cxn>
                  <a:cxn ang="0">
                    <a:pos x="183" y="4"/>
                  </a:cxn>
                  <a:cxn ang="0">
                    <a:pos x="181" y="20"/>
                  </a:cxn>
                  <a:cxn ang="0">
                    <a:pos x="171" y="44"/>
                  </a:cxn>
                  <a:cxn ang="0">
                    <a:pos x="166" y="57"/>
                  </a:cxn>
                  <a:cxn ang="0">
                    <a:pos x="165" y="74"/>
                  </a:cxn>
                  <a:cxn ang="0">
                    <a:pos x="161" y="82"/>
                  </a:cxn>
                  <a:cxn ang="0">
                    <a:pos x="151" y="108"/>
                  </a:cxn>
                  <a:cxn ang="0">
                    <a:pos x="140" y="112"/>
                  </a:cxn>
                  <a:cxn ang="0">
                    <a:pos x="130" y="125"/>
                  </a:cxn>
                  <a:cxn ang="0">
                    <a:pos x="120" y="142"/>
                  </a:cxn>
                  <a:cxn ang="0">
                    <a:pos x="120" y="162"/>
                  </a:cxn>
                  <a:cxn ang="0">
                    <a:pos x="112" y="173"/>
                  </a:cxn>
                  <a:cxn ang="0">
                    <a:pos x="97" y="187"/>
                  </a:cxn>
                  <a:cxn ang="0">
                    <a:pos x="82" y="192"/>
                  </a:cxn>
                  <a:cxn ang="0">
                    <a:pos x="82" y="182"/>
                  </a:cxn>
                  <a:cxn ang="0">
                    <a:pos x="68" y="185"/>
                  </a:cxn>
                  <a:cxn ang="0">
                    <a:pos x="62" y="190"/>
                  </a:cxn>
                  <a:cxn ang="0">
                    <a:pos x="55" y="190"/>
                  </a:cxn>
                  <a:cxn ang="0">
                    <a:pos x="47" y="190"/>
                  </a:cxn>
                  <a:cxn ang="0">
                    <a:pos x="43" y="183"/>
                  </a:cxn>
                  <a:cxn ang="0">
                    <a:pos x="35" y="185"/>
                  </a:cxn>
                  <a:cxn ang="0">
                    <a:pos x="27" y="192"/>
                  </a:cxn>
                  <a:cxn ang="0">
                    <a:pos x="20" y="198"/>
                  </a:cxn>
                  <a:cxn ang="0">
                    <a:pos x="14" y="187"/>
                  </a:cxn>
                  <a:cxn ang="0">
                    <a:pos x="5" y="177"/>
                  </a:cxn>
                </a:cxnLst>
                <a:rect l="0" t="0" r="r" b="b"/>
                <a:pathLst>
                  <a:path w="186" h="198">
                    <a:moveTo>
                      <a:pt x="0" y="172"/>
                    </a:moveTo>
                    <a:lnTo>
                      <a:pt x="4" y="167"/>
                    </a:lnTo>
                    <a:lnTo>
                      <a:pt x="4" y="165"/>
                    </a:lnTo>
                    <a:lnTo>
                      <a:pt x="5" y="163"/>
                    </a:lnTo>
                    <a:lnTo>
                      <a:pt x="10" y="163"/>
                    </a:lnTo>
                    <a:lnTo>
                      <a:pt x="12" y="160"/>
                    </a:lnTo>
                    <a:lnTo>
                      <a:pt x="14" y="160"/>
                    </a:lnTo>
                    <a:lnTo>
                      <a:pt x="20" y="165"/>
                    </a:lnTo>
                    <a:lnTo>
                      <a:pt x="20" y="162"/>
                    </a:lnTo>
                    <a:lnTo>
                      <a:pt x="20" y="152"/>
                    </a:lnTo>
                    <a:lnTo>
                      <a:pt x="17" y="148"/>
                    </a:lnTo>
                    <a:lnTo>
                      <a:pt x="14" y="147"/>
                    </a:lnTo>
                    <a:lnTo>
                      <a:pt x="10" y="147"/>
                    </a:lnTo>
                    <a:lnTo>
                      <a:pt x="7" y="148"/>
                    </a:lnTo>
                    <a:lnTo>
                      <a:pt x="7" y="143"/>
                    </a:lnTo>
                    <a:lnTo>
                      <a:pt x="5" y="142"/>
                    </a:lnTo>
                    <a:lnTo>
                      <a:pt x="7" y="138"/>
                    </a:lnTo>
                    <a:lnTo>
                      <a:pt x="12" y="138"/>
                    </a:lnTo>
                    <a:lnTo>
                      <a:pt x="17" y="140"/>
                    </a:lnTo>
                    <a:lnTo>
                      <a:pt x="20" y="138"/>
                    </a:lnTo>
                    <a:lnTo>
                      <a:pt x="20" y="137"/>
                    </a:lnTo>
                    <a:lnTo>
                      <a:pt x="25" y="137"/>
                    </a:lnTo>
                    <a:lnTo>
                      <a:pt x="34" y="137"/>
                    </a:lnTo>
                    <a:lnTo>
                      <a:pt x="34" y="133"/>
                    </a:lnTo>
                    <a:lnTo>
                      <a:pt x="34" y="127"/>
                    </a:lnTo>
                    <a:lnTo>
                      <a:pt x="35" y="125"/>
                    </a:lnTo>
                    <a:lnTo>
                      <a:pt x="40" y="125"/>
                    </a:lnTo>
                    <a:lnTo>
                      <a:pt x="43" y="133"/>
                    </a:lnTo>
                    <a:lnTo>
                      <a:pt x="47" y="138"/>
                    </a:lnTo>
                    <a:lnTo>
                      <a:pt x="53" y="137"/>
                    </a:lnTo>
                    <a:lnTo>
                      <a:pt x="57" y="137"/>
                    </a:lnTo>
                    <a:lnTo>
                      <a:pt x="58" y="135"/>
                    </a:lnTo>
                    <a:lnTo>
                      <a:pt x="65" y="135"/>
                    </a:lnTo>
                    <a:lnTo>
                      <a:pt x="68" y="137"/>
                    </a:lnTo>
                    <a:lnTo>
                      <a:pt x="70" y="140"/>
                    </a:lnTo>
                    <a:lnTo>
                      <a:pt x="73" y="140"/>
                    </a:lnTo>
                    <a:lnTo>
                      <a:pt x="73" y="135"/>
                    </a:lnTo>
                    <a:lnTo>
                      <a:pt x="72" y="132"/>
                    </a:lnTo>
                    <a:lnTo>
                      <a:pt x="78" y="115"/>
                    </a:lnTo>
                    <a:lnTo>
                      <a:pt x="80" y="107"/>
                    </a:lnTo>
                    <a:lnTo>
                      <a:pt x="80" y="102"/>
                    </a:lnTo>
                    <a:lnTo>
                      <a:pt x="78" y="100"/>
                    </a:lnTo>
                    <a:lnTo>
                      <a:pt x="77" y="98"/>
                    </a:lnTo>
                    <a:lnTo>
                      <a:pt x="73" y="95"/>
                    </a:lnTo>
                    <a:lnTo>
                      <a:pt x="72" y="94"/>
                    </a:lnTo>
                    <a:lnTo>
                      <a:pt x="70" y="92"/>
                    </a:lnTo>
                    <a:lnTo>
                      <a:pt x="68" y="90"/>
                    </a:lnTo>
                    <a:lnTo>
                      <a:pt x="67" y="89"/>
                    </a:lnTo>
                    <a:lnTo>
                      <a:pt x="67" y="87"/>
                    </a:lnTo>
                    <a:lnTo>
                      <a:pt x="70" y="85"/>
                    </a:lnTo>
                    <a:lnTo>
                      <a:pt x="72" y="84"/>
                    </a:lnTo>
                    <a:lnTo>
                      <a:pt x="72" y="84"/>
                    </a:lnTo>
                    <a:lnTo>
                      <a:pt x="72" y="80"/>
                    </a:lnTo>
                    <a:lnTo>
                      <a:pt x="70" y="80"/>
                    </a:lnTo>
                    <a:lnTo>
                      <a:pt x="70" y="77"/>
                    </a:lnTo>
                    <a:lnTo>
                      <a:pt x="75" y="74"/>
                    </a:lnTo>
                    <a:lnTo>
                      <a:pt x="80" y="74"/>
                    </a:lnTo>
                    <a:lnTo>
                      <a:pt x="80" y="69"/>
                    </a:lnTo>
                    <a:lnTo>
                      <a:pt x="78" y="67"/>
                    </a:lnTo>
                    <a:lnTo>
                      <a:pt x="80" y="64"/>
                    </a:lnTo>
                    <a:lnTo>
                      <a:pt x="80" y="57"/>
                    </a:lnTo>
                    <a:lnTo>
                      <a:pt x="78" y="55"/>
                    </a:lnTo>
                    <a:lnTo>
                      <a:pt x="70" y="55"/>
                    </a:lnTo>
                    <a:lnTo>
                      <a:pt x="65" y="57"/>
                    </a:lnTo>
                    <a:lnTo>
                      <a:pt x="60" y="59"/>
                    </a:lnTo>
                    <a:lnTo>
                      <a:pt x="57" y="59"/>
                    </a:lnTo>
                    <a:lnTo>
                      <a:pt x="52" y="60"/>
                    </a:lnTo>
                    <a:lnTo>
                      <a:pt x="50" y="59"/>
                    </a:lnTo>
                    <a:lnTo>
                      <a:pt x="50" y="55"/>
                    </a:lnTo>
                    <a:lnTo>
                      <a:pt x="50" y="52"/>
                    </a:lnTo>
                    <a:lnTo>
                      <a:pt x="50" y="47"/>
                    </a:lnTo>
                    <a:lnTo>
                      <a:pt x="48" y="42"/>
                    </a:lnTo>
                    <a:lnTo>
                      <a:pt x="50" y="39"/>
                    </a:lnTo>
                    <a:lnTo>
                      <a:pt x="80" y="39"/>
                    </a:lnTo>
                    <a:lnTo>
                      <a:pt x="83" y="40"/>
                    </a:lnTo>
                    <a:lnTo>
                      <a:pt x="85" y="39"/>
                    </a:lnTo>
                    <a:lnTo>
                      <a:pt x="87" y="39"/>
                    </a:lnTo>
                    <a:lnTo>
                      <a:pt x="88" y="42"/>
                    </a:lnTo>
                    <a:lnTo>
                      <a:pt x="92" y="40"/>
                    </a:lnTo>
                    <a:lnTo>
                      <a:pt x="95" y="42"/>
                    </a:lnTo>
                    <a:lnTo>
                      <a:pt x="97" y="44"/>
                    </a:lnTo>
                    <a:lnTo>
                      <a:pt x="98" y="42"/>
                    </a:lnTo>
                    <a:lnTo>
                      <a:pt x="98" y="42"/>
                    </a:lnTo>
                    <a:lnTo>
                      <a:pt x="102" y="42"/>
                    </a:lnTo>
                    <a:lnTo>
                      <a:pt x="105" y="44"/>
                    </a:lnTo>
                    <a:lnTo>
                      <a:pt x="107" y="44"/>
                    </a:lnTo>
                    <a:lnTo>
                      <a:pt x="112" y="44"/>
                    </a:lnTo>
                    <a:lnTo>
                      <a:pt x="113" y="44"/>
                    </a:lnTo>
                    <a:lnTo>
                      <a:pt x="115" y="45"/>
                    </a:lnTo>
                    <a:lnTo>
                      <a:pt x="118" y="44"/>
                    </a:lnTo>
                    <a:lnTo>
                      <a:pt x="118" y="45"/>
                    </a:lnTo>
                    <a:lnTo>
                      <a:pt x="122" y="45"/>
                    </a:lnTo>
                    <a:lnTo>
                      <a:pt x="122" y="44"/>
                    </a:lnTo>
                    <a:lnTo>
                      <a:pt x="120" y="40"/>
                    </a:lnTo>
                    <a:lnTo>
                      <a:pt x="120" y="39"/>
                    </a:lnTo>
                    <a:lnTo>
                      <a:pt x="123" y="34"/>
                    </a:lnTo>
                    <a:lnTo>
                      <a:pt x="125" y="32"/>
                    </a:lnTo>
                    <a:lnTo>
                      <a:pt x="136" y="14"/>
                    </a:lnTo>
                    <a:lnTo>
                      <a:pt x="141" y="9"/>
                    </a:lnTo>
                    <a:lnTo>
                      <a:pt x="146" y="9"/>
                    </a:lnTo>
                    <a:lnTo>
                      <a:pt x="148" y="5"/>
                    </a:lnTo>
                    <a:lnTo>
                      <a:pt x="158" y="2"/>
                    </a:lnTo>
                    <a:lnTo>
                      <a:pt x="163" y="2"/>
                    </a:lnTo>
                    <a:lnTo>
                      <a:pt x="165" y="0"/>
                    </a:lnTo>
                    <a:lnTo>
                      <a:pt x="170" y="0"/>
                    </a:lnTo>
                    <a:lnTo>
                      <a:pt x="173" y="0"/>
                    </a:lnTo>
                    <a:lnTo>
                      <a:pt x="175" y="2"/>
                    </a:lnTo>
                    <a:lnTo>
                      <a:pt x="178" y="4"/>
                    </a:lnTo>
                    <a:lnTo>
                      <a:pt x="181" y="4"/>
                    </a:lnTo>
                    <a:lnTo>
                      <a:pt x="183" y="4"/>
                    </a:lnTo>
                    <a:lnTo>
                      <a:pt x="183" y="4"/>
                    </a:lnTo>
                    <a:lnTo>
                      <a:pt x="186" y="9"/>
                    </a:lnTo>
                    <a:lnTo>
                      <a:pt x="186" y="17"/>
                    </a:lnTo>
                    <a:lnTo>
                      <a:pt x="181" y="20"/>
                    </a:lnTo>
                    <a:lnTo>
                      <a:pt x="180" y="24"/>
                    </a:lnTo>
                    <a:lnTo>
                      <a:pt x="170" y="35"/>
                    </a:lnTo>
                    <a:lnTo>
                      <a:pt x="171" y="44"/>
                    </a:lnTo>
                    <a:lnTo>
                      <a:pt x="170" y="49"/>
                    </a:lnTo>
                    <a:lnTo>
                      <a:pt x="170" y="54"/>
                    </a:lnTo>
                    <a:lnTo>
                      <a:pt x="166" y="57"/>
                    </a:lnTo>
                    <a:lnTo>
                      <a:pt x="166" y="64"/>
                    </a:lnTo>
                    <a:lnTo>
                      <a:pt x="166" y="67"/>
                    </a:lnTo>
                    <a:lnTo>
                      <a:pt x="165" y="74"/>
                    </a:lnTo>
                    <a:lnTo>
                      <a:pt x="166" y="74"/>
                    </a:lnTo>
                    <a:lnTo>
                      <a:pt x="165" y="80"/>
                    </a:lnTo>
                    <a:lnTo>
                      <a:pt x="161" y="82"/>
                    </a:lnTo>
                    <a:lnTo>
                      <a:pt x="160" y="89"/>
                    </a:lnTo>
                    <a:lnTo>
                      <a:pt x="160" y="97"/>
                    </a:lnTo>
                    <a:lnTo>
                      <a:pt x="151" y="108"/>
                    </a:lnTo>
                    <a:lnTo>
                      <a:pt x="146" y="108"/>
                    </a:lnTo>
                    <a:lnTo>
                      <a:pt x="143" y="112"/>
                    </a:lnTo>
                    <a:lnTo>
                      <a:pt x="140" y="112"/>
                    </a:lnTo>
                    <a:lnTo>
                      <a:pt x="135" y="115"/>
                    </a:lnTo>
                    <a:lnTo>
                      <a:pt x="130" y="120"/>
                    </a:lnTo>
                    <a:lnTo>
                      <a:pt x="130" y="125"/>
                    </a:lnTo>
                    <a:lnTo>
                      <a:pt x="122" y="132"/>
                    </a:lnTo>
                    <a:lnTo>
                      <a:pt x="120" y="137"/>
                    </a:lnTo>
                    <a:lnTo>
                      <a:pt x="120" y="142"/>
                    </a:lnTo>
                    <a:lnTo>
                      <a:pt x="122" y="143"/>
                    </a:lnTo>
                    <a:lnTo>
                      <a:pt x="122" y="157"/>
                    </a:lnTo>
                    <a:lnTo>
                      <a:pt x="120" y="162"/>
                    </a:lnTo>
                    <a:lnTo>
                      <a:pt x="120" y="167"/>
                    </a:lnTo>
                    <a:lnTo>
                      <a:pt x="115" y="172"/>
                    </a:lnTo>
                    <a:lnTo>
                      <a:pt x="112" y="173"/>
                    </a:lnTo>
                    <a:lnTo>
                      <a:pt x="108" y="175"/>
                    </a:lnTo>
                    <a:lnTo>
                      <a:pt x="107" y="178"/>
                    </a:lnTo>
                    <a:lnTo>
                      <a:pt x="97" y="187"/>
                    </a:lnTo>
                    <a:lnTo>
                      <a:pt x="92" y="192"/>
                    </a:lnTo>
                    <a:lnTo>
                      <a:pt x="87" y="195"/>
                    </a:lnTo>
                    <a:lnTo>
                      <a:pt x="82" y="192"/>
                    </a:lnTo>
                    <a:lnTo>
                      <a:pt x="80" y="188"/>
                    </a:lnTo>
                    <a:lnTo>
                      <a:pt x="78" y="187"/>
                    </a:lnTo>
                    <a:lnTo>
                      <a:pt x="82" y="182"/>
                    </a:lnTo>
                    <a:lnTo>
                      <a:pt x="82" y="180"/>
                    </a:lnTo>
                    <a:lnTo>
                      <a:pt x="73" y="182"/>
                    </a:lnTo>
                    <a:lnTo>
                      <a:pt x="68" y="185"/>
                    </a:lnTo>
                    <a:lnTo>
                      <a:pt x="65" y="185"/>
                    </a:lnTo>
                    <a:lnTo>
                      <a:pt x="62" y="185"/>
                    </a:lnTo>
                    <a:lnTo>
                      <a:pt x="62" y="190"/>
                    </a:lnTo>
                    <a:lnTo>
                      <a:pt x="60" y="193"/>
                    </a:lnTo>
                    <a:lnTo>
                      <a:pt x="55" y="193"/>
                    </a:lnTo>
                    <a:lnTo>
                      <a:pt x="55" y="190"/>
                    </a:lnTo>
                    <a:lnTo>
                      <a:pt x="53" y="188"/>
                    </a:lnTo>
                    <a:lnTo>
                      <a:pt x="50" y="190"/>
                    </a:lnTo>
                    <a:lnTo>
                      <a:pt x="47" y="190"/>
                    </a:lnTo>
                    <a:lnTo>
                      <a:pt x="47" y="190"/>
                    </a:lnTo>
                    <a:lnTo>
                      <a:pt x="47" y="187"/>
                    </a:lnTo>
                    <a:lnTo>
                      <a:pt x="43" y="183"/>
                    </a:lnTo>
                    <a:lnTo>
                      <a:pt x="42" y="182"/>
                    </a:lnTo>
                    <a:lnTo>
                      <a:pt x="40" y="182"/>
                    </a:lnTo>
                    <a:lnTo>
                      <a:pt x="35" y="185"/>
                    </a:lnTo>
                    <a:lnTo>
                      <a:pt x="32" y="185"/>
                    </a:lnTo>
                    <a:lnTo>
                      <a:pt x="30" y="190"/>
                    </a:lnTo>
                    <a:lnTo>
                      <a:pt x="27" y="192"/>
                    </a:lnTo>
                    <a:lnTo>
                      <a:pt x="25" y="192"/>
                    </a:lnTo>
                    <a:lnTo>
                      <a:pt x="22" y="196"/>
                    </a:lnTo>
                    <a:lnTo>
                      <a:pt x="20" y="198"/>
                    </a:lnTo>
                    <a:lnTo>
                      <a:pt x="17" y="195"/>
                    </a:lnTo>
                    <a:lnTo>
                      <a:pt x="17" y="192"/>
                    </a:lnTo>
                    <a:lnTo>
                      <a:pt x="14" y="187"/>
                    </a:lnTo>
                    <a:lnTo>
                      <a:pt x="14" y="183"/>
                    </a:lnTo>
                    <a:lnTo>
                      <a:pt x="7" y="178"/>
                    </a:lnTo>
                    <a:lnTo>
                      <a:pt x="5" y="177"/>
                    </a:lnTo>
                    <a:lnTo>
                      <a:pt x="0" y="172"/>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70" name="Freeform 127"/>
              <p:cNvSpPr>
                <a:spLocks/>
              </p:cNvSpPr>
              <p:nvPr/>
            </p:nvSpPr>
            <p:spPr bwMode="auto">
              <a:xfrm>
                <a:off x="6570200" y="3320556"/>
                <a:ext cx="13913" cy="16601"/>
              </a:xfrm>
              <a:custGeom>
                <a:avLst/>
                <a:gdLst/>
                <a:ahLst/>
                <a:cxnLst>
                  <a:cxn ang="0">
                    <a:pos x="27" y="8"/>
                  </a:cxn>
                  <a:cxn ang="0">
                    <a:pos x="27" y="5"/>
                  </a:cxn>
                  <a:cxn ang="0">
                    <a:pos x="23" y="1"/>
                  </a:cxn>
                  <a:cxn ang="0">
                    <a:pos x="22" y="0"/>
                  </a:cxn>
                  <a:cxn ang="0">
                    <a:pos x="20" y="0"/>
                  </a:cxn>
                  <a:cxn ang="0">
                    <a:pos x="15" y="3"/>
                  </a:cxn>
                  <a:cxn ang="0">
                    <a:pos x="12" y="3"/>
                  </a:cxn>
                  <a:cxn ang="0">
                    <a:pos x="10" y="8"/>
                  </a:cxn>
                  <a:cxn ang="0">
                    <a:pos x="7" y="10"/>
                  </a:cxn>
                  <a:cxn ang="0">
                    <a:pos x="5" y="10"/>
                  </a:cxn>
                  <a:cxn ang="0">
                    <a:pos x="2" y="14"/>
                  </a:cxn>
                  <a:cxn ang="0">
                    <a:pos x="0" y="16"/>
                  </a:cxn>
                  <a:cxn ang="0">
                    <a:pos x="4" y="19"/>
                  </a:cxn>
                  <a:cxn ang="0">
                    <a:pos x="5" y="24"/>
                  </a:cxn>
                  <a:cxn ang="0">
                    <a:pos x="2" y="29"/>
                  </a:cxn>
                  <a:cxn ang="0">
                    <a:pos x="4" y="33"/>
                  </a:cxn>
                  <a:cxn ang="0">
                    <a:pos x="9" y="29"/>
                  </a:cxn>
                  <a:cxn ang="0">
                    <a:pos x="12" y="29"/>
                  </a:cxn>
                  <a:cxn ang="0">
                    <a:pos x="15" y="26"/>
                  </a:cxn>
                  <a:cxn ang="0">
                    <a:pos x="15" y="18"/>
                  </a:cxn>
                  <a:cxn ang="0">
                    <a:pos x="17" y="16"/>
                  </a:cxn>
                  <a:cxn ang="0">
                    <a:pos x="22" y="13"/>
                  </a:cxn>
                  <a:cxn ang="0">
                    <a:pos x="27" y="8"/>
                  </a:cxn>
                </a:cxnLst>
                <a:rect l="0" t="0" r="r" b="b"/>
                <a:pathLst>
                  <a:path w="27" h="33">
                    <a:moveTo>
                      <a:pt x="27" y="8"/>
                    </a:moveTo>
                    <a:lnTo>
                      <a:pt x="27" y="5"/>
                    </a:lnTo>
                    <a:lnTo>
                      <a:pt x="23" y="1"/>
                    </a:lnTo>
                    <a:lnTo>
                      <a:pt x="22" y="0"/>
                    </a:lnTo>
                    <a:lnTo>
                      <a:pt x="20" y="0"/>
                    </a:lnTo>
                    <a:lnTo>
                      <a:pt x="15" y="3"/>
                    </a:lnTo>
                    <a:lnTo>
                      <a:pt x="12" y="3"/>
                    </a:lnTo>
                    <a:lnTo>
                      <a:pt x="10" y="8"/>
                    </a:lnTo>
                    <a:lnTo>
                      <a:pt x="7" y="10"/>
                    </a:lnTo>
                    <a:lnTo>
                      <a:pt x="5" y="10"/>
                    </a:lnTo>
                    <a:lnTo>
                      <a:pt x="2" y="14"/>
                    </a:lnTo>
                    <a:lnTo>
                      <a:pt x="0" y="16"/>
                    </a:lnTo>
                    <a:lnTo>
                      <a:pt x="4" y="19"/>
                    </a:lnTo>
                    <a:lnTo>
                      <a:pt x="5" y="24"/>
                    </a:lnTo>
                    <a:lnTo>
                      <a:pt x="2" y="29"/>
                    </a:lnTo>
                    <a:lnTo>
                      <a:pt x="4" y="33"/>
                    </a:lnTo>
                    <a:lnTo>
                      <a:pt x="9" y="29"/>
                    </a:lnTo>
                    <a:lnTo>
                      <a:pt x="12" y="29"/>
                    </a:lnTo>
                    <a:lnTo>
                      <a:pt x="15" y="26"/>
                    </a:lnTo>
                    <a:lnTo>
                      <a:pt x="15" y="18"/>
                    </a:lnTo>
                    <a:lnTo>
                      <a:pt x="17" y="16"/>
                    </a:lnTo>
                    <a:lnTo>
                      <a:pt x="22" y="13"/>
                    </a:lnTo>
                    <a:lnTo>
                      <a:pt x="27" y="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71" name="Freeform 128"/>
              <p:cNvSpPr>
                <a:spLocks/>
              </p:cNvSpPr>
              <p:nvPr/>
            </p:nvSpPr>
            <p:spPr bwMode="auto">
              <a:xfrm>
                <a:off x="6796023" y="3281128"/>
                <a:ext cx="144483" cy="129699"/>
              </a:xfrm>
              <a:custGeom>
                <a:avLst/>
                <a:gdLst/>
                <a:ahLst/>
                <a:cxnLst>
                  <a:cxn ang="0">
                    <a:pos x="33" y="3"/>
                  </a:cxn>
                  <a:cxn ang="0">
                    <a:pos x="115" y="0"/>
                  </a:cxn>
                  <a:cxn ang="0">
                    <a:pos x="208" y="57"/>
                  </a:cxn>
                  <a:cxn ang="0">
                    <a:pos x="241" y="80"/>
                  </a:cxn>
                  <a:cxn ang="0">
                    <a:pos x="241" y="85"/>
                  </a:cxn>
                  <a:cxn ang="0">
                    <a:pos x="231" y="111"/>
                  </a:cxn>
                  <a:cxn ang="0">
                    <a:pos x="243" y="126"/>
                  </a:cxn>
                  <a:cxn ang="0">
                    <a:pos x="248" y="136"/>
                  </a:cxn>
                  <a:cxn ang="0">
                    <a:pos x="241" y="143"/>
                  </a:cxn>
                  <a:cxn ang="0">
                    <a:pos x="244" y="160"/>
                  </a:cxn>
                  <a:cxn ang="0">
                    <a:pos x="244" y="173"/>
                  </a:cxn>
                  <a:cxn ang="0">
                    <a:pos x="246" y="180"/>
                  </a:cxn>
                  <a:cxn ang="0">
                    <a:pos x="249" y="188"/>
                  </a:cxn>
                  <a:cxn ang="0">
                    <a:pos x="259" y="206"/>
                  </a:cxn>
                  <a:cxn ang="0">
                    <a:pos x="271" y="213"/>
                  </a:cxn>
                  <a:cxn ang="0">
                    <a:pos x="268" y="216"/>
                  </a:cxn>
                  <a:cxn ang="0">
                    <a:pos x="258" y="221"/>
                  </a:cxn>
                  <a:cxn ang="0">
                    <a:pos x="243" y="224"/>
                  </a:cxn>
                  <a:cxn ang="0">
                    <a:pos x="234" y="226"/>
                  </a:cxn>
                  <a:cxn ang="0">
                    <a:pos x="218" y="231"/>
                  </a:cxn>
                  <a:cxn ang="0">
                    <a:pos x="208" y="229"/>
                  </a:cxn>
                  <a:cxn ang="0">
                    <a:pos x="204" y="236"/>
                  </a:cxn>
                  <a:cxn ang="0">
                    <a:pos x="191" y="236"/>
                  </a:cxn>
                  <a:cxn ang="0">
                    <a:pos x="185" y="234"/>
                  </a:cxn>
                  <a:cxn ang="0">
                    <a:pos x="175" y="239"/>
                  </a:cxn>
                  <a:cxn ang="0">
                    <a:pos x="166" y="236"/>
                  </a:cxn>
                  <a:cxn ang="0">
                    <a:pos x="156" y="234"/>
                  </a:cxn>
                  <a:cxn ang="0">
                    <a:pos x="151" y="234"/>
                  </a:cxn>
                  <a:cxn ang="0">
                    <a:pos x="120" y="251"/>
                  </a:cxn>
                  <a:cxn ang="0">
                    <a:pos x="111" y="198"/>
                  </a:cxn>
                  <a:cxn ang="0">
                    <a:pos x="105" y="193"/>
                  </a:cxn>
                  <a:cxn ang="0">
                    <a:pos x="98" y="189"/>
                  </a:cxn>
                  <a:cxn ang="0">
                    <a:pos x="93" y="189"/>
                  </a:cxn>
                  <a:cxn ang="0">
                    <a:pos x="88" y="188"/>
                  </a:cxn>
                  <a:cxn ang="0">
                    <a:pos x="82" y="183"/>
                  </a:cxn>
                  <a:cxn ang="0">
                    <a:pos x="75" y="176"/>
                  </a:cxn>
                  <a:cxn ang="0">
                    <a:pos x="57" y="173"/>
                  </a:cxn>
                  <a:cxn ang="0">
                    <a:pos x="50" y="166"/>
                  </a:cxn>
                  <a:cxn ang="0">
                    <a:pos x="40" y="166"/>
                  </a:cxn>
                  <a:cxn ang="0">
                    <a:pos x="8" y="123"/>
                  </a:cxn>
                  <a:cxn ang="0">
                    <a:pos x="12" y="80"/>
                  </a:cxn>
                  <a:cxn ang="0">
                    <a:pos x="30" y="65"/>
                  </a:cxn>
                  <a:cxn ang="0">
                    <a:pos x="40" y="57"/>
                  </a:cxn>
                  <a:cxn ang="0">
                    <a:pos x="37" y="47"/>
                  </a:cxn>
                  <a:cxn ang="0">
                    <a:pos x="32" y="40"/>
                  </a:cxn>
                  <a:cxn ang="0">
                    <a:pos x="32" y="37"/>
                  </a:cxn>
                  <a:cxn ang="0">
                    <a:pos x="38" y="33"/>
                  </a:cxn>
                  <a:cxn ang="0">
                    <a:pos x="40" y="23"/>
                  </a:cxn>
                  <a:cxn ang="0">
                    <a:pos x="37" y="12"/>
                  </a:cxn>
                </a:cxnLst>
                <a:rect l="0" t="0" r="r" b="b"/>
                <a:pathLst>
                  <a:path w="271" h="251">
                    <a:moveTo>
                      <a:pt x="30" y="5"/>
                    </a:moveTo>
                    <a:lnTo>
                      <a:pt x="32" y="3"/>
                    </a:lnTo>
                    <a:lnTo>
                      <a:pt x="33" y="3"/>
                    </a:lnTo>
                    <a:lnTo>
                      <a:pt x="35" y="2"/>
                    </a:lnTo>
                    <a:lnTo>
                      <a:pt x="65" y="2"/>
                    </a:lnTo>
                    <a:lnTo>
                      <a:pt x="115" y="0"/>
                    </a:lnTo>
                    <a:lnTo>
                      <a:pt x="204" y="47"/>
                    </a:lnTo>
                    <a:lnTo>
                      <a:pt x="209" y="53"/>
                    </a:lnTo>
                    <a:lnTo>
                      <a:pt x="208" y="57"/>
                    </a:lnTo>
                    <a:lnTo>
                      <a:pt x="208" y="58"/>
                    </a:lnTo>
                    <a:lnTo>
                      <a:pt x="211" y="62"/>
                    </a:lnTo>
                    <a:lnTo>
                      <a:pt x="241" y="80"/>
                    </a:lnTo>
                    <a:lnTo>
                      <a:pt x="239" y="80"/>
                    </a:lnTo>
                    <a:lnTo>
                      <a:pt x="241" y="82"/>
                    </a:lnTo>
                    <a:lnTo>
                      <a:pt x="241" y="85"/>
                    </a:lnTo>
                    <a:lnTo>
                      <a:pt x="239" y="87"/>
                    </a:lnTo>
                    <a:lnTo>
                      <a:pt x="234" y="101"/>
                    </a:lnTo>
                    <a:lnTo>
                      <a:pt x="231" y="111"/>
                    </a:lnTo>
                    <a:lnTo>
                      <a:pt x="231" y="116"/>
                    </a:lnTo>
                    <a:lnTo>
                      <a:pt x="238" y="121"/>
                    </a:lnTo>
                    <a:lnTo>
                      <a:pt x="243" y="126"/>
                    </a:lnTo>
                    <a:lnTo>
                      <a:pt x="246" y="126"/>
                    </a:lnTo>
                    <a:lnTo>
                      <a:pt x="249" y="135"/>
                    </a:lnTo>
                    <a:lnTo>
                      <a:pt x="248" y="136"/>
                    </a:lnTo>
                    <a:lnTo>
                      <a:pt x="246" y="136"/>
                    </a:lnTo>
                    <a:lnTo>
                      <a:pt x="243" y="138"/>
                    </a:lnTo>
                    <a:lnTo>
                      <a:pt x="241" y="143"/>
                    </a:lnTo>
                    <a:lnTo>
                      <a:pt x="241" y="151"/>
                    </a:lnTo>
                    <a:lnTo>
                      <a:pt x="246" y="155"/>
                    </a:lnTo>
                    <a:lnTo>
                      <a:pt x="244" y="160"/>
                    </a:lnTo>
                    <a:lnTo>
                      <a:pt x="241" y="161"/>
                    </a:lnTo>
                    <a:lnTo>
                      <a:pt x="243" y="166"/>
                    </a:lnTo>
                    <a:lnTo>
                      <a:pt x="244" y="173"/>
                    </a:lnTo>
                    <a:lnTo>
                      <a:pt x="244" y="173"/>
                    </a:lnTo>
                    <a:lnTo>
                      <a:pt x="244" y="176"/>
                    </a:lnTo>
                    <a:lnTo>
                      <a:pt x="246" y="180"/>
                    </a:lnTo>
                    <a:lnTo>
                      <a:pt x="249" y="183"/>
                    </a:lnTo>
                    <a:lnTo>
                      <a:pt x="246" y="186"/>
                    </a:lnTo>
                    <a:lnTo>
                      <a:pt x="249" y="188"/>
                    </a:lnTo>
                    <a:lnTo>
                      <a:pt x="251" y="194"/>
                    </a:lnTo>
                    <a:lnTo>
                      <a:pt x="251" y="198"/>
                    </a:lnTo>
                    <a:lnTo>
                      <a:pt x="259" y="206"/>
                    </a:lnTo>
                    <a:lnTo>
                      <a:pt x="266" y="206"/>
                    </a:lnTo>
                    <a:lnTo>
                      <a:pt x="271" y="211"/>
                    </a:lnTo>
                    <a:lnTo>
                      <a:pt x="271" y="213"/>
                    </a:lnTo>
                    <a:lnTo>
                      <a:pt x="271" y="213"/>
                    </a:lnTo>
                    <a:lnTo>
                      <a:pt x="271" y="213"/>
                    </a:lnTo>
                    <a:lnTo>
                      <a:pt x="268" y="216"/>
                    </a:lnTo>
                    <a:lnTo>
                      <a:pt x="264" y="214"/>
                    </a:lnTo>
                    <a:lnTo>
                      <a:pt x="261" y="218"/>
                    </a:lnTo>
                    <a:lnTo>
                      <a:pt x="258" y="221"/>
                    </a:lnTo>
                    <a:lnTo>
                      <a:pt x="253" y="221"/>
                    </a:lnTo>
                    <a:lnTo>
                      <a:pt x="249" y="224"/>
                    </a:lnTo>
                    <a:lnTo>
                      <a:pt x="243" y="224"/>
                    </a:lnTo>
                    <a:lnTo>
                      <a:pt x="241" y="226"/>
                    </a:lnTo>
                    <a:lnTo>
                      <a:pt x="238" y="228"/>
                    </a:lnTo>
                    <a:lnTo>
                      <a:pt x="234" y="226"/>
                    </a:lnTo>
                    <a:lnTo>
                      <a:pt x="224" y="229"/>
                    </a:lnTo>
                    <a:lnTo>
                      <a:pt x="223" y="231"/>
                    </a:lnTo>
                    <a:lnTo>
                      <a:pt x="218" y="231"/>
                    </a:lnTo>
                    <a:lnTo>
                      <a:pt x="216" y="229"/>
                    </a:lnTo>
                    <a:lnTo>
                      <a:pt x="211" y="229"/>
                    </a:lnTo>
                    <a:lnTo>
                      <a:pt x="208" y="229"/>
                    </a:lnTo>
                    <a:lnTo>
                      <a:pt x="206" y="229"/>
                    </a:lnTo>
                    <a:lnTo>
                      <a:pt x="208" y="233"/>
                    </a:lnTo>
                    <a:lnTo>
                      <a:pt x="204" y="236"/>
                    </a:lnTo>
                    <a:lnTo>
                      <a:pt x="198" y="236"/>
                    </a:lnTo>
                    <a:lnTo>
                      <a:pt x="193" y="238"/>
                    </a:lnTo>
                    <a:lnTo>
                      <a:pt x="191" y="236"/>
                    </a:lnTo>
                    <a:lnTo>
                      <a:pt x="188" y="236"/>
                    </a:lnTo>
                    <a:lnTo>
                      <a:pt x="186" y="234"/>
                    </a:lnTo>
                    <a:lnTo>
                      <a:pt x="185" y="234"/>
                    </a:lnTo>
                    <a:lnTo>
                      <a:pt x="183" y="234"/>
                    </a:lnTo>
                    <a:lnTo>
                      <a:pt x="180" y="236"/>
                    </a:lnTo>
                    <a:lnTo>
                      <a:pt x="175" y="239"/>
                    </a:lnTo>
                    <a:lnTo>
                      <a:pt x="168" y="241"/>
                    </a:lnTo>
                    <a:lnTo>
                      <a:pt x="168" y="239"/>
                    </a:lnTo>
                    <a:lnTo>
                      <a:pt x="166" y="236"/>
                    </a:lnTo>
                    <a:lnTo>
                      <a:pt x="163" y="236"/>
                    </a:lnTo>
                    <a:lnTo>
                      <a:pt x="160" y="234"/>
                    </a:lnTo>
                    <a:lnTo>
                      <a:pt x="156" y="234"/>
                    </a:lnTo>
                    <a:lnTo>
                      <a:pt x="156" y="231"/>
                    </a:lnTo>
                    <a:lnTo>
                      <a:pt x="153" y="233"/>
                    </a:lnTo>
                    <a:lnTo>
                      <a:pt x="151" y="234"/>
                    </a:lnTo>
                    <a:lnTo>
                      <a:pt x="148" y="234"/>
                    </a:lnTo>
                    <a:lnTo>
                      <a:pt x="125" y="234"/>
                    </a:lnTo>
                    <a:lnTo>
                      <a:pt x="120" y="251"/>
                    </a:lnTo>
                    <a:lnTo>
                      <a:pt x="120" y="214"/>
                    </a:lnTo>
                    <a:lnTo>
                      <a:pt x="118" y="206"/>
                    </a:lnTo>
                    <a:lnTo>
                      <a:pt x="111" y="198"/>
                    </a:lnTo>
                    <a:lnTo>
                      <a:pt x="108" y="194"/>
                    </a:lnTo>
                    <a:lnTo>
                      <a:pt x="105" y="193"/>
                    </a:lnTo>
                    <a:lnTo>
                      <a:pt x="105" y="193"/>
                    </a:lnTo>
                    <a:lnTo>
                      <a:pt x="103" y="191"/>
                    </a:lnTo>
                    <a:lnTo>
                      <a:pt x="101" y="191"/>
                    </a:lnTo>
                    <a:lnTo>
                      <a:pt x="98" y="189"/>
                    </a:lnTo>
                    <a:lnTo>
                      <a:pt x="96" y="191"/>
                    </a:lnTo>
                    <a:lnTo>
                      <a:pt x="95" y="189"/>
                    </a:lnTo>
                    <a:lnTo>
                      <a:pt x="93" y="189"/>
                    </a:lnTo>
                    <a:lnTo>
                      <a:pt x="91" y="186"/>
                    </a:lnTo>
                    <a:lnTo>
                      <a:pt x="88" y="186"/>
                    </a:lnTo>
                    <a:lnTo>
                      <a:pt x="88" y="188"/>
                    </a:lnTo>
                    <a:lnTo>
                      <a:pt x="88" y="188"/>
                    </a:lnTo>
                    <a:lnTo>
                      <a:pt x="85" y="188"/>
                    </a:lnTo>
                    <a:lnTo>
                      <a:pt x="82" y="183"/>
                    </a:lnTo>
                    <a:lnTo>
                      <a:pt x="80" y="180"/>
                    </a:lnTo>
                    <a:lnTo>
                      <a:pt x="77" y="180"/>
                    </a:lnTo>
                    <a:lnTo>
                      <a:pt x="75" y="176"/>
                    </a:lnTo>
                    <a:lnTo>
                      <a:pt x="72" y="176"/>
                    </a:lnTo>
                    <a:lnTo>
                      <a:pt x="62" y="173"/>
                    </a:lnTo>
                    <a:lnTo>
                      <a:pt x="57" y="173"/>
                    </a:lnTo>
                    <a:lnTo>
                      <a:pt x="53" y="171"/>
                    </a:lnTo>
                    <a:lnTo>
                      <a:pt x="53" y="170"/>
                    </a:lnTo>
                    <a:lnTo>
                      <a:pt x="50" y="166"/>
                    </a:lnTo>
                    <a:lnTo>
                      <a:pt x="47" y="166"/>
                    </a:lnTo>
                    <a:lnTo>
                      <a:pt x="43" y="166"/>
                    </a:lnTo>
                    <a:lnTo>
                      <a:pt x="40" y="166"/>
                    </a:lnTo>
                    <a:lnTo>
                      <a:pt x="32" y="163"/>
                    </a:lnTo>
                    <a:lnTo>
                      <a:pt x="25" y="145"/>
                    </a:lnTo>
                    <a:lnTo>
                      <a:pt x="8" y="123"/>
                    </a:lnTo>
                    <a:lnTo>
                      <a:pt x="3" y="98"/>
                    </a:lnTo>
                    <a:lnTo>
                      <a:pt x="0" y="80"/>
                    </a:lnTo>
                    <a:lnTo>
                      <a:pt x="12" y="80"/>
                    </a:lnTo>
                    <a:lnTo>
                      <a:pt x="20" y="78"/>
                    </a:lnTo>
                    <a:lnTo>
                      <a:pt x="25" y="72"/>
                    </a:lnTo>
                    <a:lnTo>
                      <a:pt x="30" y="65"/>
                    </a:lnTo>
                    <a:lnTo>
                      <a:pt x="33" y="63"/>
                    </a:lnTo>
                    <a:lnTo>
                      <a:pt x="37" y="60"/>
                    </a:lnTo>
                    <a:lnTo>
                      <a:pt x="40" y="57"/>
                    </a:lnTo>
                    <a:lnTo>
                      <a:pt x="42" y="53"/>
                    </a:lnTo>
                    <a:lnTo>
                      <a:pt x="40" y="47"/>
                    </a:lnTo>
                    <a:lnTo>
                      <a:pt x="37" y="47"/>
                    </a:lnTo>
                    <a:lnTo>
                      <a:pt x="35" y="43"/>
                    </a:lnTo>
                    <a:lnTo>
                      <a:pt x="32" y="42"/>
                    </a:lnTo>
                    <a:lnTo>
                      <a:pt x="32" y="40"/>
                    </a:lnTo>
                    <a:lnTo>
                      <a:pt x="32" y="37"/>
                    </a:lnTo>
                    <a:lnTo>
                      <a:pt x="32" y="35"/>
                    </a:lnTo>
                    <a:lnTo>
                      <a:pt x="32" y="37"/>
                    </a:lnTo>
                    <a:lnTo>
                      <a:pt x="35" y="37"/>
                    </a:lnTo>
                    <a:lnTo>
                      <a:pt x="37" y="35"/>
                    </a:lnTo>
                    <a:lnTo>
                      <a:pt x="38" y="33"/>
                    </a:lnTo>
                    <a:lnTo>
                      <a:pt x="40" y="30"/>
                    </a:lnTo>
                    <a:lnTo>
                      <a:pt x="42" y="28"/>
                    </a:lnTo>
                    <a:lnTo>
                      <a:pt x="40" y="23"/>
                    </a:lnTo>
                    <a:lnTo>
                      <a:pt x="38" y="17"/>
                    </a:lnTo>
                    <a:lnTo>
                      <a:pt x="37" y="13"/>
                    </a:lnTo>
                    <a:lnTo>
                      <a:pt x="37" y="12"/>
                    </a:lnTo>
                    <a:lnTo>
                      <a:pt x="33" y="10"/>
                    </a:lnTo>
                    <a:lnTo>
                      <a:pt x="30" y="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72" name="Freeform 129"/>
              <p:cNvSpPr>
                <a:spLocks/>
              </p:cNvSpPr>
              <p:nvPr/>
            </p:nvSpPr>
            <p:spPr bwMode="auto">
              <a:xfrm>
                <a:off x="6790671" y="3283203"/>
                <a:ext cx="26756" cy="18677"/>
              </a:xfrm>
              <a:custGeom>
                <a:avLst/>
                <a:gdLst/>
                <a:ahLst/>
                <a:cxnLst>
                  <a:cxn ang="0">
                    <a:pos x="15" y="5"/>
                  </a:cxn>
                  <a:cxn ang="0">
                    <a:pos x="15" y="5"/>
                  </a:cxn>
                  <a:cxn ang="0">
                    <a:pos x="20" y="5"/>
                  </a:cxn>
                  <a:cxn ang="0">
                    <a:pos x="23" y="2"/>
                  </a:cxn>
                  <a:cxn ang="0">
                    <a:pos x="26" y="3"/>
                  </a:cxn>
                  <a:cxn ang="0">
                    <a:pos x="28" y="5"/>
                  </a:cxn>
                  <a:cxn ang="0">
                    <a:pos x="31" y="5"/>
                  </a:cxn>
                  <a:cxn ang="0">
                    <a:pos x="33" y="3"/>
                  </a:cxn>
                  <a:cxn ang="0">
                    <a:pos x="33" y="0"/>
                  </a:cxn>
                  <a:cxn ang="0">
                    <a:pos x="38" y="0"/>
                  </a:cxn>
                  <a:cxn ang="0">
                    <a:pos x="41" y="5"/>
                  </a:cxn>
                  <a:cxn ang="0">
                    <a:pos x="45" y="7"/>
                  </a:cxn>
                  <a:cxn ang="0">
                    <a:pos x="45" y="8"/>
                  </a:cxn>
                  <a:cxn ang="0">
                    <a:pos x="46" y="12"/>
                  </a:cxn>
                  <a:cxn ang="0">
                    <a:pos x="48" y="18"/>
                  </a:cxn>
                  <a:cxn ang="0">
                    <a:pos x="50" y="23"/>
                  </a:cxn>
                  <a:cxn ang="0">
                    <a:pos x="48" y="25"/>
                  </a:cxn>
                  <a:cxn ang="0">
                    <a:pos x="46" y="28"/>
                  </a:cxn>
                  <a:cxn ang="0">
                    <a:pos x="45" y="30"/>
                  </a:cxn>
                  <a:cxn ang="0">
                    <a:pos x="43" y="32"/>
                  </a:cxn>
                  <a:cxn ang="0">
                    <a:pos x="40" y="32"/>
                  </a:cxn>
                  <a:cxn ang="0">
                    <a:pos x="40" y="30"/>
                  </a:cxn>
                  <a:cxn ang="0">
                    <a:pos x="40" y="28"/>
                  </a:cxn>
                  <a:cxn ang="0">
                    <a:pos x="36" y="28"/>
                  </a:cxn>
                  <a:cxn ang="0">
                    <a:pos x="35" y="25"/>
                  </a:cxn>
                  <a:cxn ang="0">
                    <a:pos x="31" y="23"/>
                  </a:cxn>
                  <a:cxn ang="0">
                    <a:pos x="30" y="22"/>
                  </a:cxn>
                  <a:cxn ang="0">
                    <a:pos x="28" y="22"/>
                  </a:cxn>
                  <a:cxn ang="0">
                    <a:pos x="28" y="27"/>
                  </a:cxn>
                  <a:cxn ang="0">
                    <a:pos x="25" y="33"/>
                  </a:cxn>
                  <a:cxn ang="0">
                    <a:pos x="25" y="35"/>
                  </a:cxn>
                  <a:cxn ang="0">
                    <a:pos x="20" y="37"/>
                  </a:cxn>
                  <a:cxn ang="0">
                    <a:pos x="18" y="35"/>
                  </a:cxn>
                  <a:cxn ang="0">
                    <a:pos x="16" y="35"/>
                  </a:cxn>
                  <a:cxn ang="0">
                    <a:pos x="15" y="37"/>
                  </a:cxn>
                  <a:cxn ang="0">
                    <a:pos x="11" y="35"/>
                  </a:cxn>
                  <a:cxn ang="0">
                    <a:pos x="10" y="32"/>
                  </a:cxn>
                  <a:cxn ang="0">
                    <a:pos x="6" y="30"/>
                  </a:cxn>
                  <a:cxn ang="0">
                    <a:pos x="3" y="30"/>
                  </a:cxn>
                  <a:cxn ang="0">
                    <a:pos x="0" y="32"/>
                  </a:cxn>
                  <a:cxn ang="0">
                    <a:pos x="1" y="27"/>
                  </a:cxn>
                  <a:cxn ang="0">
                    <a:pos x="5" y="13"/>
                  </a:cxn>
                  <a:cxn ang="0">
                    <a:pos x="8" y="10"/>
                  </a:cxn>
                  <a:cxn ang="0">
                    <a:pos x="15" y="5"/>
                  </a:cxn>
                </a:cxnLst>
                <a:rect l="0" t="0" r="r" b="b"/>
                <a:pathLst>
                  <a:path w="50" h="37">
                    <a:moveTo>
                      <a:pt x="15" y="5"/>
                    </a:moveTo>
                    <a:lnTo>
                      <a:pt x="15" y="5"/>
                    </a:lnTo>
                    <a:lnTo>
                      <a:pt x="20" y="5"/>
                    </a:lnTo>
                    <a:lnTo>
                      <a:pt x="23" y="2"/>
                    </a:lnTo>
                    <a:lnTo>
                      <a:pt x="26" y="3"/>
                    </a:lnTo>
                    <a:lnTo>
                      <a:pt x="28" y="5"/>
                    </a:lnTo>
                    <a:lnTo>
                      <a:pt x="31" y="5"/>
                    </a:lnTo>
                    <a:lnTo>
                      <a:pt x="33" y="3"/>
                    </a:lnTo>
                    <a:lnTo>
                      <a:pt x="33" y="0"/>
                    </a:lnTo>
                    <a:lnTo>
                      <a:pt x="38" y="0"/>
                    </a:lnTo>
                    <a:lnTo>
                      <a:pt x="41" y="5"/>
                    </a:lnTo>
                    <a:lnTo>
                      <a:pt x="45" y="7"/>
                    </a:lnTo>
                    <a:lnTo>
                      <a:pt x="45" y="8"/>
                    </a:lnTo>
                    <a:lnTo>
                      <a:pt x="46" y="12"/>
                    </a:lnTo>
                    <a:lnTo>
                      <a:pt x="48" y="18"/>
                    </a:lnTo>
                    <a:lnTo>
                      <a:pt x="50" y="23"/>
                    </a:lnTo>
                    <a:lnTo>
                      <a:pt x="48" y="25"/>
                    </a:lnTo>
                    <a:lnTo>
                      <a:pt x="46" y="28"/>
                    </a:lnTo>
                    <a:lnTo>
                      <a:pt x="45" y="30"/>
                    </a:lnTo>
                    <a:lnTo>
                      <a:pt x="43" y="32"/>
                    </a:lnTo>
                    <a:lnTo>
                      <a:pt x="40" y="32"/>
                    </a:lnTo>
                    <a:lnTo>
                      <a:pt x="40" y="30"/>
                    </a:lnTo>
                    <a:lnTo>
                      <a:pt x="40" y="28"/>
                    </a:lnTo>
                    <a:lnTo>
                      <a:pt x="36" y="28"/>
                    </a:lnTo>
                    <a:lnTo>
                      <a:pt x="35" y="25"/>
                    </a:lnTo>
                    <a:lnTo>
                      <a:pt x="31" y="23"/>
                    </a:lnTo>
                    <a:lnTo>
                      <a:pt x="30" y="22"/>
                    </a:lnTo>
                    <a:lnTo>
                      <a:pt x="28" y="22"/>
                    </a:lnTo>
                    <a:lnTo>
                      <a:pt x="28" y="27"/>
                    </a:lnTo>
                    <a:lnTo>
                      <a:pt x="25" y="33"/>
                    </a:lnTo>
                    <a:lnTo>
                      <a:pt x="25" y="35"/>
                    </a:lnTo>
                    <a:lnTo>
                      <a:pt x="20" y="37"/>
                    </a:lnTo>
                    <a:lnTo>
                      <a:pt x="18" y="35"/>
                    </a:lnTo>
                    <a:lnTo>
                      <a:pt x="16" y="35"/>
                    </a:lnTo>
                    <a:lnTo>
                      <a:pt x="15" y="37"/>
                    </a:lnTo>
                    <a:lnTo>
                      <a:pt x="11" y="35"/>
                    </a:lnTo>
                    <a:lnTo>
                      <a:pt x="10" y="32"/>
                    </a:lnTo>
                    <a:lnTo>
                      <a:pt x="6" y="30"/>
                    </a:lnTo>
                    <a:lnTo>
                      <a:pt x="3" y="30"/>
                    </a:lnTo>
                    <a:lnTo>
                      <a:pt x="0" y="32"/>
                    </a:lnTo>
                    <a:lnTo>
                      <a:pt x="1" y="27"/>
                    </a:lnTo>
                    <a:lnTo>
                      <a:pt x="5" y="13"/>
                    </a:lnTo>
                    <a:lnTo>
                      <a:pt x="8" y="10"/>
                    </a:lnTo>
                    <a:lnTo>
                      <a:pt x="15" y="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73" name="Freeform 130"/>
              <p:cNvSpPr>
                <a:spLocks/>
              </p:cNvSpPr>
              <p:nvPr/>
            </p:nvSpPr>
            <p:spPr bwMode="auto">
              <a:xfrm>
                <a:off x="6790671" y="3294617"/>
                <a:ext cx="26756" cy="26977"/>
              </a:xfrm>
              <a:custGeom>
                <a:avLst/>
                <a:gdLst/>
                <a:ahLst/>
                <a:cxnLst>
                  <a:cxn ang="0">
                    <a:pos x="8" y="53"/>
                  </a:cxn>
                  <a:cxn ang="0">
                    <a:pos x="20" y="53"/>
                  </a:cxn>
                  <a:cxn ang="0">
                    <a:pos x="28" y="51"/>
                  </a:cxn>
                  <a:cxn ang="0">
                    <a:pos x="33" y="45"/>
                  </a:cxn>
                  <a:cxn ang="0">
                    <a:pos x="38" y="38"/>
                  </a:cxn>
                  <a:cxn ang="0">
                    <a:pos x="41" y="36"/>
                  </a:cxn>
                  <a:cxn ang="0">
                    <a:pos x="45" y="33"/>
                  </a:cxn>
                  <a:cxn ang="0">
                    <a:pos x="48" y="30"/>
                  </a:cxn>
                  <a:cxn ang="0">
                    <a:pos x="50" y="26"/>
                  </a:cxn>
                  <a:cxn ang="0">
                    <a:pos x="48" y="20"/>
                  </a:cxn>
                  <a:cxn ang="0">
                    <a:pos x="45" y="20"/>
                  </a:cxn>
                  <a:cxn ang="0">
                    <a:pos x="43" y="16"/>
                  </a:cxn>
                  <a:cxn ang="0">
                    <a:pos x="40" y="15"/>
                  </a:cxn>
                  <a:cxn ang="0">
                    <a:pos x="40" y="13"/>
                  </a:cxn>
                  <a:cxn ang="0">
                    <a:pos x="40" y="10"/>
                  </a:cxn>
                  <a:cxn ang="0">
                    <a:pos x="40" y="6"/>
                  </a:cxn>
                  <a:cxn ang="0">
                    <a:pos x="36" y="6"/>
                  </a:cxn>
                  <a:cxn ang="0">
                    <a:pos x="35" y="3"/>
                  </a:cxn>
                  <a:cxn ang="0">
                    <a:pos x="31" y="1"/>
                  </a:cxn>
                  <a:cxn ang="0">
                    <a:pos x="30" y="0"/>
                  </a:cxn>
                  <a:cxn ang="0">
                    <a:pos x="28" y="0"/>
                  </a:cxn>
                  <a:cxn ang="0">
                    <a:pos x="28" y="5"/>
                  </a:cxn>
                  <a:cxn ang="0">
                    <a:pos x="25" y="11"/>
                  </a:cxn>
                  <a:cxn ang="0">
                    <a:pos x="25" y="13"/>
                  </a:cxn>
                  <a:cxn ang="0">
                    <a:pos x="20" y="15"/>
                  </a:cxn>
                  <a:cxn ang="0">
                    <a:pos x="18" y="13"/>
                  </a:cxn>
                  <a:cxn ang="0">
                    <a:pos x="16" y="13"/>
                  </a:cxn>
                  <a:cxn ang="0">
                    <a:pos x="15" y="15"/>
                  </a:cxn>
                  <a:cxn ang="0">
                    <a:pos x="11" y="13"/>
                  </a:cxn>
                  <a:cxn ang="0">
                    <a:pos x="10" y="10"/>
                  </a:cxn>
                  <a:cxn ang="0">
                    <a:pos x="6" y="8"/>
                  </a:cxn>
                  <a:cxn ang="0">
                    <a:pos x="3" y="8"/>
                  </a:cxn>
                  <a:cxn ang="0">
                    <a:pos x="0" y="10"/>
                  </a:cxn>
                  <a:cxn ang="0">
                    <a:pos x="0" y="11"/>
                  </a:cxn>
                  <a:cxn ang="0">
                    <a:pos x="3" y="16"/>
                  </a:cxn>
                  <a:cxn ang="0">
                    <a:pos x="3" y="21"/>
                  </a:cxn>
                  <a:cxn ang="0">
                    <a:pos x="3" y="26"/>
                  </a:cxn>
                  <a:cxn ang="0">
                    <a:pos x="8" y="53"/>
                  </a:cxn>
                </a:cxnLst>
                <a:rect l="0" t="0" r="r" b="b"/>
                <a:pathLst>
                  <a:path w="50" h="53">
                    <a:moveTo>
                      <a:pt x="8" y="53"/>
                    </a:moveTo>
                    <a:lnTo>
                      <a:pt x="20" y="53"/>
                    </a:lnTo>
                    <a:lnTo>
                      <a:pt x="28" y="51"/>
                    </a:lnTo>
                    <a:lnTo>
                      <a:pt x="33" y="45"/>
                    </a:lnTo>
                    <a:lnTo>
                      <a:pt x="38" y="38"/>
                    </a:lnTo>
                    <a:lnTo>
                      <a:pt x="41" y="36"/>
                    </a:lnTo>
                    <a:lnTo>
                      <a:pt x="45" y="33"/>
                    </a:lnTo>
                    <a:lnTo>
                      <a:pt x="48" y="30"/>
                    </a:lnTo>
                    <a:lnTo>
                      <a:pt x="50" y="26"/>
                    </a:lnTo>
                    <a:lnTo>
                      <a:pt x="48" y="20"/>
                    </a:lnTo>
                    <a:lnTo>
                      <a:pt x="45" y="20"/>
                    </a:lnTo>
                    <a:lnTo>
                      <a:pt x="43" y="16"/>
                    </a:lnTo>
                    <a:lnTo>
                      <a:pt x="40" y="15"/>
                    </a:lnTo>
                    <a:lnTo>
                      <a:pt x="40" y="13"/>
                    </a:lnTo>
                    <a:lnTo>
                      <a:pt x="40" y="10"/>
                    </a:lnTo>
                    <a:lnTo>
                      <a:pt x="40" y="6"/>
                    </a:lnTo>
                    <a:lnTo>
                      <a:pt x="36" y="6"/>
                    </a:lnTo>
                    <a:lnTo>
                      <a:pt x="35" y="3"/>
                    </a:lnTo>
                    <a:lnTo>
                      <a:pt x="31" y="1"/>
                    </a:lnTo>
                    <a:lnTo>
                      <a:pt x="30" y="0"/>
                    </a:lnTo>
                    <a:lnTo>
                      <a:pt x="28" y="0"/>
                    </a:lnTo>
                    <a:lnTo>
                      <a:pt x="28" y="5"/>
                    </a:lnTo>
                    <a:lnTo>
                      <a:pt x="25" y="11"/>
                    </a:lnTo>
                    <a:lnTo>
                      <a:pt x="25" y="13"/>
                    </a:lnTo>
                    <a:lnTo>
                      <a:pt x="20" y="15"/>
                    </a:lnTo>
                    <a:lnTo>
                      <a:pt x="18" y="13"/>
                    </a:lnTo>
                    <a:lnTo>
                      <a:pt x="16" y="13"/>
                    </a:lnTo>
                    <a:lnTo>
                      <a:pt x="15" y="15"/>
                    </a:lnTo>
                    <a:lnTo>
                      <a:pt x="11" y="13"/>
                    </a:lnTo>
                    <a:lnTo>
                      <a:pt x="10" y="10"/>
                    </a:lnTo>
                    <a:lnTo>
                      <a:pt x="6" y="8"/>
                    </a:lnTo>
                    <a:lnTo>
                      <a:pt x="3" y="8"/>
                    </a:lnTo>
                    <a:lnTo>
                      <a:pt x="0" y="10"/>
                    </a:lnTo>
                    <a:lnTo>
                      <a:pt x="0" y="11"/>
                    </a:lnTo>
                    <a:lnTo>
                      <a:pt x="3" y="16"/>
                    </a:lnTo>
                    <a:lnTo>
                      <a:pt x="3" y="21"/>
                    </a:lnTo>
                    <a:lnTo>
                      <a:pt x="3" y="26"/>
                    </a:lnTo>
                    <a:lnTo>
                      <a:pt x="8" y="53"/>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74" name="Freeform 131"/>
              <p:cNvSpPr>
                <a:spLocks/>
              </p:cNvSpPr>
              <p:nvPr/>
            </p:nvSpPr>
            <p:spPr bwMode="auto">
              <a:xfrm>
                <a:off x="6571271" y="3208496"/>
                <a:ext cx="248298" cy="215818"/>
              </a:xfrm>
              <a:custGeom>
                <a:avLst/>
                <a:gdLst/>
                <a:ahLst/>
                <a:cxnLst>
                  <a:cxn ang="0">
                    <a:pos x="13" y="232"/>
                  </a:cxn>
                  <a:cxn ang="0">
                    <a:pos x="31" y="227"/>
                  </a:cxn>
                  <a:cxn ang="0">
                    <a:pos x="49" y="216"/>
                  </a:cxn>
                  <a:cxn ang="0">
                    <a:pos x="63" y="229"/>
                  </a:cxn>
                  <a:cxn ang="0">
                    <a:pos x="91" y="206"/>
                  </a:cxn>
                  <a:cxn ang="0">
                    <a:pos x="96" y="171"/>
                  </a:cxn>
                  <a:cxn ang="0">
                    <a:pos x="119" y="146"/>
                  </a:cxn>
                  <a:cxn ang="0">
                    <a:pos x="141" y="114"/>
                  </a:cxn>
                  <a:cxn ang="0">
                    <a:pos x="146" y="88"/>
                  </a:cxn>
                  <a:cxn ang="0">
                    <a:pos x="162" y="51"/>
                  </a:cxn>
                  <a:cxn ang="0">
                    <a:pos x="159" y="25"/>
                  </a:cxn>
                  <a:cxn ang="0">
                    <a:pos x="167" y="11"/>
                  </a:cxn>
                  <a:cxn ang="0">
                    <a:pos x="182" y="6"/>
                  </a:cxn>
                  <a:cxn ang="0">
                    <a:pos x="207" y="21"/>
                  </a:cxn>
                  <a:cxn ang="0">
                    <a:pos x="234" y="23"/>
                  </a:cxn>
                  <a:cxn ang="0">
                    <a:pos x="249" y="23"/>
                  </a:cxn>
                  <a:cxn ang="0">
                    <a:pos x="269" y="16"/>
                  </a:cxn>
                  <a:cxn ang="0">
                    <a:pos x="300" y="6"/>
                  </a:cxn>
                  <a:cxn ang="0">
                    <a:pos x="315" y="10"/>
                  </a:cxn>
                  <a:cxn ang="0">
                    <a:pos x="327" y="0"/>
                  </a:cxn>
                  <a:cxn ang="0">
                    <a:pos x="347" y="6"/>
                  </a:cxn>
                  <a:cxn ang="0">
                    <a:pos x="377" y="8"/>
                  </a:cxn>
                  <a:cxn ang="0">
                    <a:pos x="395" y="23"/>
                  </a:cxn>
                  <a:cxn ang="0">
                    <a:pos x="411" y="20"/>
                  </a:cxn>
                  <a:cxn ang="0">
                    <a:pos x="431" y="15"/>
                  </a:cxn>
                  <a:cxn ang="0">
                    <a:pos x="450" y="33"/>
                  </a:cxn>
                  <a:cxn ang="0">
                    <a:pos x="461" y="41"/>
                  </a:cxn>
                  <a:cxn ang="0">
                    <a:pos x="458" y="68"/>
                  </a:cxn>
                  <a:cxn ang="0">
                    <a:pos x="440" y="103"/>
                  </a:cxn>
                  <a:cxn ang="0">
                    <a:pos x="425" y="147"/>
                  </a:cxn>
                  <a:cxn ang="0">
                    <a:pos x="413" y="187"/>
                  </a:cxn>
                  <a:cxn ang="0">
                    <a:pos x="446" y="300"/>
                  </a:cxn>
                  <a:cxn ang="0">
                    <a:pos x="403" y="337"/>
                  </a:cxn>
                  <a:cxn ang="0">
                    <a:pos x="400" y="352"/>
                  </a:cxn>
                  <a:cxn ang="0">
                    <a:pos x="395" y="380"/>
                  </a:cxn>
                  <a:cxn ang="0">
                    <a:pos x="418" y="395"/>
                  </a:cxn>
                  <a:cxn ang="0">
                    <a:pos x="425" y="417"/>
                  </a:cxn>
                  <a:cxn ang="0">
                    <a:pos x="408" y="417"/>
                  </a:cxn>
                  <a:cxn ang="0">
                    <a:pos x="375" y="392"/>
                  </a:cxn>
                  <a:cxn ang="0">
                    <a:pos x="360" y="377"/>
                  </a:cxn>
                  <a:cxn ang="0">
                    <a:pos x="343" y="385"/>
                  </a:cxn>
                  <a:cxn ang="0">
                    <a:pos x="318" y="378"/>
                  </a:cxn>
                  <a:cxn ang="0">
                    <a:pos x="308" y="368"/>
                  </a:cxn>
                  <a:cxn ang="0">
                    <a:pos x="295" y="372"/>
                  </a:cxn>
                  <a:cxn ang="0">
                    <a:pos x="285" y="363"/>
                  </a:cxn>
                  <a:cxn ang="0">
                    <a:pos x="265" y="368"/>
                  </a:cxn>
                  <a:cxn ang="0">
                    <a:pos x="247" y="367"/>
                  </a:cxn>
                  <a:cxn ang="0">
                    <a:pos x="244" y="360"/>
                  </a:cxn>
                  <a:cxn ang="0">
                    <a:pos x="240" y="343"/>
                  </a:cxn>
                  <a:cxn ang="0">
                    <a:pos x="235" y="332"/>
                  </a:cxn>
                  <a:cxn ang="0">
                    <a:pos x="234" y="310"/>
                  </a:cxn>
                  <a:cxn ang="0">
                    <a:pos x="232" y="294"/>
                  </a:cxn>
                  <a:cxn ang="0">
                    <a:pos x="206" y="277"/>
                  </a:cxn>
                  <a:cxn ang="0">
                    <a:pos x="174" y="280"/>
                  </a:cxn>
                  <a:cxn ang="0">
                    <a:pos x="151" y="297"/>
                  </a:cxn>
                  <a:cxn ang="0">
                    <a:pos x="124" y="289"/>
                  </a:cxn>
                  <a:cxn ang="0">
                    <a:pos x="114" y="270"/>
                  </a:cxn>
                  <a:cxn ang="0">
                    <a:pos x="109" y="254"/>
                  </a:cxn>
                  <a:cxn ang="0">
                    <a:pos x="53" y="249"/>
                  </a:cxn>
                  <a:cxn ang="0">
                    <a:pos x="24" y="249"/>
                  </a:cxn>
                  <a:cxn ang="0">
                    <a:pos x="11" y="252"/>
                  </a:cxn>
                </a:cxnLst>
                <a:rect l="0" t="0" r="r" b="b"/>
                <a:pathLst>
                  <a:path w="463" h="417">
                    <a:moveTo>
                      <a:pt x="0" y="249"/>
                    </a:moveTo>
                    <a:lnTo>
                      <a:pt x="5" y="245"/>
                    </a:lnTo>
                    <a:lnTo>
                      <a:pt x="8" y="245"/>
                    </a:lnTo>
                    <a:lnTo>
                      <a:pt x="11" y="242"/>
                    </a:lnTo>
                    <a:lnTo>
                      <a:pt x="11" y="234"/>
                    </a:lnTo>
                    <a:lnTo>
                      <a:pt x="13" y="232"/>
                    </a:lnTo>
                    <a:lnTo>
                      <a:pt x="18" y="229"/>
                    </a:lnTo>
                    <a:lnTo>
                      <a:pt x="23" y="224"/>
                    </a:lnTo>
                    <a:lnTo>
                      <a:pt x="26" y="224"/>
                    </a:lnTo>
                    <a:lnTo>
                      <a:pt x="29" y="222"/>
                    </a:lnTo>
                    <a:lnTo>
                      <a:pt x="31" y="224"/>
                    </a:lnTo>
                    <a:lnTo>
                      <a:pt x="31" y="227"/>
                    </a:lnTo>
                    <a:lnTo>
                      <a:pt x="36" y="227"/>
                    </a:lnTo>
                    <a:lnTo>
                      <a:pt x="38" y="224"/>
                    </a:lnTo>
                    <a:lnTo>
                      <a:pt x="38" y="219"/>
                    </a:lnTo>
                    <a:lnTo>
                      <a:pt x="41" y="219"/>
                    </a:lnTo>
                    <a:lnTo>
                      <a:pt x="44" y="219"/>
                    </a:lnTo>
                    <a:lnTo>
                      <a:pt x="49" y="216"/>
                    </a:lnTo>
                    <a:lnTo>
                      <a:pt x="58" y="214"/>
                    </a:lnTo>
                    <a:lnTo>
                      <a:pt x="58" y="216"/>
                    </a:lnTo>
                    <a:lnTo>
                      <a:pt x="54" y="221"/>
                    </a:lnTo>
                    <a:lnTo>
                      <a:pt x="56" y="222"/>
                    </a:lnTo>
                    <a:lnTo>
                      <a:pt x="58" y="226"/>
                    </a:lnTo>
                    <a:lnTo>
                      <a:pt x="63" y="229"/>
                    </a:lnTo>
                    <a:lnTo>
                      <a:pt x="68" y="226"/>
                    </a:lnTo>
                    <a:lnTo>
                      <a:pt x="73" y="221"/>
                    </a:lnTo>
                    <a:lnTo>
                      <a:pt x="83" y="212"/>
                    </a:lnTo>
                    <a:lnTo>
                      <a:pt x="84" y="209"/>
                    </a:lnTo>
                    <a:lnTo>
                      <a:pt x="88" y="207"/>
                    </a:lnTo>
                    <a:lnTo>
                      <a:pt x="91" y="206"/>
                    </a:lnTo>
                    <a:lnTo>
                      <a:pt x="96" y="201"/>
                    </a:lnTo>
                    <a:lnTo>
                      <a:pt x="96" y="196"/>
                    </a:lnTo>
                    <a:lnTo>
                      <a:pt x="98" y="191"/>
                    </a:lnTo>
                    <a:lnTo>
                      <a:pt x="98" y="177"/>
                    </a:lnTo>
                    <a:lnTo>
                      <a:pt x="96" y="176"/>
                    </a:lnTo>
                    <a:lnTo>
                      <a:pt x="96" y="171"/>
                    </a:lnTo>
                    <a:lnTo>
                      <a:pt x="98" y="166"/>
                    </a:lnTo>
                    <a:lnTo>
                      <a:pt x="106" y="159"/>
                    </a:lnTo>
                    <a:lnTo>
                      <a:pt x="106" y="154"/>
                    </a:lnTo>
                    <a:lnTo>
                      <a:pt x="111" y="149"/>
                    </a:lnTo>
                    <a:lnTo>
                      <a:pt x="116" y="146"/>
                    </a:lnTo>
                    <a:lnTo>
                      <a:pt x="119" y="146"/>
                    </a:lnTo>
                    <a:lnTo>
                      <a:pt x="122" y="142"/>
                    </a:lnTo>
                    <a:lnTo>
                      <a:pt x="127" y="142"/>
                    </a:lnTo>
                    <a:lnTo>
                      <a:pt x="136" y="131"/>
                    </a:lnTo>
                    <a:lnTo>
                      <a:pt x="136" y="123"/>
                    </a:lnTo>
                    <a:lnTo>
                      <a:pt x="137" y="116"/>
                    </a:lnTo>
                    <a:lnTo>
                      <a:pt x="141" y="114"/>
                    </a:lnTo>
                    <a:lnTo>
                      <a:pt x="142" y="108"/>
                    </a:lnTo>
                    <a:lnTo>
                      <a:pt x="141" y="108"/>
                    </a:lnTo>
                    <a:lnTo>
                      <a:pt x="142" y="101"/>
                    </a:lnTo>
                    <a:lnTo>
                      <a:pt x="142" y="98"/>
                    </a:lnTo>
                    <a:lnTo>
                      <a:pt x="142" y="91"/>
                    </a:lnTo>
                    <a:lnTo>
                      <a:pt x="146" y="88"/>
                    </a:lnTo>
                    <a:lnTo>
                      <a:pt x="146" y="83"/>
                    </a:lnTo>
                    <a:lnTo>
                      <a:pt x="147" y="78"/>
                    </a:lnTo>
                    <a:lnTo>
                      <a:pt x="146" y="69"/>
                    </a:lnTo>
                    <a:lnTo>
                      <a:pt x="156" y="58"/>
                    </a:lnTo>
                    <a:lnTo>
                      <a:pt x="157" y="54"/>
                    </a:lnTo>
                    <a:lnTo>
                      <a:pt x="162" y="51"/>
                    </a:lnTo>
                    <a:lnTo>
                      <a:pt x="162" y="43"/>
                    </a:lnTo>
                    <a:lnTo>
                      <a:pt x="159" y="38"/>
                    </a:lnTo>
                    <a:lnTo>
                      <a:pt x="159" y="33"/>
                    </a:lnTo>
                    <a:lnTo>
                      <a:pt x="161" y="31"/>
                    </a:lnTo>
                    <a:lnTo>
                      <a:pt x="162" y="28"/>
                    </a:lnTo>
                    <a:lnTo>
                      <a:pt x="159" y="25"/>
                    </a:lnTo>
                    <a:lnTo>
                      <a:pt x="159" y="21"/>
                    </a:lnTo>
                    <a:lnTo>
                      <a:pt x="162" y="21"/>
                    </a:lnTo>
                    <a:lnTo>
                      <a:pt x="164" y="20"/>
                    </a:lnTo>
                    <a:lnTo>
                      <a:pt x="164" y="18"/>
                    </a:lnTo>
                    <a:lnTo>
                      <a:pt x="166" y="15"/>
                    </a:lnTo>
                    <a:lnTo>
                      <a:pt x="167" y="11"/>
                    </a:lnTo>
                    <a:lnTo>
                      <a:pt x="169" y="10"/>
                    </a:lnTo>
                    <a:lnTo>
                      <a:pt x="171" y="10"/>
                    </a:lnTo>
                    <a:lnTo>
                      <a:pt x="176" y="8"/>
                    </a:lnTo>
                    <a:lnTo>
                      <a:pt x="179" y="8"/>
                    </a:lnTo>
                    <a:lnTo>
                      <a:pt x="181" y="6"/>
                    </a:lnTo>
                    <a:lnTo>
                      <a:pt x="182" y="6"/>
                    </a:lnTo>
                    <a:lnTo>
                      <a:pt x="186" y="8"/>
                    </a:lnTo>
                    <a:lnTo>
                      <a:pt x="189" y="8"/>
                    </a:lnTo>
                    <a:lnTo>
                      <a:pt x="196" y="15"/>
                    </a:lnTo>
                    <a:lnTo>
                      <a:pt x="199" y="15"/>
                    </a:lnTo>
                    <a:lnTo>
                      <a:pt x="206" y="20"/>
                    </a:lnTo>
                    <a:lnTo>
                      <a:pt x="207" y="21"/>
                    </a:lnTo>
                    <a:lnTo>
                      <a:pt x="212" y="21"/>
                    </a:lnTo>
                    <a:lnTo>
                      <a:pt x="217" y="23"/>
                    </a:lnTo>
                    <a:lnTo>
                      <a:pt x="224" y="25"/>
                    </a:lnTo>
                    <a:lnTo>
                      <a:pt x="227" y="25"/>
                    </a:lnTo>
                    <a:lnTo>
                      <a:pt x="230" y="23"/>
                    </a:lnTo>
                    <a:lnTo>
                      <a:pt x="234" y="23"/>
                    </a:lnTo>
                    <a:lnTo>
                      <a:pt x="237" y="25"/>
                    </a:lnTo>
                    <a:lnTo>
                      <a:pt x="244" y="26"/>
                    </a:lnTo>
                    <a:lnTo>
                      <a:pt x="245" y="26"/>
                    </a:lnTo>
                    <a:lnTo>
                      <a:pt x="250" y="26"/>
                    </a:lnTo>
                    <a:lnTo>
                      <a:pt x="252" y="25"/>
                    </a:lnTo>
                    <a:lnTo>
                      <a:pt x="249" y="23"/>
                    </a:lnTo>
                    <a:lnTo>
                      <a:pt x="249" y="20"/>
                    </a:lnTo>
                    <a:lnTo>
                      <a:pt x="252" y="16"/>
                    </a:lnTo>
                    <a:lnTo>
                      <a:pt x="257" y="13"/>
                    </a:lnTo>
                    <a:lnTo>
                      <a:pt x="260" y="13"/>
                    </a:lnTo>
                    <a:lnTo>
                      <a:pt x="265" y="13"/>
                    </a:lnTo>
                    <a:lnTo>
                      <a:pt x="269" y="16"/>
                    </a:lnTo>
                    <a:lnTo>
                      <a:pt x="272" y="15"/>
                    </a:lnTo>
                    <a:lnTo>
                      <a:pt x="282" y="13"/>
                    </a:lnTo>
                    <a:lnTo>
                      <a:pt x="284" y="11"/>
                    </a:lnTo>
                    <a:lnTo>
                      <a:pt x="287" y="10"/>
                    </a:lnTo>
                    <a:lnTo>
                      <a:pt x="297" y="6"/>
                    </a:lnTo>
                    <a:lnTo>
                      <a:pt x="300" y="6"/>
                    </a:lnTo>
                    <a:lnTo>
                      <a:pt x="302" y="8"/>
                    </a:lnTo>
                    <a:lnTo>
                      <a:pt x="304" y="8"/>
                    </a:lnTo>
                    <a:lnTo>
                      <a:pt x="304" y="11"/>
                    </a:lnTo>
                    <a:lnTo>
                      <a:pt x="307" y="11"/>
                    </a:lnTo>
                    <a:lnTo>
                      <a:pt x="308" y="10"/>
                    </a:lnTo>
                    <a:lnTo>
                      <a:pt x="315" y="10"/>
                    </a:lnTo>
                    <a:lnTo>
                      <a:pt x="318" y="8"/>
                    </a:lnTo>
                    <a:lnTo>
                      <a:pt x="322" y="8"/>
                    </a:lnTo>
                    <a:lnTo>
                      <a:pt x="325" y="5"/>
                    </a:lnTo>
                    <a:lnTo>
                      <a:pt x="323" y="3"/>
                    </a:lnTo>
                    <a:lnTo>
                      <a:pt x="323" y="1"/>
                    </a:lnTo>
                    <a:lnTo>
                      <a:pt x="327" y="0"/>
                    </a:lnTo>
                    <a:lnTo>
                      <a:pt x="330" y="3"/>
                    </a:lnTo>
                    <a:lnTo>
                      <a:pt x="335" y="3"/>
                    </a:lnTo>
                    <a:lnTo>
                      <a:pt x="337" y="3"/>
                    </a:lnTo>
                    <a:lnTo>
                      <a:pt x="340" y="5"/>
                    </a:lnTo>
                    <a:lnTo>
                      <a:pt x="343" y="5"/>
                    </a:lnTo>
                    <a:lnTo>
                      <a:pt x="347" y="6"/>
                    </a:lnTo>
                    <a:lnTo>
                      <a:pt x="357" y="6"/>
                    </a:lnTo>
                    <a:lnTo>
                      <a:pt x="357" y="8"/>
                    </a:lnTo>
                    <a:lnTo>
                      <a:pt x="365" y="5"/>
                    </a:lnTo>
                    <a:lnTo>
                      <a:pt x="370" y="5"/>
                    </a:lnTo>
                    <a:lnTo>
                      <a:pt x="375" y="8"/>
                    </a:lnTo>
                    <a:lnTo>
                      <a:pt x="377" y="8"/>
                    </a:lnTo>
                    <a:lnTo>
                      <a:pt x="377" y="11"/>
                    </a:lnTo>
                    <a:lnTo>
                      <a:pt x="380" y="15"/>
                    </a:lnTo>
                    <a:lnTo>
                      <a:pt x="383" y="15"/>
                    </a:lnTo>
                    <a:lnTo>
                      <a:pt x="385" y="18"/>
                    </a:lnTo>
                    <a:lnTo>
                      <a:pt x="390" y="21"/>
                    </a:lnTo>
                    <a:lnTo>
                      <a:pt x="395" y="23"/>
                    </a:lnTo>
                    <a:lnTo>
                      <a:pt x="398" y="23"/>
                    </a:lnTo>
                    <a:lnTo>
                      <a:pt x="400" y="20"/>
                    </a:lnTo>
                    <a:lnTo>
                      <a:pt x="403" y="18"/>
                    </a:lnTo>
                    <a:lnTo>
                      <a:pt x="408" y="18"/>
                    </a:lnTo>
                    <a:lnTo>
                      <a:pt x="411" y="18"/>
                    </a:lnTo>
                    <a:lnTo>
                      <a:pt x="411" y="20"/>
                    </a:lnTo>
                    <a:lnTo>
                      <a:pt x="415" y="20"/>
                    </a:lnTo>
                    <a:lnTo>
                      <a:pt x="420" y="18"/>
                    </a:lnTo>
                    <a:lnTo>
                      <a:pt x="421" y="16"/>
                    </a:lnTo>
                    <a:lnTo>
                      <a:pt x="425" y="13"/>
                    </a:lnTo>
                    <a:lnTo>
                      <a:pt x="430" y="13"/>
                    </a:lnTo>
                    <a:lnTo>
                      <a:pt x="431" y="15"/>
                    </a:lnTo>
                    <a:lnTo>
                      <a:pt x="435" y="20"/>
                    </a:lnTo>
                    <a:lnTo>
                      <a:pt x="436" y="23"/>
                    </a:lnTo>
                    <a:lnTo>
                      <a:pt x="438" y="25"/>
                    </a:lnTo>
                    <a:lnTo>
                      <a:pt x="445" y="26"/>
                    </a:lnTo>
                    <a:lnTo>
                      <a:pt x="448" y="28"/>
                    </a:lnTo>
                    <a:lnTo>
                      <a:pt x="450" y="33"/>
                    </a:lnTo>
                    <a:lnTo>
                      <a:pt x="451" y="34"/>
                    </a:lnTo>
                    <a:lnTo>
                      <a:pt x="451" y="38"/>
                    </a:lnTo>
                    <a:lnTo>
                      <a:pt x="453" y="39"/>
                    </a:lnTo>
                    <a:lnTo>
                      <a:pt x="453" y="39"/>
                    </a:lnTo>
                    <a:lnTo>
                      <a:pt x="460" y="39"/>
                    </a:lnTo>
                    <a:lnTo>
                      <a:pt x="461" y="41"/>
                    </a:lnTo>
                    <a:lnTo>
                      <a:pt x="460" y="44"/>
                    </a:lnTo>
                    <a:lnTo>
                      <a:pt x="458" y="48"/>
                    </a:lnTo>
                    <a:lnTo>
                      <a:pt x="458" y="53"/>
                    </a:lnTo>
                    <a:lnTo>
                      <a:pt x="456" y="61"/>
                    </a:lnTo>
                    <a:lnTo>
                      <a:pt x="456" y="66"/>
                    </a:lnTo>
                    <a:lnTo>
                      <a:pt x="458" y="68"/>
                    </a:lnTo>
                    <a:lnTo>
                      <a:pt x="461" y="71"/>
                    </a:lnTo>
                    <a:lnTo>
                      <a:pt x="463" y="74"/>
                    </a:lnTo>
                    <a:lnTo>
                      <a:pt x="461" y="78"/>
                    </a:lnTo>
                    <a:lnTo>
                      <a:pt x="450" y="93"/>
                    </a:lnTo>
                    <a:lnTo>
                      <a:pt x="441" y="99"/>
                    </a:lnTo>
                    <a:lnTo>
                      <a:pt x="440" y="103"/>
                    </a:lnTo>
                    <a:lnTo>
                      <a:pt x="430" y="119"/>
                    </a:lnTo>
                    <a:lnTo>
                      <a:pt x="428" y="121"/>
                    </a:lnTo>
                    <a:lnTo>
                      <a:pt x="428" y="128"/>
                    </a:lnTo>
                    <a:lnTo>
                      <a:pt x="428" y="136"/>
                    </a:lnTo>
                    <a:lnTo>
                      <a:pt x="425" y="142"/>
                    </a:lnTo>
                    <a:lnTo>
                      <a:pt x="425" y="147"/>
                    </a:lnTo>
                    <a:lnTo>
                      <a:pt x="418" y="154"/>
                    </a:lnTo>
                    <a:lnTo>
                      <a:pt x="415" y="157"/>
                    </a:lnTo>
                    <a:lnTo>
                      <a:pt x="411" y="171"/>
                    </a:lnTo>
                    <a:lnTo>
                      <a:pt x="410" y="177"/>
                    </a:lnTo>
                    <a:lnTo>
                      <a:pt x="413" y="182"/>
                    </a:lnTo>
                    <a:lnTo>
                      <a:pt x="413" y="187"/>
                    </a:lnTo>
                    <a:lnTo>
                      <a:pt x="413" y="192"/>
                    </a:lnTo>
                    <a:lnTo>
                      <a:pt x="421" y="237"/>
                    </a:lnTo>
                    <a:lnTo>
                      <a:pt x="426" y="262"/>
                    </a:lnTo>
                    <a:lnTo>
                      <a:pt x="443" y="284"/>
                    </a:lnTo>
                    <a:lnTo>
                      <a:pt x="450" y="302"/>
                    </a:lnTo>
                    <a:lnTo>
                      <a:pt x="446" y="300"/>
                    </a:lnTo>
                    <a:lnTo>
                      <a:pt x="407" y="309"/>
                    </a:lnTo>
                    <a:lnTo>
                      <a:pt x="397" y="325"/>
                    </a:lnTo>
                    <a:lnTo>
                      <a:pt x="398" y="330"/>
                    </a:lnTo>
                    <a:lnTo>
                      <a:pt x="402" y="332"/>
                    </a:lnTo>
                    <a:lnTo>
                      <a:pt x="403" y="333"/>
                    </a:lnTo>
                    <a:lnTo>
                      <a:pt x="403" y="337"/>
                    </a:lnTo>
                    <a:lnTo>
                      <a:pt x="402" y="337"/>
                    </a:lnTo>
                    <a:lnTo>
                      <a:pt x="402" y="340"/>
                    </a:lnTo>
                    <a:lnTo>
                      <a:pt x="402" y="343"/>
                    </a:lnTo>
                    <a:lnTo>
                      <a:pt x="402" y="347"/>
                    </a:lnTo>
                    <a:lnTo>
                      <a:pt x="402" y="352"/>
                    </a:lnTo>
                    <a:lnTo>
                      <a:pt x="400" y="352"/>
                    </a:lnTo>
                    <a:lnTo>
                      <a:pt x="400" y="353"/>
                    </a:lnTo>
                    <a:lnTo>
                      <a:pt x="398" y="357"/>
                    </a:lnTo>
                    <a:lnTo>
                      <a:pt x="393" y="360"/>
                    </a:lnTo>
                    <a:lnTo>
                      <a:pt x="393" y="363"/>
                    </a:lnTo>
                    <a:lnTo>
                      <a:pt x="393" y="375"/>
                    </a:lnTo>
                    <a:lnTo>
                      <a:pt x="395" y="380"/>
                    </a:lnTo>
                    <a:lnTo>
                      <a:pt x="397" y="383"/>
                    </a:lnTo>
                    <a:lnTo>
                      <a:pt x="403" y="390"/>
                    </a:lnTo>
                    <a:lnTo>
                      <a:pt x="405" y="393"/>
                    </a:lnTo>
                    <a:lnTo>
                      <a:pt x="408" y="395"/>
                    </a:lnTo>
                    <a:lnTo>
                      <a:pt x="418" y="395"/>
                    </a:lnTo>
                    <a:lnTo>
                      <a:pt x="418" y="395"/>
                    </a:lnTo>
                    <a:lnTo>
                      <a:pt x="416" y="393"/>
                    </a:lnTo>
                    <a:lnTo>
                      <a:pt x="416" y="390"/>
                    </a:lnTo>
                    <a:lnTo>
                      <a:pt x="421" y="390"/>
                    </a:lnTo>
                    <a:lnTo>
                      <a:pt x="425" y="390"/>
                    </a:lnTo>
                    <a:lnTo>
                      <a:pt x="426" y="413"/>
                    </a:lnTo>
                    <a:lnTo>
                      <a:pt x="425" y="417"/>
                    </a:lnTo>
                    <a:lnTo>
                      <a:pt x="421" y="415"/>
                    </a:lnTo>
                    <a:lnTo>
                      <a:pt x="421" y="413"/>
                    </a:lnTo>
                    <a:lnTo>
                      <a:pt x="418" y="413"/>
                    </a:lnTo>
                    <a:lnTo>
                      <a:pt x="415" y="415"/>
                    </a:lnTo>
                    <a:lnTo>
                      <a:pt x="411" y="417"/>
                    </a:lnTo>
                    <a:lnTo>
                      <a:pt x="408" y="417"/>
                    </a:lnTo>
                    <a:lnTo>
                      <a:pt x="403" y="412"/>
                    </a:lnTo>
                    <a:lnTo>
                      <a:pt x="398" y="407"/>
                    </a:lnTo>
                    <a:lnTo>
                      <a:pt x="393" y="403"/>
                    </a:lnTo>
                    <a:lnTo>
                      <a:pt x="388" y="397"/>
                    </a:lnTo>
                    <a:lnTo>
                      <a:pt x="383" y="393"/>
                    </a:lnTo>
                    <a:lnTo>
                      <a:pt x="375" y="392"/>
                    </a:lnTo>
                    <a:lnTo>
                      <a:pt x="368" y="388"/>
                    </a:lnTo>
                    <a:lnTo>
                      <a:pt x="368" y="385"/>
                    </a:lnTo>
                    <a:lnTo>
                      <a:pt x="365" y="382"/>
                    </a:lnTo>
                    <a:lnTo>
                      <a:pt x="365" y="375"/>
                    </a:lnTo>
                    <a:lnTo>
                      <a:pt x="363" y="375"/>
                    </a:lnTo>
                    <a:lnTo>
                      <a:pt x="360" y="377"/>
                    </a:lnTo>
                    <a:lnTo>
                      <a:pt x="357" y="377"/>
                    </a:lnTo>
                    <a:lnTo>
                      <a:pt x="355" y="382"/>
                    </a:lnTo>
                    <a:lnTo>
                      <a:pt x="355" y="385"/>
                    </a:lnTo>
                    <a:lnTo>
                      <a:pt x="347" y="387"/>
                    </a:lnTo>
                    <a:lnTo>
                      <a:pt x="343" y="387"/>
                    </a:lnTo>
                    <a:lnTo>
                      <a:pt x="343" y="385"/>
                    </a:lnTo>
                    <a:lnTo>
                      <a:pt x="337" y="385"/>
                    </a:lnTo>
                    <a:lnTo>
                      <a:pt x="333" y="383"/>
                    </a:lnTo>
                    <a:lnTo>
                      <a:pt x="327" y="380"/>
                    </a:lnTo>
                    <a:lnTo>
                      <a:pt x="325" y="380"/>
                    </a:lnTo>
                    <a:lnTo>
                      <a:pt x="320" y="378"/>
                    </a:lnTo>
                    <a:lnTo>
                      <a:pt x="318" y="378"/>
                    </a:lnTo>
                    <a:lnTo>
                      <a:pt x="318" y="377"/>
                    </a:lnTo>
                    <a:lnTo>
                      <a:pt x="318" y="373"/>
                    </a:lnTo>
                    <a:lnTo>
                      <a:pt x="317" y="372"/>
                    </a:lnTo>
                    <a:lnTo>
                      <a:pt x="317" y="367"/>
                    </a:lnTo>
                    <a:lnTo>
                      <a:pt x="315" y="367"/>
                    </a:lnTo>
                    <a:lnTo>
                      <a:pt x="308" y="368"/>
                    </a:lnTo>
                    <a:lnTo>
                      <a:pt x="307" y="370"/>
                    </a:lnTo>
                    <a:lnTo>
                      <a:pt x="304" y="370"/>
                    </a:lnTo>
                    <a:lnTo>
                      <a:pt x="300" y="372"/>
                    </a:lnTo>
                    <a:lnTo>
                      <a:pt x="297" y="373"/>
                    </a:lnTo>
                    <a:lnTo>
                      <a:pt x="295" y="373"/>
                    </a:lnTo>
                    <a:lnTo>
                      <a:pt x="295" y="372"/>
                    </a:lnTo>
                    <a:lnTo>
                      <a:pt x="295" y="367"/>
                    </a:lnTo>
                    <a:lnTo>
                      <a:pt x="294" y="367"/>
                    </a:lnTo>
                    <a:lnTo>
                      <a:pt x="290" y="365"/>
                    </a:lnTo>
                    <a:lnTo>
                      <a:pt x="287" y="365"/>
                    </a:lnTo>
                    <a:lnTo>
                      <a:pt x="285" y="363"/>
                    </a:lnTo>
                    <a:lnTo>
                      <a:pt x="285" y="363"/>
                    </a:lnTo>
                    <a:lnTo>
                      <a:pt x="280" y="363"/>
                    </a:lnTo>
                    <a:lnTo>
                      <a:pt x="277" y="365"/>
                    </a:lnTo>
                    <a:lnTo>
                      <a:pt x="272" y="367"/>
                    </a:lnTo>
                    <a:lnTo>
                      <a:pt x="270" y="368"/>
                    </a:lnTo>
                    <a:lnTo>
                      <a:pt x="267" y="368"/>
                    </a:lnTo>
                    <a:lnTo>
                      <a:pt x="265" y="368"/>
                    </a:lnTo>
                    <a:lnTo>
                      <a:pt x="259" y="368"/>
                    </a:lnTo>
                    <a:lnTo>
                      <a:pt x="257" y="367"/>
                    </a:lnTo>
                    <a:lnTo>
                      <a:pt x="254" y="365"/>
                    </a:lnTo>
                    <a:lnTo>
                      <a:pt x="250" y="365"/>
                    </a:lnTo>
                    <a:lnTo>
                      <a:pt x="249" y="365"/>
                    </a:lnTo>
                    <a:lnTo>
                      <a:pt x="247" y="367"/>
                    </a:lnTo>
                    <a:lnTo>
                      <a:pt x="245" y="368"/>
                    </a:lnTo>
                    <a:lnTo>
                      <a:pt x="244" y="368"/>
                    </a:lnTo>
                    <a:lnTo>
                      <a:pt x="242" y="367"/>
                    </a:lnTo>
                    <a:lnTo>
                      <a:pt x="242" y="362"/>
                    </a:lnTo>
                    <a:lnTo>
                      <a:pt x="244" y="360"/>
                    </a:lnTo>
                    <a:lnTo>
                      <a:pt x="244" y="360"/>
                    </a:lnTo>
                    <a:lnTo>
                      <a:pt x="245" y="357"/>
                    </a:lnTo>
                    <a:lnTo>
                      <a:pt x="242" y="353"/>
                    </a:lnTo>
                    <a:lnTo>
                      <a:pt x="242" y="350"/>
                    </a:lnTo>
                    <a:lnTo>
                      <a:pt x="242" y="348"/>
                    </a:lnTo>
                    <a:lnTo>
                      <a:pt x="242" y="347"/>
                    </a:lnTo>
                    <a:lnTo>
                      <a:pt x="240" y="343"/>
                    </a:lnTo>
                    <a:lnTo>
                      <a:pt x="240" y="340"/>
                    </a:lnTo>
                    <a:lnTo>
                      <a:pt x="240" y="338"/>
                    </a:lnTo>
                    <a:lnTo>
                      <a:pt x="240" y="335"/>
                    </a:lnTo>
                    <a:lnTo>
                      <a:pt x="239" y="335"/>
                    </a:lnTo>
                    <a:lnTo>
                      <a:pt x="237" y="332"/>
                    </a:lnTo>
                    <a:lnTo>
                      <a:pt x="235" y="332"/>
                    </a:lnTo>
                    <a:lnTo>
                      <a:pt x="235" y="328"/>
                    </a:lnTo>
                    <a:lnTo>
                      <a:pt x="234" y="327"/>
                    </a:lnTo>
                    <a:lnTo>
                      <a:pt x="234" y="324"/>
                    </a:lnTo>
                    <a:lnTo>
                      <a:pt x="232" y="322"/>
                    </a:lnTo>
                    <a:lnTo>
                      <a:pt x="234" y="319"/>
                    </a:lnTo>
                    <a:lnTo>
                      <a:pt x="234" y="310"/>
                    </a:lnTo>
                    <a:lnTo>
                      <a:pt x="232" y="307"/>
                    </a:lnTo>
                    <a:lnTo>
                      <a:pt x="232" y="305"/>
                    </a:lnTo>
                    <a:lnTo>
                      <a:pt x="234" y="304"/>
                    </a:lnTo>
                    <a:lnTo>
                      <a:pt x="234" y="300"/>
                    </a:lnTo>
                    <a:lnTo>
                      <a:pt x="230" y="297"/>
                    </a:lnTo>
                    <a:lnTo>
                      <a:pt x="232" y="294"/>
                    </a:lnTo>
                    <a:lnTo>
                      <a:pt x="234" y="290"/>
                    </a:lnTo>
                    <a:lnTo>
                      <a:pt x="234" y="287"/>
                    </a:lnTo>
                    <a:lnTo>
                      <a:pt x="234" y="284"/>
                    </a:lnTo>
                    <a:lnTo>
                      <a:pt x="234" y="280"/>
                    </a:lnTo>
                    <a:lnTo>
                      <a:pt x="206" y="279"/>
                    </a:lnTo>
                    <a:lnTo>
                      <a:pt x="206" y="277"/>
                    </a:lnTo>
                    <a:lnTo>
                      <a:pt x="206" y="275"/>
                    </a:lnTo>
                    <a:lnTo>
                      <a:pt x="207" y="272"/>
                    </a:lnTo>
                    <a:lnTo>
                      <a:pt x="199" y="272"/>
                    </a:lnTo>
                    <a:lnTo>
                      <a:pt x="199" y="274"/>
                    </a:lnTo>
                    <a:lnTo>
                      <a:pt x="176" y="274"/>
                    </a:lnTo>
                    <a:lnTo>
                      <a:pt x="174" y="280"/>
                    </a:lnTo>
                    <a:lnTo>
                      <a:pt x="172" y="284"/>
                    </a:lnTo>
                    <a:lnTo>
                      <a:pt x="171" y="285"/>
                    </a:lnTo>
                    <a:lnTo>
                      <a:pt x="172" y="289"/>
                    </a:lnTo>
                    <a:lnTo>
                      <a:pt x="172" y="295"/>
                    </a:lnTo>
                    <a:lnTo>
                      <a:pt x="154" y="295"/>
                    </a:lnTo>
                    <a:lnTo>
                      <a:pt x="151" y="297"/>
                    </a:lnTo>
                    <a:lnTo>
                      <a:pt x="142" y="297"/>
                    </a:lnTo>
                    <a:lnTo>
                      <a:pt x="139" y="297"/>
                    </a:lnTo>
                    <a:lnTo>
                      <a:pt x="134" y="297"/>
                    </a:lnTo>
                    <a:lnTo>
                      <a:pt x="129" y="297"/>
                    </a:lnTo>
                    <a:lnTo>
                      <a:pt x="126" y="295"/>
                    </a:lnTo>
                    <a:lnTo>
                      <a:pt x="124" y="289"/>
                    </a:lnTo>
                    <a:lnTo>
                      <a:pt x="121" y="284"/>
                    </a:lnTo>
                    <a:lnTo>
                      <a:pt x="119" y="282"/>
                    </a:lnTo>
                    <a:lnTo>
                      <a:pt x="117" y="280"/>
                    </a:lnTo>
                    <a:lnTo>
                      <a:pt x="117" y="277"/>
                    </a:lnTo>
                    <a:lnTo>
                      <a:pt x="116" y="275"/>
                    </a:lnTo>
                    <a:lnTo>
                      <a:pt x="114" y="270"/>
                    </a:lnTo>
                    <a:lnTo>
                      <a:pt x="112" y="267"/>
                    </a:lnTo>
                    <a:lnTo>
                      <a:pt x="112" y="264"/>
                    </a:lnTo>
                    <a:lnTo>
                      <a:pt x="112" y="260"/>
                    </a:lnTo>
                    <a:lnTo>
                      <a:pt x="112" y="259"/>
                    </a:lnTo>
                    <a:lnTo>
                      <a:pt x="111" y="255"/>
                    </a:lnTo>
                    <a:lnTo>
                      <a:pt x="109" y="254"/>
                    </a:lnTo>
                    <a:lnTo>
                      <a:pt x="111" y="252"/>
                    </a:lnTo>
                    <a:lnTo>
                      <a:pt x="111" y="249"/>
                    </a:lnTo>
                    <a:lnTo>
                      <a:pt x="86" y="249"/>
                    </a:lnTo>
                    <a:lnTo>
                      <a:pt x="68" y="249"/>
                    </a:lnTo>
                    <a:lnTo>
                      <a:pt x="59" y="250"/>
                    </a:lnTo>
                    <a:lnTo>
                      <a:pt x="53" y="249"/>
                    </a:lnTo>
                    <a:lnTo>
                      <a:pt x="48" y="249"/>
                    </a:lnTo>
                    <a:lnTo>
                      <a:pt x="41" y="249"/>
                    </a:lnTo>
                    <a:lnTo>
                      <a:pt x="36" y="250"/>
                    </a:lnTo>
                    <a:lnTo>
                      <a:pt x="31" y="250"/>
                    </a:lnTo>
                    <a:lnTo>
                      <a:pt x="28" y="249"/>
                    </a:lnTo>
                    <a:lnTo>
                      <a:pt x="24" y="249"/>
                    </a:lnTo>
                    <a:lnTo>
                      <a:pt x="19" y="250"/>
                    </a:lnTo>
                    <a:lnTo>
                      <a:pt x="16" y="250"/>
                    </a:lnTo>
                    <a:lnTo>
                      <a:pt x="14" y="252"/>
                    </a:lnTo>
                    <a:lnTo>
                      <a:pt x="13" y="252"/>
                    </a:lnTo>
                    <a:lnTo>
                      <a:pt x="11" y="252"/>
                    </a:lnTo>
                    <a:lnTo>
                      <a:pt x="11" y="252"/>
                    </a:lnTo>
                    <a:lnTo>
                      <a:pt x="11" y="252"/>
                    </a:lnTo>
                    <a:lnTo>
                      <a:pt x="11" y="252"/>
                    </a:lnTo>
                    <a:lnTo>
                      <a:pt x="8" y="250"/>
                    </a:lnTo>
                    <a:lnTo>
                      <a:pt x="1" y="250"/>
                    </a:lnTo>
                    <a:lnTo>
                      <a:pt x="0" y="249"/>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75" name="Freeform 132"/>
              <p:cNvSpPr>
                <a:spLocks/>
              </p:cNvSpPr>
              <p:nvPr/>
            </p:nvSpPr>
            <p:spPr bwMode="auto">
              <a:xfrm>
                <a:off x="6837762" y="3377624"/>
                <a:ext cx="41739" cy="91308"/>
              </a:xfrm>
              <a:custGeom>
                <a:avLst/>
                <a:gdLst/>
                <a:ahLst/>
                <a:cxnLst>
                  <a:cxn ang="0">
                    <a:pos x="8" y="0"/>
                  </a:cxn>
                  <a:cxn ang="0">
                    <a:pos x="13" y="3"/>
                  </a:cxn>
                  <a:cxn ang="0">
                    <a:pos x="16" y="5"/>
                  </a:cxn>
                  <a:cxn ang="0">
                    <a:pos x="21" y="5"/>
                  </a:cxn>
                  <a:cxn ang="0">
                    <a:pos x="25" y="7"/>
                  </a:cxn>
                  <a:cxn ang="0">
                    <a:pos x="28" y="8"/>
                  </a:cxn>
                  <a:cxn ang="0">
                    <a:pos x="38" y="20"/>
                  </a:cxn>
                  <a:cxn ang="0">
                    <a:pos x="40" y="65"/>
                  </a:cxn>
                  <a:cxn ang="0">
                    <a:pos x="43" y="88"/>
                  </a:cxn>
                  <a:cxn ang="0">
                    <a:pos x="53" y="95"/>
                  </a:cxn>
                  <a:cxn ang="0">
                    <a:pos x="58" y="98"/>
                  </a:cxn>
                  <a:cxn ang="0">
                    <a:pos x="68" y="110"/>
                  </a:cxn>
                  <a:cxn ang="0">
                    <a:pos x="75" y="121"/>
                  </a:cxn>
                  <a:cxn ang="0">
                    <a:pos x="76" y="126"/>
                  </a:cxn>
                  <a:cxn ang="0">
                    <a:pos x="73" y="130"/>
                  </a:cxn>
                  <a:cxn ang="0">
                    <a:pos x="70" y="131"/>
                  </a:cxn>
                  <a:cxn ang="0">
                    <a:pos x="70" y="135"/>
                  </a:cxn>
                  <a:cxn ang="0">
                    <a:pos x="73" y="146"/>
                  </a:cxn>
                  <a:cxn ang="0">
                    <a:pos x="68" y="151"/>
                  </a:cxn>
                  <a:cxn ang="0">
                    <a:pos x="60" y="160"/>
                  </a:cxn>
                  <a:cxn ang="0">
                    <a:pos x="56" y="166"/>
                  </a:cxn>
                  <a:cxn ang="0">
                    <a:pos x="58" y="176"/>
                  </a:cxn>
                  <a:cxn ang="0">
                    <a:pos x="51" y="175"/>
                  </a:cxn>
                  <a:cxn ang="0">
                    <a:pos x="50" y="168"/>
                  </a:cxn>
                  <a:cxn ang="0">
                    <a:pos x="45" y="165"/>
                  </a:cxn>
                  <a:cxn ang="0">
                    <a:pos x="36" y="156"/>
                  </a:cxn>
                  <a:cxn ang="0">
                    <a:pos x="33" y="148"/>
                  </a:cxn>
                  <a:cxn ang="0">
                    <a:pos x="36" y="140"/>
                  </a:cxn>
                  <a:cxn ang="0">
                    <a:pos x="41" y="130"/>
                  </a:cxn>
                  <a:cxn ang="0">
                    <a:pos x="43" y="118"/>
                  </a:cxn>
                  <a:cxn ang="0">
                    <a:pos x="35" y="115"/>
                  </a:cxn>
                  <a:cxn ang="0">
                    <a:pos x="26" y="116"/>
                  </a:cxn>
                  <a:cxn ang="0">
                    <a:pos x="21" y="116"/>
                  </a:cxn>
                  <a:cxn ang="0">
                    <a:pos x="18" y="113"/>
                  </a:cxn>
                  <a:cxn ang="0">
                    <a:pos x="15" y="108"/>
                  </a:cxn>
                  <a:cxn ang="0">
                    <a:pos x="7" y="106"/>
                  </a:cxn>
                  <a:cxn ang="0">
                    <a:pos x="5" y="101"/>
                  </a:cxn>
                  <a:cxn ang="0">
                    <a:pos x="0" y="95"/>
                  </a:cxn>
                  <a:cxn ang="0">
                    <a:pos x="7" y="90"/>
                  </a:cxn>
                  <a:cxn ang="0">
                    <a:pos x="7" y="85"/>
                  </a:cxn>
                  <a:cxn ang="0">
                    <a:pos x="7" y="80"/>
                  </a:cxn>
                  <a:cxn ang="0">
                    <a:pos x="13" y="75"/>
                  </a:cxn>
                  <a:cxn ang="0">
                    <a:pos x="16" y="70"/>
                  </a:cxn>
                  <a:cxn ang="0">
                    <a:pos x="20" y="68"/>
                  </a:cxn>
                  <a:cxn ang="0">
                    <a:pos x="16" y="65"/>
                  </a:cxn>
                  <a:cxn ang="0">
                    <a:pos x="16" y="62"/>
                  </a:cxn>
                  <a:cxn ang="0">
                    <a:pos x="15" y="55"/>
                  </a:cxn>
                  <a:cxn ang="0">
                    <a:pos x="16" y="50"/>
                  </a:cxn>
                  <a:cxn ang="0">
                    <a:pos x="15" y="43"/>
                  </a:cxn>
                  <a:cxn ang="0">
                    <a:pos x="20" y="33"/>
                  </a:cxn>
                  <a:cxn ang="0">
                    <a:pos x="21" y="32"/>
                  </a:cxn>
                  <a:cxn ang="0">
                    <a:pos x="20" y="23"/>
                  </a:cxn>
                  <a:cxn ang="0">
                    <a:pos x="15" y="18"/>
                  </a:cxn>
                  <a:cxn ang="0">
                    <a:pos x="18" y="12"/>
                  </a:cxn>
                  <a:cxn ang="0">
                    <a:pos x="11" y="8"/>
                  </a:cxn>
                  <a:cxn ang="0">
                    <a:pos x="8" y="5"/>
                  </a:cxn>
                </a:cxnLst>
                <a:rect l="0" t="0" r="r" b="b"/>
                <a:pathLst>
                  <a:path w="76" h="178">
                    <a:moveTo>
                      <a:pt x="8" y="2"/>
                    </a:moveTo>
                    <a:lnTo>
                      <a:pt x="8" y="0"/>
                    </a:lnTo>
                    <a:lnTo>
                      <a:pt x="11" y="0"/>
                    </a:lnTo>
                    <a:lnTo>
                      <a:pt x="13" y="3"/>
                    </a:lnTo>
                    <a:lnTo>
                      <a:pt x="15" y="3"/>
                    </a:lnTo>
                    <a:lnTo>
                      <a:pt x="16" y="5"/>
                    </a:lnTo>
                    <a:lnTo>
                      <a:pt x="18" y="3"/>
                    </a:lnTo>
                    <a:lnTo>
                      <a:pt x="21" y="5"/>
                    </a:lnTo>
                    <a:lnTo>
                      <a:pt x="23" y="5"/>
                    </a:lnTo>
                    <a:lnTo>
                      <a:pt x="25" y="7"/>
                    </a:lnTo>
                    <a:lnTo>
                      <a:pt x="25" y="7"/>
                    </a:lnTo>
                    <a:lnTo>
                      <a:pt x="28" y="8"/>
                    </a:lnTo>
                    <a:lnTo>
                      <a:pt x="31" y="12"/>
                    </a:lnTo>
                    <a:lnTo>
                      <a:pt x="38" y="20"/>
                    </a:lnTo>
                    <a:lnTo>
                      <a:pt x="40" y="28"/>
                    </a:lnTo>
                    <a:lnTo>
                      <a:pt x="40" y="65"/>
                    </a:lnTo>
                    <a:lnTo>
                      <a:pt x="38" y="68"/>
                    </a:lnTo>
                    <a:lnTo>
                      <a:pt x="43" y="88"/>
                    </a:lnTo>
                    <a:lnTo>
                      <a:pt x="50" y="93"/>
                    </a:lnTo>
                    <a:lnTo>
                      <a:pt x="53" y="95"/>
                    </a:lnTo>
                    <a:lnTo>
                      <a:pt x="55" y="98"/>
                    </a:lnTo>
                    <a:lnTo>
                      <a:pt x="58" y="98"/>
                    </a:lnTo>
                    <a:lnTo>
                      <a:pt x="66" y="105"/>
                    </a:lnTo>
                    <a:lnTo>
                      <a:pt x="68" y="110"/>
                    </a:lnTo>
                    <a:lnTo>
                      <a:pt x="73" y="116"/>
                    </a:lnTo>
                    <a:lnTo>
                      <a:pt x="75" y="121"/>
                    </a:lnTo>
                    <a:lnTo>
                      <a:pt x="76" y="125"/>
                    </a:lnTo>
                    <a:lnTo>
                      <a:pt x="76" y="126"/>
                    </a:lnTo>
                    <a:lnTo>
                      <a:pt x="75" y="128"/>
                    </a:lnTo>
                    <a:lnTo>
                      <a:pt x="73" y="130"/>
                    </a:lnTo>
                    <a:lnTo>
                      <a:pt x="70" y="130"/>
                    </a:lnTo>
                    <a:lnTo>
                      <a:pt x="70" y="131"/>
                    </a:lnTo>
                    <a:lnTo>
                      <a:pt x="71" y="133"/>
                    </a:lnTo>
                    <a:lnTo>
                      <a:pt x="70" y="135"/>
                    </a:lnTo>
                    <a:lnTo>
                      <a:pt x="73" y="138"/>
                    </a:lnTo>
                    <a:lnTo>
                      <a:pt x="73" y="146"/>
                    </a:lnTo>
                    <a:lnTo>
                      <a:pt x="71" y="150"/>
                    </a:lnTo>
                    <a:lnTo>
                      <a:pt x="68" y="151"/>
                    </a:lnTo>
                    <a:lnTo>
                      <a:pt x="63" y="153"/>
                    </a:lnTo>
                    <a:lnTo>
                      <a:pt x="60" y="160"/>
                    </a:lnTo>
                    <a:lnTo>
                      <a:pt x="60" y="163"/>
                    </a:lnTo>
                    <a:lnTo>
                      <a:pt x="56" y="166"/>
                    </a:lnTo>
                    <a:lnTo>
                      <a:pt x="58" y="173"/>
                    </a:lnTo>
                    <a:lnTo>
                      <a:pt x="58" y="176"/>
                    </a:lnTo>
                    <a:lnTo>
                      <a:pt x="53" y="178"/>
                    </a:lnTo>
                    <a:lnTo>
                      <a:pt x="51" y="175"/>
                    </a:lnTo>
                    <a:lnTo>
                      <a:pt x="53" y="171"/>
                    </a:lnTo>
                    <a:lnTo>
                      <a:pt x="50" y="168"/>
                    </a:lnTo>
                    <a:lnTo>
                      <a:pt x="48" y="166"/>
                    </a:lnTo>
                    <a:lnTo>
                      <a:pt x="45" y="165"/>
                    </a:lnTo>
                    <a:lnTo>
                      <a:pt x="40" y="160"/>
                    </a:lnTo>
                    <a:lnTo>
                      <a:pt x="36" y="156"/>
                    </a:lnTo>
                    <a:lnTo>
                      <a:pt x="35" y="153"/>
                    </a:lnTo>
                    <a:lnTo>
                      <a:pt x="33" y="148"/>
                    </a:lnTo>
                    <a:lnTo>
                      <a:pt x="33" y="145"/>
                    </a:lnTo>
                    <a:lnTo>
                      <a:pt x="36" y="140"/>
                    </a:lnTo>
                    <a:lnTo>
                      <a:pt x="36" y="135"/>
                    </a:lnTo>
                    <a:lnTo>
                      <a:pt x="41" y="130"/>
                    </a:lnTo>
                    <a:lnTo>
                      <a:pt x="43" y="125"/>
                    </a:lnTo>
                    <a:lnTo>
                      <a:pt x="43" y="118"/>
                    </a:lnTo>
                    <a:lnTo>
                      <a:pt x="40" y="115"/>
                    </a:lnTo>
                    <a:lnTo>
                      <a:pt x="35" y="115"/>
                    </a:lnTo>
                    <a:lnTo>
                      <a:pt x="30" y="115"/>
                    </a:lnTo>
                    <a:lnTo>
                      <a:pt x="26" y="116"/>
                    </a:lnTo>
                    <a:lnTo>
                      <a:pt x="23" y="116"/>
                    </a:lnTo>
                    <a:lnTo>
                      <a:pt x="21" y="116"/>
                    </a:lnTo>
                    <a:lnTo>
                      <a:pt x="18" y="115"/>
                    </a:lnTo>
                    <a:lnTo>
                      <a:pt x="18" y="113"/>
                    </a:lnTo>
                    <a:lnTo>
                      <a:pt x="15" y="110"/>
                    </a:lnTo>
                    <a:lnTo>
                      <a:pt x="15" y="108"/>
                    </a:lnTo>
                    <a:lnTo>
                      <a:pt x="13" y="106"/>
                    </a:lnTo>
                    <a:lnTo>
                      <a:pt x="7" y="106"/>
                    </a:lnTo>
                    <a:lnTo>
                      <a:pt x="7" y="105"/>
                    </a:lnTo>
                    <a:lnTo>
                      <a:pt x="5" y="101"/>
                    </a:lnTo>
                    <a:lnTo>
                      <a:pt x="0" y="97"/>
                    </a:lnTo>
                    <a:lnTo>
                      <a:pt x="0" y="95"/>
                    </a:lnTo>
                    <a:lnTo>
                      <a:pt x="3" y="93"/>
                    </a:lnTo>
                    <a:lnTo>
                      <a:pt x="7" y="90"/>
                    </a:lnTo>
                    <a:lnTo>
                      <a:pt x="7" y="87"/>
                    </a:lnTo>
                    <a:lnTo>
                      <a:pt x="7" y="85"/>
                    </a:lnTo>
                    <a:lnTo>
                      <a:pt x="7" y="83"/>
                    </a:lnTo>
                    <a:lnTo>
                      <a:pt x="7" y="80"/>
                    </a:lnTo>
                    <a:lnTo>
                      <a:pt x="7" y="78"/>
                    </a:lnTo>
                    <a:lnTo>
                      <a:pt x="13" y="75"/>
                    </a:lnTo>
                    <a:lnTo>
                      <a:pt x="16" y="73"/>
                    </a:lnTo>
                    <a:lnTo>
                      <a:pt x="16" y="70"/>
                    </a:lnTo>
                    <a:lnTo>
                      <a:pt x="20" y="70"/>
                    </a:lnTo>
                    <a:lnTo>
                      <a:pt x="20" y="68"/>
                    </a:lnTo>
                    <a:lnTo>
                      <a:pt x="16" y="67"/>
                    </a:lnTo>
                    <a:lnTo>
                      <a:pt x="16" y="65"/>
                    </a:lnTo>
                    <a:lnTo>
                      <a:pt x="15" y="62"/>
                    </a:lnTo>
                    <a:lnTo>
                      <a:pt x="16" y="62"/>
                    </a:lnTo>
                    <a:lnTo>
                      <a:pt x="16" y="58"/>
                    </a:lnTo>
                    <a:lnTo>
                      <a:pt x="15" y="55"/>
                    </a:lnTo>
                    <a:lnTo>
                      <a:pt x="16" y="53"/>
                    </a:lnTo>
                    <a:lnTo>
                      <a:pt x="16" y="50"/>
                    </a:lnTo>
                    <a:lnTo>
                      <a:pt x="16" y="47"/>
                    </a:lnTo>
                    <a:lnTo>
                      <a:pt x="15" y="43"/>
                    </a:lnTo>
                    <a:lnTo>
                      <a:pt x="15" y="38"/>
                    </a:lnTo>
                    <a:lnTo>
                      <a:pt x="20" y="33"/>
                    </a:lnTo>
                    <a:lnTo>
                      <a:pt x="20" y="33"/>
                    </a:lnTo>
                    <a:lnTo>
                      <a:pt x="21" y="32"/>
                    </a:lnTo>
                    <a:lnTo>
                      <a:pt x="21" y="27"/>
                    </a:lnTo>
                    <a:lnTo>
                      <a:pt x="20" y="23"/>
                    </a:lnTo>
                    <a:lnTo>
                      <a:pt x="16" y="20"/>
                    </a:lnTo>
                    <a:lnTo>
                      <a:pt x="15" y="18"/>
                    </a:lnTo>
                    <a:lnTo>
                      <a:pt x="18" y="13"/>
                    </a:lnTo>
                    <a:lnTo>
                      <a:pt x="18" y="12"/>
                    </a:lnTo>
                    <a:lnTo>
                      <a:pt x="15" y="10"/>
                    </a:lnTo>
                    <a:lnTo>
                      <a:pt x="11" y="8"/>
                    </a:lnTo>
                    <a:lnTo>
                      <a:pt x="10" y="5"/>
                    </a:lnTo>
                    <a:lnTo>
                      <a:pt x="8" y="5"/>
                    </a:lnTo>
                    <a:lnTo>
                      <a:pt x="8" y="2"/>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76" name="Freeform 133"/>
              <p:cNvSpPr>
                <a:spLocks/>
              </p:cNvSpPr>
              <p:nvPr/>
            </p:nvSpPr>
            <p:spPr bwMode="auto">
              <a:xfrm>
                <a:off x="6696489" y="3364135"/>
                <a:ext cx="153045" cy="114135"/>
              </a:xfrm>
              <a:custGeom>
                <a:avLst/>
                <a:gdLst/>
                <a:ahLst/>
                <a:cxnLst>
                  <a:cxn ang="0">
                    <a:pos x="62" y="67"/>
                  </a:cxn>
                  <a:cxn ang="0">
                    <a:pos x="65" y="73"/>
                  </a:cxn>
                  <a:cxn ang="0">
                    <a:pos x="76" y="68"/>
                  </a:cxn>
                  <a:cxn ang="0">
                    <a:pos x="86" y="73"/>
                  </a:cxn>
                  <a:cxn ang="0">
                    <a:pos x="93" y="80"/>
                  </a:cxn>
                  <a:cxn ang="0">
                    <a:pos x="111" y="85"/>
                  </a:cxn>
                  <a:cxn ang="0">
                    <a:pos x="123" y="82"/>
                  </a:cxn>
                  <a:cxn ang="0">
                    <a:pos x="133" y="75"/>
                  </a:cxn>
                  <a:cxn ang="0">
                    <a:pos x="143" y="92"/>
                  </a:cxn>
                  <a:cxn ang="0">
                    <a:pos x="166" y="107"/>
                  </a:cxn>
                  <a:cxn ang="0">
                    <a:pos x="183" y="115"/>
                  </a:cxn>
                  <a:cxn ang="0">
                    <a:pos x="193" y="117"/>
                  </a:cxn>
                  <a:cxn ang="0">
                    <a:pos x="184" y="90"/>
                  </a:cxn>
                  <a:cxn ang="0">
                    <a:pos x="176" y="95"/>
                  </a:cxn>
                  <a:cxn ang="0">
                    <a:pos x="163" y="80"/>
                  </a:cxn>
                  <a:cxn ang="0">
                    <a:pos x="166" y="57"/>
                  </a:cxn>
                  <a:cxn ang="0">
                    <a:pos x="170" y="47"/>
                  </a:cxn>
                  <a:cxn ang="0">
                    <a:pos x="171" y="37"/>
                  </a:cxn>
                  <a:cxn ang="0">
                    <a:pos x="165" y="25"/>
                  </a:cxn>
                  <a:cxn ang="0">
                    <a:pos x="229" y="5"/>
                  </a:cxn>
                  <a:cxn ang="0">
                    <a:pos x="239" y="10"/>
                  </a:cxn>
                  <a:cxn ang="0">
                    <a:pos x="261" y="15"/>
                  </a:cxn>
                  <a:cxn ang="0">
                    <a:pos x="271" y="27"/>
                  </a:cxn>
                  <a:cxn ang="0">
                    <a:pos x="277" y="33"/>
                  </a:cxn>
                  <a:cxn ang="0">
                    <a:pos x="281" y="43"/>
                  </a:cxn>
                  <a:cxn ang="0">
                    <a:pos x="287" y="57"/>
                  </a:cxn>
                  <a:cxn ang="0">
                    <a:pos x="281" y="68"/>
                  </a:cxn>
                  <a:cxn ang="0">
                    <a:pos x="281" y="80"/>
                  </a:cxn>
                  <a:cxn ang="0">
                    <a:pos x="282" y="90"/>
                  </a:cxn>
                  <a:cxn ang="0">
                    <a:pos x="282" y="95"/>
                  </a:cxn>
                  <a:cxn ang="0">
                    <a:pos x="273" y="105"/>
                  </a:cxn>
                  <a:cxn ang="0">
                    <a:pos x="273" y="115"/>
                  </a:cxn>
                  <a:cxn ang="0">
                    <a:pos x="271" y="126"/>
                  </a:cxn>
                  <a:cxn ang="0">
                    <a:pos x="266" y="135"/>
                  </a:cxn>
                  <a:cxn ang="0">
                    <a:pos x="216" y="150"/>
                  </a:cxn>
                  <a:cxn ang="0">
                    <a:pos x="208" y="166"/>
                  </a:cxn>
                  <a:cxn ang="0">
                    <a:pos x="196" y="166"/>
                  </a:cxn>
                  <a:cxn ang="0">
                    <a:pos x="181" y="168"/>
                  </a:cxn>
                  <a:cxn ang="0">
                    <a:pos x="170" y="178"/>
                  </a:cxn>
                  <a:cxn ang="0">
                    <a:pos x="166" y="185"/>
                  </a:cxn>
                  <a:cxn ang="0">
                    <a:pos x="125" y="218"/>
                  </a:cxn>
                  <a:cxn ang="0">
                    <a:pos x="110" y="216"/>
                  </a:cxn>
                  <a:cxn ang="0">
                    <a:pos x="100" y="216"/>
                  </a:cxn>
                  <a:cxn ang="0">
                    <a:pos x="85" y="215"/>
                  </a:cxn>
                  <a:cxn ang="0">
                    <a:pos x="73" y="210"/>
                  </a:cxn>
                  <a:cxn ang="0">
                    <a:pos x="67" y="208"/>
                  </a:cxn>
                  <a:cxn ang="0">
                    <a:pos x="33" y="213"/>
                  </a:cxn>
                  <a:cxn ang="0">
                    <a:pos x="25" y="203"/>
                  </a:cxn>
                  <a:cxn ang="0">
                    <a:pos x="10" y="191"/>
                  </a:cxn>
                  <a:cxn ang="0">
                    <a:pos x="0" y="180"/>
                  </a:cxn>
                  <a:cxn ang="0">
                    <a:pos x="53" y="98"/>
                  </a:cxn>
                  <a:cxn ang="0">
                    <a:pos x="53" y="85"/>
                  </a:cxn>
                  <a:cxn ang="0">
                    <a:pos x="53" y="65"/>
                  </a:cxn>
                </a:cxnLst>
                <a:rect l="0" t="0" r="r" b="b"/>
                <a:pathLst>
                  <a:path w="287" h="220">
                    <a:moveTo>
                      <a:pt x="53" y="63"/>
                    </a:moveTo>
                    <a:lnTo>
                      <a:pt x="55" y="65"/>
                    </a:lnTo>
                    <a:lnTo>
                      <a:pt x="58" y="65"/>
                    </a:lnTo>
                    <a:lnTo>
                      <a:pt x="62" y="67"/>
                    </a:lnTo>
                    <a:lnTo>
                      <a:pt x="63" y="67"/>
                    </a:lnTo>
                    <a:lnTo>
                      <a:pt x="63" y="72"/>
                    </a:lnTo>
                    <a:lnTo>
                      <a:pt x="63" y="73"/>
                    </a:lnTo>
                    <a:lnTo>
                      <a:pt x="65" y="73"/>
                    </a:lnTo>
                    <a:lnTo>
                      <a:pt x="68" y="72"/>
                    </a:lnTo>
                    <a:lnTo>
                      <a:pt x="72" y="70"/>
                    </a:lnTo>
                    <a:lnTo>
                      <a:pt x="75" y="70"/>
                    </a:lnTo>
                    <a:lnTo>
                      <a:pt x="76" y="68"/>
                    </a:lnTo>
                    <a:lnTo>
                      <a:pt x="83" y="67"/>
                    </a:lnTo>
                    <a:lnTo>
                      <a:pt x="85" y="67"/>
                    </a:lnTo>
                    <a:lnTo>
                      <a:pt x="85" y="72"/>
                    </a:lnTo>
                    <a:lnTo>
                      <a:pt x="86" y="73"/>
                    </a:lnTo>
                    <a:lnTo>
                      <a:pt x="86" y="77"/>
                    </a:lnTo>
                    <a:lnTo>
                      <a:pt x="86" y="78"/>
                    </a:lnTo>
                    <a:lnTo>
                      <a:pt x="88" y="78"/>
                    </a:lnTo>
                    <a:lnTo>
                      <a:pt x="93" y="80"/>
                    </a:lnTo>
                    <a:lnTo>
                      <a:pt x="95" y="80"/>
                    </a:lnTo>
                    <a:lnTo>
                      <a:pt x="101" y="83"/>
                    </a:lnTo>
                    <a:lnTo>
                      <a:pt x="105" y="85"/>
                    </a:lnTo>
                    <a:lnTo>
                      <a:pt x="111" y="85"/>
                    </a:lnTo>
                    <a:lnTo>
                      <a:pt x="111" y="87"/>
                    </a:lnTo>
                    <a:lnTo>
                      <a:pt x="115" y="87"/>
                    </a:lnTo>
                    <a:lnTo>
                      <a:pt x="123" y="85"/>
                    </a:lnTo>
                    <a:lnTo>
                      <a:pt x="123" y="82"/>
                    </a:lnTo>
                    <a:lnTo>
                      <a:pt x="125" y="77"/>
                    </a:lnTo>
                    <a:lnTo>
                      <a:pt x="128" y="77"/>
                    </a:lnTo>
                    <a:lnTo>
                      <a:pt x="131" y="75"/>
                    </a:lnTo>
                    <a:lnTo>
                      <a:pt x="133" y="75"/>
                    </a:lnTo>
                    <a:lnTo>
                      <a:pt x="133" y="82"/>
                    </a:lnTo>
                    <a:lnTo>
                      <a:pt x="136" y="85"/>
                    </a:lnTo>
                    <a:lnTo>
                      <a:pt x="136" y="88"/>
                    </a:lnTo>
                    <a:lnTo>
                      <a:pt x="143" y="92"/>
                    </a:lnTo>
                    <a:lnTo>
                      <a:pt x="151" y="93"/>
                    </a:lnTo>
                    <a:lnTo>
                      <a:pt x="156" y="97"/>
                    </a:lnTo>
                    <a:lnTo>
                      <a:pt x="161" y="103"/>
                    </a:lnTo>
                    <a:lnTo>
                      <a:pt x="166" y="107"/>
                    </a:lnTo>
                    <a:lnTo>
                      <a:pt x="171" y="112"/>
                    </a:lnTo>
                    <a:lnTo>
                      <a:pt x="176" y="117"/>
                    </a:lnTo>
                    <a:lnTo>
                      <a:pt x="179" y="117"/>
                    </a:lnTo>
                    <a:lnTo>
                      <a:pt x="183" y="115"/>
                    </a:lnTo>
                    <a:lnTo>
                      <a:pt x="186" y="113"/>
                    </a:lnTo>
                    <a:lnTo>
                      <a:pt x="189" y="113"/>
                    </a:lnTo>
                    <a:lnTo>
                      <a:pt x="189" y="115"/>
                    </a:lnTo>
                    <a:lnTo>
                      <a:pt x="193" y="117"/>
                    </a:lnTo>
                    <a:lnTo>
                      <a:pt x="194" y="113"/>
                    </a:lnTo>
                    <a:lnTo>
                      <a:pt x="193" y="90"/>
                    </a:lnTo>
                    <a:lnTo>
                      <a:pt x="189" y="90"/>
                    </a:lnTo>
                    <a:lnTo>
                      <a:pt x="184" y="90"/>
                    </a:lnTo>
                    <a:lnTo>
                      <a:pt x="184" y="93"/>
                    </a:lnTo>
                    <a:lnTo>
                      <a:pt x="186" y="95"/>
                    </a:lnTo>
                    <a:lnTo>
                      <a:pt x="186" y="95"/>
                    </a:lnTo>
                    <a:lnTo>
                      <a:pt x="176" y="95"/>
                    </a:lnTo>
                    <a:lnTo>
                      <a:pt x="173" y="93"/>
                    </a:lnTo>
                    <a:lnTo>
                      <a:pt x="171" y="90"/>
                    </a:lnTo>
                    <a:lnTo>
                      <a:pt x="165" y="83"/>
                    </a:lnTo>
                    <a:lnTo>
                      <a:pt x="163" y="80"/>
                    </a:lnTo>
                    <a:lnTo>
                      <a:pt x="161" y="75"/>
                    </a:lnTo>
                    <a:lnTo>
                      <a:pt x="161" y="63"/>
                    </a:lnTo>
                    <a:lnTo>
                      <a:pt x="161" y="60"/>
                    </a:lnTo>
                    <a:lnTo>
                      <a:pt x="166" y="57"/>
                    </a:lnTo>
                    <a:lnTo>
                      <a:pt x="168" y="53"/>
                    </a:lnTo>
                    <a:lnTo>
                      <a:pt x="168" y="52"/>
                    </a:lnTo>
                    <a:lnTo>
                      <a:pt x="170" y="52"/>
                    </a:lnTo>
                    <a:lnTo>
                      <a:pt x="170" y="47"/>
                    </a:lnTo>
                    <a:lnTo>
                      <a:pt x="170" y="43"/>
                    </a:lnTo>
                    <a:lnTo>
                      <a:pt x="170" y="40"/>
                    </a:lnTo>
                    <a:lnTo>
                      <a:pt x="170" y="37"/>
                    </a:lnTo>
                    <a:lnTo>
                      <a:pt x="171" y="37"/>
                    </a:lnTo>
                    <a:lnTo>
                      <a:pt x="171" y="33"/>
                    </a:lnTo>
                    <a:lnTo>
                      <a:pt x="170" y="32"/>
                    </a:lnTo>
                    <a:lnTo>
                      <a:pt x="166" y="30"/>
                    </a:lnTo>
                    <a:lnTo>
                      <a:pt x="165" y="25"/>
                    </a:lnTo>
                    <a:lnTo>
                      <a:pt x="175" y="9"/>
                    </a:lnTo>
                    <a:lnTo>
                      <a:pt x="214" y="0"/>
                    </a:lnTo>
                    <a:lnTo>
                      <a:pt x="226" y="5"/>
                    </a:lnTo>
                    <a:lnTo>
                      <a:pt x="229" y="5"/>
                    </a:lnTo>
                    <a:lnTo>
                      <a:pt x="233" y="5"/>
                    </a:lnTo>
                    <a:lnTo>
                      <a:pt x="236" y="5"/>
                    </a:lnTo>
                    <a:lnTo>
                      <a:pt x="239" y="9"/>
                    </a:lnTo>
                    <a:lnTo>
                      <a:pt x="239" y="10"/>
                    </a:lnTo>
                    <a:lnTo>
                      <a:pt x="243" y="12"/>
                    </a:lnTo>
                    <a:lnTo>
                      <a:pt x="248" y="12"/>
                    </a:lnTo>
                    <a:lnTo>
                      <a:pt x="258" y="15"/>
                    </a:lnTo>
                    <a:lnTo>
                      <a:pt x="261" y="15"/>
                    </a:lnTo>
                    <a:lnTo>
                      <a:pt x="263" y="19"/>
                    </a:lnTo>
                    <a:lnTo>
                      <a:pt x="266" y="19"/>
                    </a:lnTo>
                    <a:lnTo>
                      <a:pt x="268" y="22"/>
                    </a:lnTo>
                    <a:lnTo>
                      <a:pt x="271" y="27"/>
                    </a:lnTo>
                    <a:lnTo>
                      <a:pt x="274" y="27"/>
                    </a:lnTo>
                    <a:lnTo>
                      <a:pt x="274" y="30"/>
                    </a:lnTo>
                    <a:lnTo>
                      <a:pt x="276" y="30"/>
                    </a:lnTo>
                    <a:lnTo>
                      <a:pt x="277" y="33"/>
                    </a:lnTo>
                    <a:lnTo>
                      <a:pt x="281" y="35"/>
                    </a:lnTo>
                    <a:lnTo>
                      <a:pt x="284" y="37"/>
                    </a:lnTo>
                    <a:lnTo>
                      <a:pt x="284" y="38"/>
                    </a:lnTo>
                    <a:lnTo>
                      <a:pt x="281" y="43"/>
                    </a:lnTo>
                    <a:lnTo>
                      <a:pt x="282" y="45"/>
                    </a:lnTo>
                    <a:lnTo>
                      <a:pt x="286" y="48"/>
                    </a:lnTo>
                    <a:lnTo>
                      <a:pt x="287" y="52"/>
                    </a:lnTo>
                    <a:lnTo>
                      <a:pt x="287" y="57"/>
                    </a:lnTo>
                    <a:lnTo>
                      <a:pt x="286" y="58"/>
                    </a:lnTo>
                    <a:lnTo>
                      <a:pt x="286" y="58"/>
                    </a:lnTo>
                    <a:lnTo>
                      <a:pt x="281" y="63"/>
                    </a:lnTo>
                    <a:lnTo>
                      <a:pt x="281" y="68"/>
                    </a:lnTo>
                    <a:lnTo>
                      <a:pt x="282" y="72"/>
                    </a:lnTo>
                    <a:lnTo>
                      <a:pt x="282" y="75"/>
                    </a:lnTo>
                    <a:lnTo>
                      <a:pt x="282" y="78"/>
                    </a:lnTo>
                    <a:lnTo>
                      <a:pt x="281" y="80"/>
                    </a:lnTo>
                    <a:lnTo>
                      <a:pt x="282" y="83"/>
                    </a:lnTo>
                    <a:lnTo>
                      <a:pt x="282" y="87"/>
                    </a:lnTo>
                    <a:lnTo>
                      <a:pt x="281" y="87"/>
                    </a:lnTo>
                    <a:lnTo>
                      <a:pt x="282" y="90"/>
                    </a:lnTo>
                    <a:lnTo>
                      <a:pt x="282" y="92"/>
                    </a:lnTo>
                    <a:lnTo>
                      <a:pt x="286" y="93"/>
                    </a:lnTo>
                    <a:lnTo>
                      <a:pt x="286" y="95"/>
                    </a:lnTo>
                    <a:lnTo>
                      <a:pt x="282" y="95"/>
                    </a:lnTo>
                    <a:lnTo>
                      <a:pt x="282" y="98"/>
                    </a:lnTo>
                    <a:lnTo>
                      <a:pt x="279" y="100"/>
                    </a:lnTo>
                    <a:lnTo>
                      <a:pt x="273" y="103"/>
                    </a:lnTo>
                    <a:lnTo>
                      <a:pt x="273" y="105"/>
                    </a:lnTo>
                    <a:lnTo>
                      <a:pt x="273" y="108"/>
                    </a:lnTo>
                    <a:lnTo>
                      <a:pt x="273" y="110"/>
                    </a:lnTo>
                    <a:lnTo>
                      <a:pt x="273" y="112"/>
                    </a:lnTo>
                    <a:lnTo>
                      <a:pt x="273" y="115"/>
                    </a:lnTo>
                    <a:lnTo>
                      <a:pt x="269" y="118"/>
                    </a:lnTo>
                    <a:lnTo>
                      <a:pt x="266" y="120"/>
                    </a:lnTo>
                    <a:lnTo>
                      <a:pt x="266" y="122"/>
                    </a:lnTo>
                    <a:lnTo>
                      <a:pt x="271" y="126"/>
                    </a:lnTo>
                    <a:lnTo>
                      <a:pt x="273" y="130"/>
                    </a:lnTo>
                    <a:lnTo>
                      <a:pt x="273" y="131"/>
                    </a:lnTo>
                    <a:lnTo>
                      <a:pt x="273" y="131"/>
                    </a:lnTo>
                    <a:lnTo>
                      <a:pt x="266" y="135"/>
                    </a:lnTo>
                    <a:lnTo>
                      <a:pt x="251" y="140"/>
                    </a:lnTo>
                    <a:lnTo>
                      <a:pt x="246" y="140"/>
                    </a:lnTo>
                    <a:lnTo>
                      <a:pt x="221" y="150"/>
                    </a:lnTo>
                    <a:lnTo>
                      <a:pt x="216" y="150"/>
                    </a:lnTo>
                    <a:lnTo>
                      <a:pt x="208" y="155"/>
                    </a:lnTo>
                    <a:lnTo>
                      <a:pt x="206" y="158"/>
                    </a:lnTo>
                    <a:lnTo>
                      <a:pt x="208" y="165"/>
                    </a:lnTo>
                    <a:lnTo>
                      <a:pt x="208" y="166"/>
                    </a:lnTo>
                    <a:lnTo>
                      <a:pt x="206" y="166"/>
                    </a:lnTo>
                    <a:lnTo>
                      <a:pt x="204" y="166"/>
                    </a:lnTo>
                    <a:lnTo>
                      <a:pt x="199" y="166"/>
                    </a:lnTo>
                    <a:lnTo>
                      <a:pt x="196" y="166"/>
                    </a:lnTo>
                    <a:lnTo>
                      <a:pt x="196" y="165"/>
                    </a:lnTo>
                    <a:lnTo>
                      <a:pt x="189" y="165"/>
                    </a:lnTo>
                    <a:lnTo>
                      <a:pt x="184" y="166"/>
                    </a:lnTo>
                    <a:lnTo>
                      <a:pt x="181" y="168"/>
                    </a:lnTo>
                    <a:lnTo>
                      <a:pt x="178" y="170"/>
                    </a:lnTo>
                    <a:lnTo>
                      <a:pt x="170" y="173"/>
                    </a:lnTo>
                    <a:lnTo>
                      <a:pt x="168" y="176"/>
                    </a:lnTo>
                    <a:lnTo>
                      <a:pt x="170" y="178"/>
                    </a:lnTo>
                    <a:lnTo>
                      <a:pt x="168" y="180"/>
                    </a:lnTo>
                    <a:lnTo>
                      <a:pt x="168" y="181"/>
                    </a:lnTo>
                    <a:lnTo>
                      <a:pt x="168" y="183"/>
                    </a:lnTo>
                    <a:lnTo>
                      <a:pt x="166" y="185"/>
                    </a:lnTo>
                    <a:lnTo>
                      <a:pt x="158" y="188"/>
                    </a:lnTo>
                    <a:lnTo>
                      <a:pt x="143" y="196"/>
                    </a:lnTo>
                    <a:lnTo>
                      <a:pt x="131" y="210"/>
                    </a:lnTo>
                    <a:lnTo>
                      <a:pt x="125" y="218"/>
                    </a:lnTo>
                    <a:lnTo>
                      <a:pt x="118" y="220"/>
                    </a:lnTo>
                    <a:lnTo>
                      <a:pt x="113" y="220"/>
                    </a:lnTo>
                    <a:lnTo>
                      <a:pt x="110" y="216"/>
                    </a:lnTo>
                    <a:lnTo>
                      <a:pt x="110" y="216"/>
                    </a:lnTo>
                    <a:lnTo>
                      <a:pt x="108" y="216"/>
                    </a:lnTo>
                    <a:lnTo>
                      <a:pt x="106" y="216"/>
                    </a:lnTo>
                    <a:lnTo>
                      <a:pt x="105" y="215"/>
                    </a:lnTo>
                    <a:lnTo>
                      <a:pt x="100" y="216"/>
                    </a:lnTo>
                    <a:lnTo>
                      <a:pt x="95" y="218"/>
                    </a:lnTo>
                    <a:lnTo>
                      <a:pt x="93" y="218"/>
                    </a:lnTo>
                    <a:lnTo>
                      <a:pt x="90" y="216"/>
                    </a:lnTo>
                    <a:lnTo>
                      <a:pt x="85" y="215"/>
                    </a:lnTo>
                    <a:lnTo>
                      <a:pt x="80" y="215"/>
                    </a:lnTo>
                    <a:lnTo>
                      <a:pt x="78" y="213"/>
                    </a:lnTo>
                    <a:lnTo>
                      <a:pt x="73" y="210"/>
                    </a:lnTo>
                    <a:lnTo>
                      <a:pt x="73" y="210"/>
                    </a:lnTo>
                    <a:lnTo>
                      <a:pt x="72" y="208"/>
                    </a:lnTo>
                    <a:lnTo>
                      <a:pt x="68" y="210"/>
                    </a:lnTo>
                    <a:lnTo>
                      <a:pt x="67" y="208"/>
                    </a:lnTo>
                    <a:lnTo>
                      <a:pt x="67" y="208"/>
                    </a:lnTo>
                    <a:lnTo>
                      <a:pt x="65" y="206"/>
                    </a:lnTo>
                    <a:lnTo>
                      <a:pt x="60" y="208"/>
                    </a:lnTo>
                    <a:lnTo>
                      <a:pt x="57" y="208"/>
                    </a:lnTo>
                    <a:lnTo>
                      <a:pt x="33" y="213"/>
                    </a:lnTo>
                    <a:lnTo>
                      <a:pt x="32" y="210"/>
                    </a:lnTo>
                    <a:lnTo>
                      <a:pt x="30" y="208"/>
                    </a:lnTo>
                    <a:lnTo>
                      <a:pt x="27" y="205"/>
                    </a:lnTo>
                    <a:lnTo>
                      <a:pt x="25" y="203"/>
                    </a:lnTo>
                    <a:lnTo>
                      <a:pt x="22" y="201"/>
                    </a:lnTo>
                    <a:lnTo>
                      <a:pt x="18" y="198"/>
                    </a:lnTo>
                    <a:lnTo>
                      <a:pt x="13" y="193"/>
                    </a:lnTo>
                    <a:lnTo>
                      <a:pt x="10" y="191"/>
                    </a:lnTo>
                    <a:lnTo>
                      <a:pt x="8" y="190"/>
                    </a:lnTo>
                    <a:lnTo>
                      <a:pt x="5" y="186"/>
                    </a:lnTo>
                    <a:lnTo>
                      <a:pt x="2" y="183"/>
                    </a:lnTo>
                    <a:lnTo>
                      <a:pt x="0" y="180"/>
                    </a:lnTo>
                    <a:lnTo>
                      <a:pt x="2" y="108"/>
                    </a:lnTo>
                    <a:lnTo>
                      <a:pt x="55" y="108"/>
                    </a:lnTo>
                    <a:lnTo>
                      <a:pt x="53" y="105"/>
                    </a:lnTo>
                    <a:lnTo>
                      <a:pt x="53" y="98"/>
                    </a:lnTo>
                    <a:lnTo>
                      <a:pt x="55" y="97"/>
                    </a:lnTo>
                    <a:lnTo>
                      <a:pt x="55" y="93"/>
                    </a:lnTo>
                    <a:lnTo>
                      <a:pt x="53" y="90"/>
                    </a:lnTo>
                    <a:lnTo>
                      <a:pt x="53" y="85"/>
                    </a:lnTo>
                    <a:lnTo>
                      <a:pt x="53" y="77"/>
                    </a:lnTo>
                    <a:lnTo>
                      <a:pt x="52" y="68"/>
                    </a:lnTo>
                    <a:lnTo>
                      <a:pt x="53" y="67"/>
                    </a:lnTo>
                    <a:lnTo>
                      <a:pt x="53" y="65"/>
                    </a:lnTo>
                    <a:lnTo>
                      <a:pt x="53" y="63"/>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77" name="Freeform 134"/>
              <p:cNvSpPr>
                <a:spLocks/>
              </p:cNvSpPr>
              <p:nvPr/>
            </p:nvSpPr>
            <p:spPr bwMode="auto">
              <a:xfrm>
                <a:off x="6562709" y="3337157"/>
                <a:ext cx="162678" cy="142150"/>
              </a:xfrm>
              <a:custGeom>
                <a:avLst/>
                <a:gdLst/>
                <a:ahLst/>
                <a:cxnLst>
                  <a:cxn ang="0">
                    <a:pos x="276" y="256"/>
                  </a:cxn>
                  <a:cxn ang="0">
                    <a:pos x="262" y="244"/>
                  </a:cxn>
                  <a:cxn ang="0">
                    <a:pos x="251" y="234"/>
                  </a:cxn>
                  <a:cxn ang="0">
                    <a:pos x="302" y="156"/>
                  </a:cxn>
                  <a:cxn ang="0">
                    <a:pos x="302" y="141"/>
                  </a:cxn>
                  <a:cxn ang="0">
                    <a:pos x="302" y="118"/>
                  </a:cxn>
                  <a:cxn ang="0">
                    <a:pos x="294" y="116"/>
                  </a:cxn>
                  <a:cxn ang="0">
                    <a:pos x="282" y="119"/>
                  </a:cxn>
                  <a:cxn ang="0">
                    <a:pos x="267" y="116"/>
                  </a:cxn>
                  <a:cxn ang="0">
                    <a:pos x="261" y="119"/>
                  </a:cxn>
                  <a:cxn ang="0">
                    <a:pos x="261" y="111"/>
                  </a:cxn>
                  <a:cxn ang="0">
                    <a:pos x="259" y="99"/>
                  </a:cxn>
                  <a:cxn ang="0">
                    <a:pos x="257" y="89"/>
                  </a:cxn>
                  <a:cxn ang="0">
                    <a:pos x="252" y="83"/>
                  </a:cxn>
                  <a:cxn ang="0">
                    <a:pos x="249" y="73"/>
                  </a:cxn>
                  <a:cxn ang="0">
                    <a:pos x="249" y="56"/>
                  </a:cxn>
                  <a:cxn ang="0">
                    <a:pos x="249" y="45"/>
                  </a:cxn>
                  <a:cxn ang="0">
                    <a:pos x="251" y="31"/>
                  </a:cxn>
                  <a:cxn ang="0">
                    <a:pos x="224" y="23"/>
                  </a:cxn>
                  <a:cxn ang="0">
                    <a:pos x="191" y="31"/>
                  </a:cxn>
                  <a:cxn ang="0">
                    <a:pos x="189" y="46"/>
                  </a:cxn>
                  <a:cxn ang="0">
                    <a:pos x="156" y="48"/>
                  </a:cxn>
                  <a:cxn ang="0">
                    <a:pos x="141" y="40"/>
                  </a:cxn>
                  <a:cxn ang="0">
                    <a:pos x="134" y="28"/>
                  </a:cxn>
                  <a:cxn ang="0">
                    <a:pos x="129" y="15"/>
                  </a:cxn>
                  <a:cxn ang="0">
                    <a:pos x="126" y="5"/>
                  </a:cxn>
                  <a:cxn ang="0">
                    <a:pos x="85" y="0"/>
                  </a:cxn>
                  <a:cxn ang="0">
                    <a:pos x="58" y="0"/>
                  </a:cxn>
                  <a:cxn ang="0">
                    <a:pos x="41" y="0"/>
                  </a:cxn>
                  <a:cxn ang="0">
                    <a:pos x="30" y="3"/>
                  </a:cxn>
                  <a:cxn ang="0">
                    <a:pos x="20" y="8"/>
                  </a:cxn>
                  <a:cxn ang="0">
                    <a:pos x="36" y="45"/>
                  </a:cxn>
                  <a:cxn ang="0">
                    <a:pos x="40" y="73"/>
                  </a:cxn>
                  <a:cxn ang="0">
                    <a:pos x="53" y="106"/>
                  </a:cxn>
                  <a:cxn ang="0">
                    <a:pos x="46" y="148"/>
                  </a:cxn>
                  <a:cxn ang="0">
                    <a:pos x="18" y="171"/>
                  </a:cxn>
                  <a:cxn ang="0">
                    <a:pos x="10" y="204"/>
                  </a:cxn>
                  <a:cxn ang="0">
                    <a:pos x="2" y="236"/>
                  </a:cxn>
                  <a:cxn ang="0">
                    <a:pos x="0" y="256"/>
                  </a:cxn>
                  <a:cxn ang="0">
                    <a:pos x="8" y="252"/>
                  </a:cxn>
                  <a:cxn ang="0">
                    <a:pos x="22" y="254"/>
                  </a:cxn>
                  <a:cxn ang="0">
                    <a:pos x="36" y="247"/>
                  </a:cxn>
                  <a:cxn ang="0">
                    <a:pos x="43" y="247"/>
                  </a:cxn>
                  <a:cxn ang="0">
                    <a:pos x="48" y="252"/>
                  </a:cxn>
                  <a:cxn ang="0">
                    <a:pos x="63" y="257"/>
                  </a:cxn>
                  <a:cxn ang="0">
                    <a:pos x="161" y="256"/>
                  </a:cxn>
                  <a:cxn ang="0">
                    <a:pos x="171" y="264"/>
                  </a:cxn>
                  <a:cxn ang="0">
                    <a:pos x="184" y="267"/>
                  </a:cxn>
                  <a:cxn ang="0">
                    <a:pos x="201" y="267"/>
                  </a:cxn>
                  <a:cxn ang="0">
                    <a:pos x="209" y="264"/>
                  </a:cxn>
                  <a:cxn ang="0">
                    <a:pos x="226" y="271"/>
                  </a:cxn>
                  <a:cxn ang="0">
                    <a:pos x="232" y="269"/>
                  </a:cxn>
                  <a:cxn ang="0">
                    <a:pos x="239" y="271"/>
                  </a:cxn>
                  <a:cxn ang="0">
                    <a:pos x="282" y="264"/>
                  </a:cxn>
                </a:cxnLst>
                <a:rect l="0" t="0" r="r" b="b"/>
                <a:pathLst>
                  <a:path w="304" h="272">
                    <a:moveTo>
                      <a:pt x="282" y="264"/>
                    </a:moveTo>
                    <a:lnTo>
                      <a:pt x="281" y="261"/>
                    </a:lnTo>
                    <a:lnTo>
                      <a:pt x="279" y="259"/>
                    </a:lnTo>
                    <a:lnTo>
                      <a:pt x="276" y="256"/>
                    </a:lnTo>
                    <a:lnTo>
                      <a:pt x="274" y="254"/>
                    </a:lnTo>
                    <a:lnTo>
                      <a:pt x="271" y="252"/>
                    </a:lnTo>
                    <a:lnTo>
                      <a:pt x="267" y="249"/>
                    </a:lnTo>
                    <a:lnTo>
                      <a:pt x="262" y="244"/>
                    </a:lnTo>
                    <a:lnTo>
                      <a:pt x="259" y="242"/>
                    </a:lnTo>
                    <a:lnTo>
                      <a:pt x="257" y="241"/>
                    </a:lnTo>
                    <a:lnTo>
                      <a:pt x="254" y="237"/>
                    </a:lnTo>
                    <a:lnTo>
                      <a:pt x="251" y="234"/>
                    </a:lnTo>
                    <a:lnTo>
                      <a:pt x="249" y="231"/>
                    </a:lnTo>
                    <a:lnTo>
                      <a:pt x="251" y="159"/>
                    </a:lnTo>
                    <a:lnTo>
                      <a:pt x="304" y="159"/>
                    </a:lnTo>
                    <a:lnTo>
                      <a:pt x="302" y="156"/>
                    </a:lnTo>
                    <a:lnTo>
                      <a:pt x="302" y="149"/>
                    </a:lnTo>
                    <a:lnTo>
                      <a:pt x="304" y="148"/>
                    </a:lnTo>
                    <a:lnTo>
                      <a:pt x="304" y="144"/>
                    </a:lnTo>
                    <a:lnTo>
                      <a:pt x="302" y="141"/>
                    </a:lnTo>
                    <a:lnTo>
                      <a:pt x="302" y="136"/>
                    </a:lnTo>
                    <a:lnTo>
                      <a:pt x="302" y="128"/>
                    </a:lnTo>
                    <a:lnTo>
                      <a:pt x="301" y="119"/>
                    </a:lnTo>
                    <a:lnTo>
                      <a:pt x="302" y="118"/>
                    </a:lnTo>
                    <a:lnTo>
                      <a:pt x="302" y="116"/>
                    </a:lnTo>
                    <a:lnTo>
                      <a:pt x="302" y="114"/>
                    </a:lnTo>
                    <a:lnTo>
                      <a:pt x="297" y="114"/>
                    </a:lnTo>
                    <a:lnTo>
                      <a:pt x="294" y="116"/>
                    </a:lnTo>
                    <a:lnTo>
                      <a:pt x="289" y="118"/>
                    </a:lnTo>
                    <a:lnTo>
                      <a:pt x="287" y="119"/>
                    </a:lnTo>
                    <a:lnTo>
                      <a:pt x="284" y="119"/>
                    </a:lnTo>
                    <a:lnTo>
                      <a:pt x="282" y="119"/>
                    </a:lnTo>
                    <a:lnTo>
                      <a:pt x="276" y="119"/>
                    </a:lnTo>
                    <a:lnTo>
                      <a:pt x="274" y="118"/>
                    </a:lnTo>
                    <a:lnTo>
                      <a:pt x="271" y="116"/>
                    </a:lnTo>
                    <a:lnTo>
                      <a:pt x="267" y="116"/>
                    </a:lnTo>
                    <a:lnTo>
                      <a:pt x="266" y="116"/>
                    </a:lnTo>
                    <a:lnTo>
                      <a:pt x="264" y="118"/>
                    </a:lnTo>
                    <a:lnTo>
                      <a:pt x="262" y="119"/>
                    </a:lnTo>
                    <a:lnTo>
                      <a:pt x="261" y="119"/>
                    </a:lnTo>
                    <a:lnTo>
                      <a:pt x="259" y="118"/>
                    </a:lnTo>
                    <a:lnTo>
                      <a:pt x="259" y="113"/>
                    </a:lnTo>
                    <a:lnTo>
                      <a:pt x="261" y="111"/>
                    </a:lnTo>
                    <a:lnTo>
                      <a:pt x="261" y="111"/>
                    </a:lnTo>
                    <a:lnTo>
                      <a:pt x="262" y="108"/>
                    </a:lnTo>
                    <a:lnTo>
                      <a:pt x="259" y="104"/>
                    </a:lnTo>
                    <a:lnTo>
                      <a:pt x="259" y="101"/>
                    </a:lnTo>
                    <a:lnTo>
                      <a:pt x="259" y="99"/>
                    </a:lnTo>
                    <a:lnTo>
                      <a:pt x="259" y="98"/>
                    </a:lnTo>
                    <a:lnTo>
                      <a:pt x="257" y="94"/>
                    </a:lnTo>
                    <a:lnTo>
                      <a:pt x="257" y="91"/>
                    </a:lnTo>
                    <a:lnTo>
                      <a:pt x="257" y="89"/>
                    </a:lnTo>
                    <a:lnTo>
                      <a:pt x="257" y="86"/>
                    </a:lnTo>
                    <a:lnTo>
                      <a:pt x="256" y="86"/>
                    </a:lnTo>
                    <a:lnTo>
                      <a:pt x="254" y="83"/>
                    </a:lnTo>
                    <a:lnTo>
                      <a:pt x="252" y="83"/>
                    </a:lnTo>
                    <a:lnTo>
                      <a:pt x="252" y="79"/>
                    </a:lnTo>
                    <a:lnTo>
                      <a:pt x="251" y="78"/>
                    </a:lnTo>
                    <a:lnTo>
                      <a:pt x="251" y="75"/>
                    </a:lnTo>
                    <a:lnTo>
                      <a:pt x="249" y="73"/>
                    </a:lnTo>
                    <a:lnTo>
                      <a:pt x="251" y="70"/>
                    </a:lnTo>
                    <a:lnTo>
                      <a:pt x="251" y="61"/>
                    </a:lnTo>
                    <a:lnTo>
                      <a:pt x="249" y="58"/>
                    </a:lnTo>
                    <a:lnTo>
                      <a:pt x="249" y="56"/>
                    </a:lnTo>
                    <a:lnTo>
                      <a:pt x="251" y="55"/>
                    </a:lnTo>
                    <a:lnTo>
                      <a:pt x="251" y="51"/>
                    </a:lnTo>
                    <a:lnTo>
                      <a:pt x="247" y="48"/>
                    </a:lnTo>
                    <a:lnTo>
                      <a:pt x="249" y="45"/>
                    </a:lnTo>
                    <a:lnTo>
                      <a:pt x="251" y="41"/>
                    </a:lnTo>
                    <a:lnTo>
                      <a:pt x="251" y="38"/>
                    </a:lnTo>
                    <a:lnTo>
                      <a:pt x="251" y="35"/>
                    </a:lnTo>
                    <a:lnTo>
                      <a:pt x="251" y="31"/>
                    </a:lnTo>
                    <a:lnTo>
                      <a:pt x="223" y="30"/>
                    </a:lnTo>
                    <a:lnTo>
                      <a:pt x="223" y="28"/>
                    </a:lnTo>
                    <a:lnTo>
                      <a:pt x="223" y="26"/>
                    </a:lnTo>
                    <a:lnTo>
                      <a:pt x="224" y="23"/>
                    </a:lnTo>
                    <a:lnTo>
                      <a:pt x="216" y="23"/>
                    </a:lnTo>
                    <a:lnTo>
                      <a:pt x="216" y="25"/>
                    </a:lnTo>
                    <a:lnTo>
                      <a:pt x="193" y="25"/>
                    </a:lnTo>
                    <a:lnTo>
                      <a:pt x="191" y="31"/>
                    </a:lnTo>
                    <a:lnTo>
                      <a:pt x="189" y="35"/>
                    </a:lnTo>
                    <a:lnTo>
                      <a:pt x="188" y="36"/>
                    </a:lnTo>
                    <a:lnTo>
                      <a:pt x="189" y="40"/>
                    </a:lnTo>
                    <a:lnTo>
                      <a:pt x="189" y="46"/>
                    </a:lnTo>
                    <a:lnTo>
                      <a:pt x="171" y="46"/>
                    </a:lnTo>
                    <a:lnTo>
                      <a:pt x="168" y="48"/>
                    </a:lnTo>
                    <a:lnTo>
                      <a:pt x="159" y="48"/>
                    </a:lnTo>
                    <a:lnTo>
                      <a:pt x="156" y="48"/>
                    </a:lnTo>
                    <a:lnTo>
                      <a:pt x="151" y="48"/>
                    </a:lnTo>
                    <a:lnTo>
                      <a:pt x="146" y="48"/>
                    </a:lnTo>
                    <a:lnTo>
                      <a:pt x="143" y="46"/>
                    </a:lnTo>
                    <a:lnTo>
                      <a:pt x="141" y="40"/>
                    </a:lnTo>
                    <a:lnTo>
                      <a:pt x="138" y="35"/>
                    </a:lnTo>
                    <a:lnTo>
                      <a:pt x="136" y="33"/>
                    </a:lnTo>
                    <a:lnTo>
                      <a:pt x="134" y="31"/>
                    </a:lnTo>
                    <a:lnTo>
                      <a:pt x="134" y="28"/>
                    </a:lnTo>
                    <a:lnTo>
                      <a:pt x="133" y="26"/>
                    </a:lnTo>
                    <a:lnTo>
                      <a:pt x="131" y="21"/>
                    </a:lnTo>
                    <a:lnTo>
                      <a:pt x="129" y="18"/>
                    </a:lnTo>
                    <a:lnTo>
                      <a:pt x="129" y="15"/>
                    </a:lnTo>
                    <a:lnTo>
                      <a:pt x="129" y="11"/>
                    </a:lnTo>
                    <a:lnTo>
                      <a:pt x="129" y="10"/>
                    </a:lnTo>
                    <a:lnTo>
                      <a:pt x="128" y="6"/>
                    </a:lnTo>
                    <a:lnTo>
                      <a:pt x="126" y="5"/>
                    </a:lnTo>
                    <a:lnTo>
                      <a:pt x="128" y="3"/>
                    </a:lnTo>
                    <a:lnTo>
                      <a:pt x="128" y="0"/>
                    </a:lnTo>
                    <a:lnTo>
                      <a:pt x="103" y="0"/>
                    </a:lnTo>
                    <a:lnTo>
                      <a:pt x="85" y="0"/>
                    </a:lnTo>
                    <a:lnTo>
                      <a:pt x="76" y="1"/>
                    </a:lnTo>
                    <a:lnTo>
                      <a:pt x="70" y="0"/>
                    </a:lnTo>
                    <a:lnTo>
                      <a:pt x="65" y="0"/>
                    </a:lnTo>
                    <a:lnTo>
                      <a:pt x="58" y="0"/>
                    </a:lnTo>
                    <a:lnTo>
                      <a:pt x="53" y="1"/>
                    </a:lnTo>
                    <a:lnTo>
                      <a:pt x="48" y="1"/>
                    </a:lnTo>
                    <a:lnTo>
                      <a:pt x="45" y="0"/>
                    </a:lnTo>
                    <a:lnTo>
                      <a:pt x="41" y="0"/>
                    </a:lnTo>
                    <a:lnTo>
                      <a:pt x="36" y="1"/>
                    </a:lnTo>
                    <a:lnTo>
                      <a:pt x="33" y="1"/>
                    </a:lnTo>
                    <a:lnTo>
                      <a:pt x="31" y="3"/>
                    </a:lnTo>
                    <a:lnTo>
                      <a:pt x="30" y="3"/>
                    </a:lnTo>
                    <a:lnTo>
                      <a:pt x="28" y="3"/>
                    </a:lnTo>
                    <a:lnTo>
                      <a:pt x="28" y="3"/>
                    </a:lnTo>
                    <a:lnTo>
                      <a:pt x="28" y="3"/>
                    </a:lnTo>
                    <a:lnTo>
                      <a:pt x="20" y="8"/>
                    </a:lnTo>
                    <a:lnTo>
                      <a:pt x="23" y="10"/>
                    </a:lnTo>
                    <a:lnTo>
                      <a:pt x="23" y="13"/>
                    </a:lnTo>
                    <a:lnTo>
                      <a:pt x="36" y="26"/>
                    </a:lnTo>
                    <a:lnTo>
                      <a:pt x="36" y="45"/>
                    </a:lnTo>
                    <a:lnTo>
                      <a:pt x="45" y="53"/>
                    </a:lnTo>
                    <a:lnTo>
                      <a:pt x="43" y="61"/>
                    </a:lnTo>
                    <a:lnTo>
                      <a:pt x="35" y="71"/>
                    </a:lnTo>
                    <a:lnTo>
                      <a:pt x="40" y="73"/>
                    </a:lnTo>
                    <a:lnTo>
                      <a:pt x="40" y="81"/>
                    </a:lnTo>
                    <a:lnTo>
                      <a:pt x="43" y="86"/>
                    </a:lnTo>
                    <a:lnTo>
                      <a:pt x="43" y="91"/>
                    </a:lnTo>
                    <a:lnTo>
                      <a:pt x="53" y="106"/>
                    </a:lnTo>
                    <a:lnTo>
                      <a:pt x="53" y="109"/>
                    </a:lnTo>
                    <a:lnTo>
                      <a:pt x="55" y="113"/>
                    </a:lnTo>
                    <a:lnTo>
                      <a:pt x="55" y="131"/>
                    </a:lnTo>
                    <a:lnTo>
                      <a:pt x="46" y="148"/>
                    </a:lnTo>
                    <a:lnTo>
                      <a:pt x="43" y="148"/>
                    </a:lnTo>
                    <a:lnTo>
                      <a:pt x="31" y="154"/>
                    </a:lnTo>
                    <a:lnTo>
                      <a:pt x="31" y="161"/>
                    </a:lnTo>
                    <a:lnTo>
                      <a:pt x="18" y="171"/>
                    </a:lnTo>
                    <a:lnTo>
                      <a:pt x="18" y="177"/>
                    </a:lnTo>
                    <a:lnTo>
                      <a:pt x="17" y="179"/>
                    </a:lnTo>
                    <a:lnTo>
                      <a:pt x="17" y="197"/>
                    </a:lnTo>
                    <a:lnTo>
                      <a:pt x="10" y="204"/>
                    </a:lnTo>
                    <a:lnTo>
                      <a:pt x="8" y="212"/>
                    </a:lnTo>
                    <a:lnTo>
                      <a:pt x="2" y="221"/>
                    </a:lnTo>
                    <a:lnTo>
                      <a:pt x="2" y="227"/>
                    </a:lnTo>
                    <a:lnTo>
                      <a:pt x="2" y="236"/>
                    </a:lnTo>
                    <a:lnTo>
                      <a:pt x="2" y="246"/>
                    </a:lnTo>
                    <a:lnTo>
                      <a:pt x="0" y="252"/>
                    </a:lnTo>
                    <a:lnTo>
                      <a:pt x="0" y="256"/>
                    </a:lnTo>
                    <a:lnTo>
                      <a:pt x="0" y="256"/>
                    </a:lnTo>
                    <a:lnTo>
                      <a:pt x="5" y="256"/>
                    </a:lnTo>
                    <a:lnTo>
                      <a:pt x="5" y="257"/>
                    </a:lnTo>
                    <a:lnTo>
                      <a:pt x="8" y="256"/>
                    </a:lnTo>
                    <a:lnTo>
                      <a:pt x="8" y="252"/>
                    </a:lnTo>
                    <a:lnTo>
                      <a:pt x="10" y="252"/>
                    </a:lnTo>
                    <a:lnTo>
                      <a:pt x="17" y="254"/>
                    </a:lnTo>
                    <a:lnTo>
                      <a:pt x="20" y="256"/>
                    </a:lnTo>
                    <a:lnTo>
                      <a:pt x="22" y="254"/>
                    </a:lnTo>
                    <a:lnTo>
                      <a:pt x="22" y="251"/>
                    </a:lnTo>
                    <a:lnTo>
                      <a:pt x="28" y="246"/>
                    </a:lnTo>
                    <a:lnTo>
                      <a:pt x="31" y="246"/>
                    </a:lnTo>
                    <a:lnTo>
                      <a:pt x="36" y="247"/>
                    </a:lnTo>
                    <a:lnTo>
                      <a:pt x="36" y="247"/>
                    </a:lnTo>
                    <a:lnTo>
                      <a:pt x="38" y="247"/>
                    </a:lnTo>
                    <a:lnTo>
                      <a:pt x="40" y="246"/>
                    </a:lnTo>
                    <a:lnTo>
                      <a:pt x="43" y="247"/>
                    </a:lnTo>
                    <a:lnTo>
                      <a:pt x="43" y="249"/>
                    </a:lnTo>
                    <a:lnTo>
                      <a:pt x="46" y="251"/>
                    </a:lnTo>
                    <a:lnTo>
                      <a:pt x="46" y="252"/>
                    </a:lnTo>
                    <a:lnTo>
                      <a:pt x="48" y="252"/>
                    </a:lnTo>
                    <a:lnTo>
                      <a:pt x="53" y="257"/>
                    </a:lnTo>
                    <a:lnTo>
                      <a:pt x="58" y="259"/>
                    </a:lnTo>
                    <a:lnTo>
                      <a:pt x="61" y="257"/>
                    </a:lnTo>
                    <a:lnTo>
                      <a:pt x="63" y="257"/>
                    </a:lnTo>
                    <a:lnTo>
                      <a:pt x="66" y="256"/>
                    </a:lnTo>
                    <a:lnTo>
                      <a:pt x="70" y="256"/>
                    </a:lnTo>
                    <a:lnTo>
                      <a:pt x="70" y="256"/>
                    </a:lnTo>
                    <a:lnTo>
                      <a:pt x="161" y="256"/>
                    </a:lnTo>
                    <a:lnTo>
                      <a:pt x="163" y="257"/>
                    </a:lnTo>
                    <a:lnTo>
                      <a:pt x="164" y="261"/>
                    </a:lnTo>
                    <a:lnTo>
                      <a:pt x="168" y="262"/>
                    </a:lnTo>
                    <a:lnTo>
                      <a:pt x="171" y="264"/>
                    </a:lnTo>
                    <a:lnTo>
                      <a:pt x="178" y="266"/>
                    </a:lnTo>
                    <a:lnTo>
                      <a:pt x="181" y="266"/>
                    </a:lnTo>
                    <a:lnTo>
                      <a:pt x="183" y="266"/>
                    </a:lnTo>
                    <a:lnTo>
                      <a:pt x="184" y="267"/>
                    </a:lnTo>
                    <a:lnTo>
                      <a:pt x="188" y="269"/>
                    </a:lnTo>
                    <a:lnTo>
                      <a:pt x="191" y="267"/>
                    </a:lnTo>
                    <a:lnTo>
                      <a:pt x="194" y="266"/>
                    </a:lnTo>
                    <a:lnTo>
                      <a:pt x="201" y="267"/>
                    </a:lnTo>
                    <a:lnTo>
                      <a:pt x="204" y="267"/>
                    </a:lnTo>
                    <a:lnTo>
                      <a:pt x="204" y="264"/>
                    </a:lnTo>
                    <a:lnTo>
                      <a:pt x="206" y="264"/>
                    </a:lnTo>
                    <a:lnTo>
                      <a:pt x="209" y="264"/>
                    </a:lnTo>
                    <a:lnTo>
                      <a:pt x="214" y="269"/>
                    </a:lnTo>
                    <a:lnTo>
                      <a:pt x="219" y="271"/>
                    </a:lnTo>
                    <a:lnTo>
                      <a:pt x="224" y="271"/>
                    </a:lnTo>
                    <a:lnTo>
                      <a:pt x="226" y="271"/>
                    </a:lnTo>
                    <a:lnTo>
                      <a:pt x="226" y="269"/>
                    </a:lnTo>
                    <a:lnTo>
                      <a:pt x="227" y="267"/>
                    </a:lnTo>
                    <a:lnTo>
                      <a:pt x="231" y="269"/>
                    </a:lnTo>
                    <a:lnTo>
                      <a:pt x="232" y="269"/>
                    </a:lnTo>
                    <a:lnTo>
                      <a:pt x="234" y="269"/>
                    </a:lnTo>
                    <a:lnTo>
                      <a:pt x="236" y="271"/>
                    </a:lnTo>
                    <a:lnTo>
                      <a:pt x="237" y="271"/>
                    </a:lnTo>
                    <a:lnTo>
                      <a:pt x="239" y="271"/>
                    </a:lnTo>
                    <a:lnTo>
                      <a:pt x="241" y="272"/>
                    </a:lnTo>
                    <a:lnTo>
                      <a:pt x="242" y="271"/>
                    </a:lnTo>
                    <a:lnTo>
                      <a:pt x="244" y="271"/>
                    </a:lnTo>
                    <a:lnTo>
                      <a:pt x="282" y="264"/>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78" name="Freeform 135"/>
              <p:cNvSpPr>
                <a:spLocks/>
              </p:cNvSpPr>
              <p:nvPr/>
            </p:nvSpPr>
            <p:spPr bwMode="auto">
              <a:xfrm>
                <a:off x="6738229" y="3449217"/>
                <a:ext cx="100603" cy="80932"/>
              </a:xfrm>
              <a:custGeom>
                <a:avLst/>
                <a:gdLst/>
                <a:ahLst/>
                <a:cxnLst>
                  <a:cxn ang="0">
                    <a:pos x="7" y="50"/>
                  </a:cxn>
                  <a:cxn ang="0">
                    <a:pos x="17" y="53"/>
                  </a:cxn>
                  <a:cxn ang="0">
                    <a:pos x="28" y="51"/>
                  </a:cxn>
                  <a:cxn ang="0">
                    <a:pos x="32" y="51"/>
                  </a:cxn>
                  <a:cxn ang="0">
                    <a:pos x="47" y="53"/>
                  </a:cxn>
                  <a:cxn ang="0">
                    <a:pos x="80" y="23"/>
                  </a:cxn>
                  <a:cxn ang="0">
                    <a:pos x="90" y="16"/>
                  </a:cxn>
                  <a:cxn ang="0">
                    <a:pos x="90" y="11"/>
                  </a:cxn>
                  <a:cxn ang="0">
                    <a:pos x="103" y="3"/>
                  </a:cxn>
                  <a:cxn ang="0">
                    <a:pos x="118" y="0"/>
                  </a:cxn>
                  <a:cxn ang="0">
                    <a:pos x="126" y="1"/>
                  </a:cxn>
                  <a:cxn ang="0">
                    <a:pos x="130" y="10"/>
                  </a:cxn>
                  <a:cxn ang="0">
                    <a:pos x="143" y="13"/>
                  </a:cxn>
                  <a:cxn ang="0">
                    <a:pos x="155" y="11"/>
                  </a:cxn>
                  <a:cxn ang="0">
                    <a:pos x="170" y="20"/>
                  </a:cxn>
                  <a:cxn ang="0">
                    <a:pos x="185" y="26"/>
                  </a:cxn>
                  <a:cxn ang="0">
                    <a:pos x="188" y="35"/>
                  </a:cxn>
                  <a:cxn ang="0">
                    <a:pos x="188" y="43"/>
                  </a:cxn>
                  <a:cxn ang="0">
                    <a:pos x="185" y="56"/>
                  </a:cxn>
                  <a:cxn ang="0">
                    <a:pos x="188" y="61"/>
                  </a:cxn>
                  <a:cxn ang="0">
                    <a:pos x="183" y="71"/>
                  </a:cxn>
                  <a:cxn ang="0">
                    <a:pos x="180" y="79"/>
                  </a:cxn>
                  <a:cxn ang="0">
                    <a:pos x="183" y="88"/>
                  </a:cxn>
                  <a:cxn ang="0">
                    <a:pos x="186" y="96"/>
                  </a:cxn>
                  <a:cxn ang="0">
                    <a:pos x="176" y="106"/>
                  </a:cxn>
                  <a:cxn ang="0">
                    <a:pos x="175" y="113"/>
                  </a:cxn>
                  <a:cxn ang="0">
                    <a:pos x="171" y="124"/>
                  </a:cxn>
                  <a:cxn ang="0">
                    <a:pos x="140" y="154"/>
                  </a:cxn>
                  <a:cxn ang="0">
                    <a:pos x="121" y="154"/>
                  </a:cxn>
                  <a:cxn ang="0">
                    <a:pos x="111" y="151"/>
                  </a:cxn>
                  <a:cxn ang="0">
                    <a:pos x="97" y="148"/>
                  </a:cxn>
                  <a:cxn ang="0">
                    <a:pos x="92" y="141"/>
                  </a:cxn>
                  <a:cxn ang="0">
                    <a:pos x="82" y="138"/>
                  </a:cxn>
                  <a:cxn ang="0">
                    <a:pos x="70" y="136"/>
                  </a:cxn>
                  <a:cxn ang="0">
                    <a:pos x="57" y="128"/>
                  </a:cxn>
                  <a:cxn ang="0">
                    <a:pos x="55" y="116"/>
                  </a:cxn>
                  <a:cxn ang="0">
                    <a:pos x="47" y="109"/>
                  </a:cxn>
                  <a:cxn ang="0">
                    <a:pos x="47" y="104"/>
                  </a:cxn>
                  <a:cxn ang="0">
                    <a:pos x="37" y="98"/>
                  </a:cxn>
                  <a:cxn ang="0">
                    <a:pos x="23" y="83"/>
                  </a:cxn>
                  <a:cxn ang="0">
                    <a:pos x="18" y="78"/>
                  </a:cxn>
                  <a:cxn ang="0">
                    <a:pos x="13" y="68"/>
                  </a:cxn>
                  <a:cxn ang="0">
                    <a:pos x="8" y="63"/>
                  </a:cxn>
                  <a:cxn ang="0">
                    <a:pos x="0" y="56"/>
                  </a:cxn>
                  <a:cxn ang="0">
                    <a:pos x="0" y="51"/>
                  </a:cxn>
                  <a:cxn ang="0">
                    <a:pos x="0" y="48"/>
                  </a:cxn>
                </a:cxnLst>
                <a:rect l="0" t="0" r="r" b="b"/>
                <a:pathLst>
                  <a:path w="190" h="156">
                    <a:moveTo>
                      <a:pt x="0" y="48"/>
                    </a:moveTo>
                    <a:lnTo>
                      <a:pt x="2" y="50"/>
                    </a:lnTo>
                    <a:lnTo>
                      <a:pt x="7" y="50"/>
                    </a:lnTo>
                    <a:lnTo>
                      <a:pt x="12" y="51"/>
                    </a:lnTo>
                    <a:lnTo>
                      <a:pt x="15" y="53"/>
                    </a:lnTo>
                    <a:lnTo>
                      <a:pt x="17" y="53"/>
                    </a:lnTo>
                    <a:lnTo>
                      <a:pt x="22" y="51"/>
                    </a:lnTo>
                    <a:lnTo>
                      <a:pt x="27" y="50"/>
                    </a:lnTo>
                    <a:lnTo>
                      <a:pt x="28" y="51"/>
                    </a:lnTo>
                    <a:lnTo>
                      <a:pt x="30" y="51"/>
                    </a:lnTo>
                    <a:lnTo>
                      <a:pt x="32" y="51"/>
                    </a:lnTo>
                    <a:lnTo>
                      <a:pt x="32" y="51"/>
                    </a:lnTo>
                    <a:lnTo>
                      <a:pt x="35" y="55"/>
                    </a:lnTo>
                    <a:lnTo>
                      <a:pt x="40" y="55"/>
                    </a:lnTo>
                    <a:lnTo>
                      <a:pt x="47" y="53"/>
                    </a:lnTo>
                    <a:lnTo>
                      <a:pt x="53" y="45"/>
                    </a:lnTo>
                    <a:lnTo>
                      <a:pt x="65" y="31"/>
                    </a:lnTo>
                    <a:lnTo>
                      <a:pt x="80" y="23"/>
                    </a:lnTo>
                    <a:lnTo>
                      <a:pt x="88" y="20"/>
                    </a:lnTo>
                    <a:lnTo>
                      <a:pt x="90" y="18"/>
                    </a:lnTo>
                    <a:lnTo>
                      <a:pt x="90" y="16"/>
                    </a:lnTo>
                    <a:lnTo>
                      <a:pt x="90" y="15"/>
                    </a:lnTo>
                    <a:lnTo>
                      <a:pt x="92" y="13"/>
                    </a:lnTo>
                    <a:lnTo>
                      <a:pt x="90" y="11"/>
                    </a:lnTo>
                    <a:lnTo>
                      <a:pt x="92" y="8"/>
                    </a:lnTo>
                    <a:lnTo>
                      <a:pt x="100" y="5"/>
                    </a:lnTo>
                    <a:lnTo>
                      <a:pt x="103" y="3"/>
                    </a:lnTo>
                    <a:lnTo>
                      <a:pt x="106" y="1"/>
                    </a:lnTo>
                    <a:lnTo>
                      <a:pt x="111" y="0"/>
                    </a:lnTo>
                    <a:lnTo>
                      <a:pt x="118" y="0"/>
                    </a:lnTo>
                    <a:lnTo>
                      <a:pt x="118" y="1"/>
                    </a:lnTo>
                    <a:lnTo>
                      <a:pt x="121" y="1"/>
                    </a:lnTo>
                    <a:lnTo>
                      <a:pt x="126" y="1"/>
                    </a:lnTo>
                    <a:lnTo>
                      <a:pt x="128" y="1"/>
                    </a:lnTo>
                    <a:lnTo>
                      <a:pt x="130" y="1"/>
                    </a:lnTo>
                    <a:lnTo>
                      <a:pt x="130" y="10"/>
                    </a:lnTo>
                    <a:lnTo>
                      <a:pt x="138" y="10"/>
                    </a:lnTo>
                    <a:lnTo>
                      <a:pt x="141" y="10"/>
                    </a:lnTo>
                    <a:lnTo>
                      <a:pt x="143" y="13"/>
                    </a:lnTo>
                    <a:lnTo>
                      <a:pt x="146" y="11"/>
                    </a:lnTo>
                    <a:lnTo>
                      <a:pt x="148" y="10"/>
                    </a:lnTo>
                    <a:lnTo>
                      <a:pt x="155" y="11"/>
                    </a:lnTo>
                    <a:lnTo>
                      <a:pt x="161" y="15"/>
                    </a:lnTo>
                    <a:lnTo>
                      <a:pt x="165" y="20"/>
                    </a:lnTo>
                    <a:lnTo>
                      <a:pt x="170" y="20"/>
                    </a:lnTo>
                    <a:lnTo>
                      <a:pt x="176" y="21"/>
                    </a:lnTo>
                    <a:lnTo>
                      <a:pt x="181" y="25"/>
                    </a:lnTo>
                    <a:lnTo>
                      <a:pt x="185" y="26"/>
                    </a:lnTo>
                    <a:lnTo>
                      <a:pt x="190" y="28"/>
                    </a:lnTo>
                    <a:lnTo>
                      <a:pt x="190" y="31"/>
                    </a:lnTo>
                    <a:lnTo>
                      <a:pt x="188" y="35"/>
                    </a:lnTo>
                    <a:lnTo>
                      <a:pt x="188" y="38"/>
                    </a:lnTo>
                    <a:lnTo>
                      <a:pt x="188" y="41"/>
                    </a:lnTo>
                    <a:lnTo>
                      <a:pt x="188" y="43"/>
                    </a:lnTo>
                    <a:lnTo>
                      <a:pt x="188" y="46"/>
                    </a:lnTo>
                    <a:lnTo>
                      <a:pt x="186" y="50"/>
                    </a:lnTo>
                    <a:lnTo>
                      <a:pt x="185" y="56"/>
                    </a:lnTo>
                    <a:lnTo>
                      <a:pt x="183" y="60"/>
                    </a:lnTo>
                    <a:lnTo>
                      <a:pt x="185" y="61"/>
                    </a:lnTo>
                    <a:lnTo>
                      <a:pt x="188" y="61"/>
                    </a:lnTo>
                    <a:lnTo>
                      <a:pt x="186" y="64"/>
                    </a:lnTo>
                    <a:lnTo>
                      <a:pt x="183" y="66"/>
                    </a:lnTo>
                    <a:lnTo>
                      <a:pt x="183" y="71"/>
                    </a:lnTo>
                    <a:lnTo>
                      <a:pt x="183" y="74"/>
                    </a:lnTo>
                    <a:lnTo>
                      <a:pt x="180" y="76"/>
                    </a:lnTo>
                    <a:lnTo>
                      <a:pt x="180" y="79"/>
                    </a:lnTo>
                    <a:lnTo>
                      <a:pt x="185" y="81"/>
                    </a:lnTo>
                    <a:lnTo>
                      <a:pt x="185" y="86"/>
                    </a:lnTo>
                    <a:lnTo>
                      <a:pt x="183" y="88"/>
                    </a:lnTo>
                    <a:lnTo>
                      <a:pt x="183" y="91"/>
                    </a:lnTo>
                    <a:lnTo>
                      <a:pt x="185" y="93"/>
                    </a:lnTo>
                    <a:lnTo>
                      <a:pt x="186" y="96"/>
                    </a:lnTo>
                    <a:lnTo>
                      <a:pt x="183" y="101"/>
                    </a:lnTo>
                    <a:lnTo>
                      <a:pt x="178" y="104"/>
                    </a:lnTo>
                    <a:lnTo>
                      <a:pt x="176" y="106"/>
                    </a:lnTo>
                    <a:lnTo>
                      <a:pt x="173" y="106"/>
                    </a:lnTo>
                    <a:lnTo>
                      <a:pt x="173" y="109"/>
                    </a:lnTo>
                    <a:lnTo>
                      <a:pt x="175" y="113"/>
                    </a:lnTo>
                    <a:lnTo>
                      <a:pt x="173" y="116"/>
                    </a:lnTo>
                    <a:lnTo>
                      <a:pt x="173" y="123"/>
                    </a:lnTo>
                    <a:lnTo>
                      <a:pt x="171" y="124"/>
                    </a:lnTo>
                    <a:lnTo>
                      <a:pt x="171" y="133"/>
                    </a:lnTo>
                    <a:lnTo>
                      <a:pt x="145" y="156"/>
                    </a:lnTo>
                    <a:lnTo>
                      <a:pt x="140" y="154"/>
                    </a:lnTo>
                    <a:lnTo>
                      <a:pt x="131" y="153"/>
                    </a:lnTo>
                    <a:lnTo>
                      <a:pt x="125" y="153"/>
                    </a:lnTo>
                    <a:lnTo>
                      <a:pt x="121" y="154"/>
                    </a:lnTo>
                    <a:lnTo>
                      <a:pt x="120" y="153"/>
                    </a:lnTo>
                    <a:lnTo>
                      <a:pt x="115" y="151"/>
                    </a:lnTo>
                    <a:lnTo>
                      <a:pt x="111" y="151"/>
                    </a:lnTo>
                    <a:lnTo>
                      <a:pt x="110" y="148"/>
                    </a:lnTo>
                    <a:lnTo>
                      <a:pt x="103" y="148"/>
                    </a:lnTo>
                    <a:lnTo>
                      <a:pt x="97" y="148"/>
                    </a:lnTo>
                    <a:lnTo>
                      <a:pt x="93" y="146"/>
                    </a:lnTo>
                    <a:lnTo>
                      <a:pt x="92" y="144"/>
                    </a:lnTo>
                    <a:lnTo>
                      <a:pt x="92" y="141"/>
                    </a:lnTo>
                    <a:lnTo>
                      <a:pt x="90" y="139"/>
                    </a:lnTo>
                    <a:lnTo>
                      <a:pt x="87" y="139"/>
                    </a:lnTo>
                    <a:lnTo>
                      <a:pt x="82" y="138"/>
                    </a:lnTo>
                    <a:lnTo>
                      <a:pt x="78" y="138"/>
                    </a:lnTo>
                    <a:lnTo>
                      <a:pt x="73" y="134"/>
                    </a:lnTo>
                    <a:lnTo>
                      <a:pt x="70" y="136"/>
                    </a:lnTo>
                    <a:lnTo>
                      <a:pt x="65" y="134"/>
                    </a:lnTo>
                    <a:lnTo>
                      <a:pt x="62" y="131"/>
                    </a:lnTo>
                    <a:lnTo>
                      <a:pt x="57" y="128"/>
                    </a:lnTo>
                    <a:lnTo>
                      <a:pt x="55" y="124"/>
                    </a:lnTo>
                    <a:lnTo>
                      <a:pt x="55" y="121"/>
                    </a:lnTo>
                    <a:lnTo>
                      <a:pt x="55" y="116"/>
                    </a:lnTo>
                    <a:lnTo>
                      <a:pt x="55" y="113"/>
                    </a:lnTo>
                    <a:lnTo>
                      <a:pt x="52" y="111"/>
                    </a:lnTo>
                    <a:lnTo>
                      <a:pt x="47" y="109"/>
                    </a:lnTo>
                    <a:lnTo>
                      <a:pt x="47" y="108"/>
                    </a:lnTo>
                    <a:lnTo>
                      <a:pt x="47" y="106"/>
                    </a:lnTo>
                    <a:lnTo>
                      <a:pt x="47" y="104"/>
                    </a:lnTo>
                    <a:lnTo>
                      <a:pt x="43" y="103"/>
                    </a:lnTo>
                    <a:lnTo>
                      <a:pt x="42" y="101"/>
                    </a:lnTo>
                    <a:lnTo>
                      <a:pt x="37" y="98"/>
                    </a:lnTo>
                    <a:lnTo>
                      <a:pt x="32" y="94"/>
                    </a:lnTo>
                    <a:lnTo>
                      <a:pt x="25" y="86"/>
                    </a:lnTo>
                    <a:lnTo>
                      <a:pt x="23" y="83"/>
                    </a:lnTo>
                    <a:lnTo>
                      <a:pt x="22" y="83"/>
                    </a:lnTo>
                    <a:lnTo>
                      <a:pt x="20" y="81"/>
                    </a:lnTo>
                    <a:lnTo>
                      <a:pt x="18" y="78"/>
                    </a:lnTo>
                    <a:lnTo>
                      <a:pt x="17" y="76"/>
                    </a:lnTo>
                    <a:lnTo>
                      <a:pt x="15" y="71"/>
                    </a:lnTo>
                    <a:lnTo>
                      <a:pt x="13" y="68"/>
                    </a:lnTo>
                    <a:lnTo>
                      <a:pt x="12" y="68"/>
                    </a:lnTo>
                    <a:lnTo>
                      <a:pt x="10" y="64"/>
                    </a:lnTo>
                    <a:lnTo>
                      <a:pt x="8" y="63"/>
                    </a:lnTo>
                    <a:lnTo>
                      <a:pt x="5" y="61"/>
                    </a:lnTo>
                    <a:lnTo>
                      <a:pt x="3" y="60"/>
                    </a:lnTo>
                    <a:lnTo>
                      <a:pt x="0" y="56"/>
                    </a:lnTo>
                    <a:lnTo>
                      <a:pt x="0" y="55"/>
                    </a:lnTo>
                    <a:lnTo>
                      <a:pt x="0" y="53"/>
                    </a:lnTo>
                    <a:lnTo>
                      <a:pt x="0" y="51"/>
                    </a:lnTo>
                    <a:lnTo>
                      <a:pt x="0" y="48"/>
                    </a:lnTo>
                    <a:lnTo>
                      <a:pt x="0" y="48"/>
                    </a:lnTo>
                    <a:lnTo>
                      <a:pt x="0" y="4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79" name="Freeform 136"/>
              <p:cNvSpPr>
                <a:spLocks/>
              </p:cNvSpPr>
              <p:nvPr/>
            </p:nvSpPr>
            <p:spPr bwMode="auto">
              <a:xfrm>
                <a:off x="6667593" y="3474119"/>
                <a:ext cx="122008" cy="106872"/>
              </a:xfrm>
              <a:custGeom>
                <a:avLst/>
                <a:gdLst/>
                <a:ahLst/>
                <a:cxnLst>
                  <a:cxn ang="0">
                    <a:pos x="131" y="5"/>
                  </a:cxn>
                  <a:cxn ang="0">
                    <a:pos x="134" y="12"/>
                  </a:cxn>
                  <a:cxn ang="0">
                    <a:pos x="141" y="16"/>
                  </a:cxn>
                  <a:cxn ang="0">
                    <a:pos x="146" y="23"/>
                  </a:cxn>
                  <a:cxn ang="0">
                    <a:pos x="151" y="33"/>
                  </a:cxn>
                  <a:cxn ang="0">
                    <a:pos x="156" y="38"/>
                  </a:cxn>
                  <a:cxn ang="0">
                    <a:pos x="173" y="53"/>
                  </a:cxn>
                  <a:cxn ang="0">
                    <a:pos x="178" y="58"/>
                  </a:cxn>
                  <a:cxn ang="0">
                    <a:pos x="183" y="63"/>
                  </a:cxn>
                  <a:cxn ang="0">
                    <a:pos x="186" y="73"/>
                  </a:cxn>
                  <a:cxn ang="0">
                    <a:pos x="193" y="83"/>
                  </a:cxn>
                  <a:cxn ang="0">
                    <a:pos x="204" y="86"/>
                  </a:cxn>
                  <a:cxn ang="0">
                    <a:pos x="218" y="91"/>
                  </a:cxn>
                  <a:cxn ang="0">
                    <a:pos x="223" y="96"/>
                  </a:cxn>
                  <a:cxn ang="0">
                    <a:pos x="224" y="101"/>
                  </a:cxn>
                  <a:cxn ang="0">
                    <a:pos x="214" y="105"/>
                  </a:cxn>
                  <a:cxn ang="0">
                    <a:pos x="211" y="111"/>
                  </a:cxn>
                  <a:cxn ang="0">
                    <a:pos x="201" y="114"/>
                  </a:cxn>
                  <a:cxn ang="0">
                    <a:pos x="189" y="118"/>
                  </a:cxn>
                  <a:cxn ang="0">
                    <a:pos x="183" y="123"/>
                  </a:cxn>
                  <a:cxn ang="0">
                    <a:pos x="174" y="128"/>
                  </a:cxn>
                  <a:cxn ang="0">
                    <a:pos x="164" y="141"/>
                  </a:cxn>
                  <a:cxn ang="0">
                    <a:pos x="163" y="148"/>
                  </a:cxn>
                  <a:cxn ang="0">
                    <a:pos x="154" y="153"/>
                  </a:cxn>
                  <a:cxn ang="0">
                    <a:pos x="149" y="159"/>
                  </a:cxn>
                  <a:cxn ang="0">
                    <a:pos x="138" y="161"/>
                  </a:cxn>
                  <a:cxn ang="0">
                    <a:pos x="134" y="173"/>
                  </a:cxn>
                  <a:cxn ang="0">
                    <a:pos x="134" y="183"/>
                  </a:cxn>
                  <a:cxn ang="0">
                    <a:pos x="125" y="181"/>
                  </a:cxn>
                  <a:cxn ang="0">
                    <a:pos x="110" y="183"/>
                  </a:cxn>
                  <a:cxn ang="0">
                    <a:pos x="93" y="178"/>
                  </a:cxn>
                  <a:cxn ang="0">
                    <a:pos x="80" y="174"/>
                  </a:cxn>
                  <a:cxn ang="0">
                    <a:pos x="63" y="189"/>
                  </a:cxn>
                  <a:cxn ang="0">
                    <a:pos x="48" y="198"/>
                  </a:cxn>
                  <a:cxn ang="0">
                    <a:pos x="35" y="204"/>
                  </a:cxn>
                  <a:cxn ang="0">
                    <a:pos x="20" y="204"/>
                  </a:cxn>
                  <a:cxn ang="0">
                    <a:pos x="17" y="194"/>
                  </a:cxn>
                  <a:cxn ang="0">
                    <a:pos x="8" y="169"/>
                  </a:cxn>
                  <a:cxn ang="0">
                    <a:pos x="0" y="164"/>
                  </a:cxn>
                  <a:cxn ang="0">
                    <a:pos x="25" y="95"/>
                  </a:cxn>
                  <a:cxn ang="0">
                    <a:pos x="71" y="12"/>
                  </a:cxn>
                  <a:cxn ang="0">
                    <a:pos x="83" y="10"/>
                  </a:cxn>
                  <a:cxn ang="0">
                    <a:pos x="88" y="15"/>
                  </a:cxn>
                  <a:cxn ang="0">
                    <a:pos x="88" y="20"/>
                  </a:cxn>
                  <a:cxn ang="0">
                    <a:pos x="105" y="5"/>
                  </a:cxn>
                  <a:cxn ang="0">
                    <a:pos x="115" y="7"/>
                  </a:cxn>
                  <a:cxn ang="0">
                    <a:pos x="131" y="0"/>
                  </a:cxn>
                </a:cxnLst>
                <a:rect l="0" t="0" r="r" b="b"/>
                <a:pathLst>
                  <a:path w="228" h="206">
                    <a:moveTo>
                      <a:pt x="131" y="0"/>
                    </a:moveTo>
                    <a:lnTo>
                      <a:pt x="131" y="3"/>
                    </a:lnTo>
                    <a:lnTo>
                      <a:pt x="131" y="5"/>
                    </a:lnTo>
                    <a:lnTo>
                      <a:pt x="131" y="7"/>
                    </a:lnTo>
                    <a:lnTo>
                      <a:pt x="131" y="8"/>
                    </a:lnTo>
                    <a:lnTo>
                      <a:pt x="134" y="12"/>
                    </a:lnTo>
                    <a:lnTo>
                      <a:pt x="136" y="13"/>
                    </a:lnTo>
                    <a:lnTo>
                      <a:pt x="139" y="15"/>
                    </a:lnTo>
                    <a:lnTo>
                      <a:pt x="141" y="16"/>
                    </a:lnTo>
                    <a:lnTo>
                      <a:pt x="143" y="20"/>
                    </a:lnTo>
                    <a:lnTo>
                      <a:pt x="144" y="20"/>
                    </a:lnTo>
                    <a:lnTo>
                      <a:pt x="146" y="23"/>
                    </a:lnTo>
                    <a:lnTo>
                      <a:pt x="148" y="28"/>
                    </a:lnTo>
                    <a:lnTo>
                      <a:pt x="149" y="30"/>
                    </a:lnTo>
                    <a:lnTo>
                      <a:pt x="151" y="33"/>
                    </a:lnTo>
                    <a:lnTo>
                      <a:pt x="153" y="35"/>
                    </a:lnTo>
                    <a:lnTo>
                      <a:pt x="154" y="35"/>
                    </a:lnTo>
                    <a:lnTo>
                      <a:pt x="156" y="38"/>
                    </a:lnTo>
                    <a:lnTo>
                      <a:pt x="163" y="46"/>
                    </a:lnTo>
                    <a:lnTo>
                      <a:pt x="168" y="50"/>
                    </a:lnTo>
                    <a:lnTo>
                      <a:pt x="173" y="53"/>
                    </a:lnTo>
                    <a:lnTo>
                      <a:pt x="174" y="55"/>
                    </a:lnTo>
                    <a:lnTo>
                      <a:pt x="178" y="56"/>
                    </a:lnTo>
                    <a:lnTo>
                      <a:pt x="178" y="58"/>
                    </a:lnTo>
                    <a:lnTo>
                      <a:pt x="178" y="60"/>
                    </a:lnTo>
                    <a:lnTo>
                      <a:pt x="178" y="61"/>
                    </a:lnTo>
                    <a:lnTo>
                      <a:pt x="183" y="63"/>
                    </a:lnTo>
                    <a:lnTo>
                      <a:pt x="186" y="65"/>
                    </a:lnTo>
                    <a:lnTo>
                      <a:pt x="186" y="68"/>
                    </a:lnTo>
                    <a:lnTo>
                      <a:pt x="186" y="73"/>
                    </a:lnTo>
                    <a:lnTo>
                      <a:pt x="186" y="76"/>
                    </a:lnTo>
                    <a:lnTo>
                      <a:pt x="188" y="80"/>
                    </a:lnTo>
                    <a:lnTo>
                      <a:pt x="193" y="83"/>
                    </a:lnTo>
                    <a:lnTo>
                      <a:pt x="196" y="86"/>
                    </a:lnTo>
                    <a:lnTo>
                      <a:pt x="201" y="88"/>
                    </a:lnTo>
                    <a:lnTo>
                      <a:pt x="204" y="86"/>
                    </a:lnTo>
                    <a:lnTo>
                      <a:pt x="209" y="90"/>
                    </a:lnTo>
                    <a:lnTo>
                      <a:pt x="213" y="90"/>
                    </a:lnTo>
                    <a:lnTo>
                      <a:pt x="218" y="91"/>
                    </a:lnTo>
                    <a:lnTo>
                      <a:pt x="221" y="91"/>
                    </a:lnTo>
                    <a:lnTo>
                      <a:pt x="223" y="93"/>
                    </a:lnTo>
                    <a:lnTo>
                      <a:pt x="223" y="96"/>
                    </a:lnTo>
                    <a:lnTo>
                      <a:pt x="224" y="98"/>
                    </a:lnTo>
                    <a:lnTo>
                      <a:pt x="228" y="100"/>
                    </a:lnTo>
                    <a:lnTo>
                      <a:pt x="224" y="101"/>
                    </a:lnTo>
                    <a:lnTo>
                      <a:pt x="221" y="101"/>
                    </a:lnTo>
                    <a:lnTo>
                      <a:pt x="218" y="103"/>
                    </a:lnTo>
                    <a:lnTo>
                      <a:pt x="214" y="105"/>
                    </a:lnTo>
                    <a:lnTo>
                      <a:pt x="216" y="106"/>
                    </a:lnTo>
                    <a:lnTo>
                      <a:pt x="214" y="110"/>
                    </a:lnTo>
                    <a:lnTo>
                      <a:pt x="211" y="111"/>
                    </a:lnTo>
                    <a:lnTo>
                      <a:pt x="208" y="113"/>
                    </a:lnTo>
                    <a:lnTo>
                      <a:pt x="203" y="113"/>
                    </a:lnTo>
                    <a:lnTo>
                      <a:pt x="201" y="114"/>
                    </a:lnTo>
                    <a:lnTo>
                      <a:pt x="199" y="113"/>
                    </a:lnTo>
                    <a:lnTo>
                      <a:pt x="194" y="113"/>
                    </a:lnTo>
                    <a:lnTo>
                      <a:pt x="189" y="118"/>
                    </a:lnTo>
                    <a:lnTo>
                      <a:pt x="186" y="119"/>
                    </a:lnTo>
                    <a:lnTo>
                      <a:pt x="184" y="121"/>
                    </a:lnTo>
                    <a:lnTo>
                      <a:pt x="183" y="123"/>
                    </a:lnTo>
                    <a:lnTo>
                      <a:pt x="179" y="124"/>
                    </a:lnTo>
                    <a:lnTo>
                      <a:pt x="178" y="126"/>
                    </a:lnTo>
                    <a:lnTo>
                      <a:pt x="174" y="128"/>
                    </a:lnTo>
                    <a:lnTo>
                      <a:pt x="171" y="129"/>
                    </a:lnTo>
                    <a:lnTo>
                      <a:pt x="164" y="136"/>
                    </a:lnTo>
                    <a:lnTo>
                      <a:pt x="164" y="141"/>
                    </a:lnTo>
                    <a:lnTo>
                      <a:pt x="166" y="144"/>
                    </a:lnTo>
                    <a:lnTo>
                      <a:pt x="166" y="148"/>
                    </a:lnTo>
                    <a:lnTo>
                      <a:pt x="163" y="148"/>
                    </a:lnTo>
                    <a:lnTo>
                      <a:pt x="161" y="149"/>
                    </a:lnTo>
                    <a:lnTo>
                      <a:pt x="158" y="149"/>
                    </a:lnTo>
                    <a:lnTo>
                      <a:pt x="154" y="153"/>
                    </a:lnTo>
                    <a:lnTo>
                      <a:pt x="153" y="156"/>
                    </a:lnTo>
                    <a:lnTo>
                      <a:pt x="151" y="156"/>
                    </a:lnTo>
                    <a:lnTo>
                      <a:pt x="149" y="159"/>
                    </a:lnTo>
                    <a:lnTo>
                      <a:pt x="146" y="159"/>
                    </a:lnTo>
                    <a:lnTo>
                      <a:pt x="143" y="161"/>
                    </a:lnTo>
                    <a:lnTo>
                      <a:pt x="138" y="161"/>
                    </a:lnTo>
                    <a:lnTo>
                      <a:pt x="136" y="166"/>
                    </a:lnTo>
                    <a:lnTo>
                      <a:pt x="136" y="171"/>
                    </a:lnTo>
                    <a:lnTo>
                      <a:pt x="134" y="173"/>
                    </a:lnTo>
                    <a:lnTo>
                      <a:pt x="134" y="176"/>
                    </a:lnTo>
                    <a:lnTo>
                      <a:pt x="133" y="179"/>
                    </a:lnTo>
                    <a:lnTo>
                      <a:pt x="134" y="183"/>
                    </a:lnTo>
                    <a:lnTo>
                      <a:pt x="129" y="184"/>
                    </a:lnTo>
                    <a:lnTo>
                      <a:pt x="126" y="184"/>
                    </a:lnTo>
                    <a:lnTo>
                      <a:pt x="125" y="181"/>
                    </a:lnTo>
                    <a:lnTo>
                      <a:pt x="121" y="183"/>
                    </a:lnTo>
                    <a:lnTo>
                      <a:pt x="115" y="183"/>
                    </a:lnTo>
                    <a:lnTo>
                      <a:pt x="110" y="183"/>
                    </a:lnTo>
                    <a:lnTo>
                      <a:pt x="105" y="183"/>
                    </a:lnTo>
                    <a:lnTo>
                      <a:pt x="101" y="183"/>
                    </a:lnTo>
                    <a:lnTo>
                      <a:pt x="93" y="178"/>
                    </a:lnTo>
                    <a:lnTo>
                      <a:pt x="90" y="178"/>
                    </a:lnTo>
                    <a:lnTo>
                      <a:pt x="88" y="174"/>
                    </a:lnTo>
                    <a:lnTo>
                      <a:pt x="80" y="174"/>
                    </a:lnTo>
                    <a:lnTo>
                      <a:pt x="73" y="174"/>
                    </a:lnTo>
                    <a:lnTo>
                      <a:pt x="66" y="179"/>
                    </a:lnTo>
                    <a:lnTo>
                      <a:pt x="63" y="189"/>
                    </a:lnTo>
                    <a:lnTo>
                      <a:pt x="58" y="193"/>
                    </a:lnTo>
                    <a:lnTo>
                      <a:pt x="50" y="196"/>
                    </a:lnTo>
                    <a:lnTo>
                      <a:pt x="48" y="198"/>
                    </a:lnTo>
                    <a:lnTo>
                      <a:pt x="45" y="201"/>
                    </a:lnTo>
                    <a:lnTo>
                      <a:pt x="40" y="203"/>
                    </a:lnTo>
                    <a:lnTo>
                      <a:pt x="35" y="204"/>
                    </a:lnTo>
                    <a:lnTo>
                      <a:pt x="30" y="204"/>
                    </a:lnTo>
                    <a:lnTo>
                      <a:pt x="25" y="206"/>
                    </a:lnTo>
                    <a:lnTo>
                      <a:pt x="20" y="204"/>
                    </a:lnTo>
                    <a:lnTo>
                      <a:pt x="13" y="206"/>
                    </a:lnTo>
                    <a:lnTo>
                      <a:pt x="13" y="201"/>
                    </a:lnTo>
                    <a:lnTo>
                      <a:pt x="17" y="194"/>
                    </a:lnTo>
                    <a:lnTo>
                      <a:pt x="17" y="188"/>
                    </a:lnTo>
                    <a:lnTo>
                      <a:pt x="10" y="176"/>
                    </a:lnTo>
                    <a:lnTo>
                      <a:pt x="8" y="169"/>
                    </a:lnTo>
                    <a:lnTo>
                      <a:pt x="0" y="164"/>
                    </a:lnTo>
                    <a:lnTo>
                      <a:pt x="0" y="164"/>
                    </a:lnTo>
                    <a:lnTo>
                      <a:pt x="0" y="164"/>
                    </a:lnTo>
                    <a:lnTo>
                      <a:pt x="0" y="164"/>
                    </a:lnTo>
                    <a:lnTo>
                      <a:pt x="3" y="95"/>
                    </a:lnTo>
                    <a:lnTo>
                      <a:pt x="25" y="95"/>
                    </a:lnTo>
                    <a:lnTo>
                      <a:pt x="30" y="16"/>
                    </a:lnTo>
                    <a:lnTo>
                      <a:pt x="48" y="16"/>
                    </a:lnTo>
                    <a:lnTo>
                      <a:pt x="71" y="12"/>
                    </a:lnTo>
                    <a:lnTo>
                      <a:pt x="78" y="10"/>
                    </a:lnTo>
                    <a:lnTo>
                      <a:pt x="81" y="10"/>
                    </a:lnTo>
                    <a:lnTo>
                      <a:pt x="83" y="10"/>
                    </a:lnTo>
                    <a:lnTo>
                      <a:pt x="85" y="10"/>
                    </a:lnTo>
                    <a:lnTo>
                      <a:pt x="86" y="13"/>
                    </a:lnTo>
                    <a:lnTo>
                      <a:pt x="88" y="15"/>
                    </a:lnTo>
                    <a:lnTo>
                      <a:pt x="86" y="16"/>
                    </a:lnTo>
                    <a:lnTo>
                      <a:pt x="86" y="20"/>
                    </a:lnTo>
                    <a:lnTo>
                      <a:pt x="88" y="20"/>
                    </a:lnTo>
                    <a:lnTo>
                      <a:pt x="96" y="15"/>
                    </a:lnTo>
                    <a:lnTo>
                      <a:pt x="100" y="10"/>
                    </a:lnTo>
                    <a:lnTo>
                      <a:pt x="105" y="5"/>
                    </a:lnTo>
                    <a:lnTo>
                      <a:pt x="110" y="5"/>
                    </a:lnTo>
                    <a:lnTo>
                      <a:pt x="111" y="7"/>
                    </a:lnTo>
                    <a:lnTo>
                      <a:pt x="115" y="7"/>
                    </a:lnTo>
                    <a:lnTo>
                      <a:pt x="118" y="5"/>
                    </a:lnTo>
                    <a:lnTo>
                      <a:pt x="126" y="2"/>
                    </a:lnTo>
                    <a:lnTo>
                      <a:pt x="131" y="0"/>
                    </a:lnTo>
                    <a:lnTo>
                      <a:pt x="131" y="0"/>
                    </a:lnTo>
                    <a:lnTo>
                      <a:pt x="131" y="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80" name="Freeform 137"/>
              <p:cNvSpPr>
                <a:spLocks/>
              </p:cNvSpPr>
              <p:nvPr/>
            </p:nvSpPr>
            <p:spPr bwMode="auto">
              <a:xfrm>
                <a:off x="6562709" y="3464781"/>
                <a:ext cx="175521" cy="144225"/>
              </a:xfrm>
              <a:custGeom>
                <a:avLst/>
                <a:gdLst/>
                <a:ahLst/>
                <a:cxnLst>
                  <a:cxn ang="0">
                    <a:pos x="199" y="113"/>
                  </a:cxn>
                  <a:cxn ang="0">
                    <a:pos x="244" y="34"/>
                  </a:cxn>
                  <a:cxn ang="0">
                    <a:pos x="277" y="28"/>
                  </a:cxn>
                  <a:cxn ang="0">
                    <a:pos x="282" y="31"/>
                  </a:cxn>
                  <a:cxn ang="0">
                    <a:pos x="282" y="38"/>
                  </a:cxn>
                  <a:cxn ang="0">
                    <a:pos x="296" y="28"/>
                  </a:cxn>
                  <a:cxn ang="0">
                    <a:pos x="307" y="25"/>
                  </a:cxn>
                  <a:cxn ang="0">
                    <a:pos x="322" y="20"/>
                  </a:cxn>
                  <a:cxn ang="0">
                    <a:pos x="322" y="15"/>
                  </a:cxn>
                  <a:cxn ang="0">
                    <a:pos x="316" y="13"/>
                  </a:cxn>
                  <a:cxn ang="0">
                    <a:pos x="309" y="13"/>
                  </a:cxn>
                  <a:cxn ang="0">
                    <a:pos x="242" y="25"/>
                  </a:cxn>
                  <a:cxn ang="0">
                    <a:pos x="237" y="25"/>
                  </a:cxn>
                  <a:cxn ang="0">
                    <a:pos x="232" y="23"/>
                  </a:cxn>
                  <a:cxn ang="0">
                    <a:pos x="226" y="23"/>
                  </a:cxn>
                  <a:cxn ang="0">
                    <a:pos x="219" y="25"/>
                  </a:cxn>
                  <a:cxn ang="0">
                    <a:pos x="206" y="18"/>
                  </a:cxn>
                  <a:cxn ang="0">
                    <a:pos x="201" y="21"/>
                  </a:cxn>
                  <a:cxn ang="0">
                    <a:pos x="188" y="23"/>
                  </a:cxn>
                  <a:cxn ang="0">
                    <a:pos x="181" y="20"/>
                  </a:cxn>
                  <a:cxn ang="0">
                    <a:pos x="168" y="16"/>
                  </a:cxn>
                  <a:cxn ang="0">
                    <a:pos x="161" y="10"/>
                  </a:cxn>
                  <a:cxn ang="0">
                    <a:pos x="66" y="10"/>
                  </a:cxn>
                  <a:cxn ang="0">
                    <a:pos x="58" y="13"/>
                  </a:cxn>
                  <a:cxn ang="0">
                    <a:pos x="46" y="6"/>
                  </a:cxn>
                  <a:cxn ang="0">
                    <a:pos x="43" y="1"/>
                  </a:cxn>
                  <a:cxn ang="0">
                    <a:pos x="36" y="1"/>
                  </a:cxn>
                  <a:cxn ang="0">
                    <a:pos x="28" y="0"/>
                  </a:cxn>
                  <a:cxn ang="0">
                    <a:pos x="20" y="10"/>
                  </a:cxn>
                  <a:cxn ang="0">
                    <a:pos x="8" y="6"/>
                  </a:cxn>
                  <a:cxn ang="0">
                    <a:pos x="5" y="10"/>
                  </a:cxn>
                  <a:cxn ang="0">
                    <a:pos x="2" y="28"/>
                  </a:cxn>
                  <a:cxn ang="0">
                    <a:pos x="36" y="78"/>
                  </a:cxn>
                  <a:cxn ang="0">
                    <a:pos x="50" y="109"/>
                  </a:cxn>
                  <a:cxn ang="0">
                    <a:pos x="60" y="136"/>
                  </a:cxn>
                  <a:cxn ang="0">
                    <a:pos x="71" y="181"/>
                  </a:cxn>
                  <a:cxn ang="0">
                    <a:pos x="68" y="199"/>
                  </a:cxn>
                  <a:cxn ang="0">
                    <a:pos x="76" y="216"/>
                  </a:cxn>
                  <a:cxn ang="0">
                    <a:pos x="76" y="226"/>
                  </a:cxn>
                  <a:cxn ang="0">
                    <a:pos x="85" y="242"/>
                  </a:cxn>
                  <a:cxn ang="0">
                    <a:pos x="98" y="262"/>
                  </a:cxn>
                  <a:cxn ang="0">
                    <a:pos x="115" y="264"/>
                  </a:cxn>
                  <a:cxn ang="0">
                    <a:pos x="116" y="255"/>
                  </a:cxn>
                  <a:cxn ang="0">
                    <a:pos x="129" y="259"/>
                  </a:cxn>
                  <a:cxn ang="0">
                    <a:pos x="139" y="272"/>
                  </a:cxn>
                  <a:cxn ang="0">
                    <a:pos x="151" y="274"/>
                  </a:cxn>
                  <a:cxn ang="0">
                    <a:pos x="159" y="274"/>
                  </a:cxn>
                  <a:cxn ang="0">
                    <a:pos x="168" y="277"/>
                  </a:cxn>
                  <a:cxn ang="0">
                    <a:pos x="174" y="269"/>
                  </a:cxn>
                  <a:cxn ang="0">
                    <a:pos x="189" y="262"/>
                  </a:cxn>
                  <a:cxn ang="0">
                    <a:pos x="196" y="182"/>
                  </a:cxn>
                </a:cxnLst>
                <a:rect l="0" t="0" r="r" b="b"/>
                <a:pathLst>
                  <a:path w="327" h="277">
                    <a:moveTo>
                      <a:pt x="196" y="182"/>
                    </a:moveTo>
                    <a:lnTo>
                      <a:pt x="196" y="182"/>
                    </a:lnTo>
                    <a:lnTo>
                      <a:pt x="199" y="113"/>
                    </a:lnTo>
                    <a:lnTo>
                      <a:pt x="221" y="113"/>
                    </a:lnTo>
                    <a:lnTo>
                      <a:pt x="226" y="34"/>
                    </a:lnTo>
                    <a:lnTo>
                      <a:pt x="244" y="34"/>
                    </a:lnTo>
                    <a:lnTo>
                      <a:pt x="267" y="30"/>
                    </a:lnTo>
                    <a:lnTo>
                      <a:pt x="274" y="28"/>
                    </a:lnTo>
                    <a:lnTo>
                      <a:pt x="277" y="28"/>
                    </a:lnTo>
                    <a:lnTo>
                      <a:pt x="279" y="28"/>
                    </a:lnTo>
                    <a:lnTo>
                      <a:pt x="281" y="28"/>
                    </a:lnTo>
                    <a:lnTo>
                      <a:pt x="282" y="31"/>
                    </a:lnTo>
                    <a:lnTo>
                      <a:pt x="284" y="33"/>
                    </a:lnTo>
                    <a:lnTo>
                      <a:pt x="282" y="34"/>
                    </a:lnTo>
                    <a:lnTo>
                      <a:pt x="282" y="38"/>
                    </a:lnTo>
                    <a:lnTo>
                      <a:pt x="284" y="38"/>
                    </a:lnTo>
                    <a:lnTo>
                      <a:pt x="292" y="33"/>
                    </a:lnTo>
                    <a:lnTo>
                      <a:pt x="296" y="28"/>
                    </a:lnTo>
                    <a:lnTo>
                      <a:pt x="301" y="23"/>
                    </a:lnTo>
                    <a:lnTo>
                      <a:pt x="306" y="23"/>
                    </a:lnTo>
                    <a:lnTo>
                      <a:pt x="307" y="25"/>
                    </a:lnTo>
                    <a:lnTo>
                      <a:pt x="311" y="25"/>
                    </a:lnTo>
                    <a:lnTo>
                      <a:pt x="314" y="23"/>
                    </a:lnTo>
                    <a:lnTo>
                      <a:pt x="322" y="20"/>
                    </a:lnTo>
                    <a:lnTo>
                      <a:pt x="327" y="18"/>
                    </a:lnTo>
                    <a:lnTo>
                      <a:pt x="322" y="15"/>
                    </a:lnTo>
                    <a:lnTo>
                      <a:pt x="322" y="15"/>
                    </a:lnTo>
                    <a:lnTo>
                      <a:pt x="321" y="13"/>
                    </a:lnTo>
                    <a:lnTo>
                      <a:pt x="317" y="15"/>
                    </a:lnTo>
                    <a:lnTo>
                      <a:pt x="316" y="13"/>
                    </a:lnTo>
                    <a:lnTo>
                      <a:pt x="316" y="13"/>
                    </a:lnTo>
                    <a:lnTo>
                      <a:pt x="314" y="11"/>
                    </a:lnTo>
                    <a:lnTo>
                      <a:pt x="309" y="13"/>
                    </a:lnTo>
                    <a:lnTo>
                      <a:pt x="306" y="13"/>
                    </a:lnTo>
                    <a:lnTo>
                      <a:pt x="244" y="25"/>
                    </a:lnTo>
                    <a:lnTo>
                      <a:pt x="242" y="25"/>
                    </a:lnTo>
                    <a:lnTo>
                      <a:pt x="241" y="26"/>
                    </a:lnTo>
                    <a:lnTo>
                      <a:pt x="239" y="25"/>
                    </a:lnTo>
                    <a:lnTo>
                      <a:pt x="237" y="25"/>
                    </a:lnTo>
                    <a:lnTo>
                      <a:pt x="236" y="25"/>
                    </a:lnTo>
                    <a:lnTo>
                      <a:pt x="234" y="23"/>
                    </a:lnTo>
                    <a:lnTo>
                      <a:pt x="232" y="23"/>
                    </a:lnTo>
                    <a:lnTo>
                      <a:pt x="231" y="23"/>
                    </a:lnTo>
                    <a:lnTo>
                      <a:pt x="227" y="21"/>
                    </a:lnTo>
                    <a:lnTo>
                      <a:pt x="226" y="23"/>
                    </a:lnTo>
                    <a:lnTo>
                      <a:pt x="226" y="25"/>
                    </a:lnTo>
                    <a:lnTo>
                      <a:pt x="224" y="25"/>
                    </a:lnTo>
                    <a:lnTo>
                      <a:pt x="219" y="25"/>
                    </a:lnTo>
                    <a:lnTo>
                      <a:pt x="214" y="23"/>
                    </a:lnTo>
                    <a:lnTo>
                      <a:pt x="209" y="18"/>
                    </a:lnTo>
                    <a:lnTo>
                      <a:pt x="206" y="18"/>
                    </a:lnTo>
                    <a:lnTo>
                      <a:pt x="204" y="18"/>
                    </a:lnTo>
                    <a:lnTo>
                      <a:pt x="204" y="21"/>
                    </a:lnTo>
                    <a:lnTo>
                      <a:pt x="201" y="21"/>
                    </a:lnTo>
                    <a:lnTo>
                      <a:pt x="194" y="20"/>
                    </a:lnTo>
                    <a:lnTo>
                      <a:pt x="191" y="21"/>
                    </a:lnTo>
                    <a:lnTo>
                      <a:pt x="188" y="23"/>
                    </a:lnTo>
                    <a:lnTo>
                      <a:pt x="184" y="21"/>
                    </a:lnTo>
                    <a:lnTo>
                      <a:pt x="183" y="20"/>
                    </a:lnTo>
                    <a:lnTo>
                      <a:pt x="181" y="20"/>
                    </a:lnTo>
                    <a:lnTo>
                      <a:pt x="178" y="20"/>
                    </a:lnTo>
                    <a:lnTo>
                      <a:pt x="171" y="18"/>
                    </a:lnTo>
                    <a:lnTo>
                      <a:pt x="168" y="16"/>
                    </a:lnTo>
                    <a:lnTo>
                      <a:pt x="164" y="15"/>
                    </a:lnTo>
                    <a:lnTo>
                      <a:pt x="163" y="11"/>
                    </a:lnTo>
                    <a:lnTo>
                      <a:pt x="161" y="10"/>
                    </a:lnTo>
                    <a:lnTo>
                      <a:pt x="70" y="10"/>
                    </a:lnTo>
                    <a:lnTo>
                      <a:pt x="70" y="10"/>
                    </a:lnTo>
                    <a:lnTo>
                      <a:pt x="66" y="10"/>
                    </a:lnTo>
                    <a:lnTo>
                      <a:pt x="63" y="11"/>
                    </a:lnTo>
                    <a:lnTo>
                      <a:pt x="61" y="11"/>
                    </a:lnTo>
                    <a:lnTo>
                      <a:pt x="58" y="13"/>
                    </a:lnTo>
                    <a:lnTo>
                      <a:pt x="53" y="11"/>
                    </a:lnTo>
                    <a:lnTo>
                      <a:pt x="48" y="6"/>
                    </a:lnTo>
                    <a:lnTo>
                      <a:pt x="46" y="6"/>
                    </a:lnTo>
                    <a:lnTo>
                      <a:pt x="46" y="5"/>
                    </a:lnTo>
                    <a:lnTo>
                      <a:pt x="43" y="3"/>
                    </a:lnTo>
                    <a:lnTo>
                      <a:pt x="43" y="1"/>
                    </a:lnTo>
                    <a:lnTo>
                      <a:pt x="40" y="0"/>
                    </a:lnTo>
                    <a:lnTo>
                      <a:pt x="38" y="1"/>
                    </a:lnTo>
                    <a:lnTo>
                      <a:pt x="36" y="1"/>
                    </a:lnTo>
                    <a:lnTo>
                      <a:pt x="36" y="1"/>
                    </a:lnTo>
                    <a:lnTo>
                      <a:pt x="31" y="0"/>
                    </a:lnTo>
                    <a:lnTo>
                      <a:pt x="28" y="0"/>
                    </a:lnTo>
                    <a:lnTo>
                      <a:pt x="22" y="5"/>
                    </a:lnTo>
                    <a:lnTo>
                      <a:pt x="22" y="8"/>
                    </a:lnTo>
                    <a:lnTo>
                      <a:pt x="20" y="10"/>
                    </a:lnTo>
                    <a:lnTo>
                      <a:pt x="17" y="8"/>
                    </a:lnTo>
                    <a:lnTo>
                      <a:pt x="10" y="6"/>
                    </a:lnTo>
                    <a:lnTo>
                      <a:pt x="8" y="6"/>
                    </a:lnTo>
                    <a:lnTo>
                      <a:pt x="8" y="10"/>
                    </a:lnTo>
                    <a:lnTo>
                      <a:pt x="5" y="11"/>
                    </a:lnTo>
                    <a:lnTo>
                      <a:pt x="5" y="10"/>
                    </a:lnTo>
                    <a:lnTo>
                      <a:pt x="0" y="10"/>
                    </a:lnTo>
                    <a:lnTo>
                      <a:pt x="0" y="10"/>
                    </a:lnTo>
                    <a:lnTo>
                      <a:pt x="2" y="28"/>
                    </a:lnTo>
                    <a:lnTo>
                      <a:pt x="17" y="41"/>
                    </a:lnTo>
                    <a:lnTo>
                      <a:pt x="23" y="53"/>
                    </a:lnTo>
                    <a:lnTo>
                      <a:pt x="36" y="78"/>
                    </a:lnTo>
                    <a:lnTo>
                      <a:pt x="38" y="86"/>
                    </a:lnTo>
                    <a:lnTo>
                      <a:pt x="50" y="103"/>
                    </a:lnTo>
                    <a:lnTo>
                      <a:pt x="50" y="109"/>
                    </a:lnTo>
                    <a:lnTo>
                      <a:pt x="63" y="126"/>
                    </a:lnTo>
                    <a:lnTo>
                      <a:pt x="63" y="134"/>
                    </a:lnTo>
                    <a:lnTo>
                      <a:pt x="60" y="136"/>
                    </a:lnTo>
                    <a:lnTo>
                      <a:pt x="63" y="147"/>
                    </a:lnTo>
                    <a:lnTo>
                      <a:pt x="63" y="164"/>
                    </a:lnTo>
                    <a:lnTo>
                      <a:pt x="71" y="181"/>
                    </a:lnTo>
                    <a:lnTo>
                      <a:pt x="70" y="191"/>
                    </a:lnTo>
                    <a:lnTo>
                      <a:pt x="71" y="196"/>
                    </a:lnTo>
                    <a:lnTo>
                      <a:pt x="68" y="199"/>
                    </a:lnTo>
                    <a:lnTo>
                      <a:pt x="71" y="202"/>
                    </a:lnTo>
                    <a:lnTo>
                      <a:pt x="73" y="214"/>
                    </a:lnTo>
                    <a:lnTo>
                      <a:pt x="76" y="216"/>
                    </a:lnTo>
                    <a:lnTo>
                      <a:pt x="80" y="219"/>
                    </a:lnTo>
                    <a:lnTo>
                      <a:pt x="76" y="221"/>
                    </a:lnTo>
                    <a:lnTo>
                      <a:pt x="76" y="226"/>
                    </a:lnTo>
                    <a:lnTo>
                      <a:pt x="80" y="229"/>
                    </a:lnTo>
                    <a:lnTo>
                      <a:pt x="81" y="237"/>
                    </a:lnTo>
                    <a:lnTo>
                      <a:pt x="85" y="242"/>
                    </a:lnTo>
                    <a:lnTo>
                      <a:pt x="91" y="254"/>
                    </a:lnTo>
                    <a:lnTo>
                      <a:pt x="96" y="259"/>
                    </a:lnTo>
                    <a:lnTo>
                      <a:pt x="98" y="262"/>
                    </a:lnTo>
                    <a:lnTo>
                      <a:pt x="106" y="267"/>
                    </a:lnTo>
                    <a:lnTo>
                      <a:pt x="110" y="265"/>
                    </a:lnTo>
                    <a:lnTo>
                      <a:pt x="115" y="264"/>
                    </a:lnTo>
                    <a:lnTo>
                      <a:pt x="115" y="260"/>
                    </a:lnTo>
                    <a:lnTo>
                      <a:pt x="113" y="260"/>
                    </a:lnTo>
                    <a:lnTo>
                      <a:pt x="116" y="255"/>
                    </a:lnTo>
                    <a:lnTo>
                      <a:pt x="121" y="254"/>
                    </a:lnTo>
                    <a:lnTo>
                      <a:pt x="125" y="259"/>
                    </a:lnTo>
                    <a:lnTo>
                      <a:pt x="129" y="259"/>
                    </a:lnTo>
                    <a:lnTo>
                      <a:pt x="128" y="264"/>
                    </a:lnTo>
                    <a:lnTo>
                      <a:pt x="131" y="270"/>
                    </a:lnTo>
                    <a:lnTo>
                      <a:pt x="139" y="272"/>
                    </a:lnTo>
                    <a:lnTo>
                      <a:pt x="144" y="274"/>
                    </a:lnTo>
                    <a:lnTo>
                      <a:pt x="148" y="274"/>
                    </a:lnTo>
                    <a:lnTo>
                      <a:pt x="151" y="274"/>
                    </a:lnTo>
                    <a:lnTo>
                      <a:pt x="154" y="275"/>
                    </a:lnTo>
                    <a:lnTo>
                      <a:pt x="156" y="274"/>
                    </a:lnTo>
                    <a:lnTo>
                      <a:pt x="159" y="274"/>
                    </a:lnTo>
                    <a:lnTo>
                      <a:pt x="163" y="275"/>
                    </a:lnTo>
                    <a:lnTo>
                      <a:pt x="166" y="275"/>
                    </a:lnTo>
                    <a:lnTo>
                      <a:pt x="168" y="277"/>
                    </a:lnTo>
                    <a:lnTo>
                      <a:pt x="169" y="272"/>
                    </a:lnTo>
                    <a:lnTo>
                      <a:pt x="171" y="270"/>
                    </a:lnTo>
                    <a:lnTo>
                      <a:pt x="174" y="269"/>
                    </a:lnTo>
                    <a:lnTo>
                      <a:pt x="176" y="264"/>
                    </a:lnTo>
                    <a:lnTo>
                      <a:pt x="183" y="262"/>
                    </a:lnTo>
                    <a:lnTo>
                      <a:pt x="189" y="262"/>
                    </a:lnTo>
                    <a:lnTo>
                      <a:pt x="193" y="262"/>
                    </a:lnTo>
                    <a:lnTo>
                      <a:pt x="196" y="182"/>
                    </a:lnTo>
                    <a:lnTo>
                      <a:pt x="196" y="182"/>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81" name="Freeform 138"/>
              <p:cNvSpPr>
                <a:spLocks noEditPoints="1"/>
              </p:cNvSpPr>
              <p:nvPr/>
            </p:nvSpPr>
            <p:spPr bwMode="auto">
              <a:xfrm>
                <a:off x="6966192" y="3407713"/>
                <a:ext cx="98463" cy="161864"/>
              </a:xfrm>
              <a:custGeom>
                <a:avLst/>
                <a:gdLst/>
                <a:ahLst/>
                <a:cxnLst>
                  <a:cxn ang="0">
                    <a:pos x="53" y="306"/>
                  </a:cxn>
                  <a:cxn ang="0">
                    <a:pos x="85" y="299"/>
                  </a:cxn>
                  <a:cxn ang="0">
                    <a:pos x="98" y="282"/>
                  </a:cxn>
                  <a:cxn ang="0">
                    <a:pos x="101" y="267"/>
                  </a:cxn>
                  <a:cxn ang="0">
                    <a:pos x="108" y="257"/>
                  </a:cxn>
                  <a:cxn ang="0">
                    <a:pos x="121" y="224"/>
                  </a:cxn>
                  <a:cxn ang="0">
                    <a:pos x="141" y="181"/>
                  </a:cxn>
                  <a:cxn ang="0">
                    <a:pos x="153" y="154"/>
                  </a:cxn>
                  <a:cxn ang="0">
                    <a:pos x="161" y="125"/>
                  </a:cxn>
                  <a:cxn ang="0">
                    <a:pos x="165" y="106"/>
                  </a:cxn>
                  <a:cxn ang="0">
                    <a:pos x="168" y="91"/>
                  </a:cxn>
                  <a:cxn ang="0">
                    <a:pos x="168" y="78"/>
                  </a:cxn>
                  <a:cxn ang="0">
                    <a:pos x="178" y="90"/>
                  </a:cxn>
                  <a:cxn ang="0">
                    <a:pos x="183" y="78"/>
                  </a:cxn>
                  <a:cxn ang="0">
                    <a:pos x="178" y="63"/>
                  </a:cxn>
                  <a:cxn ang="0">
                    <a:pos x="179" y="48"/>
                  </a:cxn>
                  <a:cxn ang="0">
                    <a:pos x="173" y="18"/>
                  </a:cxn>
                  <a:cxn ang="0">
                    <a:pos x="163" y="8"/>
                  </a:cxn>
                  <a:cxn ang="0">
                    <a:pos x="158" y="8"/>
                  </a:cxn>
                  <a:cxn ang="0">
                    <a:pos x="151" y="13"/>
                  </a:cxn>
                  <a:cxn ang="0">
                    <a:pos x="150" y="23"/>
                  </a:cxn>
                  <a:cxn ang="0">
                    <a:pos x="140" y="38"/>
                  </a:cxn>
                  <a:cxn ang="0">
                    <a:pos x="133" y="37"/>
                  </a:cxn>
                  <a:cxn ang="0">
                    <a:pos x="131" y="48"/>
                  </a:cxn>
                  <a:cxn ang="0">
                    <a:pos x="123" y="51"/>
                  </a:cxn>
                  <a:cxn ang="0">
                    <a:pos x="128" y="63"/>
                  </a:cxn>
                  <a:cxn ang="0">
                    <a:pos x="115" y="70"/>
                  </a:cxn>
                  <a:cxn ang="0">
                    <a:pos x="110" y="65"/>
                  </a:cxn>
                  <a:cxn ang="0">
                    <a:pos x="108" y="75"/>
                  </a:cxn>
                  <a:cxn ang="0">
                    <a:pos x="103" y="81"/>
                  </a:cxn>
                  <a:cxn ang="0">
                    <a:pos x="101" y="73"/>
                  </a:cxn>
                  <a:cxn ang="0">
                    <a:pos x="90" y="91"/>
                  </a:cxn>
                  <a:cxn ang="0">
                    <a:pos x="83" y="83"/>
                  </a:cxn>
                  <a:cxn ang="0">
                    <a:pos x="68" y="86"/>
                  </a:cxn>
                  <a:cxn ang="0">
                    <a:pos x="65" y="90"/>
                  </a:cxn>
                  <a:cxn ang="0">
                    <a:pos x="48" y="96"/>
                  </a:cxn>
                  <a:cxn ang="0">
                    <a:pos x="37" y="98"/>
                  </a:cxn>
                  <a:cxn ang="0">
                    <a:pos x="23" y="123"/>
                  </a:cxn>
                  <a:cxn ang="0">
                    <a:pos x="27" y="140"/>
                  </a:cxn>
                  <a:cxn ang="0">
                    <a:pos x="37" y="164"/>
                  </a:cxn>
                  <a:cxn ang="0">
                    <a:pos x="32" y="181"/>
                  </a:cxn>
                  <a:cxn ang="0">
                    <a:pos x="22" y="194"/>
                  </a:cxn>
                  <a:cxn ang="0">
                    <a:pos x="7" y="211"/>
                  </a:cxn>
                  <a:cxn ang="0">
                    <a:pos x="2" y="231"/>
                  </a:cxn>
                  <a:cxn ang="0">
                    <a:pos x="7" y="251"/>
                  </a:cxn>
                  <a:cxn ang="0">
                    <a:pos x="12" y="259"/>
                  </a:cxn>
                  <a:cxn ang="0">
                    <a:pos x="7" y="274"/>
                  </a:cxn>
                  <a:cxn ang="0">
                    <a:pos x="10" y="289"/>
                  </a:cxn>
                  <a:cxn ang="0">
                    <a:pos x="22" y="301"/>
                  </a:cxn>
                  <a:cxn ang="0">
                    <a:pos x="35" y="307"/>
                  </a:cxn>
                  <a:cxn ang="0">
                    <a:pos x="38" y="311"/>
                  </a:cxn>
                  <a:cxn ang="0">
                    <a:pos x="146" y="18"/>
                  </a:cxn>
                  <a:cxn ang="0">
                    <a:pos x="143" y="28"/>
                  </a:cxn>
                  <a:cxn ang="0">
                    <a:pos x="143" y="30"/>
                  </a:cxn>
                  <a:cxn ang="0">
                    <a:pos x="140" y="30"/>
                  </a:cxn>
                  <a:cxn ang="0">
                    <a:pos x="135" y="28"/>
                  </a:cxn>
                  <a:cxn ang="0">
                    <a:pos x="168" y="110"/>
                  </a:cxn>
                  <a:cxn ang="0">
                    <a:pos x="171" y="110"/>
                  </a:cxn>
                </a:cxnLst>
                <a:rect l="0" t="0" r="r" b="b"/>
                <a:pathLst>
                  <a:path w="184" h="311">
                    <a:moveTo>
                      <a:pt x="38" y="311"/>
                    </a:moveTo>
                    <a:lnTo>
                      <a:pt x="42" y="309"/>
                    </a:lnTo>
                    <a:lnTo>
                      <a:pt x="47" y="309"/>
                    </a:lnTo>
                    <a:lnTo>
                      <a:pt x="53" y="306"/>
                    </a:lnTo>
                    <a:lnTo>
                      <a:pt x="57" y="302"/>
                    </a:lnTo>
                    <a:lnTo>
                      <a:pt x="71" y="301"/>
                    </a:lnTo>
                    <a:lnTo>
                      <a:pt x="76" y="301"/>
                    </a:lnTo>
                    <a:lnTo>
                      <a:pt x="85" y="299"/>
                    </a:lnTo>
                    <a:lnTo>
                      <a:pt x="86" y="294"/>
                    </a:lnTo>
                    <a:lnTo>
                      <a:pt x="91" y="294"/>
                    </a:lnTo>
                    <a:lnTo>
                      <a:pt x="93" y="287"/>
                    </a:lnTo>
                    <a:lnTo>
                      <a:pt x="98" y="282"/>
                    </a:lnTo>
                    <a:lnTo>
                      <a:pt x="98" y="277"/>
                    </a:lnTo>
                    <a:lnTo>
                      <a:pt x="103" y="276"/>
                    </a:lnTo>
                    <a:lnTo>
                      <a:pt x="101" y="269"/>
                    </a:lnTo>
                    <a:lnTo>
                      <a:pt x="101" y="267"/>
                    </a:lnTo>
                    <a:lnTo>
                      <a:pt x="105" y="266"/>
                    </a:lnTo>
                    <a:lnTo>
                      <a:pt x="106" y="257"/>
                    </a:lnTo>
                    <a:lnTo>
                      <a:pt x="106" y="257"/>
                    </a:lnTo>
                    <a:lnTo>
                      <a:pt x="108" y="257"/>
                    </a:lnTo>
                    <a:lnTo>
                      <a:pt x="111" y="251"/>
                    </a:lnTo>
                    <a:lnTo>
                      <a:pt x="115" y="236"/>
                    </a:lnTo>
                    <a:lnTo>
                      <a:pt x="118" y="228"/>
                    </a:lnTo>
                    <a:lnTo>
                      <a:pt x="121" y="224"/>
                    </a:lnTo>
                    <a:lnTo>
                      <a:pt x="123" y="216"/>
                    </a:lnTo>
                    <a:lnTo>
                      <a:pt x="130" y="204"/>
                    </a:lnTo>
                    <a:lnTo>
                      <a:pt x="136" y="188"/>
                    </a:lnTo>
                    <a:lnTo>
                      <a:pt x="141" y="181"/>
                    </a:lnTo>
                    <a:lnTo>
                      <a:pt x="141" y="173"/>
                    </a:lnTo>
                    <a:lnTo>
                      <a:pt x="146" y="164"/>
                    </a:lnTo>
                    <a:lnTo>
                      <a:pt x="146" y="161"/>
                    </a:lnTo>
                    <a:lnTo>
                      <a:pt x="153" y="154"/>
                    </a:lnTo>
                    <a:lnTo>
                      <a:pt x="155" y="141"/>
                    </a:lnTo>
                    <a:lnTo>
                      <a:pt x="158" y="133"/>
                    </a:lnTo>
                    <a:lnTo>
                      <a:pt x="160" y="131"/>
                    </a:lnTo>
                    <a:lnTo>
                      <a:pt x="161" y="125"/>
                    </a:lnTo>
                    <a:lnTo>
                      <a:pt x="158" y="121"/>
                    </a:lnTo>
                    <a:lnTo>
                      <a:pt x="160" y="115"/>
                    </a:lnTo>
                    <a:lnTo>
                      <a:pt x="165" y="110"/>
                    </a:lnTo>
                    <a:lnTo>
                      <a:pt x="165" y="106"/>
                    </a:lnTo>
                    <a:lnTo>
                      <a:pt x="168" y="103"/>
                    </a:lnTo>
                    <a:lnTo>
                      <a:pt x="166" y="96"/>
                    </a:lnTo>
                    <a:lnTo>
                      <a:pt x="165" y="95"/>
                    </a:lnTo>
                    <a:lnTo>
                      <a:pt x="168" y="91"/>
                    </a:lnTo>
                    <a:lnTo>
                      <a:pt x="166" y="86"/>
                    </a:lnTo>
                    <a:lnTo>
                      <a:pt x="165" y="85"/>
                    </a:lnTo>
                    <a:lnTo>
                      <a:pt x="165" y="80"/>
                    </a:lnTo>
                    <a:lnTo>
                      <a:pt x="168" y="78"/>
                    </a:lnTo>
                    <a:lnTo>
                      <a:pt x="171" y="80"/>
                    </a:lnTo>
                    <a:lnTo>
                      <a:pt x="171" y="85"/>
                    </a:lnTo>
                    <a:lnTo>
                      <a:pt x="176" y="90"/>
                    </a:lnTo>
                    <a:lnTo>
                      <a:pt x="178" y="90"/>
                    </a:lnTo>
                    <a:lnTo>
                      <a:pt x="179" y="88"/>
                    </a:lnTo>
                    <a:lnTo>
                      <a:pt x="181" y="83"/>
                    </a:lnTo>
                    <a:lnTo>
                      <a:pt x="181" y="81"/>
                    </a:lnTo>
                    <a:lnTo>
                      <a:pt x="183" y="78"/>
                    </a:lnTo>
                    <a:lnTo>
                      <a:pt x="184" y="76"/>
                    </a:lnTo>
                    <a:lnTo>
                      <a:pt x="184" y="73"/>
                    </a:lnTo>
                    <a:lnTo>
                      <a:pt x="179" y="66"/>
                    </a:lnTo>
                    <a:lnTo>
                      <a:pt x="178" y="63"/>
                    </a:lnTo>
                    <a:lnTo>
                      <a:pt x="179" y="60"/>
                    </a:lnTo>
                    <a:lnTo>
                      <a:pt x="179" y="56"/>
                    </a:lnTo>
                    <a:lnTo>
                      <a:pt x="178" y="50"/>
                    </a:lnTo>
                    <a:lnTo>
                      <a:pt x="179" y="48"/>
                    </a:lnTo>
                    <a:lnTo>
                      <a:pt x="179" y="37"/>
                    </a:lnTo>
                    <a:lnTo>
                      <a:pt x="176" y="32"/>
                    </a:lnTo>
                    <a:lnTo>
                      <a:pt x="174" y="22"/>
                    </a:lnTo>
                    <a:lnTo>
                      <a:pt x="173" y="18"/>
                    </a:lnTo>
                    <a:lnTo>
                      <a:pt x="171" y="20"/>
                    </a:lnTo>
                    <a:lnTo>
                      <a:pt x="168" y="15"/>
                    </a:lnTo>
                    <a:lnTo>
                      <a:pt x="166" y="10"/>
                    </a:lnTo>
                    <a:lnTo>
                      <a:pt x="163" y="8"/>
                    </a:lnTo>
                    <a:lnTo>
                      <a:pt x="165" y="5"/>
                    </a:lnTo>
                    <a:lnTo>
                      <a:pt x="163" y="0"/>
                    </a:lnTo>
                    <a:lnTo>
                      <a:pt x="158" y="5"/>
                    </a:lnTo>
                    <a:lnTo>
                      <a:pt x="158" y="8"/>
                    </a:lnTo>
                    <a:lnTo>
                      <a:pt x="155" y="10"/>
                    </a:lnTo>
                    <a:lnTo>
                      <a:pt x="150" y="8"/>
                    </a:lnTo>
                    <a:lnTo>
                      <a:pt x="148" y="8"/>
                    </a:lnTo>
                    <a:lnTo>
                      <a:pt x="151" y="13"/>
                    </a:lnTo>
                    <a:lnTo>
                      <a:pt x="151" y="15"/>
                    </a:lnTo>
                    <a:lnTo>
                      <a:pt x="155" y="18"/>
                    </a:lnTo>
                    <a:lnTo>
                      <a:pt x="155" y="20"/>
                    </a:lnTo>
                    <a:lnTo>
                      <a:pt x="150" y="23"/>
                    </a:lnTo>
                    <a:lnTo>
                      <a:pt x="150" y="30"/>
                    </a:lnTo>
                    <a:lnTo>
                      <a:pt x="146" y="35"/>
                    </a:lnTo>
                    <a:lnTo>
                      <a:pt x="143" y="33"/>
                    </a:lnTo>
                    <a:lnTo>
                      <a:pt x="140" y="38"/>
                    </a:lnTo>
                    <a:lnTo>
                      <a:pt x="140" y="41"/>
                    </a:lnTo>
                    <a:lnTo>
                      <a:pt x="136" y="43"/>
                    </a:lnTo>
                    <a:lnTo>
                      <a:pt x="133" y="41"/>
                    </a:lnTo>
                    <a:lnTo>
                      <a:pt x="133" y="37"/>
                    </a:lnTo>
                    <a:lnTo>
                      <a:pt x="131" y="37"/>
                    </a:lnTo>
                    <a:lnTo>
                      <a:pt x="128" y="38"/>
                    </a:lnTo>
                    <a:lnTo>
                      <a:pt x="126" y="45"/>
                    </a:lnTo>
                    <a:lnTo>
                      <a:pt x="131" y="48"/>
                    </a:lnTo>
                    <a:lnTo>
                      <a:pt x="133" y="50"/>
                    </a:lnTo>
                    <a:lnTo>
                      <a:pt x="131" y="51"/>
                    </a:lnTo>
                    <a:lnTo>
                      <a:pt x="128" y="51"/>
                    </a:lnTo>
                    <a:lnTo>
                      <a:pt x="123" y="51"/>
                    </a:lnTo>
                    <a:lnTo>
                      <a:pt x="125" y="56"/>
                    </a:lnTo>
                    <a:lnTo>
                      <a:pt x="130" y="58"/>
                    </a:lnTo>
                    <a:lnTo>
                      <a:pt x="130" y="60"/>
                    </a:lnTo>
                    <a:lnTo>
                      <a:pt x="128" y="63"/>
                    </a:lnTo>
                    <a:lnTo>
                      <a:pt x="126" y="60"/>
                    </a:lnTo>
                    <a:lnTo>
                      <a:pt x="121" y="61"/>
                    </a:lnTo>
                    <a:lnTo>
                      <a:pt x="121" y="65"/>
                    </a:lnTo>
                    <a:lnTo>
                      <a:pt x="115" y="70"/>
                    </a:lnTo>
                    <a:lnTo>
                      <a:pt x="115" y="65"/>
                    </a:lnTo>
                    <a:lnTo>
                      <a:pt x="115" y="63"/>
                    </a:lnTo>
                    <a:lnTo>
                      <a:pt x="113" y="60"/>
                    </a:lnTo>
                    <a:lnTo>
                      <a:pt x="110" y="65"/>
                    </a:lnTo>
                    <a:lnTo>
                      <a:pt x="111" y="66"/>
                    </a:lnTo>
                    <a:lnTo>
                      <a:pt x="111" y="68"/>
                    </a:lnTo>
                    <a:lnTo>
                      <a:pt x="105" y="70"/>
                    </a:lnTo>
                    <a:lnTo>
                      <a:pt x="108" y="75"/>
                    </a:lnTo>
                    <a:lnTo>
                      <a:pt x="111" y="76"/>
                    </a:lnTo>
                    <a:lnTo>
                      <a:pt x="110" y="78"/>
                    </a:lnTo>
                    <a:lnTo>
                      <a:pt x="108" y="78"/>
                    </a:lnTo>
                    <a:lnTo>
                      <a:pt x="103" y="81"/>
                    </a:lnTo>
                    <a:lnTo>
                      <a:pt x="103" y="78"/>
                    </a:lnTo>
                    <a:lnTo>
                      <a:pt x="101" y="78"/>
                    </a:lnTo>
                    <a:lnTo>
                      <a:pt x="103" y="75"/>
                    </a:lnTo>
                    <a:lnTo>
                      <a:pt x="101" y="73"/>
                    </a:lnTo>
                    <a:lnTo>
                      <a:pt x="91" y="80"/>
                    </a:lnTo>
                    <a:lnTo>
                      <a:pt x="91" y="86"/>
                    </a:lnTo>
                    <a:lnTo>
                      <a:pt x="91" y="88"/>
                    </a:lnTo>
                    <a:lnTo>
                      <a:pt x="90" y="91"/>
                    </a:lnTo>
                    <a:lnTo>
                      <a:pt x="88" y="90"/>
                    </a:lnTo>
                    <a:lnTo>
                      <a:pt x="85" y="88"/>
                    </a:lnTo>
                    <a:lnTo>
                      <a:pt x="85" y="83"/>
                    </a:lnTo>
                    <a:lnTo>
                      <a:pt x="83" y="83"/>
                    </a:lnTo>
                    <a:lnTo>
                      <a:pt x="78" y="88"/>
                    </a:lnTo>
                    <a:lnTo>
                      <a:pt x="71" y="85"/>
                    </a:lnTo>
                    <a:lnTo>
                      <a:pt x="70" y="86"/>
                    </a:lnTo>
                    <a:lnTo>
                      <a:pt x="68" y="86"/>
                    </a:lnTo>
                    <a:lnTo>
                      <a:pt x="68" y="93"/>
                    </a:lnTo>
                    <a:lnTo>
                      <a:pt x="67" y="91"/>
                    </a:lnTo>
                    <a:lnTo>
                      <a:pt x="65" y="93"/>
                    </a:lnTo>
                    <a:lnTo>
                      <a:pt x="65" y="90"/>
                    </a:lnTo>
                    <a:lnTo>
                      <a:pt x="63" y="88"/>
                    </a:lnTo>
                    <a:lnTo>
                      <a:pt x="60" y="91"/>
                    </a:lnTo>
                    <a:lnTo>
                      <a:pt x="58" y="88"/>
                    </a:lnTo>
                    <a:lnTo>
                      <a:pt x="48" y="96"/>
                    </a:lnTo>
                    <a:lnTo>
                      <a:pt x="45" y="96"/>
                    </a:lnTo>
                    <a:lnTo>
                      <a:pt x="43" y="95"/>
                    </a:lnTo>
                    <a:lnTo>
                      <a:pt x="38" y="95"/>
                    </a:lnTo>
                    <a:lnTo>
                      <a:pt x="37" y="98"/>
                    </a:lnTo>
                    <a:lnTo>
                      <a:pt x="37" y="105"/>
                    </a:lnTo>
                    <a:lnTo>
                      <a:pt x="30" y="115"/>
                    </a:lnTo>
                    <a:lnTo>
                      <a:pt x="30" y="116"/>
                    </a:lnTo>
                    <a:lnTo>
                      <a:pt x="23" y="123"/>
                    </a:lnTo>
                    <a:lnTo>
                      <a:pt x="23" y="126"/>
                    </a:lnTo>
                    <a:lnTo>
                      <a:pt x="27" y="130"/>
                    </a:lnTo>
                    <a:lnTo>
                      <a:pt x="23" y="133"/>
                    </a:lnTo>
                    <a:lnTo>
                      <a:pt x="27" y="140"/>
                    </a:lnTo>
                    <a:lnTo>
                      <a:pt x="27" y="144"/>
                    </a:lnTo>
                    <a:lnTo>
                      <a:pt x="33" y="156"/>
                    </a:lnTo>
                    <a:lnTo>
                      <a:pt x="32" y="159"/>
                    </a:lnTo>
                    <a:lnTo>
                      <a:pt x="37" y="164"/>
                    </a:lnTo>
                    <a:lnTo>
                      <a:pt x="37" y="166"/>
                    </a:lnTo>
                    <a:lnTo>
                      <a:pt x="33" y="169"/>
                    </a:lnTo>
                    <a:lnTo>
                      <a:pt x="35" y="171"/>
                    </a:lnTo>
                    <a:lnTo>
                      <a:pt x="32" y="181"/>
                    </a:lnTo>
                    <a:lnTo>
                      <a:pt x="27" y="184"/>
                    </a:lnTo>
                    <a:lnTo>
                      <a:pt x="27" y="191"/>
                    </a:lnTo>
                    <a:lnTo>
                      <a:pt x="23" y="191"/>
                    </a:lnTo>
                    <a:lnTo>
                      <a:pt x="22" y="194"/>
                    </a:lnTo>
                    <a:lnTo>
                      <a:pt x="17" y="198"/>
                    </a:lnTo>
                    <a:lnTo>
                      <a:pt x="17" y="206"/>
                    </a:lnTo>
                    <a:lnTo>
                      <a:pt x="13" y="209"/>
                    </a:lnTo>
                    <a:lnTo>
                      <a:pt x="7" y="211"/>
                    </a:lnTo>
                    <a:lnTo>
                      <a:pt x="5" y="213"/>
                    </a:lnTo>
                    <a:lnTo>
                      <a:pt x="5" y="219"/>
                    </a:lnTo>
                    <a:lnTo>
                      <a:pt x="0" y="224"/>
                    </a:lnTo>
                    <a:lnTo>
                      <a:pt x="2" y="231"/>
                    </a:lnTo>
                    <a:lnTo>
                      <a:pt x="0" y="234"/>
                    </a:lnTo>
                    <a:lnTo>
                      <a:pt x="0" y="236"/>
                    </a:lnTo>
                    <a:lnTo>
                      <a:pt x="0" y="242"/>
                    </a:lnTo>
                    <a:lnTo>
                      <a:pt x="7" y="251"/>
                    </a:lnTo>
                    <a:lnTo>
                      <a:pt x="7" y="256"/>
                    </a:lnTo>
                    <a:lnTo>
                      <a:pt x="7" y="257"/>
                    </a:lnTo>
                    <a:lnTo>
                      <a:pt x="10" y="259"/>
                    </a:lnTo>
                    <a:lnTo>
                      <a:pt x="12" y="259"/>
                    </a:lnTo>
                    <a:lnTo>
                      <a:pt x="10" y="261"/>
                    </a:lnTo>
                    <a:lnTo>
                      <a:pt x="5" y="262"/>
                    </a:lnTo>
                    <a:lnTo>
                      <a:pt x="5" y="266"/>
                    </a:lnTo>
                    <a:lnTo>
                      <a:pt x="7" y="274"/>
                    </a:lnTo>
                    <a:lnTo>
                      <a:pt x="5" y="282"/>
                    </a:lnTo>
                    <a:lnTo>
                      <a:pt x="7" y="284"/>
                    </a:lnTo>
                    <a:lnTo>
                      <a:pt x="8" y="287"/>
                    </a:lnTo>
                    <a:lnTo>
                      <a:pt x="10" y="289"/>
                    </a:lnTo>
                    <a:lnTo>
                      <a:pt x="13" y="294"/>
                    </a:lnTo>
                    <a:lnTo>
                      <a:pt x="17" y="296"/>
                    </a:lnTo>
                    <a:lnTo>
                      <a:pt x="18" y="297"/>
                    </a:lnTo>
                    <a:lnTo>
                      <a:pt x="22" y="301"/>
                    </a:lnTo>
                    <a:lnTo>
                      <a:pt x="25" y="301"/>
                    </a:lnTo>
                    <a:lnTo>
                      <a:pt x="27" y="302"/>
                    </a:lnTo>
                    <a:lnTo>
                      <a:pt x="30" y="302"/>
                    </a:lnTo>
                    <a:lnTo>
                      <a:pt x="35" y="307"/>
                    </a:lnTo>
                    <a:lnTo>
                      <a:pt x="37" y="307"/>
                    </a:lnTo>
                    <a:lnTo>
                      <a:pt x="37" y="311"/>
                    </a:lnTo>
                    <a:lnTo>
                      <a:pt x="38" y="311"/>
                    </a:lnTo>
                    <a:lnTo>
                      <a:pt x="38" y="311"/>
                    </a:lnTo>
                    <a:close/>
                    <a:moveTo>
                      <a:pt x="145" y="22"/>
                    </a:moveTo>
                    <a:lnTo>
                      <a:pt x="143" y="20"/>
                    </a:lnTo>
                    <a:lnTo>
                      <a:pt x="146" y="17"/>
                    </a:lnTo>
                    <a:lnTo>
                      <a:pt x="146" y="18"/>
                    </a:lnTo>
                    <a:lnTo>
                      <a:pt x="145" y="22"/>
                    </a:lnTo>
                    <a:lnTo>
                      <a:pt x="145" y="22"/>
                    </a:lnTo>
                    <a:close/>
                    <a:moveTo>
                      <a:pt x="143" y="30"/>
                    </a:moveTo>
                    <a:lnTo>
                      <a:pt x="143" y="28"/>
                    </a:lnTo>
                    <a:lnTo>
                      <a:pt x="145" y="30"/>
                    </a:lnTo>
                    <a:lnTo>
                      <a:pt x="143" y="32"/>
                    </a:lnTo>
                    <a:lnTo>
                      <a:pt x="143" y="30"/>
                    </a:lnTo>
                    <a:lnTo>
                      <a:pt x="143" y="30"/>
                    </a:lnTo>
                    <a:close/>
                    <a:moveTo>
                      <a:pt x="135" y="28"/>
                    </a:moveTo>
                    <a:lnTo>
                      <a:pt x="136" y="27"/>
                    </a:lnTo>
                    <a:lnTo>
                      <a:pt x="136" y="28"/>
                    </a:lnTo>
                    <a:lnTo>
                      <a:pt x="140" y="30"/>
                    </a:lnTo>
                    <a:lnTo>
                      <a:pt x="138" y="33"/>
                    </a:lnTo>
                    <a:lnTo>
                      <a:pt x="136" y="32"/>
                    </a:lnTo>
                    <a:lnTo>
                      <a:pt x="133" y="32"/>
                    </a:lnTo>
                    <a:lnTo>
                      <a:pt x="135" y="28"/>
                    </a:lnTo>
                    <a:lnTo>
                      <a:pt x="135" y="28"/>
                    </a:lnTo>
                    <a:close/>
                    <a:moveTo>
                      <a:pt x="168" y="116"/>
                    </a:moveTo>
                    <a:lnTo>
                      <a:pt x="168" y="113"/>
                    </a:lnTo>
                    <a:lnTo>
                      <a:pt x="168" y="110"/>
                    </a:lnTo>
                    <a:lnTo>
                      <a:pt x="169" y="108"/>
                    </a:lnTo>
                    <a:lnTo>
                      <a:pt x="171" y="108"/>
                    </a:lnTo>
                    <a:lnTo>
                      <a:pt x="173" y="105"/>
                    </a:lnTo>
                    <a:lnTo>
                      <a:pt x="171" y="110"/>
                    </a:lnTo>
                    <a:lnTo>
                      <a:pt x="169" y="111"/>
                    </a:lnTo>
                    <a:lnTo>
                      <a:pt x="168" y="116"/>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82" name="Freeform 139"/>
              <p:cNvSpPr>
                <a:spLocks/>
              </p:cNvSpPr>
              <p:nvPr/>
            </p:nvSpPr>
            <p:spPr bwMode="auto">
              <a:xfrm>
                <a:off x="6806725" y="3391112"/>
                <a:ext cx="134851" cy="190916"/>
              </a:xfrm>
              <a:custGeom>
                <a:avLst/>
                <a:gdLst/>
                <a:ahLst/>
                <a:cxnLst>
                  <a:cxn ang="0">
                    <a:pos x="45" y="229"/>
                  </a:cxn>
                  <a:cxn ang="0">
                    <a:pos x="50" y="217"/>
                  </a:cxn>
                  <a:cxn ang="0">
                    <a:pos x="55" y="201"/>
                  </a:cxn>
                  <a:cxn ang="0">
                    <a:pos x="55" y="187"/>
                  </a:cxn>
                  <a:cxn ang="0">
                    <a:pos x="57" y="174"/>
                  </a:cxn>
                  <a:cxn ang="0">
                    <a:pos x="60" y="156"/>
                  </a:cxn>
                  <a:cxn ang="0">
                    <a:pos x="62" y="141"/>
                  </a:cxn>
                  <a:cxn ang="0">
                    <a:pos x="37" y="133"/>
                  </a:cxn>
                  <a:cxn ang="0">
                    <a:pos x="15" y="126"/>
                  </a:cxn>
                  <a:cxn ang="0">
                    <a:pos x="0" y="106"/>
                  </a:cxn>
                  <a:cxn ang="0">
                    <a:pos x="45" y="88"/>
                  </a:cxn>
                  <a:cxn ang="0">
                    <a:pos x="75" y="83"/>
                  </a:cxn>
                  <a:cxn ang="0">
                    <a:pos x="86" y="89"/>
                  </a:cxn>
                  <a:cxn ang="0">
                    <a:pos x="103" y="98"/>
                  </a:cxn>
                  <a:cxn ang="0">
                    <a:pos x="93" y="121"/>
                  </a:cxn>
                  <a:cxn ang="0">
                    <a:pos x="108" y="139"/>
                  </a:cxn>
                  <a:cxn ang="0">
                    <a:pos x="118" y="149"/>
                  </a:cxn>
                  <a:cxn ang="0">
                    <a:pos x="123" y="126"/>
                  </a:cxn>
                  <a:cxn ang="0">
                    <a:pos x="130" y="108"/>
                  </a:cxn>
                  <a:cxn ang="0">
                    <a:pos x="135" y="101"/>
                  </a:cxn>
                  <a:cxn ang="0">
                    <a:pos x="128" y="83"/>
                  </a:cxn>
                  <a:cxn ang="0">
                    <a:pos x="110" y="66"/>
                  </a:cxn>
                  <a:cxn ang="0">
                    <a:pos x="131" y="21"/>
                  </a:cxn>
                  <a:cxn ang="0">
                    <a:pos x="143" y="23"/>
                  </a:cxn>
                  <a:cxn ang="0">
                    <a:pos x="160" y="23"/>
                  </a:cxn>
                  <a:cxn ang="0">
                    <a:pos x="171" y="23"/>
                  </a:cxn>
                  <a:cxn ang="0">
                    <a:pos x="186" y="16"/>
                  </a:cxn>
                  <a:cxn ang="0">
                    <a:pos x="203" y="18"/>
                  </a:cxn>
                  <a:cxn ang="0">
                    <a:pos x="223" y="11"/>
                  </a:cxn>
                  <a:cxn ang="0">
                    <a:pos x="244" y="1"/>
                  </a:cxn>
                  <a:cxn ang="0">
                    <a:pos x="253" y="6"/>
                  </a:cxn>
                  <a:cxn ang="0">
                    <a:pos x="248" y="20"/>
                  </a:cxn>
                  <a:cxn ang="0">
                    <a:pos x="248" y="36"/>
                  </a:cxn>
                  <a:cxn ang="0">
                    <a:pos x="248" y="58"/>
                  </a:cxn>
                  <a:cxn ang="0">
                    <a:pos x="243" y="81"/>
                  </a:cxn>
                  <a:cxn ang="0">
                    <a:pos x="251" y="93"/>
                  </a:cxn>
                  <a:cxn ang="0">
                    <a:pos x="244" y="101"/>
                  </a:cxn>
                  <a:cxn ang="0">
                    <a:pos x="244" y="108"/>
                  </a:cxn>
                  <a:cxn ang="0">
                    <a:pos x="229" y="128"/>
                  </a:cxn>
                  <a:cxn ang="0">
                    <a:pos x="206" y="144"/>
                  </a:cxn>
                  <a:cxn ang="0">
                    <a:pos x="168" y="161"/>
                  </a:cxn>
                  <a:cxn ang="0">
                    <a:pos x="155" y="166"/>
                  </a:cxn>
                  <a:cxn ang="0">
                    <a:pos x="141" y="182"/>
                  </a:cxn>
                  <a:cxn ang="0">
                    <a:pos x="118" y="196"/>
                  </a:cxn>
                  <a:cxn ang="0">
                    <a:pos x="101" y="204"/>
                  </a:cxn>
                  <a:cxn ang="0">
                    <a:pos x="98" y="214"/>
                  </a:cxn>
                  <a:cxn ang="0">
                    <a:pos x="101" y="236"/>
                  </a:cxn>
                  <a:cxn ang="0">
                    <a:pos x="108" y="264"/>
                  </a:cxn>
                  <a:cxn ang="0">
                    <a:pos x="115" y="264"/>
                  </a:cxn>
                  <a:cxn ang="0">
                    <a:pos x="113" y="279"/>
                  </a:cxn>
                  <a:cxn ang="0">
                    <a:pos x="106" y="295"/>
                  </a:cxn>
                  <a:cxn ang="0">
                    <a:pos x="108" y="310"/>
                  </a:cxn>
                  <a:cxn ang="0">
                    <a:pos x="48" y="337"/>
                  </a:cxn>
                  <a:cxn ang="0">
                    <a:pos x="37" y="349"/>
                  </a:cxn>
                  <a:cxn ang="0">
                    <a:pos x="45" y="357"/>
                  </a:cxn>
                  <a:cxn ang="0">
                    <a:pos x="45" y="365"/>
                  </a:cxn>
                  <a:cxn ang="0">
                    <a:pos x="28" y="365"/>
                  </a:cxn>
                  <a:cxn ang="0">
                    <a:pos x="25" y="352"/>
                  </a:cxn>
                  <a:cxn ang="0">
                    <a:pos x="25" y="329"/>
                  </a:cxn>
                  <a:cxn ang="0">
                    <a:pos x="22" y="297"/>
                  </a:cxn>
                  <a:cxn ang="0">
                    <a:pos x="17" y="269"/>
                  </a:cxn>
                </a:cxnLst>
                <a:rect l="0" t="0" r="r" b="b"/>
                <a:pathLst>
                  <a:path w="253" h="369">
                    <a:moveTo>
                      <a:pt x="17" y="269"/>
                    </a:moveTo>
                    <a:lnTo>
                      <a:pt x="43" y="246"/>
                    </a:lnTo>
                    <a:lnTo>
                      <a:pt x="43" y="237"/>
                    </a:lnTo>
                    <a:lnTo>
                      <a:pt x="45" y="236"/>
                    </a:lnTo>
                    <a:lnTo>
                      <a:pt x="45" y="229"/>
                    </a:lnTo>
                    <a:lnTo>
                      <a:pt x="47" y="226"/>
                    </a:lnTo>
                    <a:lnTo>
                      <a:pt x="45" y="222"/>
                    </a:lnTo>
                    <a:lnTo>
                      <a:pt x="45" y="219"/>
                    </a:lnTo>
                    <a:lnTo>
                      <a:pt x="48" y="219"/>
                    </a:lnTo>
                    <a:lnTo>
                      <a:pt x="50" y="217"/>
                    </a:lnTo>
                    <a:lnTo>
                      <a:pt x="55" y="214"/>
                    </a:lnTo>
                    <a:lnTo>
                      <a:pt x="58" y="209"/>
                    </a:lnTo>
                    <a:lnTo>
                      <a:pt x="57" y="206"/>
                    </a:lnTo>
                    <a:lnTo>
                      <a:pt x="55" y="204"/>
                    </a:lnTo>
                    <a:lnTo>
                      <a:pt x="55" y="201"/>
                    </a:lnTo>
                    <a:lnTo>
                      <a:pt x="57" y="199"/>
                    </a:lnTo>
                    <a:lnTo>
                      <a:pt x="57" y="194"/>
                    </a:lnTo>
                    <a:lnTo>
                      <a:pt x="52" y="192"/>
                    </a:lnTo>
                    <a:lnTo>
                      <a:pt x="52" y="189"/>
                    </a:lnTo>
                    <a:lnTo>
                      <a:pt x="55" y="187"/>
                    </a:lnTo>
                    <a:lnTo>
                      <a:pt x="55" y="184"/>
                    </a:lnTo>
                    <a:lnTo>
                      <a:pt x="55" y="179"/>
                    </a:lnTo>
                    <a:lnTo>
                      <a:pt x="58" y="177"/>
                    </a:lnTo>
                    <a:lnTo>
                      <a:pt x="60" y="174"/>
                    </a:lnTo>
                    <a:lnTo>
                      <a:pt x="57" y="174"/>
                    </a:lnTo>
                    <a:lnTo>
                      <a:pt x="55" y="173"/>
                    </a:lnTo>
                    <a:lnTo>
                      <a:pt x="57" y="169"/>
                    </a:lnTo>
                    <a:lnTo>
                      <a:pt x="58" y="163"/>
                    </a:lnTo>
                    <a:lnTo>
                      <a:pt x="60" y="159"/>
                    </a:lnTo>
                    <a:lnTo>
                      <a:pt x="60" y="156"/>
                    </a:lnTo>
                    <a:lnTo>
                      <a:pt x="60" y="154"/>
                    </a:lnTo>
                    <a:lnTo>
                      <a:pt x="60" y="151"/>
                    </a:lnTo>
                    <a:lnTo>
                      <a:pt x="60" y="148"/>
                    </a:lnTo>
                    <a:lnTo>
                      <a:pt x="62" y="144"/>
                    </a:lnTo>
                    <a:lnTo>
                      <a:pt x="62" y="141"/>
                    </a:lnTo>
                    <a:lnTo>
                      <a:pt x="57" y="139"/>
                    </a:lnTo>
                    <a:lnTo>
                      <a:pt x="53" y="138"/>
                    </a:lnTo>
                    <a:lnTo>
                      <a:pt x="48" y="134"/>
                    </a:lnTo>
                    <a:lnTo>
                      <a:pt x="42" y="133"/>
                    </a:lnTo>
                    <a:lnTo>
                      <a:pt x="37" y="133"/>
                    </a:lnTo>
                    <a:lnTo>
                      <a:pt x="33" y="128"/>
                    </a:lnTo>
                    <a:lnTo>
                      <a:pt x="27" y="124"/>
                    </a:lnTo>
                    <a:lnTo>
                      <a:pt x="20" y="123"/>
                    </a:lnTo>
                    <a:lnTo>
                      <a:pt x="18" y="124"/>
                    </a:lnTo>
                    <a:lnTo>
                      <a:pt x="15" y="126"/>
                    </a:lnTo>
                    <a:lnTo>
                      <a:pt x="13" y="123"/>
                    </a:lnTo>
                    <a:lnTo>
                      <a:pt x="10" y="123"/>
                    </a:lnTo>
                    <a:lnTo>
                      <a:pt x="2" y="123"/>
                    </a:lnTo>
                    <a:lnTo>
                      <a:pt x="2" y="113"/>
                    </a:lnTo>
                    <a:lnTo>
                      <a:pt x="0" y="106"/>
                    </a:lnTo>
                    <a:lnTo>
                      <a:pt x="2" y="103"/>
                    </a:lnTo>
                    <a:lnTo>
                      <a:pt x="10" y="98"/>
                    </a:lnTo>
                    <a:lnTo>
                      <a:pt x="15" y="98"/>
                    </a:lnTo>
                    <a:lnTo>
                      <a:pt x="40" y="88"/>
                    </a:lnTo>
                    <a:lnTo>
                      <a:pt x="45" y="88"/>
                    </a:lnTo>
                    <a:lnTo>
                      <a:pt x="60" y="83"/>
                    </a:lnTo>
                    <a:lnTo>
                      <a:pt x="67" y="79"/>
                    </a:lnTo>
                    <a:lnTo>
                      <a:pt x="73" y="79"/>
                    </a:lnTo>
                    <a:lnTo>
                      <a:pt x="75" y="81"/>
                    </a:lnTo>
                    <a:lnTo>
                      <a:pt x="75" y="83"/>
                    </a:lnTo>
                    <a:lnTo>
                      <a:pt x="78" y="86"/>
                    </a:lnTo>
                    <a:lnTo>
                      <a:pt x="78" y="88"/>
                    </a:lnTo>
                    <a:lnTo>
                      <a:pt x="81" y="89"/>
                    </a:lnTo>
                    <a:lnTo>
                      <a:pt x="83" y="89"/>
                    </a:lnTo>
                    <a:lnTo>
                      <a:pt x="86" y="89"/>
                    </a:lnTo>
                    <a:lnTo>
                      <a:pt x="90" y="88"/>
                    </a:lnTo>
                    <a:lnTo>
                      <a:pt x="95" y="88"/>
                    </a:lnTo>
                    <a:lnTo>
                      <a:pt x="100" y="88"/>
                    </a:lnTo>
                    <a:lnTo>
                      <a:pt x="103" y="91"/>
                    </a:lnTo>
                    <a:lnTo>
                      <a:pt x="103" y="98"/>
                    </a:lnTo>
                    <a:lnTo>
                      <a:pt x="101" y="103"/>
                    </a:lnTo>
                    <a:lnTo>
                      <a:pt x="96" y="108"/>
                    </a:lnTo>
                    <a:lnTo>
                      <a:pt x="96" y="113"/>
                    </a:lnTo>
                    <a:lnTo>
                      <a:pt x="93" y="118"/>
                    </a:lnTo>
                    <a:lnTo>
                      <a:pt x="93" y="121"/>
                    </a:lnTo>
                    <a:lnTo>
                      <a:pt x="95" y="126"/>
                    </a:lnTo>
                    <a:lnTo>
                      <a:pt x="96" y="129"/>
                    </a:lnTo>
                    <a:lnTo>
                      <a:pt x="100" y="133"/>
                    </a:lnTo>
                    <a:lnTo>
                      <a:pt x="105" y="138"/>
                    </a:lnTo>
                    <a:lnTo>
                      <a:pt x="108" y="139"/>
                    </a:lnTo>
                    <a:lnTo>
                      <a:pt x="110" y="141"/>
                    </a:lnTo>
                    <a:lnTo>
                      <a:pt x="113" y="144"/>
                    </a:lnTo>
                    <a:lnTo>
                      <a:pt x="111" y="148"/>
                    </a:lnTo>
                    <a:lnTo>
                      <a:pt x="113" y="151"/>
                    </a:lnTo>
                    <a:lnTo>
                      <a:pt x="118" y="149"/>
                    </a:lnTo>
                    <a:lnTo>
                      <a:pt x="118" y="146"/>
                    </a:lnTo>
                    <a:lnTo>
                      <a:pt x="116" y="139"/>
                    </a:lnTo>
                    <a:lnTo>
                      <a:pt x="120" y="136"/>
                    </a:lnTo>
                    <a:lnTo>
                      <a:pt x="120" y="133"/>
                    </a:lnTo>
                    <a:lnTo>
                      <a:pt x="123" y="126"/>
                    </a:lnTo>
                    <a:lnTo>
                      <a:pt x="128" y="124"/>
                    </a:lnTo>
                    <a:lnTo>
                      <a:pt x="131" y="123"/>
                    </a:lnTo>
                    <a:lnTo>
                      <a:pt x="133" y="119"/>
                    </a:lnTo>
                    <a:lnTo>
                      <a:pt x="133" y="111"/>
                    </a:lnTo>
                    <a:lnTo>
                      <a:pt x="130" y="108"/>
                    </a:lnTo>
                    <a:lnTo>
                      <a:pt x="131" y="106"/>
                    </a:lnTo>
                    <a:lnTo>
                      <a:pt x="130" y="104"/>
                    </a:lnTo>
                    <a:lnTo>
                      <a:pt x="130" y="103"/>
                    </a:lnTo>
                    <a:lnTo>
                      <a:pt x="133" y="103"/>
                    </a:lnTo>
                    <a:lnTo>
                      <a:pt x="135" y="101"/>
                    </a:lnTo>
                    <a:lnTo>
                      <a:pt x="136" y="99"/>
                    </a:lnTo>
                    <a:lnTo>
                      <a:pt x="136" y="98"/>
                    </a:lnTo>
                    <a:lnTo>
                      <a:pt x="135" y="94"/>
                    </a:lnTo>
                    <a:lnTo>
                      <a:pt x="133" y="89"/>
                    </a:lnTo>
                    <a:lnTo>
                      <a:pt x="128" y="83"/>
                    </a:lnTo>
                    <a:lnTo>
                      <a:pt x="126" y="78"/>
                    </a:lnTo>
                    <a:lnTo>
                      <a:pt x="118" y="71"/>
                    </a:lnTo>
                    <a:lnTo>
                      <a:pt x="115" y="71"/>
                    </a:lnTo>
                    <a:lnTo>
                      <a:pt x="113" y="68"/>
                    </a:lnTo>
                    <a:lnTo>
                      <a:pt x="110" y="66"/>
                    </a:lnTo>
                    <a:lnTo>
                      <a:pt x="103" y="61"/>
                    </a:lnTo>
                    <a:lnTo>
                      <a:pt x="98" y="41"/>
                    </a:lnTo>
                    <a:lnTo>
                      <a:pt x="105" y="21"/>
                    </a:lnTo>
                    <a:lnTo>
                      <a:pt x="128" y="21"/>
                    </a:lnTo>
                    <a:lnTo>
                      <a:pt x="131" y="21"/>
                    </a:lnTo>
                    <a:lnTo>
                      <a:pt x="133" y="20"/>
                    </a:lnTo>
                    <a:lnTo>
                      <a:pt x="136" y="18"/>
                    </a:lnTo>
                    <a:lnTo>
                      <a:pt x="136" y="21"/>
                    </a:lnTo>
                    <a:lnTo>
                      <a:pt x="140" y="21"/>
                    </a:lnTo>
                    <a:lnTo>
                      <a:pt x="143" y="23"/>
                    </a:lnTo>
                    <a:lnTo>
                      <a:pt x="146" y="23"/>
                    </a:lnTo>
                    <a:lnTo>
                      <a:pt x="148" y="26"/>
                    </a:lnTo>
                    <a:lnTo>
                      <a:pt x="148" y="28"/>
                    </a:lnTo>
                    <a:lnTo>
                      <a:pt x="155" y="26"/>
                    </a:lnTo>
                    <a:lnTo>
                      <a:pt x="160" y="23"/>
                    </a:lnTo>
                    <a:lnTo>
                      <a:pt x="163" y="21"/>
                    </a:lnTo>
                    <a:lnTo>
                      <a:pt x="165" y="21"/>
                    </a:lnTo>
                    <a:lnTo>
                      <a:pt x="166" y="21"/>
                    </a:lnTo>
                    <a:lnTo>
                      <a:pt x="168" y="23"/>
                    </a:lnTo>
                    <a:lnTo>
                      <a:pt x="171" y="23"/>
                    </a:lnTo>
                    <a:lnTo>
                      <a:pt x="173" y="25"/>
                    </a:lnTo>
                    <a:lnTo>
                      <a:pt x="178" y="23"/>
                    </a:lnTo>
                    <a:lnTo>
                      <a:pt x="184" y="23"/>
                    </a:lnTo>
                    <a:lnTo>
                      <a:pt x="188" y="20"/>
                    </a:lnTo>
                    <a:lnTo>
                      <a:pt x="186" y="16"/>
                    </a:lnTo>
                    <a:lnTo>
                      <a:pt x="188" y="16"/>
                    </a:lnTo>
                    <a:lnTo>
                      <a:pt x="191" y="16"/>
                    </a:lnTo>
                    <a:lnTo>
                      <a:pt x="196" y="16"/>
                    </a:lnTo>
                    <a:lnTo>
                      <a:pt x="198" y="18"/>
                    </a:lnTo>
                    <a:lnTo>
                      <a:pt x="203" y="18"/>
                    </a:lnTo>
                    <a:lnTo>
                      <a:pt x="204" y="16"/>
                    </a:lnTo>
                    <a:lnTo>
                      <a:pt x="214" y="13"/>
                    </a:lnTo>
                    <a:lnTo>
                      <a:pt x="218" y="15"/>
                    </a:lnTo>
                    <a:lnTo>
                      <a:pt x="221" y="13"/>
                    </a:lnTo>
                    <a:lnTo>
                      <a:pt x="223" y="11"/>
                    </a:lnTo>
                    <a:lnTo>
                      <a:pt x="229" y="11"/>
                    </a:lnTo>
                    <a:lnTo>
                      <a:pt x="233" y="8"/>
                    </a:lnTo>
                    <a:lnTo>
                      <a:pt x="238" y="8"/>
                    </a:lnTo>
                    <a:lnTo>
                      <a:pt x="241" y="5"/>
                    </a:lnTo>
                    <a:lnTo>
                      <a:pt x="244" y="1"/>
                    </a:lnTo>
                    <a:lnTo>
                      <a:pt x="248" y="3"/>
                    </a:lnTo>
                    <a:lnTo>
                      <a:pt x="251" y="0"/>
                    </a:lnTo>
                    <a:lnTo>
                      <a:pt x="251" y="0"/>
                    </a:lnTo>
                    <a:lnTo>
                      <a:pt x="253" y="1"/>
                    </a:lnTo>
                    <a:lnTo>
                      <a:pt x="253" y="6"/>
                    </a:lnTo>
                    <a:lnTo>
                      <a:pt x="251" y="8"/>
                    </a:lnTo>
                    <a:lnTo>
                      <a:pt x="253" y="10"/>
                    </a:lnTo>
                    <a:lnTo>
                      <a:pt x="248" y="16"/>
                    </a:lnTo>
                    <a:lnTo>
                      <a:pt x="246" y="18"/>
                    </a:lnTo>
                    <a:lnTo>
                      <a:pt x="248" y="20"/>
                    </a:lnTo>
                    <a:lnTo>
                      <a:pt x="248" y="21"/>
                    </a:lnTo>
                    <a:lnTo>
                      <a:pt x="246" y="23"/>
                    </a:lnTo>
                    <a:lnTo>
                      <a:pt x="248" y="31"/>
                    </a:lnTo>
                    <a:lnTo>
                      <a:pt x="249" y="36"/>
                    </a:lnTo>
                    <a:lnTo>
                      <a:pt x="248" y="36"/>
                    </a:lnTo>
                    <a:lnTo>
                      <a:pt x="248" y="43"/>
                    </a:lnTo>
                    <a:lnTo>
                      <a:pt x="249" y="45"/>
                    </a:lnTo>
                    <a:lnTo>
                      <a:pt x="249" y="50"/>
                    </a:lnTo>
                    <a:lnTo>
                      <a:pt x="248" y="51"/>
                    </a:lnTo>
                    <a:lnTo>
                      <a:pt x="248" y="58"/>
                    </a:lnTo>
                    <a:lnTo>
                      <a:pt x="246" y="68"/>
                    </a:lnTo>
                    <a:lnTo>
                      <a:pt x="246" y="68"/>
                    </a:lnTo>
                    <a:lnTo>
                      <a:pt x="248" y="70"/>
                    </a:lnTo>
                    <a:lnTo>
                      <a:pt x="248" y="79"/>
                    </a:lnTo>
                    <a:lnTo>
                      <a:pt x="243" y="81"/>
                    </a:lnTo>
                    <a:lnTo>
                      <a:pt x="243" y="81"/>
                    </a:lnTo>
                    <a:lnTo>
                      <a:pt x="244" y="83"/>
                    </a:lnTo>
                    <a:lnTo>
                      <a:pt x="249" y="83"/>
                    </a:lnTo>
                    <a:lnTo>
                      <a:pt x="251" y="84"/>
                    </a:lnTo>
                    <a:lnTo>
                      <a:pt x="251" y="93"/>
                    </a:lnTo>
                    <a:lnTo>
                      <a:pt x="249" y="96"/>
                    </a:lnTo>
                    <a:lnTo>
                      <a:pt x="246" y="98"/>
                    </a:lnTo>
                    <a:lnTo>
                      <a:pt x="248" y="99"/>
                    </a:lnTo>
                    <a:lnTo>
                      <a:pt x="248" y="101"/>
                    </a:lnTo>
                    <a:lnTo>
                      <a:pt x="244" y="101"/>
                    </a:lnTo>
                    <a:lnTo>
                      <a:pt x="241" y="104"/>
                    </a:lnTo>
                    <a:lnTo>
                      <a:pt x="243" y="106"/>
                    </a:lnTo>
                    <a:lnTo>
                      <a:pt x="243" y="104"/>
                    </a:lnTo>
                    <a:lnTo>
                      <a:pt x="246" y="104"/>
                    </a:lnTo>
                    <a:lnTo>
                      <a:pt x="244" y="108"/>
                    </a:lnTo>
                    <a:lnTo>
                      <a:pt x="243" y="113"/>
                    </a:lnTo>
                    <a:lnTo>
                      <a:pt x="241" y="113"/>
                    </a:lnTo>
                    <a:lnTo>
                      <a:pt x="234" y="119"/>
                    </a:lnTo>
                    <a:lnTo>
                      <a:pt x="234" y="121"/>
                    </a:lnTo>
                    <a:lnTo>
                      <a:pt x="229" y="128"/>
                    </a:lnTo>
                    <a:lnTo>
                      <a:pt x="226" y="128"/>
                    </a:lnTo>
                    <a:lnTo>
                      <a:pt x="226" y="133"/>
                    </a:lnTo>
                    <a:lnTo>
                      <a:pt x="211" y="141"/>
                    </a:lnTo>
                    <a:lnTo>
                      <a:pt x="208" y="141"/>
                    </a:lnTo>
                    <a:lnTo>
                      <a:pt x="206" y="144"/>
                    </a:lnTo>
                    <a:lnTo>
                      <a:pt x="191" y="151"/>
                    </a:lnTo>
                    <a:lnTo>
                      <a:pt x="184" y="151"/>
                    </a:lnTo>
                    <a:lnTo>
                      <a:pt x="184" y="151"/>
                    </a:lnTo>
                    <a:lnTo>
                      <a:pt x="178" y="154"/>
                    </a:lnTo>
                    <a:lnTo>
                      <a:pt x="168" y="161"/>
                    </a:lnTo>
                    <a:lnTo>
                      <a:pt x="166" y="159"/>
                    </a:lnTo>
                    <a:lnTo>
                      <a:pt x="166" y="161"/>
                    </a:lnTo>
                    <a:lnTo>
                      <a:pt x="160" y="168"/>
                    </a:lnTo>
                    <a:lnTo>
                      <a:pt x="156" y="169"/>
                    </a:lnTo>
                    <a:lnTo>
                      <a:pt x="155" y="166"/>
                    </a:lnTo>
                    <a:lnTo>
                      <a:pt x="155" y="171"/>
                    </a:lnTo>
                    <a:lnTo>
                      <a:pt x="151" y="173"/>
                    </a:lnTo>
                    <a:lnTo>
                      <a:pt x="151" y="176"/>
                    </a:lnTo>
                    <a:lnTo>
                      <a:pt x="141" y="181"/>
                    </a:lnTo>
                    <a:lnTo>
                      <a:pt x="141" y="182"/>
                    </a:lnTo>
                    <a:lnTo>
                      <a:pt x="138" y="184"/>
                    </a:lnTo>
                    <a:lnTo>
                      <a:pt x="136" y="186"/>
                    </a:lnTo>
                    <a:lnTo>
                      <a:pt x="136" y="189"/>
                    </a:lnTo>
                    <a:lnTo>
                      <a:pt x="130" y="189"/>
                    </a:lnTo>
                    <a:lnTo>
                      <a:pt x="118" y="196"/>
                    </a:lnTo>
                    <a:lnTo>
                      <a:pt x="118" y="201"/>
                    </a:lnTo>
                    <a:lnTo>
                      <a:pt x="113" y="204"/>
                    </a:lnTo>
                    <a:lnTo>
                      <a:pt x="108" y="204"/>
                    </a:lnTo>
                    <a:lnTo>
                      <a:pt x="105" y="207"/>
                    </a:lnTo>
                    <a:lnTo>
                      <a:pt x="101" y="204"/>
                    </a:lnTo>
                    <a:lnTo>
                      <a:pt x="98" y="204"/>
                    </a:lnTo>
                    <a:lnTo>
                      <a:pt x="98" y="207"/>
                    </a:lnTo>
                    <a:lnTo>
                      <a:pt x="101" y="209"/>
                    </a:lnTo>
                    <a:lnTo>
                      <a:pt x="101" y="212"/>
                    </a:lnTo>
                    <a:lnTo>
                      <a:pt x="98" y="214"/>
                    </a:lnTo>
                    <a:lnTo>
                      <a:pt x="100" y="217"/>
                    </a:lnTo>
                    <a:lnTo>
                      <a:pt x="96" y="221"/>
                    </a:lnTo>
                    <a:lnTo>
                      <a:pt x="103" y="231"/>
                    </a:lnTo>
                    <a:lnTo>
                      <a:pt x="105" y="232"/>
                    </a:lnTo>
                    <a:lnTo>
                      <a:pt x="101" y="236"/>
                    </a:lnTo>
                    <a:lnTo>
                      <a:pt x="103" y="236"/>
                    </a:lnTo>
                    <a:lnTo>
                      <a:pt x="106" y="241"/>
                    </a:lnTo>
                    <a:lnTo>
                      <a:pt x="106" y="246"/>
                    </a:lnTo>
                    <a:lnTo>
                      <a:pt x="110" y="251"/>
                    </a:lnTo>
                    <a:lnTo>
                      <a:pt x="108" y="264"/>
                    </a:lnTo>
                    <a:lnTo>
                      <a:pt x="110" y="269"/>
                    </a:lnTo>
                    <a:lnTo>
                      <a:pt x="111" y="269"/>
                    </a:lnTo>
                    <a:lnTo>
                      <a:pt x="111" y="264"/>
                    </a:lnTo>
                    <a:lnTo>
                      <a:pt x="113" y="259"/>
                    </a:lnTo>
                    <a:lnTo>
                      <a:pt x="115" y="264"/>
                    </a:lnTo>
                    <a:lnTo>
                      <a:pt x="115" y="264"/>
                    </a:lnTo>
                    <a:lnTo>
                      <a:pt x="115" y="269"/>
                    </a:lnTo>
                    <a:lnTo>
                      <a:pt x="113" y="272"/>
                    </a:lnTo>
                    <a:lnTo>
                      <a:pt x="113" y="277"/>
                    </a:lnTo>
                    <a:lnTo>
                      <a:pt x="113" y="279"/>
                    </a:lnTo>
                    <a:lnTo>
                      <a:pt x="111" y="285"/>
                    </a:lnTo>
                    <a:lnTo>
                      <a:pt x="111" y="289"/>
                    </a:lnTo>
                    <a:lnTo>
                      <a:pt x="108" y="292"/>
                    </a:lnTo>
                    <a:lnTo>
                      <a:pt x="108" y="295"/>
                    </a:lnTo>
                    <a:lnTo>
                      <a:pt x="106" y="295"/>
                    </a:lnTo>
                    <a:lnTo>
                      <a:pt x="108" y="300"/>
                    </a:lnTo>
                    <a:lnTo>
                      <a:pt x="111" y="299"/>
                    </a:lnTo>
                    <a:lnTo>
                      <a:pt x="113" y="300"/>
                    </a:lnTo>
                    <a:lnTo>
                      <a:pt x="110" y="305"/>
                    </a:lnTo>
                    <a:lnTo>
                      <a:pt x="108" y="310"/>
                    </a:lnTo>
                    <a:lnTo>
                      <a:pt x="98" y="319"/>
                    </a:lnTo>
                    <a:lnTo>
                      <a:pt x="83" y="325"/>
                    </a:lnTo>
                    <a:lnTo>
                      <a:pt x="62" y="329"/>
                    </a:lnTo>
                    <a:lnTo>
                      <a:pt x="53" y="335"/>
                    </a:lnTo>
                    <a:lnTo>
                      <a:pt x="48" y="337"/>
                    </a:lnTo>
                    <a:lnTo>
                      <a:pt x="45" y="340"/>
                    </a:lnTo>
                    <a:lnTo>
                      <a:pt x="43" y="342"/>
                    </a:lnTo>
                    <a:lnTo>
                      <a:pt x="42" y="347"/>
                    </a:lnTo>
                    <a:lnTo>
                      <a:pt x="38" y="347"/>
                    </a:lnTo>
                    <a:lnTo>
                      <a:pt x="37" y="349"/>
                    </a:lnTo>
                    <a:lnTo>
                      <a:pt x="37" y="350"/>
                    </a:lnTo>
                    <a:lnTo>
                      <a:pt x="40" y="354"/>
                    </a:lnTo>
                    <a:lnTo>
                      <a:pt x="40" y="359"/>
                    </a:lnTo>
                    <a:lnTo>
                      <a:pt x="42" y="355"/>
                    </a:lnTo>
                    <a:lnTo>
                      <a:pt x="45" y="357"/>
                    </a:lnTo>
                    <a:lnTo>
                      <a:pt x="47" y="354"/>
                    </a:lnTo>
                    <a:lnTo>
                      <a:pt x="48" y="352"/>
                    </a:lnTo>
                    <a:lnTo>
                      <a:pt x="48" y="355"/>
                    </a:lnTo>
                    <a:lnTo>
                      <a:pt x="47" y="360"/>
                    </a:lnTo>
                    <a:lnTo>
                      <a:pt x="45" y="365"/>
                    </a:lnTo>
                    <a:lnTo>
                      <a:pt x="45" y="369"/>
                    </a:lnTo>
                    <a:lnTo>
                      <a:pt x="40" y="369"/>
                    </a:lnTo>
                    <a:lnTo>
                      <a:pt x="32" y="367"/>
                    </a:lnTo>
                    <a:lnTo>
                      <a:pt x="28" y="367"/>
                    </a:lnTo>
                    <a:lnTo>
                      <a:pt x="28" y="365"/>
                    </a:lnTo>
                    <a:lnTo>
                      <a:pt x="30" y="362"/>
                    </a:lnTo>
                    <a:lnTo>
                      <a:pt x="30" y="359"/>
                    </a:lnTo>
                    <a:lnTo>
                      <a:pt x="30" y="357"/>
                    </a:lnTo>
                    <a:lnTo>
                      <a:pt x="28" y="354"/>
                    </a:lnTo>
                    <a:lnTo>
                      <a:pt x="25" y="352"/>
                    </a:lnTo>
                    <a:lnTo>
                      <a:pt x="23" y="350"/>
                    </a:lnTo>
                    <a:lnTo>
                      <a:pt x="23" y="350"/>
                    </a:lnTo>
                    <a:lnTo>
                      <a:pt x="23" y="342"/>
                    </a:lnTo>
                    <a:lnTo>
                      <a:pt x="23" y="335"/>
                    </a:lnTo>
                    <a:lnTo>
                      <a:pt x="25" y="329"/>
                    </a:lnTo>
                    <a:lnTo>
                      <a:pt x="25" y="312"/>
                    </a:lnTo>
                    <a:lnTo>
                      <a:pt x="23" y="307"/>
                    </a:lnTo>
                    <a:lnTo>
                      <a:pt x="22" y="302"/>
                    </a:lnTo>
                    <a:lnTo>
                      <a:pt x="22" y="299"/>
                    </a:lnTo>
                    <a:lnTo>
                      <a:pt x="22" y="297"/>
                    </a:lnTo>
                    <a:lnTo>
                      <a:pt x="22" y="287"/>
                    </a:lnTo>
                    <a:lnTo>
                      <a:pt x="20" y="282"/>
                    </a:lnTo>
                    <a:lnTo>
                      <a:pt x="18" y="275"/>
                    </a:lnTo>
                    <a:lnTo>
                      <a:pt x="17" y="271"/>
                    </a:lnTo>
                    <a:lnTo>
                      <a:pt x="17" y="269"/>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83" name="Freeform 140"/>
              <p:cNvSpPr>
                <a:spLocks/>
              </p:cNvSpPr>
              <p:nvPr/>
            </p:nvSpPr>
            <p:spPr bwMode="auto">
              <a:xfrm>
                <a:off x="6803514" y="3568540"/>
                <a:ext cx="18194" cy="17639"/>
              </a:xfrm>
              <a:custGeom>
                <a:avLst/>
                <a:gdLst/>
                <a:ahLst/>
                <a:cxnLst>
                  <a:cxn ang="0">
                    <a:pos x="28" y="8"/>
                  </a:cxn>
                  <a:cxn ang="0">
                    <a:pos x="28" y="8"/>
                  </a:cxn>
                  <a:cxn ang="0">
                    <a:pos x="30" y="10"/>
                  </a:cxn>
                  <a:cxn ang="0">
                    <a:pos x="33" y="12"/>
                  </a:cxn>
                  <a:cxn ang="0">
                    <a:pos x="35" y="15"/>
                  </a:cxn>
                  <a:cxn ang="0">
                    <a:pos x="35" y="17"/>
                  </a:cxn>
                  <a:cxn ang="0">
                    <a:pos x="35" y="20"/>
                  </a:cxn>
                  <a:cxn ang="0">
                    <a:pos x="33" y="23"/>
                  </a:cxn>
                  <a:cxn ang="0">
                    <a:pos x="33" y="25"/>
                  </a:cxn>
                  <a:cxn ang="0">
                    <a:pos x="32" y="25"/>
                  </a:cxn>
                  <a:cxn ang="0">
                    <a:pos x="30" y="27"/>
                  </a:cxn>
                  <a:cxn ang="0">
                    <a:pos x="30" y="30"/>
                  </a:cxn>
                  <a:cxn ang="0">
                    <a:pos x="28" y="33"/>
                  </a:cxn>
                  <a:cxn ang="0">
                    <a:pos x="25" y="35"/>
                  </a:cxn>
                  <a:cxn ang="0">
                    <a:pos x="15" y="35"/>
                  </a:cxn>
                  <a:cxn ang="0">
                    <a:pos x="7" y="30"/>
                  </a:cxn>
                  <a:cxn ang="0">
                    <a:pos x="5" y="27"/>
                  </a:cxn>
                  <a:cxn ang="0">
                    <a:pos x="2" y="23"/>
                  </a:cxn>
                  <a:cxn ang="0">
                    <a:pos x="0" y="22"/>
                  </a:cxn>
                  <a:cxn ang="0">
                    <a:pos x="3" y="17"/>
                  </a:cxn>
                  <a:cxn ang="0">
                    <a:pos x="8" y="7"/>
                  </a:cxn>
                  <a:cxn ang="0">
                    <a:pos x="10" y="2"/>
                  </a:cxn>
                  <a:cxn ang="0">
                    <a:pos x="13" y="0"/>
                  </a:cxn>
                  <a:cxn ang="0">
                    <a:pos x="20" y="3"/>
                  </a:cxn>
                  <a:cxn ang="0">
                    <a:pos x="23" y="7"/>
                  </a:cxn>
                  <a:cxn ang="0">
                    <a:pos x="28" y="8"/>
                  </a:cxn>
                  <a:cxn ang="0">
                    <a:pos x="28" y="8"/>
                  </a:cxn>
                </a:cxnLst>
                <a:rect l="0" t="0" r="r" b="b"/>
                <a:pathLst>
                  <a:path w="35" h="35">
                    <a:moveTo>
                      <a:pt x="28" y="8"/>
                    </a:moveTo>
                    <a:lnTo>
                      <a:pt x="28" y="8"/>
                    </a:lnTo>
                    <a:lnTo>
                      <a:pt x="30" y="10"/>
                    </a:lnTo>
                    <a:lnTo>
                      <a:pt x="33" y="12"/>
                    </a:lnTo>
                    <a:lnTo>
                      <a:pt x="35" y="15"/>
                    </a:lnTo>
                    <a:lnTo>
                      <a:pt x="35" y="17"/>
                    </a:lnTo>
                    <a:lnTo>
                      <a:pt x="35" y="20"/>
                    </a:lnTo>
                    <a:lnTo>
                      <a:pt x="33" y="23"/>
                    </a:lnTo>
                    <a:lnTo>
                      <a:pt x="33" y="25"/>
                    </a:lnTo>
                    <a:lnTo>
                      <a:pt x="32" y="25"/>
                    </a:lnTo>
                    <a:lnTo>
                      <a:pt x="30" y="27"/>
                    </a:lnTo>
                    <a:lnTo>
                      <a:pt x="30" y="30"/>
                    </a:lnTo>
                    <a:lnTo>
                      <a:pt x="28" y="33"/>
                    </a:lnTo>
                    <a:lnTo>
                      <a:pt x="25" y="35"/>
                    </a:lnTo>
                    <a:lnTo>
                      <a:pt x="15" y="35"/>
                    </a:lnTo>
                    <a:lnTo>
                      <a:pt x="7" y="30"/>
                    </a:lnTo>
                    <a:lnTo>
                      <a:pt x="5" y="27"/>
                    </a:lnTo>
                    <a:lnTo>
                      <a:pt x="2" y="23"/>
                    </a:lnTo>
                    <a:lnTo>
                      <a:pt x="0" y="22"/>
                    </a:lnTo>
                    <a:lnTo>
                      <a:pt x="3" y="17"/>
                    </a:lnTo>
                    <a:lnTo>
                      <a:pt x="8" y="7"/>
                    </a:lnTo>
                    <a:lnTo>
                      <a:pt x="10" y="2"/>
                    </a:lnTo>
                    <a:lnTo>
                      <a:pt x="13" y="0"/>
                    </a:lnTo>
                    <a:lnTo>
                      <a:pt x="20" y="3"/>
                    </a:lnTo>
                    <a:lnTo>
                      <a:pt x="23" y="7"/>
                    </a:lnTo>
                    <a:lnTo>
                      <a:pt x="28" y="8"/>
                    </a:lnTo>
                    <a:lnTo>
                      <a:pt x="28" y="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84" name="Freeform 141"/>
              <p:cNvSpPr>
                <a:spLocks noEditPoints="1"/>
              </p:cNvSpPr>
              <p:nvPr/>
            </p:nvSpPr>
            <p:spPr bwMode="auto">
              <a:xfrm>
                <a:off x="6619431" y="3525998"/>
                <a:ext cx="210839" cy="156676"/>
              </a:xfrm>
              <a:custGeom>
                <a:avLst/>
                <a:gdLst/>
                <a:ahLst/>
                <a:cxnLst>
                  <a:cxn ang="0">
                    <a:pos x="7" y="142"/>
                  </a:cxn>
                  <a:cxn ang="0">
                    <a:pos x="22" y="146"/>
                  </a:cxn>
                  <a:cxn ang="0">
                    <a:pos x="45" y="156"/>
                  </a:cxn>
                  <a:cxn ang="0">
                    <a:pos x="60" y="157"/>
                  </a:cxn>
                  <a:cxn ang="0">
                    <a:pos x="70" y="146"/>
                  </a:cxn>
                  <a:cxn ang="0">
                    <a:pos x="98" y="69"/>
                  </a:cxn>
                  <a:cxn ang="0">
                    <a:pos x="103" y="106"/>
                  </a:cxn>
                  <a:cxn ang="0">
                    <a:pos x="130" y="103"/>
                  </a:cxn>
                  <a:cxn ang="0">
                    <a:pos x="153" y="89"/>
                  </a:cxn>
                  <a:cxn ang="0">
                    <a:pos x="180" y="78"/>
                  </a:cxn>
                  <a:cxn ang="0">
                    <a:pos x="205" y="83"/>
                  </a:cxn>
                  <a:cxn ang="0">
                    <a:pos x="224" y="83"/>
                  </a:cxn>
                  <a:cxn ang="0">
                    <a:pos x="226" y="66"/>
                  </a:cxn>
                  <a:cxn ang="0">
                    <a:pos x="241" y="56"/>
                  </a:cxn>
                  <a:cxn ang="0">
                    <a:pos x="253" y="48"/>
                  </a:cxn>
                  <a:cxn ang="0">
                    <a:pos x="261" y="29"/>
                  </a:cxn>
                  <a:cxn ang="0">
                    <a:pos x="274" y="21"/>
                  </a:cxn>
                  <a:cxn ang="0">
                    <a:pos x="291" y="14"/>
                  </a:cxn>
                  <a:cxn ang="0">
                    <a:pos x="306" y="6"/>
                  </a:cxn>
                  <a:cxn ang="0">
                    <a:pos x="324" y="0"/>
                  </a:cxn>
                  <a:cxn ang="0">
                    <a:pos x="342" y="6"/>
                  </a:cxn>
                  <a:cxn ang="0">
                    <a:pos x="367" y="14"/>
                  </a:cxn>
                  <a:cxn ang="0">
                    <a:pos x="371" y="41"/>
                  </a:cxn>
                  <a:cxn ang="0">
                    <a:pos x="372" y="81"/>
                  </a:cxn>
                  <a:cxn ang="0">
                    <a:pos x="354" y="83"/>
                  </a:cxn>
                  <a:cxn ang="0">
                    <a:pos x="349" y="108"/>
                  </a:cxn>
                  <a:cxn ang="0">
                    <a:pos x="374" y="111"/>
                  </a:cxn>
                  <a:cxn ang="0">
                    <a:pos x="394" y="108"/>
                  </a:cxn>
                  <a:cxn ang="0">
                    <a:pos x="387" y="126"/>
                  </a:cxn>
                  <a:cxn ang="0">
                    <a:pos x="371" y="156"/>
                  </a:cxn>
                  <a:cxn ang="0">
                    <a:pos x="354" y="166"/>
                  </a:cxn>
                  <a:cxn ang="0">
                    <a:pos x="339" y="184"/>
                  </a:cxn>
                  <a:cxn ang="0">
                    <a:pos x="313" y="219"/>
                  </a:cxn>
                  <a:cxn ang="0">
                    <a:pos x="276" y="249"/>
                  </a:cxn>
                  <a:cxn ang="0">
                    <a:pos x="246" y="269"/>
                  </a:cxn>
                  <a:cxn ang="0">
                    <a:pos x="223" y="274"/>
                  </a:cxn>
                  <a:cxn ang="0">
                    <a:pos x="210" y="284"/>
                  </a:cxn>
                  <a:cxn ang="0">
                    <a:pos x="191" y="287"/>
                  </a:cxn>
                  <a:cxn ang="0">
                    <a:pos x="156" y="284"/>
                  </a:cxn>
                  <a:cxn ang="0">
                    <a:pos x="130" y="285"/>
                  </a:cxn>
                  <a:cxn ang="0">
                    <a:pos x="118" y="292"/>
                  </a:cxn>
                  <a:cxn ang="0">
                    <a:pos x="95" y="294"/>
                  </a:cxn>
                  <a:cxn ang="0">
                    <a:pos x="75" y="300"/>
                  </a:cxn>
                  <a:cxn ang="0">
                    <a:pos x="53" y="290"/>
                  </a:cxn>
                  <a:cxn ang="0">
                    <a:pos x="43" y="284"/>
                  </a:cxn>
                  <a:cxn ang="0">
                    <a:pos x="37" y="280"/>
                  </a:cxn>
                  <a:cxn ang="0">
                    <a:pos x="27" y="254"/>
                  </a:cxn>
                  <a:cxn ang="0">
                    <a:pos x="37" y="245"/>
                  </a:cxn>
                  <a:cxn ang="0">
                    <a:pos x="30" y="214"/>
                  </a:cxn>
                  <a:cxn ang="0">
                    <a:pos x="10" y="161"/>
                  </a:cxn>
                  <a:cxn ang="0">
                    <a:pos x="259" y="191"/>
                  </a:cxn>
                  <a:cxn ang="0">
                    <a:pos x="276" y="197"/>
                  </a:cxn>
                  <a:cxn ang="0">
                    <a:pos x="291" y="186"/>
                  </a:cxn>
                  <a:cxn ang="0">
                    <a:pos x="298" y="176"/>
                  </a:cxn>
                  <a:cxn ang="0">
                    <a:pos x="298" y="154"/>
                  </a:cxn>
                  <a:cxn ang="0">
                    <a:pos x="283" y="151"/>
                  </a:cxn>
                  <a:cxn ang="0">
                    <a:pos x="263" y="162"/>
                  </a:cxn>
                  <a:cxn ang="0">
                    <a:pos x="254" y="182"/>
                  </a:cxn>
                </a:cxnLst>
                <a:rect l="0" t="0" r="r" b="b"/>
                <a:pathLst>
                  <a:path w="394" h="302">
                    <a:moveTo>
                      <a:pt x="0" y="149"/>
                    </a:moveTo>
                    <a:lnTo>
                      <a:pt x="4" y="147"/>
                    </a:lnTo>
                    <a:lnTo>
                      <a:pt x="9" y="146"/>
                    </a:lnTo>
                    <a:lnTo>
                      <a:pt x="9" y="142"/>
                    </a:lnTo>
                    <a:lnTo>
                      <a:pt x="7" y="142"/>
                    </a:lnTo>
                    <a:lnTo>
                      <a:pt x="10" y="137"/>
                    </a:lnTo>
                    <a:lnTo>
                      <a:pt x="15" y="136"/>
                    </a:lnTo>
                    <a:lnTo>
                      <a:pt x="19" y="141"/>
                    </a:lnTo>
                    <a:lnTo>
                      <a:pt x="23" y="141"/>
                    </a:lnTo>
                    <a:lnTo>
                      <a:pt x="22" y="146"/>
                    </a:lnTo>
                    <a:lnTo>
                      <a:pt x="25" y="152"/>
                    </a:lnTo>
                    <a:lnTo>
                      <a:pt x="33" y="154"/>
                    </a:lnTo>
                    <a:lnTo>
                      <a:pt x="38" y="156"/>
                    </a:lnTo>
                    <a:lnTo>
                      <a:pt x="42" y="156"/>
                    </a:lnTo>
                    <a:lnTo>
                      <a:pt x="45" y="156"/>
                    </a:lnTo>
                    <a:lnTo>
                      <a:pt x="48" y="157"/>
                    </a:lnTo>
                    <a:lnTo>
                      <a:pt x="50" y="156"/>
                    </a:lnTo>
                    <a:lnTo>
                      <a:pt x="53" y="156"/>
                    </a:lnTo>
                    <a:lnTo>
                      <a:pt x="57" y="157"/>
                    </a:lnTo>
                    <a:lnTo>
                      <a:pt x="60" y="157"/>
                    </a:lnTo>
                    <a:lnTo>
                      <a:pt x="62" y="159"/>
                    </a:lnTo>
                    <a:lnTo>
                      <a:pt x="63" y="154"/>
                    </a:lnTo>
                    <a:lnTo>
                      <a:pt x="65" y="152"/>
                    </a:lnTo>
                    <a:lnTo>
                      <a:pt x="68" y="151"/>
                    </a:lnTo>
                    <a:lnTo>
                      <a:pt x="70" y="146"/>
                    </a:lnTo>
                    <a:lnTo>
                      <a:pt x="77" y="144"/>
                    </a:lnTo>
                    <a:lnTo>
                      <a:pt x="83" y="144"/>
                    </a:lnTo>
                    <a:lnTo>
                      <a:pt x="87" y="144"/>
                    </a:lnTo>
                    <a:lnTo>
                      <a:pt x="90" y="64"/>
                    </a:lnTo>
                    <a:lnTo>
                      <a:pt x="98" y="69"/>
                    </a:lnTo>
                    <a:lnTo>
                      <a:pt x="100" y="76"/>
                    </a:lnTo>
                    <a:lnTo>
                      <a:pt x="107" y="88"/>
                    </a:lnTo>
                    <a:lnTo>
                      <a:pt x="107" y="94"/>
                    </a:lnTo>
                    <a:lnTo>
                      <a:pt x="103" y="101"/>
                    </a:lnTo>
                    <a:lnTo>
                      <a:pt x="103" y="106"/>
                    </a:lnTo>
                    <a:lnTo>
                      <a:pt x="110" y="104"/>
                    </a:lnTo>
                    <a:lnTo>
                      <a:pt x="115" y="106"/>
                    </a:lnTo>
                    <a:lnTo>
                      <a:pt x="120" y="104"/>
                    </a:lnTo>
                    <a:lnTo>
                      <a:pt x="125" y="104"/>
                    </a:lnTo>
                    <a:lnTo>
                      <a:pt x="130" y="103"/>
                    </a:lnTo>
                    <a:lnTo>
                      <a:pt x="135" y="101"/>
                    </a:lnTo>
                    <a:lnTo>
                      <a:pt x="138" y="98"/>
                    </a:lnTo>
                    <a:lnTo>
                      <a:pt x="140" y="96"/>
                    </a:lnTo>
                    <a:lnTo>
                      <a:pt x="148" y="93"/>
                    </a:lnTo>
                    <a:lnTo>
                      <a:pt x="153" y="89"/>
                    </a:lnTo>
                    <a:lnTo>
                      <a:pt x="156" y="79"/>
                    </a:lnTo>
                    <a:lnTo>
                      <a:pt x="163" y="74"/>
                    </a:lnTo>
                    <a:lnTo>
                      <a:pt x="170" y="74"/>
                    </a:lnTo>
                    <a:lnTo>
                      <a:pt x="178" y="74"/>
                    </a:lnTo>
                    <a:lnTo>
                      <a:pt x="180" y="78"/>
                    </a:lnTo>
                    <a:lnTo>
                      <a:pt x="183" y="78"/>
                    </a:lnTo>
                    <a:lnTo>
                      <a:pt x="191" y="83"/>
                    </a:lnTo>
                    <a:lnTo>
                      <a:pt x="195" y="83"/>
                    </a:lnTo>
                    <a:lnTo>
                      <a:pt x="200" y="83"/>
                    </a:lnTo>
                    <a:lnTo>
                      <a:pt x="205" y="83"/>
                    </a:lnTo>
                    <a:lnTo>
                      <a:pt x="211" y="83"/>
                    </a:lnTo>
                    <a:lnTo>
                      <a:pt x="215" y="81"/>
                    </a:lnTo>
                    <a:lnTo>
                      <a:pt x="216" y="84"/>
                    </a:lnTo>
                    <a:lnTo>
                      <a:pt x="219" y="84"/>
                    </a:lnTo>
                    <a:lnTo>
                      <a:pt x="224" y="83"/>
                    </a:lnTo>
                    <a:lnTo>
                      <a:pt x="223" y="79"/>
                    </a:lnTo>
                    <a:lnTo>
                      <a:pt x="224" y="76"/>
                    </a:lnTo>
                    <a:lnTo>
                      <a:pt x="224" y="73"/>
                    </a:lnTo>
                    <a:lnTo>
                      <a:pt x="226" y="71"/>
                    </a:lnTo>
                    <a:lnTo>
                      <a:pt x="226" y="66"/>
                    </a:lnTo>
                    <a:lnTo>
                      <a:pt x="228" y="61"/>
                    </a:lnTo>
                    <a:lnTo>
                      <a:pt x="233" y="61"/>
                    </a:lnTo>
                    <a:lnTo>
                      <a:pt x="236" y="59"/>
                    </a:lnTo>
                    <a:lnTo>
                      <a:pt x="239" y="59"/>
                    </a:lnTo>
                    <a:lnTo>
                      <a:pt x="241" y="56"/>
                    </a:lnTo>
                    <a:lnTo>
                      <a:pt x="243" y="56"/>
                    </a:lnTo>
                    <a:lnTo>
                      <a:pt x="244" y="53"/>
                    </a:lnTo>
                    <a:lnTo>
                      <a:pt x="248" y="49"/>
                    </a:lnTo>
                    <a:lnTo>
                      <a:pt x="251" y="49"/>
                    </a:lnTo>
                    <a:lnTo>
                      <a:pt x="253" y="48"/>
                    </a:lnTo>
                    <a:lnTo>
                      <a:pt x="256" y="48"/>
                    </a:lnTo>
                    <a:lnTo>
                      <a:pt x="256" y="44"/>
                    </a:lnTo>
                    <a:lnTo>
                      <a:pt x="254" y="41"/>
                    </a:lnTo>
                    <a:lnTo>
                      <a:pt x="254" y="36"/>
                    </a:lnTo>
                    <a:lnTo>
                      <a:pt x="261" y="29"/>
                    </a:lnTo>
                    <a:lnTo>
                      <a:pt x="264" y="28"/>
                    </a:lnTo>
                    <a:lnTo>
                      <a:pt x="268" y="26"/>
                    </a:lnTo>
                    <a:lnTo>
                      <a:pt x="269" y="24"/>
                    </a:lnTo>
                    <a:lnTo>
                      <a:pt x="273" y="23"/>
                    </a:lnTo>
                    <a:lnTo>
                      <a:pt x="274" y="21"/>
                    </a:lnTo>
                    <a:lnTo>
                      <a:pt x="276" y="19"/>
                    </a:lnTo>
                    <a:lnTo>
                      <a:pt x="279" y="18"/>
                    </a:lnTo>
                    <a:lnTo>
                      <a:pt x="284" y="13"/>
                    </a:lnTo>
                    <a:lnTo>
                      <a:pt x="289" y="13"/>
                    </a:lnTo>
                    <a:lnTo>
                      <a:pt x="291" y="14"/>
                    </a:lnTo>
                    <a:lnTo>
                      <a:pt x="293" y="13"/>
                    </a:lnTo>
                    <a:lnTo>
                      <a:pt x="298" y="13"/>
                    </a:lnTo>
                    <a:lnTo>
                      <a:pt x="301" y="11"/>
                    </a:lnTo>
                    <a:lnTo>
                      <a:pt x="304" y="10"/>
                    </a:lnTo>
                    <a:lnTo>
                      <a:pt x="306" y="6"/>
                    </a:lnTo>
                    <a:lnTo>
                      <a:pt x="304" y="5"/>
                    </a:lnTo>
                    <a:lnTo>
                      <a:pt x="308" y="3"/>
                    </a:lnTo>
                    <a:lnTo>
                      <a:pt x="311" y="1"/>
                    </a:lnTo>
                    <a:lnTo>
                      <a:pt x="314" y="1"/>
                    </a:lnTo>
                    <a:lnTo>
                      <a:pt x="324" y="0"/>
                    </a:lnTo>
                    <a:lnTo>
                      <a:pt x="331" y="0"/>
                    </a:lnTo>
                    <a:lnTo>
                      <a:pt x="332" y="3"/>
                    </a:lnTo>
                    <a:lnTo>
                      <a:pt x="336" y="3"/>
                    </a:lnTo>
                    <a:lnTo>
                      <a:pt x="341" y="5"/>
                    </a:lnTo>
                    <a:lnTo>
                      <a:pt x="342" y="6"/>
                    </a:lnTo>
                    <a:lnTo>
                      <a:pt x="346" y="5"/>
                    </a:lnTo>
                    <a:lnTo>
                      <a:pt x="352" y="5"/>
                    </a:lnTo>
                    <a:lnTo>
                      <a:pt x="361" y="6"/>
                    </a:lnTo>
                    <a:lnTo>
                      <a:pt x="366" y="10"/>
                    </a:lnTo>
                    <a:lnTo>
                      <a:pt x="367" y="14"/>
                    </a:lnTo>
                    <a:lnTo>
                      <a:pt x="369" y="21"/>
                    </a:lnTo>
                    <a:lnTo>
                      <a:pt x="371" y="26"/>
                    </a:lnTo>
                    <a:lnTo>
                      <a:pt x="371" y="36"/>
                    </a:lnTo>
                    <a:lnTo>
                      <a:pt x="371" y="38"/>
                    </a:lnTo>
                    <a:lnTo>
                      <a:pt x="371" y="41"/>
                    </a:lnTo>
                    <a:lnTo>
                      <a:pt x="372" y="46"/>
                    </a:lnTo>
                    <a:lnTo>
                      <a:pt x="374" y="51"/>
                    </a:lnTo>
                    <a:lnTo>
                      <a:pt x="374" y="68"/>
                    </a:lnTo>
                    <a:lnTo>
                      <a:pt x="372" y="74"/>
                    </a:lnTo>
                    <a:lnTo>
                      <a:pt x="372" y="81"/>
                    </a:lnTo>
                    <a:lnTo>
                      <a:pt x="372" y="89"/>
                    </a:lnTo>
                    <a:lnTo>
                      <a:pt x="367" y="88"/>
                    </a:lnTo>
                    <a:lnTo>
                      <a:pt x="364" y="84"/>
                    </a:lnTo>
                    <a:lnTo>
                      <a:pt x="357" y="81"/>
                    </a:lnTo>
                    <a:lnTo>
                      <a:pt x="354" y="83"/>
                    </a:lnTo>
                    <a:lnTo>
                      <a:pt x="352" y="88"/>
                    </a:lnTo>
                    <a:lnTo>
                      <a:pt x="347" y="98"/>
                    </a:lnTo>
                    <a:lnTo>
                      <a:pt x="344" y="103"/>
                    </a:lnTo>
                    <a:lnTo>
                      <a:pt x="346" y="104"/>
                    </a:lnTo>
                    <a:lnTo>
                      <a:pt x="349" y="108"/>
                    </a:lnTo>
                    <a:lnTo>
                      <a:pt x="351" y="111"/>
                    </a:lnTo>
                    <a:lnTo>
                      <a:pt x="359" y="116"/>
                    </a:lnTo>
                    <a:lnTo>
                      <a:pt x="369" y="116"/>
                    </a:lnTo>
                    <a:lnTo>
                      <a:pt x="372" y="114"/>
                    </a:lnTo>
                    <a:lnTo>
                      <a:pt x="374" y="111"/>
                    </a:lnTo>
                    <a:lnTo>
                      <a:pt x="374" y="108"/>
                    </a:lnTo>
                    <a:lnTo>
                      <a:pt x="376" y="106"/>
                    </a:lnTo>
                    <a:lnTo>
                      <a:pt x="381" y="106"/>
                    </a:lnTo>
                    <a:lnTo>
                      <a:pt x="389" y="108"/>
                    </a:lnTo>
                    <a:lnTo>
                      <a:pt x="394" y="108"/>
                    </a:lnTo>
                    <a:lnTo>
                      <a:pt x="394" y="108"/>
                    </a:lnTo>
                    <a:lnTo>
                      <a:pt x="391" y="111"/>
                    </a:lnTo>
                    <a:lnTo>
                      <a:pt x="392" y="112"/>
                    </a:lnTo>
                    <a:lnTo>
                      <a:pt x="389" y="119"/>
                    </a:lnTo>
                    <a:lnTo>
                      <a:pt x="387" y="126"/>
                    </a:lnTo>
                    <a:lnTo>
                      <a:pt x="384" y="132"/>
                    </a:lnTo>
                    <a:lnTo>
                      <a:pt x="382" y="141"/>
                    </a:lnTo>
                    <a:lnTo>
                      <a:pt x="379" y="146"/>
                    </a:lnTo>
                    <a:lnTo>
                      <a:pt x="377" y="149"/>
                    </a:lnTo>
                    <a:lnTo>
                      <a:pt x="371" y="156"/>
                    </a:lnTo>
                    <a:lnTo>
                      <a:pt x="369" y="156"/>
                    </a:lnTo>
                    <a:lnTo>
                      <a:pt x="367" y="159"/>
                    </a:lnTo>
                    <a:lnTo>
                      <a:pt x="362" y="161"/>
                    </a:lnTo>
                    <a:lnTo>
                      <a:pt x="361" y="162"/>
                    </a:lnTo>
                    <a:lnTo>
                      <a:pt x="354" y="166"/>
                    </a:lnTo>
                    <a:lnTo>
                      <a:pt x="351" y="171"/>
                    </a:lnTo>
                    <a:lnTo>
                      <a:pt x="346" y="176"/>
                    </a:lnTo>
                    <a:lnTo>
                      <a:pt x="346" y="179"/>
                    </a:lnTo>
                    <a:lnTo>
                      <a:pt x="344" y="184"/>
                    </a:lnTo>
                    <a:lnTo>
                      <a:pt x="339" y="184"/>
                    </a:lnTo>
                    <a:lnTo>
                      <a:pt x="336" y="191"/>
                    </a:lnTo>
                    <a:lnTo>
                      <a:pt x="326" y="206"/>
                    </a:lnTo>
                    <a:lnTo>
                      <a:pt x="318" y="212"/>
                    </a:lnTo>
                    <a:lnTo>
                      <a:pt x="316" y="217"/>
                    </a:lnTo>
                    <a:lnTo>
                      <a:pt x="313" y="219"/>
                    </a:lnTo>
                    <a:lnTo>
                      <a:pt x="308" y="224"/>
                    </a:lnTo>
                    <a:lnTo>
                      <a:pt x="306" y="224"/>
                    </a:lnTo>
                    <a:lnTo>
                      <a:pt x="304" y="225"/>
                    </a:lnTo>
                    <a:lnTo>
                      <a:pt x="279" y="249"/>
                    </a:lnTo>
                    <a:lnTo>
                      <a:pt x="276" y="249"/>
                    </a:lnTo>
                    <a:lnTo>
                      <a:pt x="276" y="250"/>
                    </a:lnTo>
                    <a:lnTo>
                      <a:pt x="271" y="254"/>
                    </a:lnTo>
                    <a:lnTo>
                      <a:pt x="254" y="264"/>
                    </a:lnTo>
                    <a:lnTo>
                      <a:pt x="251" y="267"/>
                    </a:lnTo>
                    <a:lnTo>
                      <a:pt x="246" y="269"/>
                    </a:lnTo>
                    <a:lnTo>
                      <a:pt x="246" y="270"/>
                    </a:lnTo>
                    <a:lnTo>
                      <a:pt x="236" y="272"/>
                    </a:lnTo>
                    <a:lnTo>
                      <a:pt x="231" y="275"/>
                    </a:lnTo>
                    <a:lnTo>
                      <a:pt x="226" y="277"/>
                    </a:lnTo>
                    <a:lnTo>
                      <a:pt x="223" y="274"/>
                    </a:lnTo>
                    <a:lnTo>
                      <a:pt x="216" y="275"/>
                    </a:lnTo>
                    <a:lnTo>
                      <a:pt x="210" y="277"/>
                    </a:lnTo>
                    <a:lnTo>
                      <a:pt x="206" y="280"/>
                    </a:lnTo>
                    <a:lnTo>
                      <a:pt x="211" y="284"/>
                    </a:lnTo>
                    <a:lnTo>
                      <a:pt x="210" y="284"/>
                    </a:lnTo>
                    <a:lnTo>
                      <a:pt x="201" y="284"/>
                    </a:lnTo>
                    <a:lnTo>
                      <a:pt x="196" y="282"/>
                    </a:lnTo>
                    <a:lnTo>
                      <a:pt x="193" y="282"/>
                    </a:lnTo>
                    <a:lnTo>
                      <a:pt x="190" y="285"/>
                    </a:lnTo>
                    <a:lnTo>
                      <a:pt x="191" y="287"/>
                    </a:lnTo>
                    <a:lnTo>
                      <a:pt x="190" y="289"/>
                    </a:lnTo>
                    <a:lnTo>
                      <a:pt x="178" y="287"/>
                    </a:lnTo>
                    <a:lnTo>
                      <a:pt x="175" y="285"/>
                    </a:lnTo>
                    <a:lnTo>
                      <a:pt x="163" y="282"/>
                    </a:lnTo>
                    <a:lnTo>
                      <a:pt x="156" y="284"/>
                    </a:lnTo>
                    <a:lnTo>
                      <a:pt x="156" y="285"/>
                    </a:lnTo>
                    <a:lnTo>
                      <a:pt x="151" y="285"/>
                    </a:lnTo>
                    <a:lnTo>
                      <a:pt x="146" y="284"/>
                    </a:lnTo>
                    <a:lnTo>
                      <a:pt x="133" y="284"/>
                    </a:lnTo>
                    <a:lnTo>
                      <a:pt x="130" y="285"/>
                    </a:lnTo>
                    <a:lnTo>
                      <a:pt x="128" y="289"/>
                    </a:lnTo>
                    <a:lnTo>
                      <a:pt x="126" y="287"/>
                    </a:lnTo>
                    <a:lnTo>
                      <a:pt x="123" y="289"/>
                    </a:lnTo>
                    <a:lnTo>
                      <a:pt x="120" y="290"/>
                    </a:lnTo>
                    <a:lnTo>
                      <a:pt x="118" y="292"/>
                    </a:lnTo>
                    <a:lnTo>
                      <a:pt x="113" y="292"/>
                    </a:lnTo>
                    <a:lnTo>
                      <a:pt x="110" y="294"/>
                    </a:lnTo>
                    <a:lnTo>
                      <a:pt x="102" y="292"/>
                    </a:lnTo>
                    <a:lnTo>
                      <a:pt x="97" y="292"/>
                    </a:lnTo>
                    <a:lnTo>
                      <a:pt x="95" y="294"/>
                    </a:lnTo>
                    <a:lnTo>
                      <a:pt x="88" y="292"/>
                    </a:lnTo>
                    <a:lnTo>
                      <a:pt x="83" y="297"/>
                    </a:lnTo>
                    <a:lnTo>
                      <a:pt x="80" y="299"/>
                    </a:lnTo>
                    <a:lnTo>
                      <a:pt x="78" y="302"/>
                    </a:lnTo>
                    <a:lnTo>
                      <a:pt x="75" y="300"/>
                    </a:lnTo>
                    <a:lnTo>
                      <a:pt x="73" y="302"/>
                    </a:lnTo>
                    <a:lnTo>
                      <a:pt x="62" y="297"/>
                    </a:lnTo>
                    <a:lnTo>
                      <a:pt x="58" y="297"/>
                    </a:lnTo>
                    <a:lnTo>
                      <a:pt x="58" y="292"/>
                    </a:lnTo>
                    <a:lnTo>
                      <a:pt x="53" y="290"/>
                    </a:lnTo>
                    <a:lnTo>
                      <a:pt x="50" y="292"/>
                    </a:lnTo>
                    <a:lnTo>
                      <a:pt x="48" y="290"/>
                    </a:lnTo>
                    <a:lnTo>
                      <a:pt x="50" y="289"/>
                    </a:lnTo>
                    <a:lnTo>
                      <a:pt x="48" y="285"/>
                    </a:lnTo>
                    <a:lnTo>
                      <a:pt x="43" y="284"/>
                    </a:lnTo>
                    <a:lnTo>
                      <a:pt x="38" y="287"/>
                    </a:lnTo>
                    <a:lnTo>
                      <a:pt x="38" y="292"/>
                    </a:lnTo>
                    <a:lnTo>
                      <a:pt x="37" y="289"/>
                    </a:lnTo>
                    <a:lnTo>
                      <a:pt x="35" y="285"/>
                    </a:lnTo>
                    <a:lnTo>
                      <a:pt x="37" y="280"/>
                    </a:lnTo>
                    <a:lnTo>
                      <a:pt x="37" y="275"/>
                    </a:lnTo>
                    <a:lnTo>
                      <a:pt x="40" y="270"/>
                    </a:lnTo>
                    <a:lnTo>
                      <a:pt x="35" y="264"/>
                    </a:lnTo>
                    <a:lnTo>
                      <a:pt x="32" y="260"/>
                    </a:lnTo>
                    <a:lnTo>
                      <a:pt x="27" y="254"/>
                    </a:lnTo>
                    <a:lnTo>
                      <a:pt x="27" y="249"/>
                    </a:lnTo>
                    <a:lnTo>
                      <a:pt x="30" y="247"/>
                    </a:lnTo>
                    <a:lnTo>
                      <a:pt x="32" y="249"/>
                    </a:lnTo>
                    <a:lnTo>
                      <a:pt x="35" y="249"/>
                    </a:lnTo>
                    <a:lnTo>
                      <a:pt x="37" y="245"/>
                    </a:lnTo>
                    <a:lnTo>
                      <a:pt x="38" y="239"/>
                    </a:lnTo>
                    <a:lnTo>
                      <a:pt x="37" y="232"/>
                    </a:lnTo>
                    <a:lnTo>
                      <a:pt x="37" y="229"/>
                    </a:lnTo>
                    <a:lnTo>
                      <a:pt x="30" y="219"/>
                    </a:lnTo>
                    <a:lnTo>
                      <a:pt x="30" y="214"/>
                    </a:lnTo>
                    <a:lnTo>
                      <a:pt x="23" y="206"/>
                    </a:lnTo>
                    <a:lnTo>
                      <a:pt x="20" y="192"/>
                    </a:lnTo>
                    <a:lnTo>
                      <a:pt x="15" y="181"/>
                    </a:lnTo>
                    <a:lnTo>
                      <a:pt x="15" y="174"/>
                    </a:lnTo>
                    <a:lnTo>
                      <a:pt x="10" y="161"/>
                    </a:lnTo>
                    <a:lnTo>
                      <a:pt x="2" y="156"/>
                    </a:lnTo>
                    <a:lnTo>
                      <a:pt x="0" y="149"/>
                    </a:lnTo>
                    <a:lnTo>
                      <a:pt x="0" y="149"/>
                    </a:lnTo>
                    <a:lnTo>
                      <a:pt x="0" y="149"/>
                    </a:lnTo>
                    <a:close/>
                    <a:moveTo>
                      <a:pt x="259" y="191"/>
                    </a:moveTo>
                    <a:lnTo>
                      <a:pt x="263" y="194"/>
                    </a:lnTo>
                    <a:lnTo>
                      <a:pt x="264" y="197"/>
                    </a:lnTo>
                    <a:lnTo>
                      <a:pt x="271" y="199"/>
                    </a:lnTo>
                    <a:lnTo>
                      <a:pt x="274" y="199"/>
                    </a:lnTo>
                    <a:lnTo>
                      <a:pt x="276" y="197"/>
                    </a:lnTo>
                    <a:lnTo>
                      <a:pt x="278" y="196"/>
                    </a:lnTo>
                    <a:lnTo>
                      <a:pt x="279" y="189"/>
                    </a:lnTo>
                    <a:lnTo>
                      <a:pt x="284" y="189"/>
                    </a:lnTo>
                    <a:lnTo>
                      <a:pt x="288" y="187"/>
                    </a:lnTo>
                    <a:lnTo>
                      <a:pt x="291" y="186"/>
                    </a:lnTo>
                    <a:lnTo>
                      <a:pt x="294" y="187"/>
                    </a:lnTo>
                    <a:lnTo>
                      <a:pt x="299" y="184"/>
                    </a:lnTo>
                    <a:lnTo>
                      <a:pt x="299" y="181"/>
                    </a:lnTo>
                    <a:lnTo>
                      <a:pt x="298" y="179"/>
                    </a:lnTo>
                    <a:lnTo>
                      <a:pt x="298" y="176"/>
                    </a:lnTo>
                    <a:lnTo>
                      <a:pt x="303" y="174"/>
                    </a:lnTo>
                    <a:lnTo>
                      <a:pt x="306" y="171"/>
                    </a:lnTo>
                    <a:lnTo>
                      <a:pt x="306" y="166"/>
                    </a:lnTo>
                    <a:lnTo>
                      <a:pt x="303" y="157"/>
                    </a:lnTo>
                    <a:lnTo>
                      <a:pt x="298" y="154"/>
                    </a:lnTo>
                    <a:lnTo>
                      <a:pt x="293" y="154"/>
                    </a:lnTo>
                    <a:lnTo>
                      <a:pt x="289" y="152"/>
                    </a:lnTo>
                    <a:lnTo>
                      <a:pt x="288" y="152"/>
                    </a:lnTo>
                    <a:lnTo>
                      <a:pt x="286" y="152"/>
                    </a:lnTo>
                    <a:lnTo>
                      <a:pt x="283" y="151"/>
                    </a:lnTo>
                    <a:lnTo>
                      <a:pt x="281" y="152"/>
                    </a:lnTo>
                    <a:lnTo>
                      <a:pt x="279" y="154"/>
                    </a:lnTo>
                    <a:lnTo>
                      <a:pt x="276" y="157"/>
                    </a:lnTo>
                    <a:lnTo>
                      <a:pt x="268" y="159"/>
                    </a:lnTo>
                    <a:lnTo>
                      <a:pt x="263" y="162"/>
                    </a:lnTo>
                    <a:lnTo>
                      <a:pt x="259" y="169"/>
                    </a:lnTo>
                    <a:lnTo>
                      <a:pt x="253" y="172"/>
                    </a:lnTo>
                    <a:lnTo>
                      <a:pt x="251" y="176"/>
                    </a:lnTo>
                    <a:lnTo>
                      <a:pt x="253" y="179"/>
                    </a:lnTo>
                    <a:lnTo>
                      <a:pt x="254" y="182"/>
                    </a:lnTo>
                    <a:lnTo>
                      <a:pt x="256" y="184"/>
                    </a:lnTo>
                    <a:lnTo>
                      <a:pt x="259" y="187"/>
                    </a:lnTo>
                    <a:lnTo>
                      <a:pt x="259" y="19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85" name="Freeform 142"/>
              <p:cNvSpPr>
                <a:spLocks/>
              </p:cNvSpPr>
              <p:nvPr/>
            </p:nvSpPr>
            <p:spPr bwMode="auto">
              <a:xfrm>
                <a:off x="6754283" y="3604855"/>
                <a:ext cx="28896" cy="24902"/>
              </a:xfrm>
              <a:custGeom>
                <a:avLst/>
                <a:gdLst/>
                <a:ahLst/>
                <a:cxnLst>
                  <a:cxn ang="0">
                    <a:pos x="8" y="40"/>
                  </a:cxn>
                  <a:cxn ang="0">
                    <a:pos x="8" y="36"/>
                  </a:cxn>
                  <a:cxn ang="0">
                    <a:pos x="5" y="33"/>
                  </a:cxn>
                  <a:cxn ang="0">
                    <a:pos x="3" y="31"/>
                  </a:cxn>
                  <a:cxn ang="0">
                    <a:pos x="2" y="28"/>
                  </a:cxn>
                  <a:cxn ang="0">
                    <a:pos x="0" y="25"/>
                  </a:cxn>
                  <a:cxn ang="0">
                    <a:pos x="2" y="21"/>
                  </a:cxn>
                  <a:cxn ang="0">
                    <a:pos x="8" y="18"/>
                  </a:cxn>
                  <a:cxn ang="0">
                    <a:pos x="12" y="11"/>
                  </a:cxn>
                  <a:cxn ang="0">
                    <a:pos x="17" y="8"/>
                  </a:cxn>
                  <a:cxn ang="0">
                    <a:pos x="25" y="6"/>
                  </a:cxn>
                  <a:cxn ang="0">
                    <a:pos x="28" y="3"/>
                  </a:cxn>
                  <a:cxn ang="0">
                    <a:pos x="30" y="1"/>
                  </a:cxn>
                  <a:cxn ang="0">
                    <a:pos x="32" y="0"/>
                  </a:cxn>
                  <a:cxn ang="0">
                    <a:pos x="35" y="1"/>
                  </a:cxn>
                  <a:cxn ang="0">
                    <a:pos x="37" y="1"/>
                  </a:cxn>
                  <a:cxn ang="0">
                    <a:pos x="38" y="1"/>
                  </a:cxn>
                  <a:cxn ang="0">
                    <a:pos x="42" y="3"/>
                  </a:cxn>
                  <a:cxn ang="0">
                    <a:pos x="47" y="3"/>
                  </a:cxn>
                  <a:cxn ang="0">
                    <a:pos x="52" y="6"/>
                  </a:cxn>
                  <a:cxn ang="0">
                    <a:pos x="55" y="15"/>
                  </a:cxn>
                  <a:cxn ang="0">
                    <a:pos x="55" y="20"/>
                  </a:cxn>
                  <a:cxn ang="0">
                    <a:pos x="52" y="23"/>
                  </a:cxn>
                  <a:cxn ang="0">
                    <a:pos x="47" y="25"/>
                  </a:cxn>
                  <a:cxn ang="0">
                    <a:pos x="47" y="28"/>
                  </a:cxn>
                  <a:cxn ang="0">
                    <a:pos x="48" y="30"/>
                  </a:cxn>
                  <a:cxn ang="0">
                    <a:pos x="48" y="33"/>
                  </a:cxn>
                  <a:cxn ang="0">
                    <a:pos x="43" y="36"/>
                  </a:cxn>
                  <a:cxn ang="0">
                    <a:pos x="40" y="35"/>
                  </a:cxn>
                  <a:cxn ang="0">
                    <a:pos x="37" y="36"/>
                  </a:cxn>
                  <a:cxn ang="0">
                    <a:pos x="33" y="38"/>
                  </a:cxn>
                  <a:cxn ang="0">
                    <a:pos x="28" y="38"/>
                  </a:cxn>
                  <a:cxn ang="0">
                    <a:pos x="27" y="45"/>
                  </a:cxn>
                  <a:cxn ang="0">
                    <a:pos x="25" y="46"/>
                  </a:cxn>
                  <a:cxn ang="0">
                    <a:pos x="23" y="48"/>
                  </a:cxn>
                  <a:cxn ang="0">
                    <a:pos x="20" y="48"/>
                  </a:cxn>
                  <a:cxn ang="0">
                    <a:pos x="13" y="46"/>
                  </a:cxn>
                  <a:cxn ang="0">
                    <a:pos x="12" y="43"/>
                  </a:cxn>
                  <a:cxn ang="0">
                    <a:pos x="8" y="40"/>
                  </a:cxn>
                </a:cxnLst>
                <a:rect l="0" t="0" r="r" b="b"/>
                <a:pathLst>
                  <a:path w="55" h="48">
                    <a:moveTo>
                      <a:pt x="8" y="40"/>
                    </a:moveTo>
                    <a:lnTo>
                      <a:pt x="8" y="36"/>
                    </a:lnTo>
                    <a:lnTo>
                      <a:pt x="5" y="33"/>
                    </a:lnTo>
                    <a:lnTo>
                      <a:pt x="3" y="31"/>
                    </a:lnTo>
                    <a:lnTo>
                      <a:pt x="2" y="28"/>
                    </a:lnTo>
                    <a:lnTo>
                      <a:pt x="0" y="25"/>
                    </a:lnTo>
                    <a:lnTo>
                      <a:pt x="2" y="21"/>
                    </a:lnTo>
                    <a:lnTo>
                      <a:pt x="8" y="18"/>
                    </a:lnTo>
                    <a:lnTo>
                      <a:pt x="12" y="11"/>
                    </a:lnTo>
                    <a:lnTo>
                      <a:pt x="17" y="8"/>
                    </a:lnTo>
                    <a:lnTo>
                      <a:pt x="25" y="6"/>
                    </a:lnTo>
                    <a:lnTo>
                      <a:pt x="28" y="3"/>
                    </a:lnTo>
                    <a:lnTo>
                      <a:pt x="30" y="1"/>
                    </a:lnTo>
                    <a:lnTo>
                      <a:pt x="32" y="0"/>
                    </a:lnTo>
                    <a:lnTo>
                      <a:pt x="35" y="1"/>
                    </a:lnTo>
                    <a:lnTo>
                      <a:pt x="37" y="1"/>
                    </a:lnTo>
                    <a:lnTo>
                      <a:pt x="38" y="1"/>
                    </a:lnTo>
                    <a:lnTo>
                      <a:pt x="42" y="3"/>
                    </a:lnTo>
                    <a:lnTo>
                      <a:pt x="47" y="3"/>
                    </a:lnTo>
                    <a:lnTo>
                      <a:pt x="52" y="6"/>
                    </a:lnTo>
                    <a:lnTo>
                      <a:pt x="55" y="15"/>
                    </a:lnTo>
                    <a:lnTo>
                      <a:pt x="55" y="20"/>
                    </a:lnTo>
                    <a:lnTo>
                      <a:pt x="52" y="23"/>
                    </a:lnTo>
                    <a:lnTo>
                      <a:pt x="47" y="25"/>
                    </a:lnTo>
                    <a:lnTo>
                      <a:pt x="47" y="28"/>
                    </a:lnTo>
                    <a:lnTo>
                      <a:pt x="48" y="30"/>
                    </a:lnTo>
                    <a:lnTo>
                      <a:pt x="48" y="33"/>
                    </a:lnTo>
                    <a:lnTo>
                      <a:pt x="43" y="36"/>
                    </a:lnTo>
                    <a:lnTo>
                      <a:pt x="40" y="35"/>
                    </a:lnTo>
                    <a:lnTo>
                      <a:pt x="37" y="36"/>
                    </a:lnTo>
                    <a:lnTo>
                      <a:pt x="33" y="38"/>
                    </a:lnTo>
                    <a:lnTo>
                      <a:pt x="28" y="38"/>
                    </a:lnTo>
                    <a:lnTo>
                      <a:pt x="27" y="45"/>
                    </a:lnTo>
                    <a:lnTo>
                      <a:pt x="25" y="46"/>
                    </a:lnTo>
                    <a:lnTo>
                      <a:pt x="23" y="48"/>
                    </a:lnTo>
                    <a:lnTo>
                      <a:pt x="20" y="48"/>
                    </a:lnTo>
                    <a:lnTo>
                      <a:pt x="13" y="46"/>
                    </a:lnTo>
                    <a:lnTo>
                      <a:pt x="12" y="43"/>
                    </a:lnTo>
                    <a:lnTo>
                      <a:pt x="8" y="4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grpSp>
        <p:sp>
          <p:nvSpPr>
            <p:cNvPr id="293" name="Freeform 143"/>
            <p:cNvSpPr>
              <a:spLocks noEditPoints="1"/>
            </p:cNvSpPr>
            <p:nvPr/>
          </p:nvSpPr>
          <p:spPr bwMode="auto">
            <a:xfrm>
              <a:off x="7860920" y="3393187"/>
              <a:ext cx="526562" cy="494930"/>
            </a:xfrm>
            <a:custGeom>
              <a:avLst/>
              <a:gdLst/>
              <a:ahLst/>
              <a:cxnLst>
                <a:cxn ang="0">
                  <a:pos x="975" y="400"/>
                </a:cxn>
                <a:cxn ang="0">
                  <a:pos x="839" y="199"/>
                </a:cxn>
                <a:cxn ang="0">
                  <a:pos x="679" y="170"/>
                </a:cxn>
                <a:cxn ang="0">
                  <a:pos x="621" y="138"/>
                </a:cxn>
                <a:cxn ang="0">
                  <a:pos x="616" y="90"/>
                </a:cxn>
                <a:cxn ang="0">
                  <a:pos x="610" y="33"/>
                </a:cxn>
                <a:cxn ang="0">
                  <a:pos x="583" y="47"/>
                </a:cxn>
                <a:cxn ang="0">
                  <a:pos x="493" y="33"/>
                </a:cxn>
                <a:cxn ang="0">
                  <a:pos x="465" y="38"/>
                </a:cxn>
                <a:cxn ang="0">
                  <a:pos x="309" y="130"/>
                </a:cxn>
                <a:cxn ang="0">
                  <a:pos x="3" y="369"/>
                </a:cxn>
                <a:cxn ang="0">
                  <a:pos x="535" y="683"/>
                </a:cxn>
                <a:cxn ang="0">
                  <a:pos x="723" y="789"/>
                </a:cxn>
                <a:cxn ang="0">
                  <a:pos x="661" y="839"/>
                </a:cxn>
                <a:cxn ang="0">
                  <a:pos x="744" y="839"/>
                </a:cxn>
                <a:cxn ang="0">
                  <a:pos x="741" y="852"/>
                </a:cxn>
                <a:cxn ang="0">
                  <a:pos x="661" y="942"/>
                </a:cxn>
                <a:cxn ang="0">
                  <a:pos x="655" y="856"/>
                </a:cxn>
                <a:cxn ang="0">
                  <a:pos x="728" y="862"/>
                </a:cxn>
                <a:cxn ang="0">
                  <a:pos x="718" y="920"/>
                </a:cxn>
                <a:cxn ang="0">
                  <a:pos x="686" y="937"/>
                </a:cxn>
                <a:cxn ang="0">
                  <a:pos x="38" y="626"/>
                </a:cxn>
                <a:cxn ang="0">
                  <a:pos x="113" y="615"/>
                </a:cxn>
                <a:cxn ang="0">
                  <a:pos x="203" y="606"/>
                </a:cxn>
                <a:cxn ang="0">
                  <a:pos x="317" y="560"/>
                </a:cxn>
                <a:cxn ang="0">
                  <a:pos x="457" y="565"/>
                </a:cxn>
                <a:cxn ang="0">
                  <a:pos x="490" y="635"/>
                </a:cxn>
                <a:cxn ang="0">
                  <a:pos x="548" y="601"/>
                </a:cxn>
                <a:cxn ang="0">
                  <a:pos x="523" y="658"/>
                </a:cxn>
                <a:cxn ang="0">
                  <a:pos x="578" y="666"/>
                </a:cxn>
                <a:cxn ang="0">
                  <a:pos x="606" y="759"/>
                </a:cxn>
                <a:cxn ang="0">
                  <a:pos x="686" y="766"/>
                </a:cxn>
                <a:cxn ang="0">
                  <a:pos x="718" y="801"/>
                </a:cxn>
                <a:cxn ang="0">
                  <a:pos x="802" y="762"/>
                </a:cxn>
                <a:cxn ang="0">
                  <a:pos x="876" y="640"/>
                </a:cxn>
                <a:cxn ang="0">
                  <a:pos x="942" y="562"/>
                </a:cxn>
                <a:cxn ang="0">
                  <a:pos x="969" y="434"/>
                </a:cxn>
                <a:cxn ang="0">
                  <a:pos x="942" y="347"/>
                </a:cxn>
                <a:cxn ang="0">
                  <a:pos x="914" y="312"/>
                </a:cxn>
                <a:cxn ang="0">
                  <a:pos x="879" y="243"/>
                </a:cxn>
                <a:cxn ang="0">
                  <a:pos x="836" y="196"/>
                </a:cxn>
                <a:cxn ang="0">
                  <a:pos x="806" y="98"/>
                </a:cxn>
                <a:cxn ang="0">
                  <a:pos x="769" y="42"/>
                </a:cxn>
                <a:cxn ang="0">
                  <a:pos x="739" y="73"/>
                </a:cxn>
                <a:cxn ang="0">
                  <a:pos x="693" y="188"/>
                </a:cxn>
                <a:cxn ang="0">
                  <a:pos x="608" y="138"/>
                </a:cxn>
                <a:cxn ang="0">
                  <a:pos x="608" y="76"/>
                </a:cxn>
                <a:cxn ang="0">
                  <a:pos x="600" y="50"/>
                </a:cxn>
                <a:cxn ang="0">
                  <a:pos x="557" y="42"/>
                </a:cxn>
                <a:cxn ang="0">
                  <a:pos x="513" y="32"/>
                </a:cxn>
                <a:cxn ang="0">
                  <a:pos x="470" y="63"/>
                </a:cxn>
                <a:cxn ang="0">
                  <a:pos x="440" y="110"/>
                </a:cxn>
                <a:cxn ang="0">
                  <a:pos x="405" y="115"/>
                </a:cxn>
                <a:cxn ang="0">
                  <a:pos x="376" y="90"/>
                </a:cxn>
                <a:cxn ang="0">
                  <a:pos x="341" y="103"/>
                </a:cxn>
                <a:cxn ang="0">
                  <a:pos x="316" y="143"/>
                </a:cxn>
                <a:cxn ang="0">
                  <a:pos x="294" y="166"/>
                </a:cxn>
                <a:cxn ang="0">
                  <a:pos x="254" y="191"/>
                </a:cxn>
                <a:cxn ang="0">
                  <a:pos x="140" y="248"/>
                </a:cxn>
                <a:cxn ang="0">
                  <a:pos x="47" y="279"/>
                </a:cxn>
                <a:cxn ang="0">
                  <a:pos x="22" y="390"/>
                </a:cxn>
                <a:cxn ang="0">
                  <a:pos x="33" y="482"/>
                </a:cxn>
              </a:cxnLst>
              <a:rect l="0" t="0" r="r" b="b"/>
              <a:pathLst>
                <a:path w="985" h="955">
                  <a:moveTo>
                    <a:pt x="974" y="455"/>
                  </a:moveTo>
                  <a:lnTo>
                    <a:pt x="975" y="449"/>
                  </a:lnTo>
                  <a:lnTo>
                    <a:pt x="977" y="452"/>
                  </a:lnTo>
                  <a:lnTo>
                    <a:pt x="974" y="455"/>
                  </a:lnTo>
                  <a:lnTo>
                    <a:pt x="974" y="455"/>
                  </a:lnTo>
                  <a:close/>
                  <a:moveTo>
                    <a:pt x="975" y="400"/>
                  </a:moveTo>
                  <a:lnTo>
                    <a:pt x="974" y="394"/>
                  </a:lnTo>
                  <a:lnTo>
                    <a:pt x="974" y="390"/>
                  </a:lnTo>
                  <a:lnTo>
                    <a:pt x="975" y="385"/>
                  </a:lnTo>
                  <a:lnTo>
                    <a:pt x="978" y="382"/>
                  </a:lnTo>
                  <a:lnTo>
                    <a:pt x="982" y="377"/>
                  </a:lnTo>
                  <a:lnTo>
                    <a:pt x="980" y="374"/>
                  </a:lnTo>
                  <a:lnTo>
                    <a:pt x="982" y="370"/>
                  </a:lnTo>
                  <a:lnTo>
                    <a:pt x="983" y="370"/>
                  </a:lnTo>
                  <a:lnTo>
                    <a:pt x="985" y="375"/>
                  </a:lnTo>
                  <a:lnTo>
                    <a:pt x="983" y="382"/>
                  </a:lnTo>
                  <a:lnTo>
                    <a:pt x="978" y="389"/>
                  </a:lnTo>
                  <a:lnTo>
                    <a:pt x="977" y="397"/>
                  </a:lnTo>
                  <a:lnTo>
                    <a:pt x="978" y="402"/>
                  </a:lnTo>
                  <a:lnTo>
                    <a:pt x="975" y="400"/>
                  </a:lnTo>
                  <a:lnTo>
                    <a:pt x="975" y="400"/>
                  </a:lnTo>
                  <a:close/>
                  <a:moveTo>
                    <a:pt x="935" y="336"/>
                  </a:moveTo>
                  <a:lnTo>
                    <a:pt x="939" y="342"/>
                  </a:lnTo>
                  <a:lnTo>
                    <a:pt x="942" y="346"/>
                  </a:lnTo>
                  <a:lnTo>
                    <a:pt x="944" y="342"/>
                  </a:lnTo>
                  <a:lnTo>
                    <a:pt x="940" y="339"/>
                  </a:lnTo>
                  <a:lnTo>
                    <a:pt x="942" y="337"/>
                  </a:lnTo>
                  <a:lnTo>
                    <a:pt x="939" y="336"/>
                  </a:lnTo>
                  <a:lnTo>
                    <a:pt x="935" y="336"/>
                  </a:lnTo>
                  <a:lnTo>
                    <a:pt x="935" y="336"/>
                  </a:lnTo>
                  <a:lnTo>
                    <a:pt x="935" y="336"/>
                  </a:lnTo>
                  <a:close/>
                  <a:moveTo>
                    <a:pt x="929" y="306"/>
                  </a:moveTo>
                  <a:lnTo>
                    <a:pt x="929" y="302"/>
                  </a:lnTo>
                  <a:lnTo>
                    <a:pt x="927" y="304"/>
                  </a:lnTo>
                  <a:lnTo>
                    <a:pt x="929" y="306"/>
                  </a:lnTo>
                  <a:lnTo>
                    <a:pt x="929" y="306"/>
                  </a:lnTo>
                  <a:close/>
                  <a:moveTo>
                    <a:pt x="837" y="208"/>
                  </a:moveTo>
                  <a:lnTo>
                    <a:pt x="839" y="204"/>
                  </a:lnTo>
                  <a:lnTo>
                    <a:pt x="834" y="201"/>
                  </a:lnTo>
                  <a:lnTo>
                    <a:pt x="839" y="199"/>
                  </a:lnTo>
                  <a:lnTo>
                    <a:pt x="841" y="199"/>
                  </a:lnTo>
                  <a:lnTo>
                    <a:pt x="841" y="206"/>
                  </a:lnTo>
                  <a:lnTo>
                    <a:pt x="839" y="211"/>
                  </a:lnTo>
                  <a:lnTo>
                    <a:pt x="837" y="208"/>
                  </a:lnTo>
                  <a:lnTo>
                    <a:pt x="837" y="208"/>
                  </a:lnTo>
                  <a:close/>
                  <a:moveTo>
                    <a:pt x="758" y="0"/>
                  </a:moveTo>
                  <a:lnTo>
                    <a:pt x="759" y="3"/>
                  </a:lnTo>
                  <a:lnTo>
                    <a:pt x="761" y="0"/>
                  </a:lnTo>
                  <a:lnTo>
                    <a:pt x="758" y="0"/>
                  </a:lnTo>
                  <a:lnTo>
                    <a:pt x="758" y="0"/>
                  </a:lnTo>
                  <a:close/>
                  <a:moveTo>
                    <a:pt x="754" y="12"/>
                  </a:moveTo>
                  <a:lnTo>
                    <a:pt x="754" y="17"/>
                  </a:lnTo>
                  <a:lnTo>
                    <a:pt x="756" y="15"/>
                  </a:lnTo>
                  <a:lnTo>
                    <a:pt x="759" y="15"/>
                  </a:lnTo>
                  <a:lnTo>
                    <a:pt x="758" y="12"/>
                  </a:lnTo>
                  <a:lnTo>
                    <a:pt x="754" y="12"/>
                  </a:lnTo>
                  <a:lnTo>
                    <a:pt x="754" y="12"/>
                  </a:lnTo>
                  <a:close/>
                  <a:moveTo>
                    <a:pt x="676" y="170"/>
                  </a:moveTo>
                  <a:lnTo>
                    <a:pt x="678" y="171"/>
                  </a:lnTo>
                  <a:lnTo>
                    <a:pt x="679" y="170"/>
                  </a:lnTo>
                  <a:lnTo>
                    <a:pt x="679" y="168"/>
                  </a:lnTo>
                  <a:lnTo>
                    <a:pt x="676" y="170"/>
                  </a:lnTo>
                  <a:lnTo>
                    <a:pt x="676" y="170"/>
                  </a:lnTo>
                  <a:close/>
                  <a:moveTo>
                    <a:pt x="670" y="160"/>
                  </a:moveTo>
                  <a:lnTo>
                    <a:pt x="673" y="161"/>
                  </a:lnTo>
                  <a:lnTo>
                    <a:pt x="675" y="161"/>
                  </a:lnTo>
                  <a:lnTo>
                    <a:pt x="678" y="158"/>
                  </a:lnTo>
                  <a:lnTo>
                    <a:pt x="683" y="156"/>
                  </a:lnTo>
                  <a:lnTo>
                    <a:pt x="683" y="155"/>
                  </a:lnTo>
                  <a:lnTo>
                    <a:pt x="678" y="155"/>
                  </a:lnTo>
                  <a:lnTo>
                    <a:pt x="671" y="156"/>
                  </a:lnTo>
                  <a:lnTo>
                    <a:pt x="671" y="156"/>
                  </a:lnTo>
                  <a:lnTo>
                    <a:pt x="670" y="160"/>
                  </a:lnTo>
                  <a:lnTo>
                    <a:pt x="670" y="160"/>
                  </a:lnTo>
                  <a:close/>
                  <a:moveTo>
                    <a:pt x="621" y="138"/>
                  </a:moveTo>
                  <a:lnTo>
                    <a:pt x="620" y="136"/>
                  </a:lnTo>
                  <a:lnTo>
                    <a:pt x="620" y="133"/>
                  </a:lnTo>
                  <a:lnTo>
                    <a:pt x="623" y="136"/>
                  </a:lnTo>
                  <a:lnTo>
                    <a:pt x="621" y="138"/>
                  </a:lnTo>
                  <a:lnTo>
                    <a:pt x="621" y="138"/>
                  </a:lnTo>
                  <a:close/>
                  <a:moveTo>
                    <a:pt x="605" y="91"/>
                  </a:moveTo>
                  <a:lnTo>
                    <a:pt x="605" y="90"/>
                  </a:lnTo>
                  <a:lnTo>
                    <a:pt x="603" y="90"/>
                  </a:lnTo>
                  <a:lnTo>
                    <a:pt x="603" y="88"/>
                  </a:lnTo>
                  <a:lnTo>
                    <a:pt x="605" y="86"/>
                  </a:lnTo>
                  <a:lnTo>
                    <a:pt x="608" y="88"/>
                  </a:lnTo>
                  <a:lnTo>
                    <a:pt x="605" y="91"/>
                  </a:lnTo>
                  <a:lnTo>
                    <a:pt x="605" y="91"/>
                  </a:lnTo>
                  <a:close/>
                  <a:moveTo>
                    <a:pt x="611" y="96"/>
                  </a:moveTo>
                  <a:lnTo>
                    <a:pt x="608" y="98"/>
                  </a:lnTo>
                  <a:lnTo>
                    <a:pt x="610" y="100"/>
                  </a:lnTo>
                  <a:lnTo>
                    <a:pt x="615" y="98"/>
                  </a:lnTo>
                  <a:lnTo>
                    <a:pt x="621" y="98"/>
                  </a:lnTo>
                  <a:lnTo>
                    <a:pt x="621" y="95"/>
                  </a:lnTo>
                  <a:lnTo>
                    <a:pt x="620" y="95"/>
                  </a:lnTo>
                  <a:lnTo>
                    <a:pt x="618" y="95"/>
                  </a:lnTo>
                  <a:lnTo>
                    <a:pt x="618" y="93"/>
                  </a:lnTo>
                  <a:lnTo>
                    <a:pt x="621" y="90"/>
                  </a:lnTo>
                  <a:lnTo>
                    <a:pt x="621" y="90"/>
                  </a:lnTo>
                  <a:lnTo>
                    <a:pt x="616" y="90"/>
                  </a:lnTo>
                  <a:lnTo>
                    <a:pt x="616" y="86"/>
                  </a:lnTo>
                  <a:lnTo>
                    <a:pt x="613" y="88"/>
                  </a:lnTo>
                  <a:lnTo>
                    <a:pt x="613" y="90"/>
                  </a:lnTo>
                  <a:lnTo>
                    <a:pt x="610" y="90"/>
                  </a:lnTo>
                  <a:lnTo>
                    <a:pt x="610" y="91"/>
                  </a:lnTo>
                  <a:lnTo>
                    <a:pt x="610" y="91"/>
                  </a:lnTo>
                  <a:lnTo>
                    <a:pt x="611" y="96"/>
                  </a:lnTo>
                  <a:lnTo>
                    <a:pt x="611" y="96"/>
                  </a:lnTo>
                  <a:close/>
                  <a:moveTo>
                    <a:pt x="615" y="30"/>
                  </a:moveTo>
                  <a:lnTo>
                    <a:pt x="618" y="32"/>
                  </a:lnTo>
                  <a:lnTo>
                    <a:pt x="618" y="28"/>
                  </a:lnTo>
                  <a:lnTo>
                    <a:pt x="623" y="25"/>
                  </a:lnTo>
                  <a:lnTo>
                    <a:pt x="621" y="22"/>
                  </a:lnTo>
                  <a:lnTo>
                    <a:pt x="616" y="27"/>
                  </a:lnTo>
                  <a:lnTo>
                    <a:pt x="615" y="30"/>
                  </a:lnTo>
                  <a:lnTo>
                    <a:pt x="615" y="30"/>
                  </a:lnTo>
                  <a:close/>
                  <a:moveTo>
                    <a:pt x="610" y="33"/>
                  </a:moveTo>
                  <a:lnTo>
                    <a:pt x="611" y="35"/>
                  </a:lnTo>
                  <a:lnTo>
                    <a:pt x="611" y="32"/>
                  </a:lnTo>
                  <a:lnTo>
                    <a:pt x="610" y="33"/>
                  </a:lnTo>
                  <a:lnTo>
                    <a:pt x="610" y="33"/>
                  </a:lnTo>
                  <a:close/>
                  <a:moveTo>
                    <a:pt x="605" y="35"/>
                  </a:moveTo>
                  <a:lnTo>
                    <a:pt x="606" y="37"/>
                  </a:lnTo>
                  <a:lnTo>
                    <a:pt x="608" y="35"/>
                  </a:lnTo>
                  <a:lnTo>
                    <a:pt x="605" y="35"/>
                  </a:lnTo>
                  <a:lnTo>
                    <a:pt x="605" y="35"/>
                  </a:lnTo>
                  <a:close/>
                  <a:moveTo>
                    <a:pt x="596" y="38"/>
                  </a:moveTo>
                  <a:lnTo>
                    <a:pt x="600" y="40"/>
                  </a:lnTo>
                  <a:lnTo>
                    <a:pt x="600" y="37"/>
                  </a:lnTo>
                  <a:lnTo>
                    <a:pt x="596" y="38"/>
                  </a:lnTo>
                  <a:lnTo>
                    <a:pt x="596" y="38"/>
                  </a:lnTo>
                  <a:close/>
                  <a:moveTo>
                    <a:pt x="591" y="45"/>
                  </a:moveTo>
                  <a:lnTo>
                    <a:pt x="590" y="43"/>
                  </a:lnTo>
                  <a:lnTo>
                    <a:pt x="595" y="40"/>
                  </a:lnTo>
                  <a:lnTo>
                    <a:pt x="598" y="40"/>
                  </a:lnTo>
                  <a:lnTo>
                    <a:pt x="598" y="43"/>
                  </a:lnTo>
                  <a:lnTo>
                    <a:pt x="593" y="43"/>
                  </a:lnTo>
                  <a:lnTo>
                    <a:pt x="591" y="45"/>
                  </a:lnTo>
                  <a:lnTo>
                    <a:pt x="591" y="45"/>
                  </a:lnTo>
                  <a:close/>
                  <a:moveTo>
                    <a:pt x="583" y="47"/>
                  </a:moveTo>
                  <a:lnTo>
                    <a:pt x="585" y="48"/>
                  </a:lnTo>
                  <a:lnTo>
                    <a:pt x="590" y="47"/>
                  </a:lnTo>
                  <a:lnTo>
                    <a:pt x="588" y="45"/>
                  </a:lnTo>
                  <a:lnTo>
                    <a:pt x="583" y="47"/>
                  </a:lnTo>
                  <a:lnTo>
                    <a:pt x="583" y="47"/>
                  </a:lnTo>
                  <a:close/>
                  <a:moveTo>
                    <a:pt x="522" y="30"/>
                  </a:moveTo>
                  <a:lnTo>
                    <a:pt x="518" y="25"/>
                  </a:lnTo>
                  <a:lnTo>
                    <a:pt x="520" y="22"/>
                  </a:lnTo>
                  <a:lnTo>
                    <a:pt x="523" y="22"/>
                  </a:lnTo>
                  <a:lnTo>
                    <a:pt x="522" y="25"/>
                  </a:lnTo>
                  <a:lnTo>
                    <a:pt x="522" y="30"/>
                  </a:lnTo>
                  <a:lnTo>
                    <a:pt x="522" y="30"/>
                  </a:lnTo>
                  <a:close/>
                  <a:moveTo>
                    <a:pt x="469" y="27"/>
                  </a:moveTo>
                  <a:lnTo>
                    <a:pt x="469" y="32"/>
                  </a:lnTo>
                  <a:lnTo>
                    <a:pt x="472" y="37"/>
                  </a:lnTo>
                  <a:lnTo>
                    <a:pt x="475" y="40"/>
                  </a:lnTo>
                  <a:lnTo>
                    <a:pt x="482" y="43"/>
                  </a:lnTo>
                  <a:lnTo>
                    <a:pt x="490" y="35"/>
                  </a:lnTo>
                  <a:lnTo>
                    <a:pt x="493" y="35"/>
                  </a:lnTo>
                  <a:lnTo>
                    <a:pt x="493" y="33"/>
                  </a:lnTo>
                  <a:lnTo>
                    <a:pt x="495" y="32"/>
                  </a:lnTo>
                  <a:lnTo>
                    <a:pt x="493" y="30"/>
                  </a:lnTo>
                  <a:lnTo>
                    <a:pt x="492" y="27"/>
                  </a:lnTo>
                  <a:lnTo>
                    <a:pt x="490" y="27"/>
                  </a:lnTo>
                  <a:lnTo>
                    <a:pt x="487" y="28"/>
                  </a:lnTo>
                  <a:lnTo>
                    <a:pt x="480" y="28"/>
                  </a:lnTo>
                  <a:lnTo>
                    <a:pt x="479" y="32"/>
                  </a:lnTo>
                  <a:lnTo>
                    <a:pt x="475" y="30"/>
                  </a:lnTo>
                  <a:lnTo>
                    <a:pt x="474" y="28"/>
                  </a:lnTo>
                  <a:lnTo>
                    <a:pt x="472" y="28"/>
                  </a:lnTo>
                  <a:lnTo>
                    <a:pt x="469" y="25"/>
                  </a:lnTo>
                  <a:lnTo>
                    <a:pt x="467" y="25"/>
                  </a:lnTo>
                  <a:lnTo>
                    <a:pt x="469" y="27"/>
                  </a:lnTo>
                  <a:lnTo>
                    <a:pt x="469" y="27"/>
                  </a:lnTo>
                  <a:close/>
                  <a:moveTo>
                    <a:pt x="465" y="28"/>
                  </a:moveTo>
                  <a:lnTo>
                    <a:pt x="469" y="37"/>
                  </a:lnTo>
                  <a:lnTo>
                    <a:pt x="472" y="37"/>
                  </a:lnTo>
                  <a:lnTo>
                    <a:pt x="474" y="38"/>
                  </a:lnTo>
                  <a:lnTo>
                    <a:pt x="467" y="38"/>
                  </a:lnTo>
                  <a:lnTo>
                    <a:pt x="465" y="38"/>
                  </a:lnTo>
                  <a:lnTo>
                    <a:pt x="460" y="37"/>
                  </a:lnTo>
                  <a:lnTo>
                    <a:pt x="460" y="33"/>
                  </a:lnTo>
                  <a:lnTo>
                    <a:pt x="462" y="33"/>
                  </a:lnTo>
                  <a:lnTo>
                    <a:pt x="464" y="35"/>
                  </a:lnTo>
                  <a:lnTo>
                    <a:pt x="464" y="33"/>
                  </a:lnTo>
                  <a:lnTo>
                    <a:pt x="464" y="33"/>
                  </a:lnTo>
                  <a:lnTo>
                    <a:pt x="464" y="30"/>
                  </a:lnTo>
                  <a:lnTo>
                    <a:pt x="462" y="30"/>
                  </a:lnTo>
                  <a:lnTo>
                    <a:pt x="465" y="28"/>
                  </a:lnTo>
                  <a:lnTo>
                    <a:pt x="465" y="28"/>
                  </a:lnTo>
                  <a:close/>
                  <a:moveTo>
                    <a:pt x="311" y="123"/>
                  </a:moveTo>
                  <a:lnTo>
                    <a:pt x="312" y="125"/>
                  </a:lnTo>
                  <a:lnTo>
                    <a:pt x="317" y="125"/>
                  </a:lnTo>
                  <a:lnTo>
                    <a:pt x="314" y="120"/>
                  </a:lnTo>
                  <a:lnTo>
                    <a:pt x="314" y="120"/>
                  </a:lnTo>
                  <a:lnTo>
                    <a:pt x="311" y="123"/>
                  </a:lnTo>
                  <a:lnTo>
                    <a:pt x="311" y="123"/>
                  </a:lnTo>
                  <a:close/>
                  <a:moveTo>
                    <a:pt x="312" y="138"/>
                  </a:moveTo>
                  <a:lnTo>
                    <a:pt x="312" y="133"/>
                  </a:lnTo>
                  <a:lnTo>
                    <a:pt x="309" y="130"/>
                  </a:lnTo>
                  <a:lnTo>
                    <a:pt x="311" y="136"/>
                  </a:lnTo>
                  <a:lnTo>
                    <a:pt x="312" y="138"/>
                  </a:lnTo>
                  <a:lnTo>
                    <a:pt x="312" y="138"/>
                  </a:lnTo>
                  <a:close/>
                  <a:moveTo>
                    <a:pt x="332" y="105"/>
                  </a:moveTo>
                  <a:lnTo>
                    <a:pt x="331" y="105"/>
                  </a:lnTo>
                  <a:lnTo>
                    <a:pt x="331" y="103"/>
                  </a:lnTo>
                  <a:lnTo>
                    <a:pt x="334" y="103"/>
                  </a:lnTo>
                  <a:lnTo>
                    <a:pt x="332" y="105"/>
                  </a:lnTo>
                  <a:lnTo>
                    <a:pt x="332" y="105"/>
                  </a:lnTo>
                  <a:close/>
                  <a:moveTo>
                    <a:pt x="77" y="256"/>
                  </a:moveTo>
                  <a:lnTo>
                    <a:pt x="75" y="254"/>
                  </a:lnTo>
                  <a:lnTo>
                    <a:pt x="80" y="248"/>
                  </a:lnTo>
                  <a:lnTo>
                    <a:pt x="78" y="253"/>
                  </a:lnTo>
                  <a:lnTo>
                    <a:pt x="77" y="256"/>
                  </a:lnTo>
                  <a:lnTo>
                    <a:pt x="77" y="256"/>
                  </a:lnTo>
                  <a:close/>
                  <a:moveTo>
                    <a:pt x="3" y="369"/>
                  </a:moveTo>
                  <a:lnTo>
                    <a:pt x="5" y="361"/>
                  </a:lnTo>
                  <a:lnTo>
                    <a:pt x="7" y="366"/>
                  </a:lnTo>
                  <a:lnTo>
                    <a:pt x="7" y="366"/>
                  </a:lnTo>
                  <a:lnTo>
                    <a:pt x="3" y="369"/>
                  </a:lnTo>
                  <a:lnTo>
                    <a:pt x="3" y="369"/>
                  </a:lnTo>
                  <a:close/>
                  <a:moveTo>
                    <a:pt x="3" y="387"/>
                  </a:moveTo>
                  <a:lnTo>
                    <a:pt x="0" y="377"/>
                  </a:lnTo>
                  <a:lnTo>
                    <a:pt x="3" y="372"/>
                  </a:lnTo>
                  <a:lnTo>
                    <a:pt x="5" y="380"/>
                  </a:lnTo>
                  <a:lnTo>
                    <a:pt x="3" y="387"/>
                  </a:lnTo>
                  <a:lnTo>
                    <a:pt x="3" y="387"/>
                  </a:lnTo>
                  <a:close/>
                  <a:moveTo>
                    <a:pt x="540" y="671"/>
                  </a:moveTo>
                  <a:lnTo>
                    <a:pt x="540" y="674"/>
                  </a:lnTo>
                  <a:lnTo>
                    <a:pt x="540" y="676"/>
                  </a:lnTo>
                  <a:lnTo>
                    <a:pt x="543" y="676"/>
                  </a:lnTo>
                  <a:lnTo>
                    <a:pt x="542" y="678"/>
                  </a:lnTo>
                  <a:lnTo>
                    <a:pt x="547" y="678"/>
                  </a:lnTo>
                  <a:lnTo>
                    <a:pt x="548" y="676"/>
                  </a:lnTo>
                  <a:lnTo>
                    <a:pt x="552" y="678"/>
                  </a:lnTo>
                  <a:lnTo>
                    <a:pt x="548" y="681"/>
                  </a:lnTo>
                  <a:lnTo>
                    <a:pt x="540" y="679"/>
                  </a:lnTo>
                  <a:lnTo>
                    <a:pt x="538" y="681"/>
                  </a:lnTo>
                  <a:lnTo>
                    <a:pt x="537" y="683"/>
                  </a:lnTo>
                  <a:lnTo>
                    <a:pt x="535" y="683"/>
                  </a:lnTo>
                  <a:lnTo>
                    <a:pt x="533" y="683"/>
                  </a:lnTo>
                  <a:lnTo>
                    <a:pt x="532" y="681"/>
                  </a:lnTo>
                  <a:lnTo>
                    <a:pt x="528" y="683"/>
                  </a:lnTo>
                  <a:lnTo>
                    <a:pt x="523" y="681"/>
                  </a:lnTo>
                  <a:lnTo>
                    <a:pt x="522" y="681"/>
                  </a:lnTo>
                  <a:lnTo>
                    <a:pt x="517" y="681"/>
                  </a:lnTo>
                  <a:lnTo>
                    <a:pt x="513" y="679"/>
                  </a:lnTo>
                  <a:lnTo>
                    <a:pt x="513" y="678"/>
                  </a:lnTo>
                  <a:lnTo>
                    <a:pt x="520" y="674"/>
                  </a:lnTo>
                  <a:lnTo>
                    <a:pt x="532" y="671"/>
                  </a:lnTo>
                  <a:lnTo>
                    <a:pt x="537" y="671"/>
                  </a:lnTo>
                  <a:lnTo>
                    <a:pt x="540" y="671"/>
                  </a:lnTo>
                  <a:lnTo>
                    <a:pt x="540" y="671"/>
                  </a:lnTo>
                  <a:close/>
                  <a:moveTo>
                    <a:pt x="698" y="774"/>
                  </a:moveTo>
                  <a:lnTo>
                    <a:pt x="701" y="774"/>
                  </a:lnTo>
                  <a:lnTo>
                    <a:pt x="703" y="776"/>
                  </a:lnTo>
                  <a:lnTo>
                    <a:pt x="701" y="777"/>
                  </a:lnTo>
                  <a:lnTo>
                    <a:pt x="698" y="774"/>
                  </a:lnTo>
                  <a:lnTo>
                    <a:pt x="698" y="774"/>
                  </a:lnTo>
                  <a:close/>
                  <a:moveTo>
                    <a:pt x="723" y="789"/>
                  </a:moveTo>
                  <a:lnTo>
                    <a:pt x="726" y="791"/>
                  </a:lnTo>
                  <a:lnTo>
                    <a:pt x="728" y="789"/>
                  </a:lnTo>
                  <a:lnTo>
                    <a:pt x="723" y="789"/>
                  </a:lnTo>
                  <a:lnTo>
                    <a:pt x="723" y="789"/>
                  </a:lnTo>
                  <a:close/>
                  <a:moveTo>
                    <a:pt x="665" y="847"/>
                  </a:moveTo>
                  <a:lnTo>
                    <a:pt x="666" y="851"/>
                  </a:lnTo>
                  <a:lnTo>
                    <a:pt x="670" y="852"/>
                  </a:lnTo>
                  <a:lnTo>
                    <a:pt x="671" y="849"/>
                  </a:lnTo>
                  <a:lnTo>
                    <a:pt x="668" y="847"/>
                  </a:lnTo>
                  <a:lnTo>
                    <a:pt x="665" y="847"/>
                  </a:lnTo>
                  <a:lnTo>
                    <a:pt x="665" y="847"/>
                  </a:lnTo>
                  <a:close/>
                  <a:moveTo>
                    <a:pt x="666" y="839"/>
                  </a:moveTo>
                  <a:lnTo>
                    <a:pt x="668" y="842"/>
                  </a:lnTo>
                  <a:lnTo>
                    <a:pt x="670" y="842"/>
                  </a:lnTo>
                  <a:lnTo>
                    <a:pt x="670" y="839"/>
                  </a:lnTo>
                  <a:lnTo>
                    <a:pt x="666" y="839"/>
                  </a:lnTo>
                  <a:lnTo>
                    <a:pt x="666" y="839"/>
                  </a:lnTo>
                  <a:close/>
                  <a:moveTo>
                    <a:pt x="663" y="844"/>
                  </a:moveTo>
                  <a:lnTo>
                    <a:pt x="660" y="842"/>
                  </a:lnTo>
                  <a:lnTo>
                    <a:pt x="661" y="839"/>
                  </a:lnTo>
                  <a:lnTo>
                    <a:pt x="665" y="837"/>
                  </a:lnTo>
                  <a:lnTo>
                    <a:pt x="665" y="842"/>
                  </a:lnTo>
                  <a:lnTo>
                    <a:pt x="663" y="844"/>
                  </a:lnTo>
                  <a:lnTo>
                    <a:pt x="663" y="844"/>
                  </a:lnTo>
                  <a:close/>
                  <a:moveTo>
                    <a:pt x="648" y="829"/>
                  </a:moveTo>
                  <a:lnTo>
                    <a:pt x="648" y="826"/>
                  </a:lnTo>
                  <a:lnTo>
                    <a:pt x="646" y="822"/>
                  </a:lnTo>
                  <a:lnTo>
                    <a:pt x="650" y="817"/>
                  </a:lnTo>
                  <a:lnTo>
                    <a:pt x="650" y="814"/>
                  </a:lnTo>
                  <a:lnTo>
                    <a:pt x="653" y="811"/>
                  </a:lnTo>
                  <a:lnTo>
                    <a:pt x="656" y="809"/>
                  </a:lnTo>
                  <a:lnTo>
                    <a:pt x="658" y="811"/>
                  </a:lnTo>
                  <a:lnTo>
                    <a:pt x="658" y="817"/>
                  </a:lnTo>
                  <a:lnTo>
                    <a:pt x="660" y="821"/>
                  </a:lnTo>
                  <a:lnTo>
                    <a:pt x="656" y="826"/>
                  </a:lnTo>
                  <a:lnTo>
                    <a:pt x="655" y="827"/>
                  </a:lnTo>
                  <a:lnTo>
                    <a:pt x="651" y="831"/>
                  </a:lnTo>
                  <a:lnTo>
                    <a:pt x="648" y="829"/>
                  </a:lnTo>
                  <a:lnTo>
                    <a:pt x="648" y="829"/>
                  </a:lnTo>
                  <a:close/>
                  <a:moveTo>
                    <a:pt x="744" y="839"/>
                  </a:moveTo>
                  <a:lnTo>
                    <a:pt x="753" y="836"/>
                  </a:lnTo>
                  <a:lnTo>
                    <a:pt x="753" y="832"/>
                  </a:lnTo>
                  <a:lnTo>
                    <a:pt x="744" y="826"/>
                  </a:lnTo>
                  <a:lnTo>
                    <a:pt x="741" y="826"/>
                  </a:lnTo>
                  <a:lnTo>
                    <a:pt x="743" y="831"/>
                  </a:lnTo>
                  <a:lnTo>
                    <a:pt x="741" y="834"/>
                  </a:lnTo>
                  <a:lnTo>
                    <a:pt x="743" y="836"/>
                  </a:lnTo>
                  <a:lnTo>
                    <a:pt x="744" y="839"/>
                  </a:lnTo>
                  <a:lnTo>
                    <a:pt x="744" y="839"/>
                  </a:lnTo>
                  <a:close/>
                  <a:moveTo>
                    <a:pt x="739" y="844"/>
                  </a:moveTo>
                  <a:lnTo>
                    <a:pt x="741" y="847"/>
                  </a:lnTo>
                  <a:lnTo>
                    <a:pt x="748" y="847"/>
                  </a:lnTo>
                  <a:lnTo>
                    <a:pt x="753" y="849"/>
                  </a:lnTo>
                  <a:lnTo>
                    <a:pt x="753" y="846"/>
                  </a:lnTo>
                  <a:lnTo>
                    <a:pt x="748" y="842"/>
                  </a:lnTo>
                  <a:lnTo>
                    <a:pt x="743" y="842"/>
                  </a:lnTo>
                  <a:lnTo>
                    <a:pt x="739" y="844"/>
                  </a:lnTo>
                  <a:lnTo>
                    <a:pt x="739" y="844"/>
                  </a:lnTo>
                  <a:close/>
                  <a:moveTo>
                    <a:pt x="744" y="856"/>
                  </a:moveTo>
                  <a:lnTo>
                    <a:pt x="741" y="852"/>
                  </a:lnTo>
                  <a:lnTo>
                    <a:pt x="744" y="851"/>
                  </a:lnTo>
                  <a:lnTo>
                    <a:pt x="744" y="856"/>
                  </a:lnTo>
                  <a:lnTo>
                    <a:pt x="744" y="856"/>
                  </a:lnTo>
                  <a:close/>
                  <a:moveTo>
                    <a:pt x="718" y="925"/>
                  </a:moveTo>
                  <a:lnTo>
                    <a:pt x="718" y="922"/>
                  </a:lnTo>
                  <a:lnTo>
                    <a:pt x="721" y="924"/>
                  </a:lnTo>
                  <a:lnTo>
                    <a:pt x="718" y="925"/>
                  </a:lnTo>
                  <a:lnTo>
                    <a:pt x="718" y="925"/>
                  </a:lnTo>
                  <a:close/>
                  <a:moveTo>
                    <a:pt x="689" y="952"/>
                  </a:moveTo>
                  <a:lnTo>
                    <a:pt x="686" y="950"/>
                  </a:lnTo>
                  <a:lnTo>
                    <a:pt x="691" y="945"/>
                  </a:lnTo>
                  <a:lnTo>
                    <a:pt x="691" y="940"/>
                  </a:lnTo>
                  <a:lnTo>
                    <a:pt x="693" y="940"/>
                  </a:lnTo>
                  <a:lnTo>
                    <a:pt x="694" y="942"/>
                  </a:lnTo>
                  <a:lnTo>
                    <a:pt x="691" y="945"/>
                  </a:lnTo>
                  <a:lnTo>
                    <a:pt x="689" y="952"/>
                  </a:lnTo>
                  <a:lnTo>
                    <a:pt x="689" y="952"/>
                  </a:lnTo>
                  <a:close/>
                  <a:moveTo>
                    <a:pt x="658" y="949"/>
                  </a:moveTo>
                  <a:lnTo>
                    <a:pt x="658" y="944"/>
                  </a:lnTo>
                  <a:lnTo>
                    <a:pt x="661" y="942"/>
                  </a:lnTo>
                  <a:lnTo>
                    <a:pt x="656" y="940"/>
                  </a:lnTo>
                  <a:lnTo>
                    <a:pt x="655" y="935"/>
                  </a:lnTo>
                  <a:lnTo>
                    <a:pt x="656" y="932"/>
                  </a:lnTo>
                  <a:lnTo>
                    <a:pt x="655" y="930"/>
                  </a:lnTo>
                  <a:lnTo>
                    <a:pt x="653" y="919"/>
                  </a:lnTo>
                  <a:lnTo>
                    <a:pt x="655" y="917"/>
                  </a:lnTo>
                  <a:lnTo>
                    <a:pt x="651" y="914"/>
                  </a:lnTo>
                  <a:lnTo>
                    <a:pt x="651" y="905"/>
                  </a:lnTo>
                  <a:lnTo>
                    <a:pt x="653" y="902"/>
                  </a:lnTo>
                  <a:lnTo>
                    <a:pt x="658" y="905"/>
                  </a:lnTo>
                  <a:lnTo>
                    <a:pt x="663" y="907"/>
                  </a:lnTo>
                  <a:lnTo>
                    <a:pt x="658" y="902"/>
                  </a:lnTo>
                  <a:lnTo>
                    <a:pt x="658" y="899"/>
                  </a:lnTo>
                  <a:lnTo>
                    <a:pt x="656" y="899"/>
                  </a:lnTo>
                  <a:lnTo>
                    <a:pt x="656" y="892"/>
                  </a:lnTo>
                  <a:lnTo>
                    <a:pt x="656" y="884"/>
                  </a:lnTo>
                  <a:lnTo>
                    <a:pt x="655" y="875"/>
                  </a:lnTo>
                  <a:lnTo>
                    <a:pt x="656" y="869"/>
                  </a:lnTo>
                  <a:lnTo>
                    <a:pt x="655" y="860"/>
                  </a:lnTo>
                  <a:lnTo>
                    <a:pt x="655" y="856"/>
                  </a:lnTo>
                  <a:lnTo>
                    <a:pt x="656" y="856"/>
                  </a:lnTo>
                  <a:lnTo>
                    <a:pt x="656" y="851"/>
                  </a:lnTo>
                  <a:lnTo>
                    <a:pt x="658" y="847"/>
                  </a:lnTo>
                  <a:lnTo>
                    <a:pt x="663" y="851"/>
                  </a:lnTo>
                  <a:lnTo>
                    <a:pt x="668" y="852"/>
                  </a:lnTo>
                  <a:lnTo>
                    <a:pt x="671" y="856"/>
                  </a:lnTo>
                  <a:lnTo>
                    <a:pt x="673" y="854"/>
                  </a:lnTo>
                  <a:lnTo>
                    <a:pt x="675" y="851"/>
                  </a:lnTo>
                  <a:lnTo>
                    <a:pt x="675" y="857"/>
                  </a:lnTo>
                  <a:lnTo>
                    <a:pt x="683" y="862"/>
                  </a:lnTo>
                  <a:lnTo>
                    <a:pt x="689" y="867"/>
                  </a:lnTo>
                  <a:lnTo>
                    <a:pt x="693" y="870"/>
                  </a:lnTo>
                  <a:lnTo>
                    <a:pt x="696" y="869"/>
                  </a:lnTo>
                  <a:lnTo>
                    <a:pt x="701" y="867"/>
                  </a:lnTo>
                  <a:lnTo>
                    <a:pt x="704" y="870"/>
                  </a:lnTo>
                  <a:lnTo>
                    <a:pt x="704" y="867"/>
                  </a:lnTo>
                  <a:lnTo>
                    <a:pt x="708" y="865"/>
                  </a:lnTo>
                  <a:lnTo>
                    <a:pt x="723" y="865"/>
                  </a:lnTo>
                  <a:lnTo>
                    <a:pt x="724" y="864"/>
                  </a:lnTo>
                  <a:lnTo>
                    <a:pt x="728" y="862"/>
                  </a:lnTo>
                  <a:lnTo>
                    <a:pt x="731" y="862"/>
                  </a:lnTo>
                  <a:lnTo>
                    <a:pt x="733" y="864"/>
                  </a:lnTo>
                  <a:lnTo>
                    <a:pt x="736" y="859"/>
                  </a:lnTo>
                  <a:lnTo>
                    <a:pt x="738" y="859"/>
                  </a:lnTo>
                  <a:lnTo>
                    <a:pt x="743" y="862"/>
                  </a:lnTo>
                  <a:lnTo>
                    <a:pt x="741" y="867"/>
                  </a:lnTo>
                  <a:lnTo>
                    <a:pt x="739" y="879"/>
                  </a:lnTo>
                  <a:lnTo>
                    <a:pt x="734" y="882"/>
                  </a:lnTo>
                  <a:lnTo>
                    <a:pt x="734" y="890"/>
                  </a:lnTo>
                  <a:lnTo>
                    <a:pt x="731" y="895"/>
                  </a:lnTo>
                  <a:lnTo>
                    <a:pt x="733" y="900"/>
                  </a:lnTo>
                  <a:lnTo>
                    <a:pt x="731" y="902"/>
                  </a:lnTo>
                  <a:lnTo>
                    <a:pt x="731" y="907"/>
                  </a:lnTo>
                  <a:lnTo>
                    <a:pt x="729" y="912"/>
                  </a:lnTo>
                  <a:lnTo>
                    <a:pt x="728" y="909"/>
                  </a:lnTo>
                  <a:lnTo>
                    <a:pt x="726" y="902"/>
                  </a:lnTo>
                  <a:lnTo>
                    <a:pt x="724" y="907"/>
                  </a:lnTo>
                  <a:lnTo>
                    <a:pt x="721" y="909"/>
                  </a:lnTo>
                  <a:lnTo>
                    <a:pt x="721" y="917"/>
                  </a:lnTo>
                  <a:lnTo>
                    <a:pt x="718" y="920"/>
                  </a:lnTo>
                  <a:lnTo>
                    <a:pt x="714" y="920"/>
                  </a:lnTo>
                  <a:lnTo>
                    <a:pt x="714" y="925"/>
                  </a:lnTo>
                  <a:lnTo>
                    <a:pt x="711" y="929"/>
                  </a:lnTo>
                  <a:lnTo>
                    <a:pt x="714" y="930"/>
                  </a:lnTo>
                  <a:lnTo>
                    <a:pt x="714" y="934"/>
                  </a:lnTo>
                  <a:lnTo>
                    <a:pt x="709" y="940"/>
                  </a:lnTo>
                  <a:lnTo>
                    <a:pt x="708" y="940"/>
                  </a:lnTo>
                  <a:lnTo>
                    <a:pt x="703" y="942"/>
                  </a:lnTo>
                  <a:lnTo>
                    <a:pt x="703" y="935"/>
                  </a:lnTo>
                  <a:lnTo>
                    <a:pt x="708" y="937"/>
                  </a:lnTo>
                  <a:lnTo>
                    <a:pt x="709" y="934"/>
                  </a:lnTo>
                  <a:lnTo>
                    <a:pt x="706" y="932"/>
                  </a:lnTo>
                  <a:lnTo>
                    <a:pt x="701" y="932"/>
                  </a:lnTo>
                  <a:lnTo>
                    <a:pt x="699" y="935"/>
                  </a:lnTo>
                  <a:lnTo>
                    <a:pt x="696" y="935"/>
                  </a:lnTo>
                  <a:lnTo>
                    <a:pt x="696" y="930"/>
                  </a:lnTo>
                  <a:lnTo>
                    <a:pt x="694" y="935"/>
                  </a:lnTo>
                  <a:lnTo>
                    <a:pt x="689" y="939"/>
                  </a:lnTo>
                  <a:lnTo>
                    <a:pt x="689" y="940"/>
                  </a:lnTo>
                  <a:lnTo>
                    <a:pt x="686" y="937"/>
                  </a:lnTo>
                  <a:lnTo>
                    <a:pt x="683" y="945"/>
                  </a:lnTo>
                  <a:lnTo>
                    <a:pt x="683" y="949"/>
                  </a:lnTo>
                  <a:lnTo>
                    <a:pt x="678" y="955"/>
                  </a:lnTo>
                  <a:lnTo>
                    <a:pt x="675" y="955"/>
                  </a:lnTo>
                  <a:lnTo>
                    <a:pt x="671" y="950"/>
                  </a:lnTo>
                  <a:lnTo>
                    <a:pt x="671" y="947"/>
                  </a:lnTo>
                  <a:lnTo>
                    <a:pt x="668" y="952"/>
                  </a:lnTo>
                  <a:lnTo>
                    <a:pt x="665" y="949"/>
                  </a:lnTo>
                  <a:lnTo>
                    <a:pt x="660" y="950"/>
                  </a:lnTo>
                  <a:lnTo>
                    <a:pt x="660" y="950"/>
                  </a:lnTo>
                  <a:lnTo>
                    <a:pt x="658" y="949"/>
                  </a:lnTo>
                  <a:lnTo>
                    <a:pt x="658" y="949"/>
                  </a:lnTo>
                  <a:close/>
                  <a:moveTo>
                    <a:pt x="12" y="606"/>
                  </a:moveTo>
                  <a:lnTo>
                    <a:pt x="15" y="608"/>
                  </a:lnTo>
                  <a:lnTo>
                    <a:pt x="18" y="608"/>
                  </a:lnTo>
                  <a:lnTo>
                    <a:pt x="28" y="618"/>
                  </a:lnTo>
                  <a:lnTo>
                    <a:pt x="28" y="621"/>
                  </a:lnTo>
                  <a:lnTo>
                    <a:pt x="30" y="623"/>
                  </a:lnTo>
                  <a:lnTo>
                    <a:pt x="35" y="625"/>
                  </a:lnTo>
                  <a:lnTo>
                    <a:pt x="38" y="626"/>
                  </a:lnTo>
                  <a:lnTo>
                    <a:pt x="45" y="628"/>
                  </a:lnTo>
                  <a:lnTo>
                    <a:pt x="48" y="628"/>
                  </a:lnTo>
                  <a:lnTo>
                    <a:pt x="50" y="630"/>
                  </a:lnTo>
                  <a:lnTo>
                    <a:pt x="55" y="630"/>
                  </a:lnTo>
                  <a:lnTo>
                    <a:pt x="62" y="628"/>
                  </a:lnTo>
                  <a:lnTo>
                    <a:pt x="63" y="631"/>
                  </a:lnTo>
                  <a:lnTo>
                    <a:pt x="65" y="630"/>
                  </a:lnTo>
                  <a:lnTo>
                    <a:pt x="67" y="631"/>
                  </a:lnTo>
                  <a:lnTo>
                    <a:pt x="73" y="630"/>
                  </a:lnTo>
                  <a:lnTo>
                    <a:pt x="80" y="630"/>
                  </a:lnTo>
                  <a:lnTo>
                    <a:pt x="80" y="626"/>
                  </a:lnTo>
                  <a:lnTo>
                    <a:pt x="85" y="626"/>
                  </a:lnTo>
                  <a:lnTo>
                    <a:pt x="88" y="620"/>
                  </a:lnTo>
                  <a:lnTo>
                    <a:pt x="95" y="621"/>
                  </a:lnTo>
                  <a:lnTo>
                    <a:pt x="95" y="618"/>
                  </a:lnTo>
                  <a:lnTo>
                    <a:pt x="100" y="615"/>
                  </a:lnTo>
                  <a:lnTo>
                    <a:pt x="103" y="615"/>
                  </a:lnTo>
                  <a:lnTo>
                    <a:pt x="108" y="618"/>
                  </a:lnTo>
                  <a:lnTo>
                    <a:pt x="111" y="613"/>
                  </a:lnTo>
                  <a:lnTo>
                    <a:pt x="113" y="615"/>
                  </a:lnTo>
                  <a:lnTo>
                    <a:pt x="115" y="613"/>
                  </a:lnTo>
                  <a:lnTo>
                    <a:pt x="116" y="608"/>
                  </a:lnTo>
                  <a:lnTo>
                    <a:pt x="130" y="601"/>
                  </a:lnTo>
                  <a:lnTo>
                    <a:pt x="135" y="601"/>
                  </a:lnTo>
                  <a:lnTo>
                    <a:pt x="138" y="603"/>
                  </a:lnTo>
                  <a:lnTo>
                    <a:pt x="143" y="601"/>
                  </a:lnTo>
                  <a:lnTo>
                    <a:pt x="156" y="598"/>
                  </a:lnTo>
                  <a:lnTo>
                    <a:pt x="158" y="600"/>
                  </a:lnTo>
                  <a:lnTo>
                    <a:pt x="166" y="598"/>
                  </a:lnTo>
                  <a:lnTo>
                    <a:pt x="168" y="600"/>
                  </a:lnTo>
                  <a:lnTo>
                    <a:pt x="171" y="601"/>
                  </a:lnTo>
                  <a:lnTo>
                    <a:pt x="176" y="600"/>
                  </a:lnTo>
                  <a:lnTo>
                    <a:pt x="178" y="603"/>
                  </a:lnTo>
                  <a:lnTo>
                    <a:pt x="181" y="603"/>
                  </a:lnTo>
                  <a:lnTo>
                    <a:pt x="186" y="601"/>
                  </a:lnTo>
                  <a:lnTo>
                    <a:pt x="188" y="605"/>
                  </a:lnTo>
                  <a:lnTo>
                    <a:pt x="191" y="601"/>
                  </a:lnTo>
                  <a:lnTo>
                    <a:pt x="201" y="601"/>
                  </a:lnTo>
                  <a:lnTo>
                    <a:pt x="201" y="605"/>
                  </a:lnTo>
                  <a:lnTo>
                    <a:pt x="203" y="606"/>
                  </a:lnTo>
                  <a:lnTo>
                    <a:pt x="208" y="601"/>
                  </a:lnTo>
                  <a:lnTo>
                    <a:pt x="213" y="603"/>
                  </a:lnTo>
                  <a:lnTo>
                    <a:pt x="219" y="598"/>
                  </a:lnTo>
                  <a:lnTo>
                    <a:pt x="221" y="593"/>
                  </a:lnTo>
                  <a:lnTo>
                    <a:pt x="224" y="593"/>
                  </a:lnTo>
                  <a:lnTo>
                    <a:pt x="229" y="588"/>
                  </a:lnTo>
                  <a:lnTo>
                    <a:pt x="233" y="580"/>
                  </a:lnTo>
                  <a:lnTo>
                    <a:pt x="238" y="576"/>
                  </a:lnTo>
                  <a:lnTo>
                    <a:pt x="244" y="575"/>
                  </a:lnTo>
                  <a:lnTo>
                    <a:pt x="248" y="576"/>
                  </a:lnTo>
                  <a:lnTo>
                    <a:pt x="258" y="573"/>
                  </a:lnTo>
                  <a:lnTo>
                    <a:pt x="271" y="565"/>
                  </a:lnTo>
                  <a:lnTo>
                    <a:pt x="278" y="560"/>
                  </a:lnTo>
                  <a:lnTo>
                    <a:pt x="282" y="558"/>
                  </a:lnTo>
                  <a:lnTo>
                    <a:pt x="286" y="558"/>
                  </a:lnTo>
                  <a:lnTo>
                    <a:pt x="289" y="558"/>
                  </a:lnTo>
                  <a:lnTo>
                    <a:pt x="297" y="560"/>
                  </a:lnTo>
                  <a:lnTo>
                    <a:pt x="304" y="562"/>
                  </a:lnTo>
                  <a:lnTo>
                    <a:pt x="307" y="560"/>
                  </a:lnTo>
                  <a:lnTo>
                    <a:pt x="317" y="560"/>
                  </a:lnTo>
                  <a:lnTo>
                    <a:pt x="331" y="555"/>
                  </a:lnTo>
                  <a:lnTo>
                    <a:pt x="339" y="553"/>
                  </a:lnTo>
                  <a:lnTo>
                    <a:pt x="344" y="550"/>
                  </a:lnTo>
                  <a:lnTo>
                    <a:pt x="349" y="550"/>
                  </a:lnTo>
                  <a:lnTo>
                    <a:pt x="356" y="545"/>
                  </a:lnTo>
                  <a:lnTo>
                    <a:pt x="366" y="545"/>
                  </a:lnTo>
                  <a:lnTo>
                    <a:pt x="392" y="543"/>
                  </a:lnTo>
                  <a:lnTo>
                    <a:pt x="400" y="545"/>
                  </a:lnTo>
                  <a:lnTo>
                    <a:pt x="405" y="545"/>
                  </a:lnTo>
                  <a:lnTo>
                    <a:pt x="414" y="543"/>
                  </a:lnTo>
                  <a:lnTo>
                    <a:pt x="419" y="543"/>
                  </a:lnTo>
                  <a:lnTo>
                    <a:pt x="427" y="550"/>
                  </a:lnTo>
                  <a:lnTo>
                    <a:pt x="432" y="558"/>
                  </a:lnTo>
                  <a:lnTo>
                    <a:pt x="437" y="560"/>
                  </a:lnTo>
                  <a:lnTo>
                    <a:pt x="440" y="558"/>
                  </a:lnTo>
                  <a:lnTo>
                    <a:pt x="444" y="557"/>
                  </a:lnTo>
                  <a:lnTo>
                    <a:pt x="445" y="560"/>
                  </a:lnTo>
                  <a:lnTo>
                    <a:pt x="449" y="558"/>
                  </a:lnTo>
                  <a:lnTo>
                    <a:pt x="454" y="560"/>
                  </a:lnTo>
                  <a:lnTo>
                    <a:pt x="457" y="565"/>
                  </a:lnTo>
                  <a:lnTo>
                    <a:pt x="464" y="565"/>
                  </a:lnTo>
                  <a:lnTo>
                    <a:pt x="467" y="565"/>
                  </a:lnTo>
                  <a:lnTo>
                    <a:pt x="477" y="571"/>
                  </a:lnTo>
                  <a:lnTo>
                    <a:pt x="475" y="575"/>
                  </a:lnTo>
                  <a:lnTo>
                    <a:pt x="479" y="575"/>
                  </a:lnTo>
                  <a:lnTo>
                    <a:pt x="483" y="578"/>
                  </a:lnTo>
                  <a:lnTo>
                    <a:pt x="482" y="581"/>
                  </a:lnTo>
                  <a:lnTo>
                    <a:pt x="477" y="581"/>
                  </a:lnTo>
                  <a:lnTo>
                    <a:pt x="477" y="585"/>
                  </a:lnTo>
                  <a:lnTo>
                    <a:pt x="480" y="593"/>
                  </a:lnTo>
                  <a:lnTo>
                    <a:pt x="485" y="593"/>
                  </a:lnTo>
                  <a:lnTo>
                    <a:pt x="490" y="598"/>
                  </a:lnTo>
                  <a:lnTo>
                    <a:pt x="492" y="605"/>
                  </a:lnTo>
                  <a:lnTo>
                    <a:pt x="490" y="610"/>
                  </a:lnTo>
                  <a:lnTo>
                    <a:pt x="497" y="620"/>
                  </a:lnTo>
                  <a:lnTo>
                    <a:pt x="495" y="625"/>
                  </a:lnTo>
                  <a:lnTo>
                    <a:pt x="497" y="626"/>
                  </a:lnTo>
                  <a:lnTo>
                    <a:pt x="495" y="633"/>
                  </a:lnTo>
                  <a:lnTo>
                    <a:pt x="493" y="636"/>
                  </a:lnTo>
                  <a:lnTo>
                    <a:pt x="490" y="635"/>
                  </a:lnTo>
                  <a:lnTo>
                    <a:pt x="488" y="636"/>
                  </a:lnTo>
                  <a:lnTo>
                    <a:pt x="493" y="640"/>
                  </a:lnTo>
                  <a:lnTo>
                    <a:pt x="497" y="641"/>
                  </a:lnTo>
                  <a:lnTo>
                    <a:pt x="498" y="646"/>
                  </a:lnTo>
                  <a:lnTo>
                    <a:pt x="502" y="645"/>
                  </a:lnTo>
                  <a:lnTo>
                    <a:pt x="507" y="648"/>
                  </a:lnTo>
                  <a:lnTo>
                    <a:pt x="507" y="645"/>
                  </a:lnTo>
                  <a:lnTo>
                    <a:pt x="505" y="641"/>
                  </a:lnTo>
                  <a:lnTo>
                    <a:pt x="507" y="638"/>
                  </a:lnTo>
                  <a:lnTo>
                    <a:pt x="510" y="635"/>
                  </a:lnTo>
                  <a:lnTo>
                    <a:pt x="513" y="633"/>
                  </a:lnTo>
                  <a:lnTo>
                    <a:pt x="515" y="630"/>
                  </a:lnTo>
                  <a:lnTo>
                    <a:pt x="520" y="628"/>
                  </a:lnTo>
                  <a:lnTo>
                    <a:pt x="522" y="625"/>
                  </a:lnTo>
                  <a:lnTo>
                    <a:pt x="525" y="620"/>
                  </a:lnTo>
                  <a:lnTo>
                    <a:pt x="537" y="615"/>
                  </a:lnTo>
                  <a:lnTo>
                    <a:pt x="537" y="611"/>
                  </a:lnTo>
                  <a:lnTo>
                    <a:pt x="538" y="611"/>
                  </a:lnTo>
                  <a:lnTo>
                    <a:pt x="547" y="608"/>
                  </a:lnTo>
                  <a:lnTo>
                    <a:pt x="548" y="601"/>
                  </a:lnTo>
                  <a:lnTo>
                    <a:pt x="555" y="593"/>
                  </a:lnTo>
                  <a:lnTo>
                    <a:pt x="563" y="591"/>
                  </a:lnTo>
                  <a:lnTo>
                    <a:pt x="565" y="588"/>
                  </a:lnTo>
                  <a:lnTo>
                    <a:pt x="563" y="583"/>
                  </a:lnTo>
                  <a:lnTo>
                    <a:pt x="565" y="578"/>
                  </a:lnTo>
                  <a:lnTo>
                    <a:pt x="568" y="585"/>
                  </a:lnTo>
                  <a:lnTo>
                    <a:pt x="568" y="590"/>
                  </a:lnTo>
                  <a:lnTo>
                    <a:pt x="568" y="595"/>
                  </a:lnTo>
                  <a:lnTo>
                    <a:pt x="565" y="598"/>
                  </a:lnTo>
                  <a:lnTo>
                    <a:pt x="563" y="610"/>
                  </a:lnTo>
                  <a:lnTo>
                    <a:pt x="553" y="616"/>
                  </a:lnTo>
                  <a:lnTo>
                    <a:pt x="552" y="621"/>
                  </a:lnTo>
                  <a:lnTo>
                    <a:pt x="548" y="625"/>
                  </a:lnTo>
                  <a:lnTo>
                    <a:pt x="548" y="630"/>
                  </a:lnTo>
                  <a:lnTo>
                    <a:pt x="543" y="636"/>
                  </a:lnTo>
                  <a:lnTo>
                    <a:pt x="545" y="638"/>
                  </a:lnTo>
                  <a:lnTo>
                    <a:pt x="542" y="650"/>
                  </a:lnTo>
                  <a:lnTo>
                    <a:pt x="530" y="648"/>
                  </a:lnTo>
                  <a:lnTo>
                    <a:pt x="527" y="655"/>
                  </a:lnTo>
                  <a:lnTo>
                    <a:pt x="523" y="658"/>
                  </a:lnTo>
                  <a:lnTo>
                    <a:pt x="523" y="660"/>
                  </a:lnTo>
                  <a:lnTo>
                    <a:pt x="532" y="658"/>
                  </a:lnTo>
                  <a:lnTo>
                    <a:pt x="538" y="656"/>
                  </a:lnTo>
                  <a:lnTo>
                    <a:pt x="547" y="658"/>
                  </a:lnTo>
                  <a:lnTo>
                    <a:pt x="555" y="646"/>
                  </a:lnTo>
                  <a:lnTo>
                    <a:pt x="557" y="635"/>
                  </a:lnTo>
                  <a:lnTo>
                    <a:pt x="563" y="628"/>
                  </a:lnTo>
                  <a:lnTo>
                    <a:pt x="565" y="631"/>
                  </a:lnTo>
                  <a:lnTo>
                    <a:pt x="565" y="641"/>
                  </a:lnTo>
                  <a:lnTo>
                    <a:pt x="568" y="648"/>
                  </a:lnTo>
                  <a:lnTo>
                    <a:pt x="567" y="648"/>
                  </a:lnTo>
                  <a:lnTo>
                    <a:pt x="567" y="658"/>
                  </a:lnTo>
                  <a:lnTo>
                    <a:pt x="562" y="668"/>
                  </a:lnTo>
                  <a:lnTo>
                    <a:pt x="552" y="671"/>
                  </a:lnTo>
                  <a:lnTo>
                    <a:pt x="553" y="673"/>
                  </a:lnTo>
                  <a:lnTo>
                    <a:pt x="560" y="673"/>
                  </a:lnTo>
                  <a:lnTo>
                    <a:pt x="565" y="673"/>
                  </a:lnTo>
                  <a:lnTo>
                    <a:pt x="568" y="671"/>
                  </a:lnTo>
                  <a:lnTo>
                    <a:pt x="573" y="669"/>
                  </a:lnTo>
                  <a:lnTo>
                    <a:pt x="578" y="666"/>
                  </a:lnTo>
                  <a:lnTo>
                    <a:pt x="581" y="666"/>
                  </a:lnTo>
                  <a:lnTo>
                    <a:pt x="585" y="666"/>
                  </a:lnTo>
                  <a:lnTo>
                    <a:pt x="583" y="669"/>
                  </a:lnTo>
                  <a:lnTo>
                    <a:pt x="580" y="674"/>
                  </a:lnTo>
                  <a:lnTo>
                    <a:pt x="575" y="673"/>
                  </a:lnTo>
                  <a:lnTo>
                    <a:pt x="575" y="676"/>
                  </a:lnTo>
                  <a:lnTo>
                    <a:pt x="578" y="681"/>
                  </a:lnTo>
                  <a:lnTo>
                    <a:pt x="580" y="686"/>
                  </a:lnTo>
                  <a:lnTo>
                    <a:pt x="583" y="693"/>
                  </a:lnTo>
                  <a:lnTo>
                    <a:pt x="585" y="701"/>
                  </a:lnTo>
                  <a:lnTo>
                    <a:pt x="583" y="711"/>
                  </a:lnTo>
                  <a:lnTo>
                    <a:pt x="577" y="718"/>
                  </a:lnTo>
                  <a:lnTo>
                    <a:pt x="578" y="719"/>
                  </a:lnTo>
                  <a:lnTo>
                    <a:pt x="577" y="728"/>
                  </a:lnTo>
                  <a:lnTo>
                    <a:pt x="581" y="731"/>
                  </a:lnTo>
                  <a:lnTo>
                    <a:pt x="585" y="736"/>
                  </a:lnTo>
                  <a:lnTo>
                    <a:pt x="586" y="744"/>
                  </a:lnTo>
                  <a:lnTo>
                    <a:pt x="595" y="754"/>
                  </a:lnTo>
                  <a:lnTo>
                    <a:pt x="601" y="756"/>
                  </a:lnTo>
                  <a:lnTo>
                    <a:pt x="606" y="759"/>
                  </a:lnTo>
                  <a:lnTo>
                    <a:pt x="608" y="764"/>
                  </a:lnTo>
                  <a:lnTo>
                    <a:pt x="613" y="764"/>
                  </a:lnTo>
                  <a:lnTo>
                    <a:pt x="615" y="762"/>
                  </a:lnTo>
                  <a:lnTo>
                    <a:pt x="618" y="761"/>
                  </a:lnTo>
                  <a:lnTo>
                    <a:pt x="623" y="762"/>
                  </a:lnTo>
                  <a:lnTo>
                    <a:pt x="628" y="769"/>
                  </a:lnTo>
                  <a:lnTo>
                    <a:pt x="635" y="769"/>
                  </a:lnTo>
                  <a:lnTo>
                    <a:pt x="640" y="774"/>
                  </a:lnTo>
                  <a:lnTo>
                    <a:pt x="641" y="779"/>
                  </a:lnTo>
                  <a:lnTo>
                    <a:pt x="646" y="781"/>
                  </a:lnTo>
                  <a:lnTo>
                    <a:pt x="651" y="786"/>
                  </a:lnTo>
                  <a:lnTo>
                    <a:pt x="655" y="786"/>
                  </a:lnTo>
                  <a:lnTo>
                    <a:pt x="656" y="782"/>
                  </a:lnTo>
                  <a:lnTo>
                    <a:pt x="666" y="779"/>
                  </a:lnTo>
                  <a:lnTo>
                    <a:pt x="668" y="776"/>
                  </a:lnTo>
                  <a:lnTo>
                    <a:pt x="675" y="774"/>
                  </a:lnTo>
                  <a:lnTo>
                    <a:pt x="681" y="769"/>
                  </a:lnTo>
                  <a:lnTo>
                    <a:pt x="684" y="771"/>
                  </a:lnTo>
                  <a:lnTo>
                    <a:pt x="686" y="767"/>
                  </a:lnTo>
                  <a:lnTo>
                    <a:pt x="686" y="766"/>
                  </a:lnTo>
                  <a:lnTo>
                    <a:pt x="681" y="764"/>
                  </a:lnTo>
                  <a:lnTo>
                    <a:pt x="683" y="761"/>
                  </a:lnTo>
                  <a:lnTo>
                    <a:pt x="691" y="756"/>
                  </a:lnTo>
                  <a:lnTo>
                    <a:pt x="699" y="761"/>
                  </a:lnTo>
                  <a:lnTo>
                    <a:pt x="699" y="766"/>
                  </a:lnTo>
                  <a:lnTo>
                    <a:pt x="689" y="771"/>
                  </a:lnTo>
                  <a:lnTo>
                    <a:pt x="691" y="774"/>
                  </a:lnTo>
                  <a:lnTo>
                    <a:pt x="694" y="776"/>
                  </a:lnTo>
                  <a:lnTo>
                    <a:pt x="698" y="772"/>
                  </a:lnTo>
                  <a:lnTo>
                    <a:pt x="703" y="769"/>
                  </a:lnTo>
                  <a:lnTo>
                    <a:pt x="708" y="771"/>
                  </a:lnTo>
                  <a:lnTo>
                    <a:pt x="706" y="776"/>
                  </a:lnTo>
                  <a:lnTo>
                    <a:pt x="704" y="776"/>
                  </a:lnTo>
                  <a:lnTo>
                    <a:pt x="699" y="779"/>
                  </a:lnTo>
                  <a:lnTo>
                    <a:pt x="706" y="786"/>
                  </a:lnTo>
                  <a:lnTo>
                    <a:pt x="708" y="794"/>
                  </a:lnTo>
                  <a:lnTo>
                    <a:pt x="709" y="792"/>
                  </a:lnTo>
                  <a:lnTo>
                    <a:pt x="713" y="792"/>
                  </a:lnTo>
                  <a:lnTo>
                    <a:pt x="714" y="797"/>
                  </a:lnTo>
                  <a:lnTo>
                    <a:pt x="718" y="801"/>
                  </a:lnTo>
                  <a:lnTo>
                    <a:pt x="721" y="796"/>
                  </a:lnTo>
                  <a:lnTo>
                    <a:pt x="721" y="791"/>
                  </a:lnTo>
                  <a:lnTo>
                    <a:pt x="716" y="792"/>
                  </a:lnTo>
                  <a:lnTo>
                    <a:pt x="716" y="791"/>
                  </a:lnTo>
                  <a:lnTo>
                    <a:pt x="718" y="787"/>
                  </a:lnTo>
                  <a:lnTo>
                    <a:pt x="731" y="787"/>
                  </a:lnTo>
                  <a:lnTo>
                    <a:pt x="733" y="789"/>
                  </a:lnTo>
                  <a:lnTo>
                    <a:pt x="734" y="787"/>
                  </a:lnTo>
                  <a:lnTo>
                    <a:pt x="739" y="779"/>
                  </a:lnTo>
                  <a:lnTo>
                    <a:pt x="753" y="772"/>
                  </a:lnTo>
                  <a:lnTo>
                    <a:pt x="759" y="767"/>
                  </a:lnTo>
                  <a:lnTo>
                    <a:pt x="756" y="767"/>
                  </a:lnTo>
                  <a:lnTo>
                    <a:pt x="753" y="769"/>
                  </a:lnTo>
                  <a:lnTo>
                    <a:pt x="754" y="767"/>
                  </a:lnTo>
                  <a:lnTo>
                    <a:pt x="749" y="766"/>
                  </a:lnTo>
                  <a:lnTo>
                    <a:pt x="754" y="766"/>
                  </a:lnTo>
                  <a:lnTo>
                    <a:pt x="761" y="766"/>
                  </a:lnTo>
                  <a:lnTo>
                    <a:pt x="769" y="764"/>
                  </a:lnTo>
                  <a:lnTo>
                    <a:pt x="787" y="761"/>
                  </a:lnTo>
                  <a:lnTo>
                    <a:pt x="802" y="762"/>
                  </a:lnTo>
                  <a:lnTo>
                    <a:pt x="809" y="759"/>
                  </a:lnTo>
                  <a:lnTo>
                    <a:pt x="809" y="756"/>
                  </a:lnTo>
                  <a:lnTo>
                    <a:pt x="814" y="756"/>
                  </a:lnTo>
                  <a:lnTo>
                    <a:pt x="819" y="753"/>
                  </a:lnTo>
                  <a:lnTo>
                    <a:pt x="822" y="746"/>
                  </a:lnTo>
                  <a:lnTo>
                    <a:pt x="821" y="736"/>
                  </a:lnTo>
                  <a:lnTo>
                    <a:pt x="821" y="733"/>
                  </a:lnTo>
                  <a:lnTo>
                    <a:pt x="829" y="724"/>
                  </a:lnTo>
                  <a:lnTo>
                    <a:pt x="829" y="711"/>
                  </a:lnTo>
                  <a:lnTo>
                    <a:pt x="832" y="706"/>
                  </a:lnTo>
                  <a:lnTo>
                    <a:pt x="834" y="698"/>
                  </a:lnTo>
                  <a:lnTo>
                    <a:pt x="839" y="696"/>
                  </a:lnTo>
                  <a:lnTo>
                    <a:pt x="839" y="691"/>
                  </a:lnTo>
                  <a:lnTo>
                    <a:pt x="854" y="674"/>
                  </a:lnTo>
                  <a:lnTo>
                    <a:pt x="857" y="674"/>
                  </a:lnTo>
                  <a:lnTo>
                    <a:pt x="861" y="666"/>
                  </a:lnTo>
                  <a:lnTo>
                    <a:pt x="866" y="658"/>
                  </a:lnTo>
                  <a:lnTo>
                    <a:pt x="869" y="650"/>
                  </a:lnTo>
                  <a:lnTo>
                    <a:pt x="876" y="645"/>
                  </a:lnTo>
                  <a:lnTo>
                    <a:pt x="876" y="640"/>
                  </a:lnTo>
                  <a:lnTo>
                    <a:pt x="879" y="636"/>
                  </a:lnTo>
                  <a:lnTo>
                    <a:pt x="882" y="628"/>
                  </a:lnTo>
                  <a:lnTo>
                    <a:pt x="880" y="626"/>
                  </a:lnTo>
                  <a:lnTo>
                    <a:pt x="887" y="623"/>
                  </a:lnTo>
                  <a:lnTo>
                    <a:pt x="892" y="616"/>
                  </a:lnTo>
                  <a:lnTo>
                    <a:pt x="895" y="613"/>
                  </a:lnTo>
                  <a:lnTo>
                    <a:pt x="899" y="606"/>
                  </a:lnTo>
                  <a:lnTo>
                    <a:pt x="907" y="605"/>
                  </a:lnTo>
                  <a:lnTo>
                    <a:pt x="910" y="601"/>
                  </a:lnTo>
                  <a:lnTo>
                    <a:pt x="904" y="601"/>
                  </a:lnTo>
                  <a:lnTo>
                    <a:pt x="905" y="600"/>
                  </a:lnTo>
                  <a:lnTo>
                    <a:pt x="914" y="600"/>
                  </a:lnTo>
                  <a:lnTo>
                    <a:pt x="922" y="595"/>
                  </a:lnTo>
                  <a:lnTo>
                    <a:pt x="924" y="590"/>
                  </a:lnTo>
                  <a:lnTo>
                    <a:pt x="922" y="586"/>
                  </a:lnTo>
                  <a:lnTo>
                    <a:pt x="924" y="581"/>
                  </a:lnTo>
                  <a:lnTo>
                    <a:pt x="930" y="576"/>
                  </a:lnTo>
                  <a:lnTo>
                    <a:pt x="932" y="571"/>
                  </a:lnTo>
                  <a:lnTo>
                    <a:pt x="937" y="570"/>
                  </a:lnTo>
                  <a:lnTo>
                    <a:pt x="942" y="562"/>
                  </a:lnTo>
                  <a:lnTo>
                    <a:pt x="942" y="558"/>
                  </a:lnTo>
                  <a:lnTo>
                    <a:pt x="944" y="552"/>
                  </a:lnTo>
                  <a:lnTo>
                    <a:pt x="942" y="548"/>
                  </a:lnTo>
                  <a:lnTo>
                    <a:pt x="942" y="545"/>
                  </a:lnTo>
                  <a:lnTo>
                    <a:pt x="950" y="532"/>
                  </a:lnTo>
                  <a:lnTo>
                    <a:pt x="952" y="523"/>
                  </a:lnTo>
                  <a:lnTo>
                    <a:pt x="960" y="510"/>
                  </a:lnTo>
                  <a:lnTo>
                    <a:pt x="960" y="503"/>
                  </a:lnTo>
                  <a:lnTo>
                    <a:pt x="964" y="493"/>
                  </a:lnTo>
                  <a:lnTo>
                    <a:pt x="970" y="488"/>
                  </a:lnTo>
                  <a:lnTo>
                    <a:pt x="974" y="483"/>
                  </a:lnTo>
                  <a:lnTo>
                    <a:pt x="972" y="477"/>
                  </a:lnTo>
                  <a:lnTo>
                    <a:pt x="975" y="472"/>
                  </a:lnTo>
                  <a:lnTo>
                    <a:pt x="972" y="462"/>
                  </a:lnTo>
                  <a:lnTo>
                    <a:pt x="972" y="457"/>
                  </a:lnTo>
                  <a:lnTo>
                    <a:pt x="969" y="449"/>
                  </a:lnTo>
                  <a:lnTo>
                    <a:pt x="967" y="445"/>
                  </a:lnTo>
                  <a:lnTo>
                    <a:pt x="967" y="442"/>
                  </a:lnTo>
                  <a:lnTo>
                    <a:pt x="969" y="439"/>
                  </a:lnTo>
                  <a:lnTo>
                    <a:pt x="969" y="434"/>
                  </a:lnTo>
                  <a:lnTo>
                    <a:pt x="974" y="427"/>
                  </a:lnTo>
                  <a:lnTo>
                    <a:pt x="974" y="425"/>
                  </a:lnTo>
                  <a:lnTo>
                    <a:pt x="972" y="412"/>
                  </a:lnTo>
                  <a:lnTo>
                    <a:pt x="975" y="409"/>
                  </a:lnTo>
                  <a:lnTo>
                    <a:pt x="974" y="405"/>
                  </a:lnTo>
                  <a:lnTo>
                    <a:pt x="972" y="402"/>
                  </a:lnTo>
                  <a:lnTo>
                    <a:pt x="972" y="394"/>
                  </a:lnTo>
                  <a:lnTo>
                    <a:pt x="970" y="392"/>
                  </a:lnTo>
                  <a:lnTo>
                    <a:pt x="972" y="387"/>
                  </a:lnTo>
                  <a:lnTo>
                    <a:pt x="969" y="385"/>
                  </a:lnTo>
                  <a:lnTo>
                    <a:pt x="965" y="382"/>
                  </a:lnTo>
                  <a:lnTo>
                    <a:pt x="965" y="377"/>
                  </a:lnTo>
                  <a:lnTo>
                    <a:pt x="960" y="372"/>
                  </a:lnTo>
                  <a:lnTo>
                    <a:pt x="957" y="366"/>
                  </a:lnTo>
                  <a:lnTo>
                    <a:pt x="955" y="359"/>
                  </a:lnTo>
                  <a:lnTo>
                    <a:pt x="952" y="354"/>
                  </a:lnTo>
                  <a:lnTo>
                    <a:pt x="949" y="354"/>
                  </a:lnTo>
                  <a:lnTo>
                    <a:pt x="945" y="356"/>
                  </a:lnTo>
                  <a:lnTo>
                    <a:pt x="942" y="352"/>
                  </a:lnTo>
                  <a:lnTo>
                    <a:pt x="942" y="347"/>
                  </a:lnTo>
                  <a:lnTo>
                    <a:pt x="939" y="346"/>
                  </a:lnTo>
                  <a:lnTo>
                    <a:pt x="939" y="342"/>
                  </a:lnTo>
                  <a:lnTo>
                    <a:pt x="932" y="339"/>
                  </a:lnTo>
                  <a:lnTo>
                    <a:pt x="930" y="336"/>
                  </a:lnTo>
                  <a:lnTo>
                    <a:pt x="930" y="332"/>
                  </a:lnTo>
                  <a:lnTo>
                    <a:pt x="927" y="327"/>
                  </a:lnTo>
                  <a:lnTo>
                    <a:pt x="932" y="322"/>
                  </a:lnTo>
                  <a:lnTo>
                    <a:pt x="934" y="316"/>
                  </a:lnTo>
                  <a:lnTo>
                    <a:pt x="932" y="312"/>
                  </a:lnTo>
                  <a:lnTo>
                    <a:pt x="932" y="307"/>
                  </a:lnTo>
                  <a:lnTo>
                    <a:pt x="929" y="306"/>
                  </a:lnTo>
                  <a:lnTo>
                    <a:pt x="929" y="309"/>
                  </a:lnTo>
                  <a:lnTo>
                    <a:pt x="930" y="311"/>
                  </a:lnTo>
                  <a:lnTo>
                    <a:pt x="929" y="312"/>
                  </a:lnTo>
                  <a:lnTo>
                    <a:pt x="917" y="304"/>
                  </a:lnTo>
                  <a:lnTo>
                    <a:pt x="915" y="299"/>
                  </a:lnTo>
                  <a:lnTo>
                    <a:pt x="914" y="301"/>
                  </a:lnTo>
                  <a:lnTo>
                    <a:pt x="914" y="302"/>
                  </a:lnTo>
                  <a:lnTo>
                    <a:pt x="912" y="306"/>
                  </a:lnTo>
                  <a:lnTo>
                    <a:pt x="914" y="312"/>
                  </a:lnTo>
                  <a:lnTo>
                    <a:pt x="909" y="307"/>
                  </a:lnTo>
                  <a:lnTo>
                    <a:pt x="907" y="311"/>
                  </a:lnTo>
                  <a:lnTo>
                    <a:pt x="907" y="306"/>
                  </a:lnTo>
                  <a:lnTo>
                    <a:pt x="904" y="302"/>
                  </a:lnTo>
                  <a:lnTo>
                    <a:pt x="904" y="291"/>
                  </a:lnTo>
                  <a:lnTo>
                    <a:pt x="905" y="289"/>
                  </a:lnTo>
                  <a:lnTo>
                    <a:pt x="905" y="286"/>
                  </a:lnTo>
                  <a:lnTo>
                    <a:pt x="900" y="282"/>
                  </a:lnTo>
                  <a:lnTo>
                    <a:pt x="902" y="279"/>
                  </a:lnTo>
                  <a:lnTo>
                    <a:pt x="899" y="277"/>
                  </a:lnTo>
                  <a:lnTo>
                    <a:pt x="900" y="272"/>
                  </a:lnTo>
                  <a:lnTo>
                    <a:pt x="892" y="268"/>
                  </a:lnTo>
                  <a:lnTo>
                    <a:pt x="890" y="263"/>
                  </a:lnTo>
                  <a:lnTo>
                    <a:pt x="889" y="258"/>
                  </a:lnTo>
                  <a:lnTo>
                    <a:pt x="894" y="259"/>
                  </a:lnTo>
                  <a:lnTo>
                    <a:pt x="894" y="254"/>
                  </a:lnTo>
                  <a:lnTo>
                    <a:pt x="890" y="248"/>
                  </a:lnTo>
                  <a:lnTo>
                    <a:pt x="887" y="249"/>
                  </a:lnTo>
                  <a:lnTo>
                    <a:pt x="884" y="249"/>
                  </a:lnTo>
                  <a:lnTo>
                    <a:pt x="879" y="243"/>
                  </a:lnTo>
                  <a:lnTo>
                    <a:pt x="876" y="243"/>
                  </a:lnTo>
                  <a:lnTo>
                    <a:pt x="871" y="239"/>
                  </a:lnTo>
                  <a:lnTo>
                    <a:pt x="869" y="241"/>
                  </a:lnTo>
                  <a:lnTo>
                    <a:pt x="866" y="239"/>
                  </a:lnTo>
                  <a:lnTo>
                    <a:pt x="861" y="238"/>
                  </a:lnTo>
                  <a:lnTo>
                    <a:pt x="857" y="239"/>
                  </a:lnTo>
                  <a:lnTo>
                    <a:pt x="861" y="236"/>
                  </a:lnTo>
                  <a:lnTo>
                    <a:pt x="866" y="234"/>
                  </a:lnTo>
                  <a:lnTo>
                    <a:pt x="866" y="231"/>
                  </a:lnTo>
                  <a:lnTo>
                    <a:pt x="864" y="229"/>
                  </a:lnTo>
                  <a:lnTo>
                    <a:pt x="859" y="229"/>
                  </a:lnTo>
                  <a:lnTo>
                    <a:pt x="854" y="229"/>
                  </a:lnTo>
                  <a:lnTo>
                    <a:pt x="852" y="226"/>
                  </a:lnTo>
                  <a:lnTo>
                    <a:pt x="851" y="226"/>
                  </a:lnTo>
                  <a:lnTo>
                    <a:pt x="841" y="221"/>
                  </a:lnTo>
                  <a:lnTo>
                    <a:pt x="836" y="214"/>
                  </a:lnTo>
                  <a:lnTo>
                    <a:pt x="836" y="206"/>
                  </a:lnTo>
                  <a:lnTo>
                    <a:pt x="832" y="201"/>
                  </a:lnTo>
                  <a:lnTo>
                    <a:pt x="832" y="196"/>
                  </a:lnTo>
                  <a:lnTo>
                    <a:pt x="836" y="196"/>
                  </a:lnTo>
                  <a:lnTo>
                    <a:pt x="837" y="186"/>
                  </a:lnTo>
                  <a:lnTo>
                    <a:pt x="834" y="174"/>
                  </a:lnTo>
                  <a:lnTo>
                    <a:pt x="831" y="170"/>
                  </a:lnTo>
                  <a:lnTo>
                    <a:pt x="834" y="170"/>
                  </a:lnTo>
                  <a:lnTo>
                    <a:pt x="831" y="166"/>
                  </a:lnTo>
                  <a:lnTo>
                    <a:pt x="827" y="166"/>
                  </a:lnTo>
                  <a:lnTo>
                    <a:pt x="822" y="158"/>
                  </a:lnTo>
                  <a:lnTo>
                    <a:pt x="822" y="146"/>
                  </a:lnTo>
                  <a:lnTo>
                    <a:pt x="824" y="145"/>
                  </a:lnTo>
                  <a:lnTo>
                    <a:pt x="824" y="143"/>
                  </a:lnTo>
                  <a:lnTo>
                    <a:pt x="822" y="141"/>
                  </a:lnTo>
                  <a:lnTo>
                    <a:pt x="821" y="126"/>
                  </a:lnTo>
                  <a:lnTo>
                    <a:pt x="822" y="123"/>
                  </a:lnTo>
                  <a:lnTo>
                    <a:pt x="821" y="120"/>
                  </a:lnTo>
                  <a:lnTo>
                    <a:pt x="822" y="118"/>
                  </a:lnTo>
                  <a:lnTo>
                    <a:pt x="822" y="115"/>
                  </a:lnTo>
                  <a:lnTo>
                    <a:pt x="814" y="108"/>
                  </a:lnTo>
                  <a:lnTo>
                    <a:pt x="809" y="105"/>
                  </a:lnTo>
                  <a:lnTo>
                    <a:pt x="811" y="103"/>
                  </a:lnTo>
                  <a:lnTo>
                    <a:pt x="806" y="98"/>
                  </a:lnTo>
                  <a:lnTo>
                    <a:pt x="801" y="100"/>
                  </a:lnTo>
                  <a:lnTo>
                    <a:pt x="797" y="100"/>
                  </a:lnTo>
                  <a:lnTo>
                    <a:pt x="796" y="103"/>
                  </a:lnTo>
                  <a:lnTo>
                    <a:pt x="791" y="105"/>
                  </a:lnTo>
                  <a:lnTo>
                    <a:pt x="786" y="96"/>
                  </a:lnTo>
                  <a:lnTo>
                    <a:pt x="787" y="93"/>
                  </a:lnTo>
                  <a:lnTo>
                    <a:pt x="784" y="88"/>
                  </a:lnTo>
                  <a:lnTo>
                    <a:pt x="786" y="80"/>
                  </a:lnTo>
                  <a:lnTo>
                    <a:pt x="784" y="70"/>
                  </a:lnTo>
                  <a:lnTo>
                    <a:pt x="782" y="70"/>
                  </a:lnTo>
                  <a:lnTo>
                    <a:pt x="781" y="67"/>
                  </a:lnTo>
                  <a:lnTo>
                    <a:pt x="782" y="63"/>
                  </a:lnTo>
                  <a:lnTo>
                    <a:pt x="779" y="58"/>
                  </a:lnTo>
                  <a:lnTo>
                    <a:pt x="779" y="55"/>
                  </a:lnTo>
                  <a:lnTo>
                    <a:pt x="776" y="53"/>
                  </a:lnTo>
                  <a:lnTo>
                    <a:pt x="777" y="47"/>
                  </a:lnTo>
                  <a:lnTo>
                    <a:pt x="779" y="45"/>
                  </a:lnTo>
                  <a:lnTo>
                    <a:pt x="776" y="43"/>
                  </a:lnTo>
                  <a:lnTo>
                    <a:pt x="773" y="43"/>
                  </a:lnTo>
                  <a:lnTo>
                    <a:pt x="769" y="42"/>
                  </a:lnTo>
                  <a:lnTo>
                    <a:pt x="771" y="30"/>
                  </a:lnTo>
                  <a:lnTo>
                    <a:pt x="769" y="28"/>
                  </a:lnTo>
                  <a:lnTo>
                    <a:pt x="768" y="22"/>
                  </a:lnTo>
                  <a:lnTo>
                    <a:pt x="763" y="22"/>
                  </a:lnTo>
                  <a:lnTo>
                    <a:pt x="763" y="18"/>
                  </a:lnTo>
                  <a:lnTo>
                    <a:pt x="758" y="20"/>
                  </a:lnTo>
                  <a:lnTo>
                    <a:pt x="754" y="23"/>
                  </a:lnTo>
                  <a:lnTo>
                    <a:pt x="754" y="32"/>
                  </a:lnTo>
                  <a:lnTo>
                    <a:pt x="753" y="38"/>
                  </a:lnTo>
                  <a:lnTo>
                    <a:pt x="753" y="40"/>
                  </a:lnTo>
                  <a:lnTo>
                    <a:pt x="751" y="45"/>
                  </a:lnTo>
                  <a:lnTo>
                    <a:pt x="748" y="45"/>
                  </a:lnTo>
                  <a:lnTo>
                    <a:pt x="746" y="52"/>
                  </a:lnTo>
                  <a:lnTo>
                    <a:pt x="741" y="57"/>
                  </a:lnTo>
                  <a:lnTo>
                    <a:pt x="744" y="60"/>
                  </a:lnTo>
                  <a:lnTo>
                    <a:pt x="749" y="63"/>
                  </a:lnTo>
                  <a:lnTo>
                    <a:pt x="746" y="65"/>
                  </a:lnTo>
                  <a:lnTo>
                    <a:pt x="743" y="65"/>
                  </a:lnTo>
                  <a:lnTo>
                    <a:pt x="741" y="68"/>
                  </a:lnTo>
                  <a:lnTo>
                    <a:pt x="739" y="73"/>
                  </a:lnTo>
                  <a:lnTo>
                    <a:pt x="743" y="78"/>
                  </a:lnTo>
                  <a:lnTo>
                    <a:pt x="743" y="81"/>
                  </a:lnTo>
                  <a:lnTo>
                    <a:pt x="739" y="80"/>
                  </a:lnTo>
                  <a:lnTo>
                    <a:pt x="736" y="83"/>
                  </a:lnTo>
                  <a:lnTo>
                    <a:pt x="734" y="93"/>
                  </a:lnTo>
                  <a:lnTo>
                    <a:pt x="736" y="100"/>
                  </a:lnTo>
                  <a:lnTo>
                    <a:pt x="734" y="108"/>
                  </a:lnTo>
                  <a:lnTo>
                    <a:pt x="738" y="115"/>
                  </a:lnTo>
                  <a:lnTo>
                    <a:pt x="736" y="121"/>
                  </a:lnTo>
                  <a:lnTo>
                    <a:pt x="733" y="125"/>
                  </a:lnTo>
                  <a:lnTo>
                    <a:pt x="733" y="128"/>
                  </a:lnTo>
                  <a:lnTo>
                    <a:pt x="728" y="136"/>
                  </a:lnTo>
                  <a:lnTo>
                    <a:pt x="726" y="150"/>
                  </a:lnTo>
                  <a:lnTo>
                    <a:pt x="721" y="153"/>
                  </a:lnTo>
                  <a:lnTo>
                    <a:pt x="723" y="158"/>
                  </a:lnTo>
                  <a:lnTo>
                    <a:pt x="721" y="165"/>
                  </a:lnTo>
                  <a:lnTo>
                    <a:pt x="716" y="168"/>
                  </a:lnTo>
                  <a:lnTo>
                    <a:pt x="716" y="176"/>
                  </a:lnTo>
                  <a:lnTo>
                    <a:pt x="708" y="181"/>
                  </a:lnTo>
                  <a:lnTo>
                    <a:pt x="693" y="188"/>
                  </a:lnTo>
                  <a:lnTo>
                    <a:pt x="686" y="183"/>
                  </a:lnTo>
                  <a:lnTo>
                    <a:pt x="679" y="183"/>
                  </a:lnTo>
                  <a:lnTo>
                    <a:pt x="676" y="179"/>
                  </a:lnTo>
                  <a:lnTo>
                    <a:pt x="671" y="174"/>
                  </a:lnTo>
                  <a:lnTo>
                    <a:pt x="671" y="171"/>
                  </a:lnTo>
                  <a:lnTo>
                    <a:pt x="670" y="170"/>
                  </a:lnTo>
                  <a:lnTo>
                    <a:pt x="668" y="165"/>
                  </a:lnTo>
                  <a:lnTo>
                    <a:pt x="661" y="165"/>
                  </a:lnTo>
                  <a:lnTo>
                    <a:pt x="658" y="163"/>
                  </a:lnTo>
                  <a:lnTo>
                    <a:pt x="650" y="163"/>
                  </a:lnTo>
                  <a:lnTo>
                    <a:pt x="643" y="158"/>
                  </a:lnTo>
                  <a:lnTo>
                    <a:pt x="641" y="155"/>
                  </a:lnTo>
                  <a:lnTo>
                    <a:pt x="636" y="148"/>
                  </a:lnTo>
                  <a:lnTo>
                    <a:pt x="630" y="148"/>
                  </a:lnTo>
                  <a:lnTo>
                    <a:pt x="625" y="145"/>
                  </a:lnTo>
                  <a:lnTo>
                    <a:pt x="623" y="141"/>
                  </a:lnTo>
                  <a:lnTo>
                    <a:pt x="620" y="141"/>
                  </a:lnTo>
                  <a:lnTo>
                    <a:pt x="618" y="140"/>
                  </a:lnTo>
                  <a:lnTo>
                    <a:pt x="613" y="140"/>
                  </a:lnTo>
                  <a:lnTo>
                    <a:pt x="608" y="138"/>
                  </a:lnTo>
                  <a:lnTo>
                    <a:pt x="610" y="136"/>
                  </a:lnTo>
                  <a:lnTo>
                    <a:pt x="603" y="133"/>
                  </a:lnTo>
                  <a:lnTo>
                    <a:pt x="601" y="128"/>
                  </a:lnTo>
                  <a:lnTo>
                    <a:pt x="596" y="121"/>
                  </a:lnTo>
                  <a:lnTo>
                    <a:pt x="591" y="121"/>
                  </a:lnTo>
                  <a:lnTo>
                    <a:pt x="586" y="116"/>
                  </a:lnTo>
                  <a:lnTo>
                    <a:pt x="586" y="111"/>
                  </a:lnTo>
                  <a:lnTo>
                    <a:pt x="591" y="105"/>
                  </a:lnTo>
                  <a:lnTo>
                    <a:pt x="591" y="98"/>
                  </a:lnTo>
                  <a:lnTo>
                    <a:pt x="596" y="96"/>
                  </a:lnTo>
                  <a:lnTo>
                    <a:pt x="598" y="90"/>
                  </a:lnTo>
                  <a:lnTo>
                    <a:pt x="600" y="85"/>
                  </a:lnTo>
                  <a:lnTo>
                    <a:pt x="596" y="88"/>
                  </a:lnTo>
                  <a:lnTo>
                    <a:pt x="593" y="83"/>
                  </a:lnTo>
                  <a:lnTo>
                    <a:pt x="598" y="80"/>
                  </a:lnTo>
                  <a:lnTo>
                    <a:pt x="596" y="75"/>
                  </a:lnTo>
                  <a:lnTo>
                    <a:pt x="600" y="75"/>
                  </a:lnTo>
                  <a:lnTo>
                    <a:pt x="601" y="73"/>
                  </a:lnTo>
                  <a:lnTo>
                    <a:pt x="603" y="75"/>
                  </a:lnTo>
                  <a:lnTo>
                    <a:pt x="608" y="76"/>
                  </a:lnTo>
                  <a:lnTo>
                    <a:pt x="615" y="73"/>
                  </a:lnTo>
                  <a:lnTo>
                    <a:pt x="616" y="68"/>
                  </a:lnTo>
                  <a:lnTo>
                    <a:pt x="611" y="67"/>
                  </a:lnTo>
                  <a:lnTo>
                    <a:pt x="615" y="63"/>
                  </a:lnTo>
                  <a:lnTo>
                    <a:pt x="618" y="65"/>
                  </a:lnTo>
                  <a:lnTo>
                    <a:pt x="621" y="57"/>
                  </a:lnTo>
                  <a:lnTo>
                    <a:pt x="625" y="55"/>
                  </a:lnTo>
                  <a:lnTo>
                    <a:pt x="628" y="52"/>
                  </a:lnTo>
                  <a:lnTo>
                    <a:pt x="628" y="50"/>
                  </a:lnTo>
                  <a:lnTo>
                    <a:pt x="623" y="47"/>
                  </a:lnTo>
                  <a:lnTo>
                    <a:pt x="620" y="50"/>
                  </a:lnTo>
                  <a:lnTo>
                    <a:pt x="616" y="50"/>
                  </a:lnTo>
                  <a:lnTo>
                    <a:pt x="616" y="42"/>
                  </a:lnTo>
                  <a:lnTo>
                    <a:pt x="611" y="43"/>
                  </a:lnTo>
                  <a:lnTo>
                    <a:pt x="606" y="50"/>
                  </a:lnTo>
                  <a:lnTo>
                    <a:pt x="608" y="50"/>
                  </a:lnTo>
                  <a:lnTo>
                    <a:pt x="608" y="53"/>
                  </a:lnTo>
                  <a:lnTo>
                    <a:pt x="605" y="55"/>
                  </a:lnTo>
                  <a:lnTo>
                    <a:pt x="601" y="53"/>
                  </a:lnTo>
                  <a:lnTo>
                    <a:pt x="600" y="50"/>
                  </a:lnTo>
                  <a:lnTo>
                    <a:pt x="598" y="48"/>
                  </a:lnTo>
                  <a:lnTo>
                    <a:pt x="596" y="52"/>
                  </a:lnTo>
                  <a:lnTo>
                    <a:pt x="593" y="52"/>
                  </a:lnTo>
                  <a:lnTo>
                    <a:pt x="593" y="48"/>
                  </a:lnTo>
                  <a:lnTo>
                    <a:pt x="596" y="47"/>
                  </a:lnTo>
                  <a:lnTo>
                    <a:pt x="596" y="45"/>
                  </a:lnTo>
                  <a:lnTo>
                    <a:pt x="593" y="45"/>
                  </a:lnTo>
                  <a:lnTo>
                    <a:pt x="591" y="48"/>
                  </a:lnTo>
                  <a:lnTo>
                    <a:pt x="585" y="50"/>
                  </a:lnTo>
                  <a:lnTo>
                    <a:pt x="585" y="52"/>
                  </a:lnTo>
                  <a:lnTo>
                    <a:pt x="581" y="52"/>
                  </a:lnTo>
                  <a:lnTo>
                    <a:pt x="580" y="50"/>
                  </a:lnTo>
                  <a:lnTo>
                    <a:pt x="577" y="50"/>
                  </a:lnTo>
                  <a:lnTo>
                    <a:pt x="575" y="48"/>
                  </a:lnTo>
                  <a:lnTo>
                    <a:pt x="572" y="43"/>
                  </a:lnTo>
                  <a:lnTo>
                    <a:pt x="570" y="43"/>
                  </a:lnTo>
                  <a:lnTo>
                    <a:pt x="565" y="45"/>
                  </a:lnTo>
                  <a:lnTo>
                    <a:pt x="560" y="45"/>
                  </a:lnTo>
                  <a:lnTo>
                    <a:pt x="558" y="45"/>
                  </a:lnTo>
                  <a:lnTo>
                    <a:pt x="557" y="42"/>
                  </a:lnTo>
                  <a:lnTo>
                    <a:pt x="553" y="42"/>
                  </a:lnTo>
                  <a:lnTo>
                    <a:pt x="552" y="37"/>
                  </a:lnTo>
                  <a:lnTo>
                    <a:pt x="545" y="40"/>
                  </a:lnTo>
                  <a:lnTo>
                    <a:pt x="540" y="38"/>
                  </a:lnTo>
                  <a:lnTo>
                    <a:pt x="535" y="37"/>
                  </a:lnTo>
                  <a:lnTo>
                    <a:pt x="535" y="33"/>
                  </a:lnTo>
                  <a:lnTo>
                    <a:pt x="532" y="30"/>
                  </a:lnTo>
                  <a:lnTo>
                    <a:pt x="528" y="30"/>
                  </a:lnTo>
                  <a:lnTo>
                    <a:pt x="530" y="32"/>
                  </a:lnTo>
                  <a:lnTo>
                    <a:pt x="522" y="33"/>
                  </a:lnTo>
                  <a:lnTo>
                    <a:pt x="520" y="30"/>
                  </a:lnTo>
                  <a:lnTo>
                    <a:pt x="517" y="28"/>
                  </a:lnTo>
                  <a:lnTo>
                    <a:pt x="510" y="25"/>
                  </a:lnTo>
                  <a:lnTo>
                    <a:pt x="508" y="27"/>
                  </a:lnTo>
                  <a:lnTo>
                    <a:pt x="505" y="25"/>
                  </a:lnTo>
                  <a:lnTo>
                    <a:pt x="502" y="27"/>
                  </a:lnTo>
                  <a:lnTo>
                    <a:pt x="507" y="30"/>
                  </a:lnTo>
                  <a:lnTo>
                    <a:pt x="505" y="32"/>
                  </a:lnTo>
                  <a:lnTo>
                    <a:pt x="510" y="33"/>
                  </a:lnTo>
                  <a:lnTo>
                    <a:pt x="513" y="32"/>
                  </a:lnTo>
                  <a:lnTo>
                    <a:pt x="520" y="37"/>
                  </a:lnTo>
                  <a:lnTo>
                    <a:pt x="520" y="40"/>
                  </a:lnTo>
                  <a:lnTo>
                    <a:pt x="522" y="47"/>
                  </a:lnTo>
                  <a:lnTo>
                    <a:pt x="517" y="47"/>
                  </a:lnTo>
                  <a:lnTo>
                    <a:pt x="515" y="52"/>
                  </a:lnTo>
                  <a:lnTo>
                    <a:pt x="513" y="48"/>
                  </a:lnTo>
                  <a:lnTo>
                    <a:pt x="510" y="48"/>
                  </a:lnTo>
                  <a:lnTo>
                    <a:pt x="505" y="50"/>
                  </a:lnTo>
                  <a:lnTo>
                    <a:pt x="492" y="50"/>
                  </a:lnTo>
                  <a:lnTo>
                    <a:pt x="487" y="47"/>
                  </a:lnTo>
                  <a:lnTo>
                    <a:pt x="485" y="48"/>
                  </a:lnTo>
                  <a:lnTo>
                    <a:pt x="480" y="50"/>
                  </a:lnTo>
                  <a:lnTo>
                    <a:pt x="480" y="55"/>
                  </a:lnTo>
                  <a:lnTo>
                    <a:pt x="475" y="53"/>
                  </a:lnTo>
                  <a:lnTo>
                    <a:pt x="477" y="60"/>
                  </a:lnTo>
                  <a:lnTo>
                    <a:pt x="475" y="57"/>
                  </a:lnTo>
                  <a:lnTo>
                    <a:pt x="470" y="55"/>
                  </a:lnTo>
                  <a:lnTo>
                    <a:pt x="469" y="58"/>
                  </a:lnTo>
                  <a:lnTo>
                    <a:pt x="470" y="62"/>
                  </a:lnTo>
                  <a:lnTo>
                    <a:pt x="470" y="63"/>
                  </a:lnTo>
                  <a:lnTo>
                    <a:pt x="464" y="62"/>
                  </a:lnTo>
                  <a:lnTo>
                    <a:pt x="460" y="65"/>
                  </a:lnTo>
                  <a:lnTo>
                    <a:pt x="464" y="67"/>
                  </a:lnTo>
                  <a:lnTo>
                    <a:pt x="460" y="68"/>
                  </a:lnTo>
                  <a:lnTo>
                    <a:pt x="457" y="70"/>
                  </a:lnTo>
                  <a:lnTo>
                    <a:pt x="457" y="73"/>
                  </a:lnTo>
                  <a:lnTo>
                    <a:pt x="460" y="76"/>
                  </a:lnTo>
                  <a:lnTo>
                    <a:pt x="462" y="78"/>
                  </a:lnTo>
                  <a:lnTo>
                    <a:pt x="457" y="76"/>
                  </a:lnTo>
                  <a:lnTo>
                    <a:pt x="454" y="78"/>
                  </a:lnTo>
                  <a:lnTo>
                    <a:pt x="449" y="78"/>
                  </a:lnTo>
                  <a:lnTo>
                    <a:pt x="445" y="85"/>
                  </a:lnTo>
                  <a:lnTo>
                    <a:pt x="442" y="91"/>
                  </a:lnTo>
                  <a:lnTo>
                    <a:pt x="439" y="93"/>
                  </a:lnTo>
                  <a:lnTo>
                    <a:pt x="437" y="98"/>
                  </a:lnTo>
                  <a:lnTo>
                    <a:pt x="434" y="101"/>
                  </a:lnTo>
                  <a:lnTo>
                    <a:pt x="437" y="103"/>
                  </a:lnTo>
                  <a:lnTo>
                    <a:pt x="445" y="105"/>
                  </a:lnTo>
                  <a:lnTo>
                    <a:pt x="442" y="106"/>
                  </a:lnTo>
                  <a:lnTo>
                    <a:pt x="440" y="110"/>
                  </a:lnTo>
                  <a:lnTo>
                    <a:pt x="449" y="111"/>
                  </a:lnTo>
                  <a:lnTo>
                    <a:pt x="445" y="113"/>
                  </a:lnTo>
                  <a:lnTo>
                    <a:pt x="439" y="113"/>
                  </a:lnTo>
                  <a:lnTo>
                    <a:pt x="437" y="110"/>
                  </a:lnTo>
                  <a:lnTo>
                    <a:pt x="437" y="113"/>
                  </a:lnTo>
                  <a:lnTo>
                    <a:pt x="442" y="116"/>
                  </a:lnTo>
                  <a:lnTo>
                    <a:pt x="442" y="121"/>
                  </a:lnTo>
                  <a:lnTo>
                    <a:pt x="445" y="126"/>
                  </a:lnTo>
                  <a:lnTo>
                    <a:pt x="439" y="121"/>
                  </a:lnTo>
                  <a:lnTo>
                    <a:pt x="435" y="115"/>
                  </a:lnTo>
                  <a:lnTo>
                    <a:pt x="430" y="115"/>
                  </a:lnTo>
                  <a:lnTo>
                    <a:pt x="430" y="116"/>
                  </a:lnTo>
                  <a:lnTo>
                    <a:pt x="429" y="120"/>
                  </a:lnTo>
                  <a:lnTo>
                    <a:pt x="429" y="116"/>
                  </a:lnTo>
                  <a:lnTo>
                    <a:pt x="419" y="110"/>
                  </a:lnTo>
                  <a:lnTo>
                    <a:pt x="410" y="111"/>
                  </a:lnTo>
                  <a:lnTo>
                    <a:pt x="414" y="115"/>
                  </a:lnTo>
                  <a:lnTo>
                    <a:pt x="410" y="116"/>
                  </a:lnTo>
                  <a:lnTo>
                    <a:pt x="407" y="115"/>
                  </a:lnTo>
                  <a:lnTo>
                    <a:pt x="405" y="115"/>
                  </a:lnTo>
                  <a:lnTo>
                    <a:pt x="404" y="116"/>
                  </a:lnTo>
                  <a:lnTo>
                    <a:pt x="407" y="121"/>
                  </a:lnTo>
                  <a:lnTo>
                    <a:pt x="405" y="123"/>
                  </a:lnTo>
                  <a:lnTo>
                    <a:pt x="405" y="121"/>
                  </a:lnTo>
                  <a:lnTo>
                    <a:pt x="404" y="123"/>
                  </a:lnTo>
                  <a:lnTo>
                    <a:pt x="404" y="125"/>
                  </a:lnTo>
                  <a:lnTo>
                    <a:pt x="399" y="126"/>
                  </a:lnTo>
                  <a:lnTo>
                    <a:pt x="392" y="128"/>
                  </a:lnTo>
                  <a:lnTo>
                    <a:pt x="397" y="126"/>
                  </a:lnTo>
                  <a:lnTo>
                    <a:pt x="400" y="121"/>
                  </a:lnTo>
                  <a:lnTo>
                    <a:pt x="400" y="115"/>
                  </a:lnTo>
                  <a:lnTo>
                    <a:pt x="404" y="110"/>
                  </a:lnTo>
                  <a:lnTo>
                    <a:pt x="402" y="108"/>
                  </a:lnTo>
                  <a:lnTo>
                    <a:pt x="397" y="106"/>
                  </a:lnTo>
                  <a:lnTo>
                    <a:pt x="390" y="96"/>
                  </a:lnTo>
                  <a:lnTo>
                    <a:pt x="387" y="91"/>
                  </a:lnTo>
                  <a:lnTo>
                    <a:pt x="380" y="90"/>
                  </a:lnTo>
                  <a:lnTo>
                    <a:pt x="376" y="86"/>
                  </a:lnTo>
                  <a:lnTo>
                    <a:pt x="372" y="88"/>
                  </a:lnTo>
                  <a:lnTo>
                    <a:pt x="376" y="90"/>
                  </a:lnTo>
                  <a:lnTo>
                    <a:pt x="372" y="91"/>
                  </a:lnTo>
                  <a:lnTo>
                    <a:pt x="369" y="96"/>
                  </a:lnTo>
                  <a:lnTo>
                    <a:pt x="366" y="95"/>
                  </a:lnTo>
                  <a:lnTo>
                    <a:pt x="367" y="93"/>
                  </a:lnTo>
                  <a:lnTo>
                    <a:pt x="362" y="93"/>
                  </a:lnTo>
                  <a:lnTo>
                    <a:pt x="361" y="96"/>
                  </a:lnTo>
                  <a:lnTo>
                    <a:pt x="357" y="90"/>
                  </a:lnTo>
                  <a:lnTo>
                    <a:pt x="356" y="90"/>
                  </a:lnTo>
                  <a:lnTo>
                    <a:pt x="354" y="93"/>
                  </a:lnTo>
                  <a:lnTo>
                    <a:pt x="357" y="95"/>
                  </a:lnTo>
                  <a:lnTo>
                    <a:pt x="354" y="98"/>
                  </a:lnTo>
                  <a:lnTo>
                    <a:pt x="352" y="103"/>
                  </a:lnTo>
                  <a:lnTo>
                    <a:pt x="354" y="105"/>
                  </a:lnTo>
                  <a:lnTo>
                    <a:pt x="349" y="108"/>
                  </a:lnTo>
                  <a:lnTo>
                    <a:pt x="346" y="105"/>
                  </a:lnTo>
                  <a:lnTo>
                    <a:pt x="344" y="105"/>
                  </a:lnTo>
                  <a:lnTo>
                    <a:pt x="342" y="103"/>
                  </a:lnTo>
                  <a:lnTo>
                    <a:pt x="346" y="98"/>
                  </a:lnTo>
                  <a:lnTo>
                    <a:pt x="342" y="98"/>
                  </a:lnTo>
                  <a:lnTo>
                    <a:pt x="341" y="103"/>
                  </a:lnTo>
                  <a:lnTo>
                    <a:pt x="336" y="105"/>
                  </a:lnTo>
                  <a:lnTo>
                    <a:pt x="334" y="108"/>
                  </a:lnTo>
                  <a:lnTo>
                    <a:pt x="332" y="111"/>
                  </a:lnTo>
                  <a:lnTo>
                    <a:pt x="339" y="115"/>
                  </a:lnTo>
                  <a:lnTo>
                    <a:pt x="334" y="118"/>
                  </a:lnTo>
                  <a:lnTo>
                    <a:pt x="329" y="116"/>
                  </a:lnTo>
                  <a:lnTo>
                    <a:pt x="322" y="120"/>
                  </a:lnTo>
                  <a:lnTo>
                    <a:pt x="324" y="123"/>
                  </a:lnTo>
                  <a:lnTo>
                    <a:pt x="331" y="123"/>
                  </a:lnTo>
                  <a:lnTo>
                    <a:pt x="329" y="128"/>
                  </a:lnTo>
                  <a:lnTo>
                    <a:pt x="326" y="128"/>
                  </a:lnTo>
                  <a:lnTo>
                    <a:pt x="321" y="123"/>
                  </a:lnTo>
                  <a:lnTo>
                    <a:pt x="316" y="126"/>
                  </a:lnTo>
                  <a:lnTo>
                    <a:pt x="312" y="128"/>
                  </a:lnTo>
                  <a:lnTo>
                    <a:pt x="312" y="131"/>
                  </a:lnTo>
                  <a:lnTo>
                    <a:pt x="314" y="135"/>
                  </a:lnTo>
                  <a:lnTo>
                    <a:pt x="314" y="136"/>
                  </a:lnTo>
                  <a:lnTo>
                    <a:pt x="317" y="136"/>
                  </a:lnTo>
                  <a:lnTo>
                    <a:pt x="314" y="140"/>
                  </a:lnTo>
                  <a:lnTo>
                    <a:pt x="316" y="143"/>
                  </a:lnTo>
                  <a:lnTo>
                    <a:pt x="312" y="145"/>
                  </a:lnTo>
                  <a:lnTo>
                    <a:pt x="309" y="148"/>
                  </a:lnTo>
                  <a:lnTo>
                    <a:pt x="317" y="150"/>
                  </a:lnTo>
                  <a:lnTo>
                    <a:pt x="312" y="151"/>
                  </a:lnTo>
                  <a:lnTo>
                    <a:pt x="311" y="155"/>
                  </a:lnTo>
                  <a:lnTo>
                    <a:pt x="306" y="153"/>
                  </a:lnTo>
                  <a:lnTo>
                    <a:pt x="304" y="150"/>
                  </a:lnTo>
                  <a:lnTo>
                    <a:pt x="301" y="148"/>
                  </a:lnTo>
                  <a:lnTo>
                    <a:pt x="296" y="150"/>
                  </a:lnTo>
                  <a:lnTo>
                    <a:pt x="294" y="146"/>
                  </a:lnTo>
                  <a:lnTo>
                    <a:pt x="291" y="145"/>
                  </a:lnTo>
                  <a:lnTo>
                    <a:pt x="287" y="146"/>
                  </a:lnTo>
                  <a:lnTo>
                    <a:pt x="292" y="151"/>
                  </a:lnTo>
                  <a:lnTo>
                    <a:pt x="291" y="151"/>
                  </a:lnTo>
                  <a:lnTo>
                    <a:pt x="287" y="156"/>
                  </a:lnTo>
                  <a:lnTo>
                    <a:pt x="292" y="160"/>
                  </a:lnTo>
                  <a:lnTo>
                    <a:pt x="297" y="160"/>
                  </a:lnTo>
                  <a:lnTo>
                    <a:pt x="296" y="163"/>
                  </a:lnTo>
                  <a:lnTo>
                    <a:pt x="296" y="168"/>
                  </a:lnTo>
                  <a:lnTo>
                    <a:pt x="294" y="166"/>
                  </a:lnTo>
                  <a:lnTo>
                    <a:pt x="291" y="166"/>
                  </a:lnTo>
                  <a:lnTo>
                    <a:pt x="292" y="171"/>
                  </a:lnTo>
                  <a:lnTo>
                    <a:pt x="291" y="174"/>
                  </a:lnTo>
                  <a:lnTo>
                    <a:pt x="289" y="181"/>
                  </a:lnTo>
                  <a:lnTo>
                    <a:pt x="281" y="166"/>
                  </a:lnTo>
                  <a:lnTo>
                    <a:pt x="276" y="156"/>
                  </a:lnTo>
                  <a:lnTo>
                    <a:pt x="274" y="153"/>
                  </a:lnTo>
                  <a:lnTo>
                    <a:pt x="276" y="148"/>
                  </a:lnTo>
                  <a:lnTo>
                    <a:pt x="273" y="151"/>
                  </a:lnTo>
                  <a:lnTo>
                    <a:pt x="268" y="155"/>
                  </a:lnTo>
                  <a:lnTo>
                    <a:pt x="268" y="160"/>
                  </a:lnTo>
                  <a:lnTo>
                    <a:pt x="263" y="161"/>
                  </a:lnTo>
                  <a:lnTo>
                    <a:pt x="263" y="163"/>
                  </a:lnTo>
                  <a:lnTo>
                    <a:pt x="258" y="163"/>
                  </a:lnTo>
                  <a:lnTo>
                    <a:pt x="254" y="166"/>
                  </a:lnTo>
                  <a:lnTo>
                    <a:pt x="251" y="170"/>
                  </a:lnTo>
                  <a:lnTo>
                    <a:pt x="253" y="174"/>
                  </a:lnTo>
                  <a:lnTo>
                    <a:pt x="253" y="186"/>
                  </a:lnTo>
                  <a:lnTo>
                    <a:pt x="254" y="188"/>
                  </a:lnTo>
                  <a:lnTo>
                    <a:pt x="254" y="191"/>
                  </a:lnTo>
                  <a:lnTo>
                    <a:pt x="249" y="193"/>
                  </a:lnTo>
                  <a:lnTo>
                    <a:pt x="248" y="198"/>
                  </a:lnTo>
                  <a:lnTo>
                    <a:pt x="241" y="199"/>
                  </a:lnTo>
                  <a:lnTo>
                    <a:pt x="241" y="203"/>
                  </a:lnTo>
                  <a:lnTo>
                    <a:pt x="236" y="206"/>
                  </a:lnTo>
                  <a:lnTo>
                    <a:pt x="236" y="211"/>
                  </a:lnTo>
                  <a:lnTo>
                    <a:pt x="233" y="214"/>
                  </a:lnTo>
                  <a:lnTo>
                    <a:pt x="224" y="223"/>
                  </a:lnTo>
                  <a:lnTo>
                    <a:pt x="211" y="231"/>
                  </a:lnTo>
                  <a:lnTo>
                    <a:pt x="198" y="231"/>
                  </a:lnTo>
                  <a:lnTo>
                    <a:pt x="193" y="233"/>
                  </a:lnTo>
                  <a:lnTo>
                    <a:pt x="186" y="234"/>
                  </a:lnTo>
                  <a:lnTo>
                    <a:pt x="180" y="236"/>
                  </a:lnTo>
                  <a:lnTo>
                    <a:pt x="175" y="234"/>
                  </a:lnTo>
                  <a:lnTo>
                    <a:pt x="166" y="236"/>
                  </a:lnTo>
                  <a:lnTo>
                    <a:pt x="166" y="241"/>
                  </a:lnTo>
                  <a:lnTo>
                    <a:pt x="161" y="243"/>
                  </a:lnTo>
                  <a:lnTo>
                    <a:pt x="145" y="243"/>
                  </a:lnTo>
                  <a:lnTo>
                    <a:pt x="141" y="244"/>
                  </a:lnTo>
                  <a:lnTo>
                    <a:pt x="140" y="248"/>
                  </a:lnTo>
                  <a:lnTo>
                    <a:pt x="130" y="253"/>
                  </a:lnTo>
                  <a:lnTo>
                    <a:pt x="121" y="253"/>
                  </a:lnTo>
                  <a:lnTo>
                    <a:pt x="118" y="251"/>
                  </a:lnTo>
                  <a:lnTo>
                    <a:pt x="115" y="251"/>
                  </a:lnTo>
                  <a:lnTo>
                    <a:pt x="113" y="248"/>
                  </a:lnTo>
                  <a:lnTo>
                    <a:pt x="108" y="249"/>
                  </a:lnTo>
                  <a:lnTo>
                    <a:pt x="105" y="256"/>
                  </a:lnTo>
                  <a:lnTo>
                    <a:pt x="95" y="258"/>
                  </a:lnTo>
                  <a:lnTo>
                    <a:pt x="93" y="259"/>
                  </a:lnTo>
                  <a:lnTo>
                    <a:pt x="91" y="259"/>
                  </a:lnTo>
                  <a:lnTo>
                    <a:pt x="83" y="266"/>
                  </a:lnTo>
                  <a:lnTo>
                    <a:pt x="73" y="269"/>
                  </a:lnTo>
                  <a:lnTo>
                    <a:pt x="58" y="274"/>
                  </a:lnTo>
                  <a:lnTo>
                    <a:pt x="53" y="281"/>
                  </a:lnTo>
                  <a:lnTo>
                    <a:pt x="53" y="287"/>
                  </a:lnTo>
                  <a:lnTo>
                    <a:pt x="47" y="292"/>
                  </a:lnTo>
                  <a:lnTo>
                    <a:pt x="43" y="291"/>
                  </a:lnTo>
                  <a:lnTo>
                    <a:pt x="45" y="287"/>
                  </a:lnTo>
                  <a:lnTo>
                    <a:pt x="45" y="284"/>
                  </a:lnTo>
                  <a:lnTo>
                    <a:pt x="47" y="279"/>
                  </a:lnTo>
                  <a:lnTo>
                    <a:pt x="47" y="274"/>
                  </a:lnTo>
                  <a:lnTo>
                    <a:pt x="38" y="281"/>
                  </a:lnTo>
                  <a:lnTo>
                    <a:pt x="37" y="286"/>
                  </a:lnTo>
                  <a:lnTo>
                    <a:pt x="32" y="296"/>
                  </a:lnTo>
                  <a:lnTo>
                    <a:pt x="35" y="302"/>
                  </a:lnTo>
                  <a:lnTo>
                    <a:pt x="33" y="307"/>
                  </a:lnTo>
                  <a:lnTo>
                    <a:pt x="33" y="319"/>
                  </a:lnTo>
                  <a:lnTo>
                    <a:pt x="23" y="329"/>
                  </a:lnTo>
                  <a:lnTo>
                    <a:pt x="20" y="344"/>
                  </a:lnTo>
                  <a:lnTo>
                    <a:pt x="23" y="351"/>
                  </a:lnTo>
                  <a:lnTo>
                    <a:pt x="22" y="361"/>
                  </a:lnTo>
                  <a:lnTo>
                    <a:pt x="30" y="374"/>
                  </a:lnTo>
                  <a:lnTo>
                    <a:pt x="30" y="379"/>
                  </a:lnTo>
                  <a:lnTo>
                    <a:pt x="33" y="382"/>
                  </a:lnTo>
                  <a:lnTo>
                    <a:pt x="30" y="389"/>
                  </a:lnTo>
                  <a:lnTo>
                    <a:pt x="32" y="395"/>
                  </a:lnTo>
                  <a:lnTo>
                    <a:pt x="27" y="397"/>
                  </a:lnTo>
                  <a:lnTo>
                    <a:pt x="25" y="394"/>
                  </a:lnTo>
                  <a:lnTo>
                    <a:pt x="25" y="385"/>
                  </a:lnTo>
                  <a:lnTo>
                    <a:pt x="22" y="390"/>
                  </a:lnTo>
                  <a:lnTo>
                    <a:pt x="20" y="389"/>
                  </a:lnTo>
                  <a:lnTo>
                    <a:pt x="20" y="382"/>
                  </a:lnTo>
                  <a:lnTo>
                    <a:pt x="15" y="372"/>
                  </a:lnTo>
                  <a:lnTo>
                    <a:pt x="12" y="377"/>
                  </a:lnTo>
                  <a:lnTo>
                    <a:pt x="13" y="385"/>
                  </a:lnTo>
                  <a:lnTo>
                    <a:pt x="20" y="392"/>
                  </a:lnTo>
                  <a:lnTo>
                    <a:pt x="25" y="400"/>
                  </a:lnTo>
                  <a:lnTo>
                    <a:pt x="18" y="402"/>
                  </a:lnTo>
                  <a:lnTo>
                    <a:pt x="12" y="395"/>
                  </a:lnTo>
                  <a:lnTo>
                    <a:pt x="12" y="387"/>
                  </a:lnTo>
                  <a:lnTo>
                    <a:pt x="8" y="390"/>
                  </a:lnTo>
                  <a:lnTo>
                    <a:pt x="7" y="392"/>
                  </a:lnTo>
                  <a:lnTo>
                    <a:pt x="10" y="399"/>
                  </a:lnTo>
                  <a:lnTo>
                    <a:pt x="18" y="409"/>
                  </a:lnTo>
                  <a:lnTo>
                    <a:pt x="23" y="420"/>
                  </a:lnTo>
                  <a:lnTo>
                    <a:pt x="23" y="444"/>
                  </a:lnTo>
                  <a:lnTo>
                    <a:pt x="27" y="447"/>
                  </a:lnTo>
                  <a:lnTo>
                    <a:pt x="28" y="460"/>
                  </a:lnTo>
                  <a:lnTo>
                    <a:pt x="37" y="475"/>
                  </a:lnTo>
                  <a:lnTo>
                    <a:pt x="33" y="482"/>
                  </a:lnTo>
                  <a:lnTo>
                    <a:pt x="35" y="507"/>
                  </a:lnTo>
                  <a:lnTo>
                    <a:pt x="33" y="510"/>
                  </a:lnTo>
                  <a:lnTo>
                    <a:pt x="35" y="517"/>
                  </a:lnTo>
                  <a:lnTo>
                    <a:pt x="35" y="523"/>
                  </a:lnTo>
                  <a:lnTo>
                    <a:pt x="40" y="535"/>
                  </a:lnTo>
                  <a:lnTo>
                    <a:pt x="42" y="540"/>
                  </a:lnTo>
                  <a:lnTo>
                    <a:pt x="37" y="543"/>
                  </a:lnTo>
                  <a:lnTo>
                    <a:pt x="38" y="545"/>
                  </a:lnTo>
                  <a:lnTo>
                    <a:pt x="37" y="552"/>
                  </a:lnTo>
                  <a:lnTo>
                    <a:pt x="37" y="560"/>
                  </a:lnTo>
                  <a:lnTo>
                    <a:pt x="32" y="565"/>
                  </a:lnTo>
                  <a:lnTo>
                    <a:pt x="33" y="566"/>
                  </a:lnTo>
                  <a:lnTo>
                    <a:pt x="32" y="573"/>
                  </a:lnTo>
                  <a:lnTo>
                    <a:pt x="28" y="575"/>
                  </a:lnTo>
                  <a:lnTo>
                    <a:pt x="28" y="581"/>
                  </a:lnTo>
                  <a:lnTo>
                    <a:pt x="20" y="586"/>
                  </a:lnTo>
                  <a:lnTo>
                    <a:pt x="17" y="583"/>
                  </a:lnTo>
                  <a:lnTo>
                    <a:pt x="12" y="591"/>
                  </a:lnTo>
                  <a:lnTo>
                    <a:pt x="12" y="606"/>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grpSp>
          <p:nvGrpSpPr>
            <p:cNvPr id="6" name="Group 293"/>
            <p:cNvGrpSpPr/>
            <p:nvPr/>
          </p:nvGrpSpPr>
          <p:grpSpPr>
            <a:xfrm>
              <a:off x="6156014" y="1963391"/>
              <a:ext cx="2252873" cy="885062"/>
              <a:chOff x="6156014" y="1963391"/>
              <a:chExt cx="2252873" cy="885062"/>
            </a:xfrm>
            <a:grpFill/>
          </p:grpSpPr>
          <p:sp>
            <p:nvSpPr>
              <p:cNvPr id="393" name="Freeform 6"/>
              <p:cNvSpPr>
                <a:spLocks noEditPoints="1"/>
              </p:cNvSpPr>
              <p:nvPr/>
            </p:nvSpPr>
            <p:spPr bwMode="auto">
              <a:xfrm>
                <a:off x="6700770" y="1963391"/>
                <a:ext cx="1708117" cy="804131"/>
              </a:xfrm>
              <a:custGeom>
                <a:avLst/>
                <a:gdLst/>
                <a:ahLst/>
                <a:cxnLst>
                  <a:cxn ang="0">
                    <a:pos x="2490" y="1201"/>
                  </a:cxn>
                  <a:cxn ang="0">
                    <a:pos x="2291" y="1125"/>
                  </a:cxn>
                  <a:cxn ang="0">
                    <a:pos x="2137" y="1103"/>
                  </a:cxn>
                  <a:cxn ang="0">
                    <a:pos x="1789" y="1206"/>
                  </a:cxn>
                  <a:cxn ang="0">
                    <a:pos x="1494" y="1221"/>
                  </a:cxn>
                  <a:cxn ang="0">
                    <a:pos x="1110" y="1140"/>
                  </a:cxn>
                  <a:cxn ang="0">
                    <a:pos x="828" y="1160"/>
                  </a:cxn>
                  <a:cxn ang="0">
                    <a:pos x="668" y="1274"/>
                  </a:cxn>
                  <a:cxn ang="0">
                    <a:pos x="550" y="1411"/>
                  </a:cxn>
                  <a:cxn ang="0">
                    <a:pos x="376" y="1489"/>
                  </a:cxn>
                  <a:cxn ang="0">
                    <a:pos x="228" y="1264"/>
                  </a:cxn>
                  <a:cxn ang="0">
                    <a:pos x="60" y="987"/>
                  </a:cxn>
                  <a:cxn ang="0">
                    <a:pos x="67" y="618"/>
                  </a:cxn>
                  <a:cxn ang="0">
                    <a:pos x="246" y="756"/>
                  </a:cxn>
                  <a:cxn ang="0">
                    <a:pos x="203" y="851"/>
                  </a:cxn>
                  <a:cxn ang="0">
                    <a:pos x="311" y="658"/>
                  </a:cxn>
                  <a:cxn ang="0">
                    <a:pos x="485" y="652"/>
                  </a:cxn>
                  <a:cxn ang="0">
                    <a:pos x="723" y="595"/>
                  </a:cxn>
                  <a:cxn ang="0">
                    <a:pos x="788" y="439"/>
                  </a:cxn>
                  <a:cxn ang="0">
                    <a:pos x="901" y="670"/>
                  </a:cxn>
                  <a:cxn ang="0">
                    <a:pos x="823" y="434"/>
                  </a:cxn>
                  <a:cxn ang="0">
                    <a:pos x="999" y="467"/>
                  </a:cxn>
                  <a:cxn ang="0">
                    <a:pos x="951" y="319"/>
                  </a:cxn>
                  <a:cxn ang="0">
                    <a:pos x="1027" y="178"/>
                  </a:cxn>
                  <a:cxn ang="0">
                    <a:pos x="1142" y="78"/>
                  </a:cxn>
                  <a:cxn ang="0">
                    <a:pos x="1351" y="47"/>
                  </a:cxn>
                  <a:cxn ang="0">
                    <a:pos x="1366" y="255"/>
                  </a:cxn>
                  <a:cxn ang="0">
                    <a:pos x="1578" y="183"/>
                  </a:cxn>
                  <a:cxn ang="0">
                    <a:pos x="1798" y="173"/>
                  </a:cxn>
                  <a:cxn ang="0">
                    <a:pos x="2019" y="205"/>
                  </a:cxn>
                  <a:cxn ang="0">
                    <a:pos x="2120" y="137"/>
                  </a:cxn>
                  <a:cxn ang="0">
                    <a:pos x="2500" y="155"/>
                  </a:cxn>
                  <a:cxn ang="0">
                    <a:pos x="2710" y="59"/>
                  </a:cxn>
                  <a:cxn ang="0">
                    <a:pos x="3053" y="105"/>
                  </a:cxn>
                  <a:cxn ang="0">
                    <a:pos x="3142" y="138"/>
                  </a:cxn>
                  <a:cxn ang="0">
                    <a:pos x="3035" y="198"/>
                  </a:cxn>
                  <a:cxn ang="0">
                    <a:pos x="3087" y="349"/>
                  </a:cxn>
                  <a:cxn ang="0">
                    <a:pos x="3053" y="595"/>
                  </a:cxn>
                  <a:cxn ang="0">
                    <a:pos x="2969" y="735"/>
                  </a:cxn>
                  <a:cxn ang="0">
                    <a:pos x="2974" y="1022"/>
                  </a:cxn>
                  <a:cxn ang="0">
                    <a:pos x="2879" y="567"/>
                  </a:cxn>
                  <a:cxn ang="0">
                    <a:pos x="2796" y="562"/>
                  </a:cxn>
                  <a:cxn ang="0">
                    <a:pos x="2681" y="735"/>
                  </a:cxn>
                  <a:cxn ang="0">
                    <a:pos x="2452" y="858"/>
                  </a:cxn>
                  <a:cxn ang="0">
                    <a:pos x="2588" y="1027"/>
                  </a:cxn>
                  <a:cxn ang="0">
                    <a:pos x="2529" y="1392"/>
                  </a:cxn>
                  <a:cxn ang="0">
                    <a:pos x="469" y="416"/>
                  </a:cxn>
                  <a:cxn ang="0">
                    <a:pos x="607" y="196"/>
                  </a:cxn>
                  <a:cxn ang="0">
                    <a:pos x="421" y="318"/>
                  </a:cxn>
                  <a:cxn ang="0">
                    <a:pos x="449" y="525"/>
                  </a:cxn>
                  <a:cxn ang="0">
                    <a:pos x="404" y="497"/>
                  </a:cxn>
                  <a:cxn ang="0">
                    <a:pos x="163" y="804"/>
                  </a:cxn>
                  <a:cxn ang="0">
                    <a:pos x="514" y="622"/>
                  </a:cxn>
                  <a:cxn ang="0">
                    <a:pos x="731" y="394"/>
                  </a:cxn>
                  <a:cxn ang="0">
                    <a:pos x="884" y="397"/>
                  </a:cxn>
                  <a:cxn ang="0">
                    <a:pos x="962" y="271"/>
                  </a:cxn>
                  <a:cxn ang="0">
                    <a:pos x="1446" y="175"/>
                  </a:cxn>
                  <a:cxn ang="0">
                    <a:pos x="2625" y="88"/>
                  </a:cxn>
                  <a:cxn ang="0">
                    <a:pos x="2653" y="1063"/>
                  </a:cxn>
                  <a:cxn ang="0">
                    <a:pos x="2666" y="1176"/>
                  </a:cxn>
                  <a:cxn ang="0">
                    <a:pos x="2663" y="723"/>
                  </a:cxn>
                  <a:cxn ang="0">
                    <a:pos x="2941" y="1117"/>
                  </a:cxn>
                  <a:cxn ang="0">
                    <a:pos x="2847" y="1274"/>
                  </a:cxn>
                </a:cxnLst>
                <a:rect l="0" t="0" r="r" b="b"/>
                <a:pathLst>
                  <a:path w="3193" h="1550">
                    <a:moveTo>
                      <a:pt x="2477" y="1409"/>
                    </a:moveTo>
                    <a:lnTo>
                      <a:pt x="2477" y="1407"/>
                    </a:lnTo>
                    <a:lnTo>
                      <a:pt x="2472" y="1404"/>
                    </a:lnTo>
                    <a:lnTo>
                      <a:pt x="2472" y="1404"/>
                    </a:lnTo>
                    <a:lnTo>
                      <a:pt x="2474" y="1402"/>
                    </a:lnTo>
                    <a:lnTo>
                      <a:pt x="2474" y="1399"/>
                    </a:lnTo>
                    <a:lnTo>
                      <a:pt x="2472" y="1399"/>
                    </a:lnTo>
                    <a:lnTo>
                      <a:pt x="2470" y="1394"/>
                    </a:lnTo>
                    <a:lnTo>
                      <a:pt x="2470" y="1392"/>
                    </a:lnTo>
                    <a:lnTo>
                      <a:pt x="2474" y="1391"/>
                    </a:lnTo>
                    <a:lnTo>
                      <a:pt x="2480" y="1392"/>
                    </a:lnTo>
                    <a:lnTo>
                      <a:pt x="2480" y="1391"/>
                    </a:lnTo>
                    <a:lnTo>
                      <a:pt x="2482" y="1387"/>
                    </a:lnTo>
                    <a:lnTo>
                      <a:pt x="2480" y="1386"/>
                    </a:lnTo>
                    <a:lnTo>
                      <a:pt x="2480" y="1382"/>
                    </a:lnTo>
                    <a:lnTo>
                      <a:pt x="2482" y="1381"/>
                    </a:lnTo>
                    <a:lnTo>
                      <a:pt x="2482" y="1376"/>
                    </a:lnTo>
                    <a:lnTo>
                      <a:pt x="2482" y="1372"/>
                    </a:lnTo>
                    <a:lnTo>
                      <a:pt x="2479" y="1371"/>
                    </a:lnTo>
                    <a:lnTo>
                      <a:pt x="2479" y="1362"/>
                    </a:lnTo>
                    <a:lnTo>
                      <a:pt x="2479" y="1359"/>
                    </a:lnTo>
                    <a:lnTo>
                      <a:pt x="2477" y="1354"/>
                    </a:lnTo>
                    <a:lnTo>
                      <a:pt x="2477" y="1351"/>
                    </a:lnTo>
                    <a:lnTo>
                      <a:pt x="2475" y="1346"/>
                    </a:lnTo>
                    <a:lnTo>
                      <a:pt x="2474" y="1344"/>
                    </a:lnTo>
                    <a:lnTo>
                      <a:pt x="2472" y="1341"/>
                    </a:lnTo>
                    <a:lnTo>
                      <a:pt x="2465" y="1333"/>
                    </a:lnTo>
                    <a:lnTo>
                      <a:pt x="2464" y="1329"/>
                    </a:lnTo>
                    <a:lnTo>
                      <a:pt x="2465" y="1328"/>
                    </a:lnTo>
                    <a:lnTo>
                      <a:pt x="2469" y="1326"/>
                    </a:lnTo>
                    <a:lnTo>
                      <a:pt x="2472" y="1324"/>
                    </a:lnTo>
                    <a:lnTo>
                      <a:pt x="2474" y="1323"/>
                    </a:lnTo>
                    <a:lnTo>
                      <a:pt x="2475" y="1319"/>
                    </a:lnTo>
                    <a:lnTo>
                      <a:pt x="2479" y="1313"/>
                    </a:lnTo>
                    <a:lnTo>
                      <a:pt x="2480" y="1313"/>
                    </a:lnTo>
                    <a:lnTo>
                      <a:pt x="2485" y="1314"/>
                    </a:lnTo>
                    <a:lnTo>
                      <a:pt x="2489" y="1314"/>
                    </a:lnTo>
                    <a:lnTo>
                      <a:pt x="2504" y="1318"/>
                    </a:lnTo>
                    <a:lnTo>
                      <a:pt x="2505" y="1318"/>
                    </a:lnTo>
                    <a:lnTo>
                      <a:pt x="2509" y="1318"/>
                    </a:lnTo>
                    <a:lnTo>
                      <a:pt x="2510" y="1316"/>
                    </a:lnTo>
                    <a:lnTo>
                      <a:pt x="2510" y="1313"/>
                    </a:lnTo>
                    <a:lnTo>
                      <a:pt x="2509" y="1309"/>
                    </a:lnTo>
                    <a:lnTo>
                      <a:pt x="2509" y="1308"/>
                    </a:lnTo>
                    <a:lnTo>
                      <a:pt x="2509" y="1306"/>
                    </a:lnTo>
                    <a:lnTo>
                      <a:pt x="2509" y="1304"/>
                    </a:lnTo>
                    <a:lnTo>
                      <a:pt x="2507" y="1301"/>
                    </a:lnTo>
                    <a:lnTo>
                      <a:pt x="2509" y="1298"/>
                    </a:lnTo>
                    <a:lnTo>
                      <a:pt x="2510" y="1296"/>
                    </a:lnTo>
                    <a:lnTo>
                      <a:pt x="2510" y="1293"/>
                    </a:lnTo>
                    <a:lnTo>
                      <a:pt x="2509" y="1289"/>
                    </a:lnTo>
                    <a:lnTo>
                      <a:pt x="2510" y="1288"/>
                    </a:lnTo>
                    <a:lnTo>
                      <a:pt x="2512" y="1288"/>
                    </a:lnTo>
                    <a:lnTo>
                      <a:pt x="2512" y="1284"/>
                    </a:lnTo>
                    <a:lnTo>
                      <a:pt x="2512" y="1283"/>
                    </a:lnTo>
                    <a:lnTo>
                      <a:pt x="2510" y="1279"/>
                    </a:lnTo>
                    <a:lnTo>
                      <a:pt x="2510" y="1278"/>
                    </a:lnTo>
                    <a:lnTo>
                      <a:pt x="2514" y="1276"/>
                    </a:lnTo>
                    <a:lnTo>
                      <a:pt x="2514" y="1274"/>
                    </a:lnTo>
                    <a:lnTo>
                      <a:pt x="2512" y="1271"/>
                    </a:lnTo>
                    <a:lnTo>
                      <a:pt x="2510" y="1268"/>
                    </a:lnTo>
                    <a:lnTo>
                      <a:pt x="2510" y="1263"/>
                    </a:lnTo>
                    <a:lnTo>
                      <a:pt x="2512" y="1261"/>
                    </a:lnTo>
                    <a:lnTo>
                      <a:pt x="2512" y="1261"/>
                    </a:lnTo>
                    <a:lnTo>
                      <a:pt x="2512" y="1259"/>
                    </a:lnTo>
                    <a:lnTo>
                      <a:pt x="2512" y="1258"/>
                    </a:lnTo>
                    <a:lnTo>
                      <a:pt x="2512" y="1255"/>
                    </a:lnTo>
                    <a:lnTo>
                      <a:pt x="2509" y="1253"/>
                    </a:lnTo>
                    <a:lnTo>
                      <a:pt x="2509" y="1251"/>
                    </a:lnTo>
                    <a:lnTo>
                      <a:pt x="2509" y="1248"/>
                    </a:lnTo>
                    <a:lnTo>
                      <a:pt x="2510" y="1245"/>
                    </a:lnTo>
                    <a:lnTo>
                      <a:pt x="2509" y="1243"/>
                    </a:lnTo>
                    <a:lnTo>
                      <a:pt x="2507" y="1241"/>
                    </a:lnTo>
                    <a:lnTo>
                      <a:pt x="2507" y="1240"/>
                    </a:lnTo>
                    <a:lnTo>
                      <a:pt x="2510" y="1235"/>
                    </a:lnTo>
                    <a:lnTo>
                      <a:pt x="2514" y="1235"/>
                    </a:lnTo>
                    <a:lnTo>
                      <a:pt x="2514" y="1233"/>
                    </a:lnTo>
                    <a:lnTo>
                      <a:pt x="2515" y="1230"/>
                    </a:lnTo>
                    <a:lnTo>
                      <a:pt x="2515" y="1225"/>
                    </a:lnTo>
                    <a:lnTo>
                      <a:pt x="2512" y="1223"/>
                    </a:lnTo>
                    <a:lnTo>
                      <a:pt x="2510" y="1221"/>
                    </a:lnTo>
                    <a:lnTo>
                      <a:pt x="2510" y="1218"/>
                    </a:lnTo>
                    <a:lnTo>
                      <a:pt x="2505" y="1213"/>
                    </a:lnTo>
                    <a:lnTo>
                      <a:pt x="2505" y="1211"/>
                    </a:lnTo>
                    <a:lnTo>
                      <a:pt x="2507" y="1210"/>
                    </a:lnTo>
                    <a:lnTo>
                      <a:pt x="2505" y="1206"/>
                    </a:lnTo>
                    <a:lnTo>
                      <a:pt x="2504" y="1203"/>
                    </a:lnTo>
                    <a:lnTo>
                      <a:pt x="2499" y="1203"/>
                    </a:lnTo>
                    <a:lnTo>
                      <a:pt x="2497" y="1201"/>
                    </a:lnTo>
                    <a:lnTo>
                      <a:pt x="2492" y="1200"/>
                    </a:lnTo>
                    <a:lnTo>
                      <a:pt x="2490" y="1201"/>
                    </a:lnTo>
                    <a:lnTo>
                      <a:pt x="2485" y="1203"/>
                    </a:lnTo>
                    <a:lnTo>
                      <a:pt x="2484" y="1205"/>
                    </a:lnTo>
                    <a:lnTo>
                      <a:pt x="2482" y="1208"/>
                    </a:lnTo>
                    <a:lnTo>
                      <a:pt x="2480" y="1208"/>
                    </a:lnTo>
                    <a:lnTo>
                      <a:pt x="2477" y="1210"/>
                    </a:lnTo>
                    <a:lnTo>
                      <a:pt x="2477" y="1213"/>
                    </a:lnTo>
                    <a:lnTo>
                      <a:pt x="2472" y="1213"/>
                    </a:lnTo>
                    <a:lnTo>
                      <a:pt x="2469" y="1213"/>
                    </a:lnTo>
                    <a:lnTo>
                      <a:pt x="2467" y="1216"/>
                    </a:lnTo>
                    <a:lnTo>
                      <a:pt x="2467" y="1220"/>
                    </a:lnTo>
                    <a:lnTo>
                      <a:pt x="2464" y="1221"/>
                    </a:lnTo>
                    <a:lnTo>
                      <a:pt x="2462" y="1226"/>
                    </a:lnTo>
                    <a:lnTo>
                      <a:pt x="2462" y="1228"/>
                    </a:lnTo>
                    <a:lnTo>
                      <a:pt x="2460" y="1230"/>
                    </a:lnTo>
                    <a:lnTo>
                      <a:pt x="2457" y="1231"/>
                    </a:lnTo>
                    <a:lnTo>
                      <a:pt x="2450" y="1233"/>
                    </a:lnTo>
                    <a:lnTo>
                      <a:pt x="2449" y="1233"/>
                    </a:lnTo>
                    <a:lnTo>
                      <a:pt x="2444" y="1233"/>
                    </a:lnTo>
                    <a:lnTo>
                      <a:pt x="2442" y="1235"/>
                    </a:lnTo>
                    <a:lnTo>
                      <a:pt x="2441" y="1236"/>
                    </a:lnTo>
                    <a:lnTo>
                      <a:pt x="2439" y="1233"/>
                    </a:lnTo>
                    <a:lnTo>
                      <a:pt x="2436" y="1230"/>
                    </a:lnTo>
                    <a:lnTo>
                      <a:pt x="2432" y="1230"/>
                    </a:lnTo>
                    <a:lnTo>
                      <a:pt x="2429" y="1231"/>
                    </a:lnTo>
                    <a:lnTo>
                      <a:pt x="2426" y="1233"/>
                    </a:lnTo>
                    <a:lnTo>
                      <a:pt x="2424" y="1231"/>
                    </a:lnTo>
                    <a:lnTo>
                      <a:pt x="2421" y="1226"/>
                    </a:lnTo>
                    <a:lnTo>
                      <a:pt x="2419" y="1225"/>
                    </a:lnTo>
                    <a:lnTo>
                      <a:pt x="2414" y="1220"/>
                    </a:lnTo>
                    <a:lnTo>
                      <a:pt x="2414" y="1216"/>
                    </a:lnTo>
                    <a:lnTo>
                      <a:pt x="2416" y="1216"/>
                    </a:lnTo>
                    <a:lnTo>
                      <a:pt x="2416" y="1211"/>
                    </a:lnTo>
                    <a:lnTo>
                      <a:pt x="2414" y="1208"/>
                    </a:lnTo>
                    <a:lnTo>
                      <a:pt x="2414" y="1205"/>
                    </a:lnTo>
                    <a:lnTo>
                      <a:pt x="2409" y="1205"/>
                    </a:lnTo>
                    <a:lnTo>
                      <a:pt x="2409" y="1201"/>
                    </a:lnTo>
                    <a:lnTo>
                      <a:pt x="2409" y="1198"/>
                    </a:lnTo>
                    <a:lnTo>
                      <a:pt x="2411" y="1196"/>
                    </a:lnTo>
                    <a:lnTo>
                      <a:pt x="2412" y="1193"/>
                    </a:lnTo>
                    <a:lnTo>
                      <a:pt x="2409" y="1193"/>
                    </a:lnTo>
                    <a:lnTo>
                      <a:pt x="2407" y="1193"/>
                    </a:lnTo>
                    <a:lnTo>
                      <a:pt x="2406" y="1195"/>
                    </a:lnTo>
                    <a:lnTo>
                      <a:pt x="2402" y="1195"/>
                    </a:lnTo>
                    <a:lnTo>
                      <a:pt x="2399" y="1195"/>
                    </a:lnTo>
                    <a:lnTo>
                      <a:pt x="2396" y="1195"/>
                    </a:lnTo>
                    <a:lnTo>
                      <a:pt x="2394" y="1193"/>
                    </a:lnTo>
                    <a:lnTo>
                      <a:pt x="2392" y="1193"/>
                    </a:lnTo>
                    <a:lnTo>
                      <a:pt x="2391" y="1191"/>
                    </a:lnTo>
                    <a:lnTo>
                      <a:pt x="2386" y="1190"/>
                    </a:lnTo>
                    <a:lnTo>
                      <a:pt x="2384" y="1188"/>
                    </a:lnTo>
                    <a:lnTo>
                      <a:pt x="2382" y="1185"/>
                    </a:lnTo>
                    <a:lnTo>
                      <a:pt x="2381" y="1186"/>
                    </a:lnTo>
                    <a:lnTo>
                      <a:pt x="2379" y="1183"/>
                    </a:lnTo>
                    <a:lnTo>
                      <a:pt x="2377" y="1181"/>
                    </a:lnTo>
                    <a:lnTo>
                      <a:pt x="2376" y="1181"/>
                    </a:lnTo>
                    <a:lnTo>
                      <a:pt x="2372" y="1178"/>
                    </a:lnTo>
                    <a:lnTo>
                      <a:pt x="2372" y="1176"/>
                    </a:lnTo>
                    <a:lnTo>
                      <a:pt x="2371" y="1175"/>
                    </a:lnTo>
                    <a:lnTo>
                      <a:pt x="2367" y="1175"/>
                    </a:lnTo>
                    <a:lnTo>
                      <a:pt x="2366" y="1178"/>
                    </a:lnTo>
                    <a:lnTo>
                      <a:pt x="2364" y="1176"/>
                    </a:lnTo>
                    <a:lnTo>
                      <a:pt x="2361" y="1178"/>
                    </a:lnTo>
                    <a:lnTo>
                      <a:pt x="2361" y="1180"/>
                    </a:lnTo>
                    <a:lnTo>
                      <a:pt x="2357" y="1178"/>
                    </a:lnTo>
                    <a:lnTo>
                      <a:pt x="2356" y="1176"/>
                    </a:lnTo>
                    <a:lnTo>
                      <a:pt x="2354" y="1175"/>
                    </a:lnTo>
                    <a:lnTo>
                      <a:pt x="2349" y="1175"/>
                    </a:lnTo>
                    <a:lnTo>
                      <a:pt x="2348" y="1173"/>
                    </a:lnTo>
                    <a:lnTo>
                      <a:pt x="2349" y="1171"/>
                    </a:lnTo>
                    <a:lnTo>
                      <a:pt x="2349" y="1170"/>
                    </a:lnTo>
                    <a:lnTo>
                      <a:pt x="2346" y="1170"/>
                    </a:lnTo>
                    <a:lnTo>
                      <a:pt x="2343" y="1171"/>
                    </a:lnTo>
                    <a:lnTo>
                      <a:pt x="2338" y="1171"/>
                    </a:lnTo>
                    <a:lnTo>
                      <a:pt x="2336" y="1173"/>
                    </a:lnTo>
                    <a:lnTo>
                      <a:pt x="2334" y="1171"/>
                    </a:lnTo>
                    <a:lnTo>
                      <a:pt x="2331" y="1171"/>
                    </a:lnTo>
                    <a:lnTo>
                      <a:pt x="2328" y="1171"/>
                    </a:lnTo>
                    <a:lnTo>
                      <a:pt x="2326" y="1168"/>
                    </a:lnTo>
                    <a:lnTo>
                      <a:pt x="2323" y="1168"/>
                    </a:lnTo>
                    <a:lnTo>
                      <a:pt x="2316" y="1161"/>
                    </a:lnTo>
                    <a:lnTo>
                      <a:pt x="2314" y="1158"/>
                    </a:lnTo>
                    <a:lnTo>
                      <a:pt x="2314" y="1155"/>
                    </a:lnTo>
                    <a:lnTo>
                      <a:pt x="2314" y="1152"/>
                    </a:lnTo>
                    <a:lnTo>
                      <a:pt x="2311" y="1152"/>
                    </a:lnTo>
                    <a:lnTo>
                      <a:pt x="2308" y="1150"/>
                    </a:lnTo>
                    <a:lnTo>
                      <a:pt x="2308" y="1145"/>
                    </a:lnTo>
                    <a:lnTo>
                      <a:pt x="2306" y="1143"/>
                    </a:lnTo>
                    <a:lnTo>
                      <a:pt x="2306" y="1140"/>
                    </a:lnTo>
                    <a:lnTo>
                      <a:pt x="2304" y="1135"/>
                    </a:lnTo>
                    <a:lnTo>
                      <a:pt x="2294" y="1130"/>
                    </a:lnTo>
                    <a:lnTo>
                      <a:pt x="2291" y="1125"/>
                    </a:lnTo>
                    <a:lnTo>
                      <a:pt x="2289" y="1122"/>
                    </a:lnTo>
                    <a:lnTo>
                      <a:pt x="2288" y="1118"/>
                    </a:lnTo>
                    <a:lnTo>
                      <a:pt x="2284" y="1120"/>
                    </a:lnTo>
                    <a:lnTo>
                      <a:pt x="2284" y="1118"/>
                    </a:lnTo>
                    <a:lnTo>
                      <a:pt x="2284" y="1117"/>
                    </a:lnTo>
                    <a:lnTo>
                      <a:pt x="2284" y="1115"/>
                    </a:lnTo>
                    <a:lnTo>
                      <a:pt x="2281" y="1112"/>
                    </a:lnTo>
                    <a:lnTo>
                      <a:pt x="2279" y="1108"/>
                    </a:lnTo>
                    <a:lnTo>
                      <a:pt x="2278" y="1107"/>
                    </a:lnTo>
                    <a:lnTo>
                      <a:pt x="2276" y="1105"/>
                    </a:lnTo>
                    <a:lnTo>
                      <a:pt x="2273" y="1100"/>
                    </a:lnTo>
                    <a:lnTo>
                      <a:pt x="2271" y="1097"/>
                    </a:lnTo>
                    <a:lnTo>
                      <a:pt x="2266" y="1093"/>
                    </a:lnTo>
                    <a:lnTo>
                      <a:pt x="2266" y="1092"/>
                    </a:lnTo>
                    <a:lnTo>
                      <a:pt x="2268" y="1088"/>
                    </a:lnTo>
                    <a:lnTo>
                      <a:pt x="2266" y="1087"/>
                    </a:lnTo>
                    <a:lnTo>
                      <a:pt x="2259" y="1087"/>
                    </a:lnTo>
                    <a:lnTo>
                      <a:pt x="2259" y="1085"/>
                    </a:lnTo>
                    <a:lnTo>
                      <a:pt x="2259" y="1082"/>
                    </a:lnTo>
                    <a:lnTo>
                      <a:pt x="2258" y="1080"/>
                    </a:lnTo>
                    <a:lnTo>
                      <a:pt x="2258" y="1077"/>
                    </a:lnTo>
                    <a:lnTo>
                      <a:pt x="2256" y="1075"/>
                    </a:lnTo>
                    <a:lnTo>
                      <a:pt x="2253" y="1073"/>
                    </a:lnTo>
                    <a:lnTo>
                      <a:pt x="2253" y="1072"/>
                    </a:lnTo>
                    <a:lnTo>
                      <a:pt x="2251" y="1070"/>
                    </a:lnTo>
                    <a:lnTo>
                      <a:pt x="2250" y="1070"/>
                    </a:lnTo>
                    <a:lnTo>
                      <a:pt x="2246" y="1068"/>
                    </a:lnTo>
                    <a:lnTo>
                      <a:pt x="2245" y="1067"/>
                    </a:lnTo>
                    <a:lnTo>
                      <a:pt x="2246" y="1065"/>
                    </a:lnTo>
                    <a:lnTo>
                      <a:pt x="2245" y="1063"/>
                    </a:lnTo>
                    <a:lnTo>
                      <a:pt x="2241" y="1062"/>
                    </a:lnTo>
                    <a:lnTo>
                      <a:pt x="2240" y="1063"/>
                    </a:lnTo>
                    <a:lnTo>
                      <a:pt x="2238" y="1062"/>
                    </a:lnTo>
                    <a:lnTo>
                      <a:pt x="2235" y="1062"/>
                    </a:lnTo>
                    <a:lnTo>
                      <a:pt x="2235" y="1060"/>
                    </a:lnTo>
                    <a:lnTo>
                      <a:pt x="2235" y="1059"/>
                    </a:lnTo>
                    <a:lnTo>
                      <a:pt x="2233" y="1055"/>
                    </a:lnTo>
                    <a:lnTo>
                      <a:pt x="2230" y="1055"/>
                    </a:lnTo>
                    <a:lnTo>
                      <a:pt x="2228" y="1055"/>
                    </a:lnTo>
                    <a:lnTo>
                      <a:pt x="2226" y="1052"/>
                    </a:lnTo>
                    <a:lnTo>
                      <a:pt x="2223" y="1054"/>
                    </a:lnTo>
                    <a:lnTo>
                      <a:pt x="2220" y="1054"/>
                    </a:lnTo>
                    <a:lnTo>
                      <a:pt x="2218" y="1052"/>
                    </a:lnTo>
                    <a:lnTo>
                      <a:pt x="2216" y="1054"/>
                    </a:lnTo>
                    <a:lnTo>
                      <a:pt x="2216" y="1057"/>
                    </a:lnTo>
                    <a:lnTo>
                      <a:pt x="2215" y="1057"/>
                    </a:lnTo>
                    <a:lnTo>
                      <a:pt x="2210" y="1055"/>
                    </a:lnTo>
                    <a:lnTo>
                      <a:pt x="2208" y="1054"/>
                    </a:lnTo>
                    <a:lnTo>
                      <a:pt x="2205" y="1055"/>
                    </a:lnTo>
                    <a:lnTo>
                      <a:pt x="2200" y="1055"/>
                    </a:lnTo>
                    <a:lnTo>
                      <a:pt x="2198" y="1054"/>
                    </a:lnTo>
                    <a:lnTo>
                      <a:pt x="2196" y="1050"/>
                    </a:lnTo>
                    <a:lnTo>
                      <a:pt x="2188" y="1050"/>
                    </a:lnTo>
                    <a:lnTo>
                      <a:pt x="2185" y="1049"/>
                    </a:lnTo>
                    <a:lnTo>
                      <a:pt x="2181" y="1047"/>
                    </a:lnTo>
                    <a:lnTo>
                      <a:pt x="2178" y="1047"/>
                    </a:lnTo>
                    <a:lnTo>
                      <a:pt x="2176" y="1047"/>
                    </a:lnTo>
                    <a:lnTo>
                      <a:pt x="2170" y="1049"/>
                    </a:lnTo>
                    <a:lnTo>
                      <a:pt x="2168" y="1052"/>
                    </a:lnTo>
                    <a:lnTo>
                      <a:pt x="2166" y="1052"/>
                    </a:lnTo>
                    <a:lnTo>
                      <a:pt x="2165" y="1054"/>
                    </a:lnTo>
                    <a:lnTo>
                      <a:pt x="2160" y="1054"/>
                    </a:lnTo>
                    <a:lnTo>
                      <a:pt x="2156" y="1054"/>
                    </a:lnTo>
                    <a:lnTo>
                      <a:pt x="2151" y="1054"/>
                    </a:lnTo>
                    <a:lnTo>
                      <a:pt x="2148" y="1055"/>
                    </a:lnTo>
                    <a:lnTo>
                      <a:pt x="2145" y="1055"/>
                    </a:lnTo>
                    <a:lnTo>
                      <a:pt x="2142" y="1059"/>
                    </a:lnTo>
                    <a:lnTo>
                      <a:pt x="2138" y="1060"/>
                    </a:lnTo>
                    <a:lnTo>
                      <a:pt x="2135" y="1060"/>
                    </a:lnTo>
                    <a:lnTo>
                      <a:pt x="2135" y="1060"/>
                    </a:lnTo>
                    <a:lnTo>
                      <a:pt x="2132" y="1062"/>
                    </a:lnTo>
                    <a:lnTo>
                      <a:pt x="2128" y="1062"/>
                    </a:lnTo>
                    <a:lnTo>
                      <a:pt x="2122" y="1062"/>
                    </a:lnTo>
                    <a:lnTo>
                      <a:pt x="2120" y="1065"/>
                    </a:lnTo>
                    <a:lnTo>
                      <a:pt x="2120" y="1067"/>
                    </a:lnTo>
                    <a:lnTo>
                      <a:pt x="2115" y="1072"/>
                    </a:lnTo>
                    <a:lnTo>
                      <a:pt x="2115" y="1075"/>
                    </a:lnTo>
                    <a:lnTo>
                      <a:pt x="2112" y="1077"/>
                    </a:lnTo>
                    <a:lnTo>
                      <a:pt x="2112" y="1080"/>
                    </a:lnTo>
                    <a:lnTo>
                      <a:pt x="2110" y="1082"/>
                    </a:lnTo>
                    <a:lnTo>
                      <a:pt x="2110" y="1087"/>
                    </a:lnTo>
                    <a:lnTo>
                      <a:pt x="2112" y="1088"/>
                    </a:lnTo>
                    <a:lnTo>
                      <a:pt x="2115" y="1088"/>
                    </a:lnTo>
                    <a:lnTo>
                      <a:pt x="2120" y="1087"/>
                    </a:lnTo>
                    <a:lnTo>
                      <a:pt x="2123" y="1085"/>
                    </a:lnTo>
                    <a:lnTo>
                      <a:pt x="2127" y="1085"/>
                    </a:lnTo>
                    <a:lnTo>
                      <a:pt x="2130" y="1090"/>
                    </a:lnTo>
                    <a:lnTo>
                      <a:pt x="2132" y="1095"/>
                    </a:lnTo>
                    <a:lnTo>
                      <a:pt x="2135" y="1097"/>
                    </a:lnTo>
                    <a:lnTo>
                      <a:pt x="2135" y="1100"/>
                    </a:lnTo>
                    <a:lnTo>
                      <a:pt x="2137" y="1103"/>
                    </a:lnTo>
                    <a:lnTo>
                      <a:pt x="2137" y="1108"/>
                    </a:lnTo>
                    <a:lnTo>
                      <a:pt x="2133" y="1110"/>
                    </a:lnTo>
                    <a:lnTo>
                      <a:pt x="2130" y="1115"/>
                    </a:lnTo>
                    <a:lnTo>
                      <a:pt x="2128" y="1120"/>
                    </a:lnTo>
                    <a:lnTo>
                      <a:pt x="2127" y="1122"/>
                    </a:lnTo>
                    <a:lnTo>
                      <a:pt x="2123" y="1127"/>
                    </a:lnTo>
                    <a:lnTo>
                      <a:pt x="2123" y="1130"/>
                    </a:lnTo>
                    <a:lnTo>
                      <a:pt x="2125" y="1133"/>
                    </a:lnTo>
                    <a:lnTo>
                      <a:pt x="2125" y="1137"/>
                    </a:lnTo>
                    <a:lnTo>
                      <a:pt x="2125" y="1140"/>
                    </a:lnTo>
                    <a:lnTo>
                      <a:pt x="2128" y="1143"/>
                    </a:lnTo>
                    <a:lnTo>
                      <a:pt x="2128" y="1147"/>
                    </a:lnTo>
                    <a:lnTo>
                      <a:pt x="2125" y="1148"/>
                    </a:lnTo>
                    <a:lnTo>
                      <a:pt x="2123" y="1152"/>
                    </a:lnTo>
                    <a:lnTo>
                      <a:pt x="2125" y="1155"/>
                    </a:lnTo>
                    <a:lnTo>
                      <a:pt x="2125" y="1161"/>
                    </a:lnTo>
                    <a:lnTo>
                      <a:pt x="2125" y="1163"/>
                    </a:lnTo>
                    <a:lnTo>
                      <a:pt x="2125" y="1170"/>
                    </a:lnTo>
                    <a:lnTo>
                      <a:pt x="2127" y="1170"/>
                    </a:lnTo>
                    <a:lnTo>
                      <a:pt x="2128" y="1171"/>
                    </a:lnTo>
                    <a:lnTo>
                      <a:pt x="2132" y="1170"/>
                    </a:lnTo>
                    <a:lnTo>
                      <a:pt x="2133" y="1171"/>
                    </a:lnTo>
                    <a:lnTo>
                      <a:pt x="2133" y="1175"/>
                    </a:lnTo>
                    <a:lnTo>
                      <a:pt x="2132" y="1180"/>
                    </a:lnTo>
                    <a:lnTo>
                      <a:pt x="2128" y="1183"/>
                    </a:lnTo>
                    <a:lnTo>
                      <a:pt x="2120" y="1185"/>
                    </a:lnTo>
                    <a:lnTo>
                      <a:pt x="2115" y="1188"/>
                    </a:lnTo>
                    <a:lnTo>
                      <a:pt x="2103" y="1198"/>
                    </a:lnTo>
                    <a:lnTo>
                      <a:pt x="2100" y="1198"/>
                    </a:lnTo>
                    <a:lnTo>
                      <a:pt x="2097" y="1195"/>
                    </a:lnTo>
                    <a:lnTo>
                      <a:pt x="2090" y="1195"/>
                    </a:lnTo>
                    <a:lnTo>
                      <a:pt x="2085" y="1195"/>
                    </a:lnTo>
                    <a:lnTo>
                      <a:pt x="2085" y="1193"/>
                    </a:lnTo>
                    <a:lnTo>
                      <a:pt x="2080" y="1193"/>
                    </a:lnTo>
                    <a:lnTo>
                      <a:pt x="2078" y="1195"/>
                    </a:lnTo>
                    <a:lnTo>
                      <a:pt x="2075" y="1191"/>
                    </a:lnTo>
                    <a:lnTo>
                      <a:pt x="2067" y="1190"/>
                    </a:lnTo>
                    <a:lnTo>
                      <a:pt x="2058" y="1190"/>
                    </a:lnTo>
                    <a:lnTo>
                      <a:pt x="2058" y="1193"/>
                    </a:lnTo>
                    <a:lnTo>
                      <a:pt x="2053" y="1196"/>
                    </a:lnTo>
                    <a:lnTo>
                      <a:pt x="2049" y="1196"/>
                    </a:lnTo>
                    <a:lnTo>
                      <a:pt x="2047" y="1195"/>
                    </a:lnTo>
                    <a:lnTo>
                      <a:pt x="2042" y="1196"/>
                    </a:lnTo>
                    <a:lnTo>
                      <a:pt x="2039" y="1195"/>
                    </a:lnTo>
                    <a:lnTo>
                      <a:pt x="2035" y="1191"/>
                    </a:lnTo>
                    <a:lnTo>
                      <a:pt x="2030" y="1188"/>
                    </a:lnTo>
                    <a:lnTo>
                      <a:pt x="2025" y="1188"/>
                    </a:lnTo>
                    <a:lnTo>
                      <a:pt x="2019" y="1190"/>
                    </a:lnTo>
                    <a:lnTo>
                      <a:pt x="2017" y="1188"/>
                    </a:lnTo>
                    <a:lnTo>
                      <a:pt x="2012" y="1188"/>
                    </a:lnTo>
                    <a:lnTo>
                      <a:pt x="2009" y="1191"/>
                    </a:lnTo>
                    <a:lnTo>
                      <a:pt x="2007" y="1196"/>
                    </a:lnTo>
                    <a:lnTo>
                      <a:pt x="2004" y="1200"/>
                    </a:lnTo>
                    <a:lnTo>
                      <a:pt x="1999" y="1201"/>
                    </a:lnTo>
                    <a:lnTo>
                      <a:pt x="1995" y="1205"/>
                    </a:lnTo>
                    <a:lnTo>
                      <a:pt x="1995" y="1208"/>
                    </a:lnTo>
                    <a:lnTo>
                      <a:pt x="1994" y="1211"/>
                    </a:lnTo>
                    <a:lnTo>
                      <a:pt x="1989" y="1215"/>
                    </a:lnTo>
                    <a:lnTo>
                      <a:pt x="1977" y="1215"/>
                    </a:lnTo>
                    <a:lnTo>
                      <a:pt x="1974" y="1216"/>
                    </a:lnTo>
                    <a:lnTo>
                      <a:pt x="1970" y="1220"/>
                    </a:lnTo>
                    <a:lnTo>
                      <a:pt x="1964" y="1220"/>
                    </a:lnTo>
                    <a:lnTo>
                      <a:pt x="1955" y="1225"/>
                    </a:lnTo>
                    <a:lnTo>
                      <a:pt x="1951" y="1230"/>
                    </a:lnTo>
                    <a:lnTo>
                      <a:pt x="1949" y="1230"/>
                    </a:lnTo>
                    <a:lnTo>
                      <a:pt x="1944" y="1228"/>
                    </a:lnTo>
                    <a:lnTo>
                      <a:pt x="1939" y="1228"/>
                    </a:lnTo>
                    <a:lnTo>
                      <a:pt x="1936" y="1230"/>
                    </a:lnTo>
                    <a:lnTo>
                      <a:pt x="1931" y="1231"/>
                    </a:lnTo>
                    <a:lnTo>
                      <a:pt x="1916" y="1231"/>
                    </a:lnTo>
                    <a:lnTo>
                      <a:pt x="1906" y="1228"/>
                    </a:lnTo>
                    <a:lnTo>
                      <a:pt x="1896" y="1230"/>
                    </a:lnTo>
                    <a:lnTo>
                      <a:pt x="1891" y="1230"/>
                    </a:lnTo>
                    <a:lnTo>
                      <a:pt x="1887" y="1225"/>
                    </a:lnTo>
                    <a:lnTo>
                      <a:pt x="1884" y="1225"/>
                    </a:lnTo>
                    <a:lnTo>
                      <a:pt x="1881" y="1223"/>
                    </a:lnTo>
                    <a:lnTo>
                      <a:pt x="1876" y="1220"/>
                    </a:lnTo>
                    <a:lnTo>
                      <a:pt x="1874" y="1213"/>
                    </a:lnTo>
                    <a:lnTo>
                      <a:pt x="1871" y="1211"/>
                    </a:lnTo>
                    <a:lnTo>
                      <a:pt x="1866" y="1211"/>
                    </a:lnTo>
                    <a:lnTo>
                      <a:pt x="1859" y="1211"/>
                    </a:lnTo>
                    <a:lnTo>
                      <a:pt x="1851" y="1210"/>
                    </a:lnTo>
                    <a:lnTo>
                      <a:pt x="1846" y="1203"/>
                    </a:lnTo>
                    <a:lnTo>
                      <a:pt x="1836" y="1203"/>
                    </a:lnTo>
                    <a:lnTo>
                      <a:pt x="1829" y="1201"/>
                    </a:lnTo>
                    <a:lnTo>
                      <a:pt x="1824" y="1200"/>
                    </a:lnTo>
                    <a:lnTo>
                      <a:pt x="1818" y="1201"/>
                    </a:lnTo>
                    <a:lnTo>
                      <a:pt x="1811" y="1201"/>
                    </a:lnTo>
                    <a:lnTo>
                      <a:pt x="1806" y="1203"/>
                    </a:lnTo>
                    <a:lnTo>
                      <a:pt x="1796" y="1205"/>
                    </a:lnTo>
                    <a:lnTo>
                      <a:pt x="1789" y="1206"/>
                    </a:lnTo>
                    <a:lnTo>
                      <a:pt x="1786" y="1211"/>
                    </a:lnTo>
                    <a:lnTo>
                      <a:pt x="1783" y="1211"/>
                    </a:lnTo>
                    <a:lnTo>
                      <a:pt x="1779" y="1210"/>
                    </a:lnTo>
                    <a:lnTo>
                      <a:pt x="1776" y="1210"/>
                    </a:lnTo>
                    <a:lnTo>
                      <a:pt x="1773" y="1213"/>
                    </a:lnTo>
                    <a:lnTo>
                      <a:pt x="1764" y="1211"/>
                    </a:lnTo>
                    <a:lnTo>
                      <a:pt x="1763" y="1213"/>
                    </a:lnTo>
                    <a:lnTo>
                      <a:pt x="1759" y="1213"/>
                    </a:lnTo>
                    <a:lnTo>
                      <a:pt x="1753" y="1210"/>
                    </a:lnTo>
                    <a:lnTo>
                      <a:pt x="1745" y="1208"/>
                    </a:lnTo>
                    <a:lnTo>
                      <a:pt x="1745" y="1206"/>
                    </a:lnTo>
                    <a:lnTo>
                      <a:pt x="1740" y="1201"/>
                    </a:lnTo>
                    <a:lnTo>
                      <a:pt x="1736" y="1201"/>
                    </a:lnTo>
                    <a:lnTo>
                      <a:pt x="1733" y="1200"/>
                    </a:lnTo>
                    <a:lnTo>
                      <a:pt x="1733" y="1195"/>
                    </a:lnTo>
                    <a:lnTo>
                      <a:pt x="1731" y="1190"/>
                    </a:lnTo>
                    <a:lnTo>
                      <a:pt x="1728" y="1188"/>
                    </a:lnTo>
                    <a:lnTo>
                      <a:pt x="1728" y="1185"/>
                    </a:lnTo>
                    <a:lnTo>
                      <a:pt x="1726" y="1181"/>
                    </a:lnTo>
                    <a:lnTo>
                      <a:pt x="1726" y="1180"/>
                    </a:lnTo>
                    <a:lnTo>
                      <a:pt x="1725" y="1176"/>
                    </a:lnTo>
                    <a:lnTo>
                      <a:pt x="1721" y="1175"/>
                    </a:lnTo>
                    <a:lnTo>
                      <a:pt x="1710" y="1175"/>
                    </a:lnTo>
                    <a:lnTo>
                      <a:pt x="1706" y="1175"/>
                    </a:lnTo>
                    <a:lnTo>
                      <a:pt x="1703" y="1173"/>
                    </a:lnTo>
                    <a:lnTo>
                      <a:pt x="1696" y="1171"/>
                    </a:lnTo>
                    <a:lnTo>
                      <a:pt x="1695" y="1170"/>
                    </a:lnTo>
                    <a:lnTo>
                      <a:pt x="1691" y="1168"/>
                    </a:lnTo>
                    <a:lnTo>
                      <a:pt x="1681" y="1168"/>
                    </a:lnTo>
                    <a:lnTo>
                      <a:pt x="1676" y="1168"/>
                    </a:lnTo>
                    <a:lnTo>
                      <a:pt x="1670" y="1166"/>
                    </a:lnTo>
                    <a:lnTo>
                      <a:pt x="1670" y="1165"/>
                    </a:lnTo>
                    <a:lnTo>
                      <a:pt x="1663" y="1161"/>
                    </a:lnTo>
                    <a:lnTo>
                      <a:pt x="1656" y="1160"/>
                    </a:lnTo>
                    <a:lnTo>
                      <a:pt x="1653" y="1158"/>
                    </a:lnTo>
                    <a:lnTo>
                      <a:pt x="1648" y="1158"/>
                    </a:lnTo>
                    <a:lnTo>
                      <a:pt x="1647" y="1160"/>
                    </a:lnTo>
                    <a:lnTo>
                      <a:pt x="1645" y="1163"/>
                    </a:lnTo>
                    <a:lnTo>
                      <a:pt x="1647" y="1168"/>
                    </a:lnTo>
                    <a:lnTo>
                      <a:pt x="1645" y="1171"/>
                    </a:lnTo>
                    <a:lnTo>
                      <a:pt x="1643" y="1170"/>
                    </a:lnTo>
                    <a:lnTo>
                      <a:pt x="1638" y="1171"/>
                    </a:lnTo>
                    <a:lnTo>
                      <a:pt x="1637" y="1175"/>
                    </a:lnTo>
                    <a:lnTo>
                      <a:pt x="1637" y="1178"/>
                    </a:lnTo>
                    <a:lnTo>
                      <a:pt x="1632" y="1183"/>
                    </a:lnTo>
                    <a:lnTo>
                      <a:pt x="1632" y="1195"/>
                    </a:lnTo>
                    <a:lnTo>
                      <a:pt x="1633" y="1200"/>
                    </a:lnTo>
                    <a:lnTo>
                      <a:pt x="1640" y="1201"/>
                    </a:lnTo>
                    <a:lnTo>
                      <a:pt x="1642" y="1205"/>
                    </a:lnTo>
                    <a:lnTo>
                      <a:pt x="1647" y="1206"/>
                    </a:lnTo>
                    <a:lnTo>
                      <a:pt x="1648" y="1208"/>
                    </a:lnTo>
                    <a:lnTo>
                      <a:pt x="1647" y="1216"/>
                    </a:lnTo>
                    <a:lnTo>
                      <a:pt x="1647" y="1223"/>
                    </a:lnTo>
                    <a:lnTo>
                      <a:pt x="1652" y="1225"/>
                    </a:lnTo>
                    <a:lnTo>
                      <a:pt x="1653" y="1228"/>
                    </a:lnTo>
                    <a:lnTo>
                      <a:pt x="1648" y="1235"/>
                    </a:lnTo>
                    <a:lnTo>
                      <a:pt x="1642" y="1236"/>
                    </a:lnTo>
                    <a:lnTo>
                      <a:pt x="1637" y="1235"/>
                    </a:lnTo>
                    <a:lnTo>
                      <a:pt x="1635" y="1236"/>
                    </a:lnTo>
                    <a:lnTo>
                      <a:pt x="1630" y="1236"/>
                    </a:lnTo>
                    <a:lnTo>
                      <a:pt x="1627" y="1235"/>
                    </a:lnTo>
                    <a:lnTo>
                      <a:pt x="1617" y="1235"/>
                    </a:lnTo>
                    <a:lnTo>
                      <a:pt x="1612" y="1236"/>
                    </a:lnTo>
                    <a:lnTo>
                      <a:pt x="1608" y="1233"/>
                    </a:lnTo>
                    <a:lnTo>
                      <a:pt x="1605" y="1231"/>
                    </a:lnTo>
                    <a:lnTo>
                      <a:pt x="1600" y="1233"/>
                    </a:lnTo>
                    <a:lnTo>
                      <a:pt x="1595" y="1236"/>
                    </a:lnTo>
                    <a:lnTo>
                      <a:pt x="1590" y="1238"/>
                    </a:lnTo>
                    <a:lnTo>
                      <a:pt x="1587" y="1240"/>
                    </a:lnTo>
                    <a:lnTo>
                      <a:pt x="1578" y="1236"/>
                    </a:lnTo>
                    <a:lnTo>
                      <a:pt x="1573" y="1233"/>
                    </a:lnTo>
                    <a:lnTo>
                      <a:pt x="1562" y="1226"/>
                    </a:lnTo>
                    <a:lnTo>
                      <a:pt x="1560" y="1223"/>
                    </a:lnTo>
                    <a:lnTo>
                      <a:pt x="1558" y="1220"/>
                    </a:lnTo>
                    <a:lnTo>
                      <a:pt x="1558" y="1216"/>
                    </a:lnTo>
                    <a:lnTo>
                      <a:pt x="1550" y="1216"/>
                    </a:lnTo>
                    <a:lnTo>
                      <a:pt x="1547" y="1218"/>
                    </a:lnTo>
                    <a:lnTo>
                      <a:pt x="1542" y="1218"/>
                    </a:lnTo>
                    <a:lnTo>
                      <a:pt x="1540" y="1220"/>
                    </a:lnTo>
                    <a:lnTo>
                      <a:pt x="1534" y="1220"/>
                    </a:lnTo>
                    <a:lnTo>
                      <a:pt x="1532" y="1216"/>
                    </a:lnTo>
                    <a:lnTo>
                      <a:pt x="1530" y="1215"/>
                    </a:lnTo>
                    <a:lnTo>
                      <a:pt x="1529" y="1211"/>
                    </a:lnTo>
                    <a:lnTo>
                      <a:pt x="1527" y="1211"/>
                    </a:lnTo>
                    <a:lnTo>
                      <a:pt x="1524" y="1213"/>
                    </a:lnTo>
                    <a:lnTo>
                      <a:pt x="1517" y="1213"/>
                    </a:lnTo>
                    <a:lnTo>
                      <a:pt x="1514" y="1213"/>
                    </a:lnTo>
                    <a:lnTo>
                      <a:pt x="1509" y="1213"/>
                    </a:lnTo>
                    <a:lnTo>
                      <a:pt x="1500" y="1215"/>
                    </a:lnTo>
                    <a:lnTo>
                      <a:pt x="1497" y="1216"/>
                    </a:lnTo>
                    <a:lnTo>
                      <a:pt x="1494" y="1221"/>
                    </a:lnTo>
                    <a:lnTo>
                      <a:pt x="1490" y="1223"/>
                    </a:lnTo>
                    <a:lnTo>
                      <a:pt x="1482" y="1221"/>
                    </a:lnTo>
                    <a:lnTo>
                      <a:pt x="1480" y="1223"/>
                    </a:lnTo>
                    <a:lnTo>
                      <a:pt x="1482" y="1226"/>
                    </a:lnTo>
                    <a:lnTo>
                      <a:pt x="1484" y="1228"/>
                    </a:lnTo>
                    <a:lnTo>
                      <a:pt x="1482" y="1230"/>
                    </a:lnTo>
                    <a:lnTo>
                      <a:pt x="1479" y="1235"/>
                    </a:lnTo>
                    <a:lnTo>
                      <a:pt x="1474" y="1235"/>
                    </a:lnTo>
                    <a:lnTo>
                      <a:pt x="1470" y="1238"/>
                    </a:lnTo>
                    <a:lnTo>
                      <a:pt x="1470" y="1241"/>
                    </a:lnTo>
                    <a:lnTo>
                      <a:pt x="1464" y="1245"/>
                    </a:lnTo>
                    <a:lnTo>
                      <a:pt x="1462" y="1248"/>
                    </a:lnTo>
                    <a:lnTo>
                      <a:pt x="1462" y="1253"/>
                    </a:lnTo>
                    <a:lnTo>
                      <a:pt x="1454" y="1256"/>
                    </a:lnTo>
                    <a:lnTo>
                      <a:pt x="1451" y="1259"/>
                    </a:lnTo>
                    <a:lnTo>
                      <a:pt x="1449" y="1261"/>
                    </a:lnTo>
                    <a:lnTo>
                      <a:pt x="1437" y="1261"/>
                    </a:lnTo>
                    <a:lnTo>
                      <a:pt x="1432" y="1263"/>
                    </a:lnTo>
                    <a:lnTo>
                      <a:pt x="1429" y="1271"/>
                    </a:lnTo>
                    <a:lnTo>
                      <a:pt x="1429" y="1271"/>
                    </a:lnTo>
                    <a:lnTo>
                      <a:pt x="1427" y="1271"/>
                    </a:lnTo>
                    <a:lnTo>
                      <a:pt x="1422" y="1269"/>
                    </a:lnTo>
                    <a:lnTo>
                      <a:pt x="1419" y="1269"/>
                    </a:lnTo>
                    <a:lnTo>
                      <a:pt x="1417" y="1269"/>
                    </a:lnTo>
                    <a:lnTo>
                      <a:pt x="1411" y="1266"/>
                    </a:lnTo>
                    <a:lnTo>
                      <a:pt x="1406" y="1263"/>
                    </a:lnTo>
                    <a:lnTo>
                      <a:pt x="1402" y="1261"/>
                    </a:lnTo>
                    <a:lnTo>
                      <a:pt x="1401" y="1258"/>
                    </a:lnTo>
                    <a:lnTo>
                      <a:pt x="1402" y="1253"/>
                    </a:lnTo>
                    <a:lnTo>
                      <a:pt x="1401" y="1251"/>
                    </a:lnTo>
                    <a:lnTo>
                      <a:pt x="1396" y="1255"/>
                    </a:lnTo>
                    <a:lnTo>
                      <a:pt x="1392" y="1258"/>
                    </a:lnTo>
                    <a:lnTo>
                      <a:pt x="1387" y="1259"/>
                    </a:lnTo>
                    <a:lnTo>
                      <a:pt x="1376" y="1259"/>
                    </a:lnTo>
                    <a:lnTo>
                      <a:pt x="1372" y="1261"/>
                    </a:lnTo>
                    <a:lnTo>
                      <a:pt x="1371" y="1264"/>
                    </a:lnTo>
                    <a:lnTo>
                      <a:pt x="1367" y="1263"/>
                    </a:lnTo>
                    <a:lnTo>
                      <a:pt x="1362" y="1261"/>
                    </a:lnTo>
                    <a:lnTo>
                      <a:pt x="1361" y="1261"/>
                    </a:lnTo>
                    <a:lnTo>
                      <a:pt x="1359" y="1259"/>
                    </a:lnTo>
                    <a:lnTo>
                      <a:pt x="1358" y="1258"/>
                    </a:lnTo>
                    <a:lnTo>
                      <a:pt x="1356" y="1255"/>
                    </a:lnTo>
                    <a:lnTo>
                      <a:pt x="1356" y="1251"/>
                    </a:lnTo>
                    <a:lnTo>
                      <a:pt x="1356" y="1250"/>
                    </a:lnTo>
                    <a:lnTo>
                      <a:pt x="1356" y="1246"/>
                    </a:lnTo>
                    <a:lnTo>
                      <a:pt x="1353" y="1245"/>
                    </a:lnTo>
                    <a:lnTo>
                      <a:pt x="1351" y="1245"/>
                    </a:lnTo>
                    <a:lnTo>
                      <a:pt x="1346" y="1241"/>
                    </a:lnTo>
                    <a:lnTo>
                      <a:pt x="1341" y="1240"/>
                    </a:lnTo>
                    <a:lnTo>
                      <a:pt x="1338" y="1240"/>
                    </a:lnTo>
                    <a:lnTo>
                      <a:pt x="1336" y="1235"/>
                    </a:lnTo>
                    <a:lnTo>
                      <a:pt x="1331" y="1228"/>
                    </a:lnTo>
                    <a:lnTo>
                      <a:pt x="1324" y="1225"/>
                    </a:lnTo>
                    <a:lnTo>
                      <a:pt x="1318" y="1221"/>
                    </a:lnTo>
                    <a:lnTo>
                      <a:pt x="1308" y="1221"/>
                    </a:lnTo>
                    <a:lnTo>
                      <a:pt x="1301" y="1223"/>
                    </a:lnTo>
                    <a:lnTo>
                      <a:pt x="1299" y="1225"/>
                    </a:lnTo>
                    <a:lnTo>
                      <a:pt x="1301" y="1228"/>
                    </a:lnTo>
                    <a:lnTo>
                      <a:pt x="1299" y="1230"/>
                    </a:lnTo>
                    <a:lnTo>
                      <a:pt x="1294" y="1231"/>
                    </a:lnTo>
                    <a:lnTo>
                      <a:pt x="1291" y="1231"/>
                    </a:lnTo>
                    <a:lnTo>
                      <a:pt x="1286" y="1233"/>
                    </a:lnTo>
                    <a:lnTo>
                      <a:pt x="1279" y="1230"/>
                    </a:lnTo>
                    <a:lnTo>
                      <a:pt x="1276" y="1230"/>
                    </a:lnTo>
                    <a:lnTo>
                      <a:pt x="1273" y="1233"/>
                    </a:lnTo>
                    <a:lnTo>
                      <a:pt x="1268" y="1233"/>
                    </a:lnTo>
                    <a:lnTo>
                      <a:pt x="1264" y="1230"/>
                    </a:lnTo>
                    <a:lnTo>
                      <a:pt x="1259" y="1228"/>
                    </a:lnTo>
                    <a:lnTo>
                      <a:pt x="1258" y="1225"/>
                    </a:lnTo>
                    <a:lnTo>
                      <a:pt x="1259" y="1221"/>
                    </a:lnTo>
                    <a:lnTo>
                      <a:pt x="1253" y="1218"/>
                    </a:lnTo>
                    <a:lnTo>
                      <a:pt x="1248" y="1220"/>
                    </a:lnTo>
                    <a:lnTo>
                      <a:pt x="1248" y="1225"/>
                    </a:lnTo>
                    <a:lnTo>
                      <a:pt x="1250" y="1226"/>
                    </a:lnTo>
                    <a:lnTo>
                      <a:pt x="1250" y="1228"/>
                    </a:lnTo>
                    <a:lnTo>
                      <a:pt x="1245" y="1231"/>
                    </a:lnTo>
                    <a:lnTo>
                      <a:pt x="1240" y="1231"/>
                    </a:lnTo>
                    <a:lnTo>
                      <a:pt x="1180" y="1165"/>
                    </a:lnTo>
                    <a:lnTo>
                      <a:pt x="1137" y="1135"/>
                    </a:lnTo>
                    <a:lnTo>
                      <a:pt x="1133" y="1132"/>
                    </a:lnTo>
                    <a:lnTo>
                      <a:pt x="1138" y="1132"/>
                    </a:lnTo>
                    <a:lnTo>
                      <a:pt x="1142" y="1127"/>
                    </a:lnTo>
                    <a:lnTo>
                      <a:pt x="1142" y="1123"/>
                    </a:lnTo>
                    <a:lnTo>
                      <a:pt x="1140" y="1122"/>
                    </a:lnTo>
                    <a:lnTo>
                      <a:pt x="1133" y="1123"/>
                    </a:lnTo>
                    <a:lnTo>
                      <a:pt x="1128" y="1125"/>
                    </a:lnTo>
                    <a:lnTo>
                      <a:pt x="1123" y="1128"/>
                    </a:lnTo>
                    <a:lnTo>
                      <a:pt x="1120" y="1130"/>
                    </a:lnTo>
                    <a:lnTo>
                      <a:pt x="1115" y="1133"/>
                    </a:lnTo>
                    <a:lnTo>
                      <a:pt x="1115" y="1137"/>
                    </a:lnTo>
                    <a:lnTo>
                      <a:pt x="1110" y="1140"/>
                    </a:lnTo>
                    <a:lnTo>
                      <a:pt x="1108" y="1143"/>
                    </a:lnTo>
                    <a:lnTo>
                      <a:pt x="1105" y="1147"/>
                    </a:lnTo>
                    <a:lnTo>
                      <a:pt x="1097" y="1147"/>
                    </a:lnTo>
                    <a:lnTo>
                      <a:pt x="1093" y="1148"/>
                    </a:lnTo>
                    <a:lnTo>
                      <a:pt x="1093" y="1153"/>
                    </a:lnTo>
                    <a:lnTo>
                      <a:pt x="1090" y="1157"/>
                    </a:lnTo>
                    <a:lnTo>
                      <a:pt x="1088" y="1155"/>
                    </a:lnTo>
                    <a:lnTo>
                      <a:pt x="1078" y="1152"/>
                    </a:lnTo>
                    <a:lnTo>
                      <a:pt x="1073" y="1153"/>
                    </a:lnTo>
                    <a:lnTo>
                      <a:pt x="1070" y="1157"/>
                    </a:lnTo>
                    <a:lnTo>
                      <a:pt x="1067" y="1157"/>
                    </a:lnTo>
                    <a:lnTo>
                      <a:pt x="1063" y="1153"/>
                    </a:lnTo>
                    <a:lnTo>
                      <a:pt x="1063" y="1147"/>
                    </a:lnTo>
                    <a:lnTo>
                      <a:pt x="1067" y="1145"/>
                    </a:lnTo>
                    <a:lnTo>
                      <a:pt x="1068" y="1140"/>
                    </a:lnTo>
                    <a:lnTo>
                      <a:pt x="1065" y="1140"/>
                    </a:lnTo>
                    <a:lnTo>
                      <a:pt x="1062" y="1142"/>
                    </a:lnTo>
                    <a:lnTo>
                      <a:pt x="1059" y="1142"/>
                    </a:lnTo>
                    <a:lnTo>
                      <a:pt x="1050" y="1138"/>
                    </a:lnTo>
                    <a:lnTo>
                      <a:pt x="1045" y="1138"/>
                    </a:lnTo>
                    <a:lnTo>
                      <a:pt x="1047" y="1142"/>
                    </a:lnTo>
                    <a:lnTo>
                      <a:pt x="1049" y="1143"/>
                    </a:lnTo>
                    <a:lnTo>
                      <a:pt x="1045" y="1147"/>
                    </a:lnTo>
                    <a:lnTo>
                      <a:pt x="1042" y="1147"/>
                    </a:lnTo>
                    <a:lnTo>
                      <a:pt x="1039" y="1142"/>
                    </a:lnTo>
                    <a:lnTo>
                      <a:pt x="1039" y="1133"/>
                    </a:lnTo>
                    <a:lnTo>
                      <a:pt x="1030" y="1128"/>
                    </a:lnTo>
                    <a:lnTo>
                      <a:pt x="1029" y="1130"/>
                    </a:lnTo>
                    <a:lnTo>
                      <a:pt x="1030" y="1133"/>
                    </a:lnTo>
                    <a:lnTo>
                      <a:pt x="1030" y="1137"/>
                    </a:lnTo>
                    <a:lnTo>
                      <a:pt x="1027" y="1137"/>
                    </a:lnTo>
                    <a:lnTo>
                      <a:pt x="1025" y="1133"/>
                    </a:lnTo>
                    <a:lnTo>
                      <a:pt x="1022" y="1133"/>
                    </a:lnTo>
                    <a:lnTo>
                      <a:pt x="1022" y="1138"/>
                    </a:lnTo>
                    <a:lnTo>
                      <a:pt x="1019" y="1138"/>
                    </a:lnTo>
                    <a:lnTo>
                      <a:pt x="1015" y="1137"/>
                    </a:lnTo>
                    <a:lnTo>
                      <a:pt x="1009" y="1138"/>
                    </a:lnTo>
                    <a:lnTo>
                      <a:pt x="1007" y="1137"/>
                    </a:lnTo>
                    <a:lnTo>
                      <a:pt x="1004" y="1133"/>
                    </a:lnTo>
                    <a:lnTo>
                      <a:pt x="1009" y="1132"/>
                    </a:lnTo>
                    <a:lnTo>
                      <a:pt x="1009" y="1130"/>
                    </a:lnTo>
                    <a:lnTo>
                      <a:pt x="1007" y="1127"/>
                    </a:lnTo>
                    <a:lnTo>
                      <a:pt x="1009" y="1122"/>
                    </a:lnTo>
                    <a:lnTo>
                      <a:pt x="1009" y="1120"/>
                    </a:lnTo>
                    <a:lnTo>
                      <a:pt x="1005" y="1118"/>
                    </a:lnTo>
                    <a:lnTo>
                      <a:pt x="1002" y="1115"/>
                    </a:lnTo>
                    <a:lnTo>
                      <a:pt x="1000" y="1110"/>
                    </a:lnTo>
                    <a:lnTo>
                      <a:pt x="999" y="1108"/>
                    </a:lnTo>
                    <a:lnTo>
                      <a:pt x="995" y="1103"/>
                    </a:lnTo>
                    <a:lnTo>
                      <a:pt x="990" y="1103"/>
                    </a:lnTo>
                    <a:lnTo>
                      <a:pt x="985" y="1105"/>
                    </a:lnTo>
                    <a:lnTo>
                      <a:pt x="980" y="1105"/>
                    </a:lnTo>
                    <a:lnTo>
                      <a:pt x="974" y="1102"/>
                    </a:lnTo>
                    <a:lnTo>
                      <a:pt x="967" y="1102"/>
                    </a:lnTo>
                    <a:lnTo>
                      <a:pt x="962" y="1100"/>
                    </a:lnTo>
                    <a:lnTo>
                      <a:pt x="957" y="1102"/>
                    </a:lnTo>
                    <a:lnTo>
                      <a:pt x="956" y="1100"/>
                    </a:lnTo>
                    <a:lnTo>
                      <a:pt x="951" y="1103"/>
                    </a:lnTo>
                    <a:lnTo>
                      <a:pt x="949" y="1107"/>
                    </a:lnTo>
                    <a:lnTo>
                      <a:pt x="942" y="1107"/>
                    </a:lnTo>
                    <a:lnTo>
                      <a:pt x="941" y="1108"/>
                    </a:lnTo>
                    <a:lnTo>
                      <a:pt x="942" y="1112"/>
                    </a:lnTo>
                    <a:lnTo>
                      <a:pt x="942" y="1115"/>
                    </a:lnTo>
                    <a:lnTo>
                      <a:pt x="936" y="1117"/>
                    </a:lnTo>
                    <a:lnTo>
                      <a:pt x="932" y="1115"/>
                    </a:lnTo>
                    <a:lnTo>
                      <a:pt x="929" y="1120"/>
                    </a:lnTo>
                    <a:lnTo>
                      <a:pt x="924" y="1120"/>
                    </a:lnTo>
                    <a:lnTo>
                      <a:pt x="922" y="1122"/>
                    </a:lnTo>
                    <a:lnTo>
                      <a:pt x="919" y="1122"/>
                    </a:lnTo>
                    <a:lnTo>
                      <a:pt x="909" y="1128"/>
                    </a:lnTo>
                    <a:lnTo>
                      <a:pt x="904" y="1130"/>
                    </a:lnTo>
                    <a:lnTo>
                      <a:pt x="899" y="1132"/>
                    </a:lnTo>
                    <a:lnTo>
                      <a:pt x="896" y="1132"/>
                    </a:lnTo>
                    <a:lnTo>
                      <a:pt x="892" y="1130"/>
                    </a:lnTo>
                    <a:lnTo>
                      <a:pt x="889" y="1132"/>
                    </a:lnTo>
                    <a:lnTo>
                      <a:pt x="889" y="1135"/>
                    </a:lnTo>
                    <a:lnTo>
                      <a:pt x="884" y="1135"/>
                    </a:lnTo>
                    <a:lnTo>
                      <a:pt x="881" y="1137"/>
                    </a:lnTo>
                    <a:lnTo>
                      <a:pt x="881" y="1142"/>
                    </a:lnTo>
                    <a:lnTo>
                      <a:pt x="879" y="1143"/>
                    </a:lnTo>
                    <a:lnTo>
                      <a:pt x="876" y="1142"/>
                    </a:lnTo>
                    <a:lnTo>
                      <a:pt x="872" y="1142"/>
                    </a:lnTo>
                    <a:lnTo>
                      <a:pt x="869" y="1145"/>
                    </a:lnTo>
                    <a:lnTo>
                      <a:pt x="862" y="1145"/>
                    </a:lnTo>
                    <a:lnTo>
                      <a:pt x="856" y="1148"/>
                    </a:lnTo>
                    <a:lnTo>
                      <a:pt x="854" y="1150"/>
                    </a:lnTo>
                    <a:lnTo>
                      <a:pt x="849" y="1150"/>
                    </a:lnTo>
                    <a:lnTo>
                      <a:pt x="843" y="1153"/>
                    </a:lnTo>
                    <a:lnTo>
                      <a:pt x="838" y="1153"/>
                    </a:lnTo>
                    <a:lnTo>
                      <a:pt x="829" y="1157"/>
                    </a:lnTo>
                    <a:lnTo>
                      <a:pt x="828" y="1160"/>
                    </a:lnTo>
                    <a:lnTo>
                      <a:pt x="826" y="1161"/>
                    </a:lnTo>
                    <a:lnTo>
                      <a:pt x="823" y="1158"/>
                    </a:lnTo>
                    <a:lnTo>
                      <a:pt x="819" y="1158"/>
                    </a:lnTo>
                    <a:lnTo>
                      <a:pt x="814" y="1160"/>
                    </a:lnTo>
                    <a:lnTo>
                      <a:pt x="814" y="1163"/>
                    </a:lnTo>
                    <a:lnTo>
                      <a:pt x="813" y="1165"/>
                    </a:lnTo>
                    <a:lnTo>
                      <a:pt x="808" y="1161"/>
                    </a:lnTo>
                    <a:lnTo>
                      <a:pt x="803" y="1163"/>
                    </a:lnTo>
                    <a:lnTo>
                      <a:pt x="801" y="1160"/>
                    </a:lnTo>
                    <a:lnTo>
                      <a:pt x="798" y="1160"/>
                    </a:lnTo>
                    <a:lnTo>
                      <a:pt x="794" y="1163"/>
                    </a:lnTo>
                    <a:lnTo>
                      <a:pt x="789" y="1163"/>
                    </a:lnTo>
                    <a:lnTo>
                      <a:pt x="788" y="1165"/>
                    </a:lnTo>
                    <a:lnTo>
                      <a:pt x="791" y="1170"/>
                    </a:lnTo>
                    <a:lnTo>
                      <a:pt x="788" y="1171"/>
                    </a:lnTo>
                    <a:lnTo>
                      <a:pt x="793" y="1173"/>
                    </a:lnTo>
                    <a:lnTo>
                      <a:pt x="799" y="1173"/>
                    </a:lnTo>
                    <a:lnTo>
                      <a:pt x="801" y="1178"/>
                    </a:lnTo>
                    <a:lnTo>
                      <a:pt x="794" y="1178"/>
                    </a:lnTo>
                    <a:lnTo>
                      <a:pt x="793" y="1180"/>
                    </a:lnTo>
                    <a:lnTo>
                      <a:pt x="793" y="1181"/>
                    </a:lnTo>
                    <a:lnTo>
                      <a:pt x="799" y="1181"/>
                    </a:lnTo>
                    <a:lnTo>
                      <a:pt x="804" y="1185"/>
                    </a:lnTo>
                    <a:lnTo>
                      <a:pt x="806" y="1181"/>
                    </a:lnTo>
                    <a:lnTo>
                      <a:pt x="811" y="1181"/>
                    </a:lnTo>
                    <a:lnTo>
                      <a:pt x="814" y="1185"/>
                    </a:lnTo>
                    <a:lnTo>
                      <a:pt x="819" y="1186"/>
                    </a:lnTo>
                    <a:lnTo>
                      <a:pt x="819" y="1191"/>
                    </a:lnTo>
                    <a:lnTo>
                      <a:pt x="816" y="1193"/>
                    </a:lnTo>
                    <a:lnTo>
                      <a:pt x="813" y="1191"/>
                    </a:lnTo>
                    <a:lnTo>
                      <a:pt x="803" y="1193"/>
                    </a:lnTo>
                    <a:lnTo>
                      <a:pt x="796" y="1196"/>
                    </a:lnTo>
                    <a:lnTo>
                      <a:pt x="791" y="1205"/>
                    </a:lnTo>
                    <a:lnTo>
                      <a:pt x="791" y="1210"/>
                    </a:lnTo>
                    <a:lnTo>
                      <a:pt x="794" y="1210"/>
                    </a:lnTo>
                    <a:lnTo>
                      <a:pt x="796" y="1215"/>
                    </a:lnTo>
                    <a:lnTo>
                      <a:pt x="793" y="1218"/>
                    </a:lnTo>
                    <a:lnTo>
                      <a:pt x="791" y="1223"/>
                    </a:lnTo>
                    <a:lnTo>
                      <a:pt x="788" y="1223"/>
                    </a:lnTo>
                    <a:lnTo>
                      <a:pt x="786" y="1226"/>
                    </a:lnTo>
                    <a:lnTo>
                      <a:pt x="788" y="1228"/>
                    </a:lnTo>
                    <a:lnTo>
                      <a:pt x="788" y="1231"/>
                    </a:lnTo>
                    <a:lnTo>
                      <a:pt x="794" y="1231"/>
                    </a:lnTo>
                    <a:lnTo>
                      <a:pt x="798" y="1235"/>
                    </a:lnTo>
                    <a:lnTo>
                      <a:pt x="803" y="1235"/>
                    </a:lnTo>
                    <a:lnTo>
                      <a:pt x="804" y="1238"/>
                    </a:lnTo>
                    <a:lnTo>
                      <a:pt x="808" y="1241"/>
                    </a:lnTo>
                    <a:lnTo>
                      <a:pt x="816" y="1241"/>
                    </a:lnTo>
                    <a:lnTo>
                      <a:pt x="818" y="1243"/>
                    </a:lnTo>
                    <a:lnTo>
                      <a:pt x="819" y="1259"/>
                    </a:lnTo>
                    <a:lnTo>
                      <a:pt x="816" y="1263"/>
                    </a:lnTo>
                    <a:lnTo>
                      <a:pt x="809" y="1266"/>
                    </a:lnTo>
                    <a:lnTo>
                      <a:pt x="801" y="1264"/>
                    </a:lnTo>
                    <a:lnTo>
                      <a:pt x="794" y="1261"/>
                    </a:lnTo>
                    <a:lnTo>
                      <a:pt x="791" y="1263"/>
                    </a:lnTo>
                    <a:lnTo>
                      <a:pt x="791" y="1268"/>
                    </a:lnTo>
                    <a:lnTo>
                      <a:pt x="789" y="1273"/>
                    </a:lnTo>
                    <a:lnTo>
                      <a:pt x="783" y="1273"/>
                    </a:lnTo>
                    <a:lnTo>
                      <a:pt x="774" y="1268"/>
                    </a:lnTo>
                    <a:lnTo>
                      <a:pt x="768" y="1269"/>
                    </a:lnTo>
                    <a:lnTo>
                      <a:pt x="764" y="1268"/>
                    </a:lnTo>
                    <a:lnTo>
                      <a:pt x="763" y="1268"/>
                    </a:lnTo>
                    <a:lnTo>
                      <a:pt x="758" y="1268"/>
                    </a:lnTo>
                    <a:lnTo>
                      <a:pt x="753" y="1263"/>
                    </a:lnTo>
                    <a:lnTo>
                      <a:pt x="756" y="1261"/>
                    </a:lnTo>
                    <a:lnTo>
                      <a:pt x="758" y="1258"/>
                    </a:lnTo>
                    <a:lnTo>
                      <a:pt x="755" y="1256"/>
                    </a:lnTo>
                    <a:lnTo>
                      <a:pt x="750" y="1253"/>
                    </a:lnTo>
                    <a:lnTo>
                      <a:pt x="746" y="1256"/>
                    </a:lnTo>
                    <a:lnTo>
                      <a:pt x="741" y="1256"/>
                    </a:lnTo>
                    <a:lnTo>
                      <a:pt x="738" y="1256"/>
                    </a:lnTo>
                    <a:lnTo>
                      <a:pt x="738" y="1263"/>
                    </a:lnTo>
                    <a:lnTo>
                      <a:pt x="731" y="1263"/>
                    </a:lnTo>
                    <a:lnTo>
                      <a:pt x="730" y="1259"/>
                    </a:lnTo>
                    <a:lnTo>
                      <a:pt x="723" y="1255"/>
                    </a:lnTo>
                    <a:lnTo>
                      <a:pt x="718" y="1255"/>
                    </a:lnTo>
                    <a:lnTo>
                      <a:pt x="715" y="1259"/>
                    </a:lnTo>
                    <a:lnTo>
                      <a:pt x="713" y="1256"/>
                    </a:lnTo>
                    <a:lnTo>
                      <a:pt x="708" y="1256"/>
                    </a:lnTo>
                    <a:lnTo>
                      <a:pt x="708" y="1261"/>
                    </a:lnTo>
                    <a:lnTo>
                      <a:pt x="703" y="1261"/>
                    </a:lnTo>
                    <a:lnTo>
                      <a:pt x="703" y="1269"/>
                    </a:lnTo>
                    <a:lnTo>
                      <a:pt x="696" y="1273"/>
                    </a:lnTo>
                    <a:lnTo>
                      <a:pt x="693" y="1273"/>
                    </a:lnTo>
                    <a:lnTo>
                      <a:pt x="690" y="1268"/>
                    </a:lnTo>
                    <a:lnTo>
                      <a:pt x="681" y="1266"/>
                    </a:lnTo>
                    <a:lnTo>
                      <a:pt x="678" y="1263"/>
                    </a:lnTo>
                    <a:lnTo>
                      <a:pt x="673" y="1264"/>
                    </a:lnTo>
                    <a:lnTo>
                      <a:pt x="673" y="1271"/>
                    </a:lnTo>
                    <a:lnTo>
                      <a:pt x="670" y="1274"/>
                    </a:lnTo>
                    <a:lnTo>
                      <a:pt x="668" y="1274"/>
                    </a:lnTo>
                    <a:lnTo>
                      <a:pt x="666" y="1269"/>
                    </a:lnTo>
                    <a:lnTo>
                      <a:pt x="665" y="1266"/>
                    </a:lnTo>
                    <a:lnTo>
                      <a:pt x="662" y="1266"/>
                    </a:lnTo>
                    <a:lnTo>
                      <a:pt x="655" y="1261"/>
                    </a:lnTo>
                    <a:lnTo>
                      <a:pt x="652" y="1256"/>
                    </a:lnTo>
                    <a:lnTo>
                      <a:pt x="645" y="1256"/>
                    </a:lnTo>
                    <a:lnTo>
                      <a:pt x="640" y="1251"/>
                    </a:lnTo>
                    <a:lnTo>
                      <a:pt x="638" y="1251"/>
                    </a:lnTo>
                    <a:lnTo>
                      <a:pt x="635" y="1248"/>
                    </a:lnTo>
                    <a:lnTo>
                      <a:pt x="632" y="1248"/>
                    </a:lnTo>
                    <a:lnTo>
                      <a:pt x="623" y="1250"/>
                    </a:lnTo>
                    <a:lnTo>
                      <a:pt x="617" y="1246"/>
                    </a:lnTo>
                    <a:lnTo>
                      <a:pt x="615" y="1241"/>
                    </a:lnTo>
                    <a:lnTo>
                      <a:pt x="610" y="1241"/>
                    </a:lnTo>
                    <a:lnTo>
                      <a:pt x="605" y="1245"/>
                    </a:lnTo>
                    <a:lnTo>
                      <a:pt x="600" y="1245"/>
                    </a:lnTo>
                    <a:lnTo>
                      <a:pt x="600" y="1246"/>
                    </a:lnTo>
                    <a:lnTo>
                      <a:pt x="597" y="1250"/>
                    </a:lnTo>
                    <a:lnTo>
                      <a:pt x="597" y="1246"/>
                    </a:lnTo>
                    <a:lnTo>
                      <a:pt x="593" y="1248"/>
                    </a:lnTo>
                    <a:lnTo>
                      <a:pt x="592" y="1251"/>
                    </a:lnTo>
                    <a:lnTo>
                      <a:pt x="587" y="1255"/>
                    </a:lnTo>
                    <a:lnTo>
                      <a:pt x="585" y="1251"/>
                    </a:lnTo>
                    <a:lnTo>
                      <a:pt x="588" y="1248"/>
                    </a:lnTo>
                    <a:lnTo>
                      <a:pt x="588" y="1245"/>
                    </a:lnTo>
                    <a:lnTo>
                      <a:pt x="583" y="1243"/>
                    </a:lnTo>
                    <a:lnTo>
                      <a:pt x="577" y="1240"/>
                    </a:lnTo>
                    <a:lnTo>
                      <a:pt x="575" y="1241"/>
                    </a:lnTo>
                    <a:lnTo>
                      <a:pt x="577" y="1246"/>
                    </a:lnTo>
                    <a:lnTo>
                      <a:pt x="575" y="1250"/>
                    </a:lnTo>
                    <a:lnTo>
                      <a:pt x="570" y="1248"/>
                    </a:lnTo>
                    <a:lnTo>
                      <a:pt x="567" y="1251"/>
                    </a:lnTo>
                    <a:lnTo>
                      <a:pt x="565" y="1256"/>
                    </a:lnTo>
                    <a:lnTo>
                      <a:pt x="562" y="1258"/>
                    </a:lnTo>
                    <a:lnTo>
                      <a:pt x="554" y="1261"/>
                    </a:lnTo>
                    <a:lnTo>
                      <a:pt x="552" y="1266"/>
                    </a:lnTo>
                    <a:lnTo>
                      <a:pt x="555" y="1269"/>
                    </a:lnTo>
                    <a:lnTo>
                      <a:pt x="555" y="1276"/>
                    </a:lnTo>
                    <a:lnTo>
                      <a:pt x="549" y="1276"/>
                    </a:lnTo>
                    <a:lnTo>
                      <a:pt x="540" y="1276"/>
                    </a:lnTo>
                    <a:lnTo>
                      <a:pt x="547" y="1294"/>
                    </a:lnTo>
                    <a:lnTo>
                      <a:pt x="544" y="1296"/>
                    </a:lnTo>
                    <a:lnTo>
                      <a:pt x="544" y="1303"/>
                    </a:lnTo>
                    <a:lnTo>
                      <a:pt x="537" y="1303"/>
                    </a:lnTo>
                    <a:lnTo>
                      <a:pt x="529" y="1299"/>
                    </a:lnTo>
                    <a:lnTo>
                      <a:pt x="527" y="1294"/>
                    </a:lnTo>
                    <a:lnTo>
                      <a:pt x="515" y="1284"/>
                    </a:lnTo>
                    <a:lnTo>
                      <a:pt x="510" y="1289"/>
                    </a:lnTo>
                    <a:lnTo>
                      <a:pt x="510" y="1294"/>
                    </a:lnTo>
                    <a:lnTo>
                      <a:pt x="505" y="1301"/>
                    </a:lnTo>
                    <a:lnTo>
                      <a:pt x="500" y="1303"/>
                    </a:lnTo>
                    <a:lnTo>
                      <a:pt x="502" y="1314"/>
                    </a:lnTo>
                    <a:lnTo>
                      <a:pt x="505" y="1318"/>
                    </a:lnTo>
                    <a:lnTo>
                      <a:pt x="502" y="1331"/>
                    </a:lnTo>
                    <a:lnTo>
                      <a:pt x="499" y="1339"/>
                    </a:lnTo>
                    <a:lnTo>
                      <a:pt x="509" y="1343"/>
                    </a:lnTo>
                    <a:lnTo>
                      <a:pt x="514" y="1348"/>
                    </a:lnTo>
                    <a:lnTo>
                      <a:pt x="512" y="1351"/>
                    </a:lnTo>
                    <a:lnTo>
                      <a:pt x="520" y="1357"/>
                    </a:lnTo>
                    <a:lnTo>
                      <a:pt x="522" y="1354"/>
                    </a:lnTo>
                    <a:lnTo>
                      <a:pt x="537" y="1357"/>
                    </a:lnTo>
                    <a:lnTo>
                      <a:pt x="549" y="1367"/>
                    </a:lnTo>
                    <a:lnTo>
                      <a:pt x="559" y="1382"/>
                    </a:lnTo>
                    <a:lnTo>
                      <a:pt x="549" y="1382"/>
                    </a:lnTo>
                    <a:lnTo>
                      <a:pt x="549" y="1386"/>
                    </a:lnTo>
                    <a:lnTo>
                      <a:pt x="557" y="1391"/>
                    </a:lnTo>
                    <a:lnTo>
                      <a:pt x="564" y="1389"/>
                    </a:lnTo>
                    <a:lnTo>
                      <a:pt x="570" y="1392"/>
                    </a:lnTo>
                    <a:lnTo>
                      <a:pt x="570" y="1392"/>
                    </a:lnTo>
                    <a:lnTo>
                      <a:pt x="568" y="1392"/>
                    </a:lnTo>
                    <a:lnTo>
                      <a:pt x="568" y="1396"/>
                    </a:lnTo>
                    <a:lnTo>
                      <a:pt x="568" y="1397"/>
                    </a:lnTo>
                    <a:lnTo>
                      <a:pt x="565" y="1397"/>
                    </a:lnTo>
                    <a:lnTo>
                      <a:pt x="567" y="1399"/>
                    </a:lnTo>
                    <a:lnTo>
                      <a:pt x="567" y="1402"/>
                    </a:lnTo>
                    <a:lnTo>
                      <a:pt x="565" y="1402"/>
                    </a:lnTo>
                    <a:lnTo>
                      <a:pt x="567" y="1404"/>
                    </a:lnTo>
                    <a:lnTo>
                      <a:pt x="567" y="1406"/>
                    </a:lnTo>
                    <a:lnTo>
                      <a:pt x="564" y="1406"/>
                    </a:lnTo>
                    <a:lnTo>
                      <a:pt x="562" y="1406"/>
                    </a:lnTo>
                    <a:lnTo>
                      <a:pt x="557" y="1404"/>
                    </a:lnTo>
                    <a:lnTo>
                      <a:pt x="554" y="1406"/>
                    </a:lnTo>
                    <a:lnTo>
                      <a:pt x="560" y="1409"/>
                    </a:lnTo>
                    <a:lnTo>
                      <a:pt x="562" y="1411"/>
                    </a:lnTo>
                    <a:lnTo>
                      <a:pt x="560" y="1412"/>
                    </a:lnTo>
                    <a:lnTo>
                      <a:pt x="557" y="1411"/>
                    </a:lnTo>
                    <a:lnTo>
                      <a:pt x="557" y="1411"/>
                    </a:lnTo>
                    <a:lnTo>
                      <a:pt x="554" y="1412"/>
                    </a:lnTo>
                    <a:lnTo>
                      <a:pt x="554" y="1412"/>
                    </a:lnTo>
                    <a:lnTo>
                      <a:pt x="552" y="1411"/>
                    </a:lnTo>
                    <a:lnTo>
                      <a:pt x="550" y="1411"/>
                    </a:lnTo>
                    <a:lnTo>
                      <a:pt x="554" y="1412"/>
                    </a:lnTo>
                    <a:lnTo>
                      <a:pt x="554" y="1414"/>
                    </a:lnTo>
                    <a:lnTo>
                      <a:pt x="550" y="1416"/>
                    </a:lnTo>
                    <a:lnTo>
                      <a:pt x="547" y="1416"/>
                    </a:lnTo>
                    <a:lnTo>
                      <a:pt x="545" y="1417"/>
                    </a:lnTo>
                    <a:lnTo>
                      <a:pt x="544" y="1416"/>
                    </a:lnTo>
                    <a:lnTo>
                      <a:pt x="542" y="1419"/>
                    </a:lnTo>
                    <a:lnTo>
                      <a:pt x="540" y="1419"/>
                    </a:lnTo>
                    <a:lnTo>
                      <a:pt x="537" y="1417"/>
                    </a:lnTo>
                    <a:lnTo>
                      <a:pt x="535" y="1417"/>
                    </a:lnTo>
                    <a:lnTo>
                      <a:pt x="535" y="1419"/>
                    </a:lnTo>
                    <a:lnTo>
                      <a:pt x="532" y="1424"/>
                    </a:lnTo>
                    <a:lnTo>
                      <a:pt x="532" y="1427"/>
                    </a:lnTo>
                    <a:lnTo>
                      <a:pt x="529" y="1429"/>
                    </a:lnTo>
                    <a:lnTo>
                      <a:pt x="527" y="1434"/>
                    </a:lnTo>
                    <a:lnTo>
                      <a:pt x="525" y="1437"/>
                    </a:lnTo>
                    <a:lnTo>
                      <a:pt x="525" y="1446"/>
                    </a:lnTo>
                    <a:lnTo>
                      <a:pt x="524" y="1447"/>
                    </a:lnTo>
                    <a:lnTo>
                      <a:pt x="522" y="1452"/>
                    </a:lnTo>
                    <a:lnTo>
                      <a:pt x="524" y="1459"/>
                    </a:lnTo>
                    <a:lnTo>
                      <a:pt x="527" y="1459"/>
                    </a:lnTo>
                    <a:lnTo>
                      <a:pt x="530" y="1459"/>
                    </a:lnTo>
                    <a:lnTo>
                      <a:pt x="534" y="1462"/>
                    </a:lnTo>
                    <a:lnTo>
                      <a:pt x="539" y="1464"/>
                    </a:lnTo>
                    <a:lnTo>
                      <a:pt x="539" y="1470"/>
                    </a:lnTo>
                    <a:lnTo>
                      <a:pt x="544" y="1474"/>
                    </a:lnTo>
                    <a:lnTo>
                      <a:pt x="547" y="1472"/>
                    </a:lnTo>
                    <a:lnTo>
                      <a:pt x="549" y="1472"/>
                    </a:lnTo>
                    <a:lnTo>
                      <a:pt x="547" y="1475"/>
                    </a:lnTo>
                    <a:lnTo>
                      <a:pt x="545" y="1479"/>
                    </a:lnTo>
                    <a:lnTo>
                      <a:pt x="544" y="1479"/>
                    </a:lnTo>
                    <a:lnTo>
                      <a:pt x="544" y="1482"/>
                    </a:lnTo>
                    <a:lnTo>
                      <a:pt x="547" y="1482"/>
                    </a:lnTo>
                    <a:lnTo>
                      <a:pt x="547" y="1484"/>
                    </a:lnTo>
                    <a:lnTo>
                      <a:pt x="549" y="1487"/>
                    </a:lnTo>
                    <a:lnTo>
                      <a:pt x="549" y="1494"/>
                    </a:lnTo>
                    <a:lnTo>
                      <a:pt x="552" y="1497"/>
                    </a:lnTo>
                    <a:lnTo>
                      <a:pt x="554" y="1504"/>
                    </a:lnTo>
                    <a:lnTo>
                      <a:pt x="564" y="1514"/>
                    </a:lnTo>
                    <a:lnTo>
                      <a:pt x="577" y="1524"/>
                    </a:lnTo>
                    <a:lnTo>
                      <a:pt x="578" y="1525"/>
                    </a:lnTo>
                    <a:lnTo>
                      <a:pt x="578" y="1525"/>
                    </a:lnTo>
                    <a:lnTo>
                      <a:pt x="570" y="1534"/>
                    </a:lnTo>
                    <a:lnTo>
                      <a:pt x="564" y="1537"/>
                    </a:lnTo>
                    <a:lnTo>
                      <a:pt x="560" y="1542"/>
                    </a:lnTo>
                    <a:lnTo>
                      <a:pt x="550" y="1540"/>
                    </a:lnTo>
                    <a:lnTo>
                      <a:pt x="547" y="1535"/>
                    </a:lnTo>
                    <a:lnTo>
                      <a:pt x="535" y="1527"/>
                    </a:lnTo>
                    <a:lnTo>
                      <a:pt x="529" y="1527"/>
                    </a:lnTo>
                    <a:lnTo>
                      <a:pt x="525" y="1534"/>
                    </a:lnTo>
                    <a:lnTo>
                      <a:pt x="532" y="1537"/>
                    </a:lnTo>
                    <a:lnTo>
                      <a:pt x="535" y="1542"/>
                    </a:lnTo>
                    <a:lnTo>
                      <a:pt x="534" y="1550"/>
                    </a:lnTo>
                    <a:lnTo>
                      <a:pt x="525" y="1545"/>
                    </a:lnTo>
                    <a:lnTo>
                      <a:pt x="517" y="1545"/>
                    </a:lnTo>
                    <a:lnTo>
                      <a:pt x="502" y="1539"/>
                    </a:lnTo>
                    <a:lnTo>
                      <a:pt x="494" y="1542"/>
                    </a:lnTo>
                    <a:lnTo>
                      <a:pt x="494" y="1545"/>
                    </a:lnTo>
                    <a:lnTo>
                      <a:pt x="497" y="1550"/>
                    </a:lnTo>
                    <a:lnTo>
                      <a:pt x="492" y="1545"/>
                    </a:lnTo>
                    <a:lnTo>
                      <a:pt x="479" y="1545"/>
                    </a:lnTo>
                    <a:lnTo>
                      <a:pt x="475" y="1544"/>
                    </a:lnTo>
                    <a:lnTo>
                      <a:pt x="464" y="1547"/>
                    </a:lnTo>
                    <a:lnTo>
                      <a:pt x="457" y="1549"/>
                    </a:lnTo>
                    <a:lnTo>
                      <a:pt x="457" y="1549"/>
                    </a:lnTo>
                    <a:lnTo>
                      <a:pt x="452" y="1547"/>
                    </a:lnTo>
                    <a:lnTo>
                      <a:pt x="442" y="1540"/>
                    </a:lnTo>
                    <a:lnTo>
                      <a:pt x="437" y="1539"/>
                    </a:lnTo>
                    <a:lnTo>
                      <a:pt x="434" y="1542"/>
                    </a:lnTo>
                    <a:lnTo>
                      <a:pt x="432" y="1542"/>
                    </a:lnTo>
                    <a:lnTo>
                      <a:pt x="426" y="1540"/>
                    </a:lnTo>
                    <a:lnTo>
                      <a:pt x="422" y="1542"/>
                    </a:lnTo>
                    <a:lnTo>
                      <a:pt x="421" y="1542"/>
                    </a:lnTo>
                    <a:lnTo>
                      <a:pt x="419" y="1537"/>
                    </a:lnTo>
                    <a:lnTo>
                      <a:pt x="416" y="1537"/>
                    </a:lnTo>
                    <a:lnTo>
                      <a:pt x="416" y="1537"/>
                    </a:lnTo>
                    <a:lnTo>
                      <a:pt x="417" y="1537"/>
                    </a:lnTo>
                    <a:lnTo>
                      <a:pt x="416" y="1532"/>
                    </a:lnTo>
                    <a:lnTo>
                      <a:pt x="417" y="1530"/>
                    </a:lnTo>
                    <a:lnTo>
                      <a:pt x="412" y="1524"/>
                    </a:lnTo>
                    <a:lnTo>
                      <a:pt x="412" y="1514"/>
                    </a:lnTo>
                    <a:lnTo>
                      <a:pt x="409" y="1510"/>
                    </a:lnTo>
                    <a:lnTo>
                      <a:pt x="404" y="1504"/>
                    </a:lnTo>
                    <a:lnTo>
                      <a:pt x="397" y="1502"/>
                    </a:lnTo>
                    <a:lnTo>
                      <a:pt x="397" y="1500"/>
                    </a:lnTo>
                    <a:lnTo>
                      <a:pt x="391" y="1495"/>
                    </a:lnTo>
                    <a:lnTo>
                      <a:pt x="389" y="1497"/>
                    </a:lnTo>
                    <a:lnTo>
                      <a:pt x="386" y="1495"/>
                    </a:lnTo>
                    <a:lnTo>
                      <a:pt x="381" y="1495"/>
                    </a:lnTo>
                    <a:lnTo>
                      <a:pt x="377" y="1489"/>
                    </a:lnTo>
                    <a:lnTo>
                      <a:pt x="376" y="1489"/>
                    </a:lnTo>
                    <a:lnTo>
                      <a:pt x="371" y="1487"/>
                    </a:lnTo>
                    <a:lnTo>
                      <a:pt x="369" y="1485"/>
                    </a:lnTo>
                    <a:lnTo>
                      <a:pt x="366" y="1485"/>
                    </a:lnTo>
                    <a:lnTo>
                      <a:pt x="361" y="1482"/>
                    </a:lnTo>
                    <a:lnTo>
                      <a:pt x="359" y="1479"/>
                    </a:lnTo>
                    <a:lnTo>
                      <a:pt x="356" y="1477"/>
                    </a:lnTo>
                    <a:lnTo>
                      <a:pt x="353" y="1472"/>
                    </a:lnTo>
                    <a:lnTo>
                      <a:pt x="338" y="1462"/>
                    </a:lnTo>
                    <a:lnTo>
                      <a:pt x="331" y="1460"/>
                    </a:lnTo>
                    <a:lnTo>
                      <a:pt x="321" y="1455"/>
                    </a:lnTo>
                    <a:lnTo>
                      <a:pt x="313" y="1455"/>
                    </a:lnTo>
                    <a:lnTo>
                      <a:pt x="306" y="1451"/>
                    </a:lnTo>
                    <a:lnTo>
                      <a:pt x="306" y="1447"/>
                    </a:lnTo>
                    <a:lnTo>
                      <a:pt x="299" y="1442"/>
                    </a:lnTo>
                    <a:lnTo>
                      <a:pt x="298" y="1444"/>
                    </a:lnTo>
                    <a:lnTo>
                      <a:pt x="291" y="1442"/>
                    </a:lnTo>
                    <a:lnTo>
                      <a:pt x="294" y="1441"/>
                    </a:lnTo>
                    <a:lnTo>
                      <a:pt x="298" y="1439"/>
                    </a:lnTo>
                    <a:lnTo>
                      <a:pt x="296" y="1436"/>
                    </a:lnTo>
                    <a:lnTo>
                      <a:pt x="296" y="1434"/>
                    </a:lnTo>
                    <a:lnTo>
                      <a:pt x="303" y="1434"/>
                    </a:lnTo>
                    <a:lnTo>
                      <a:pt x="306" y="1437"/>
                    </a:lnTo>
                    <a:lnTo>
                      <a:pt x="308" y="1437"/>
                    </a:lnTo>
                    <a:lnTo>
                      <a:pt x="311" y="1437"/>
                    </a:lnTo>
                    <a:lnTo>
                      <a:pt x="313" y="1431"/>
                    </a:lnTo>
                    <a:lnTo>
                      <a:pt x="311" y="1429"/>
                    </a:lnTo>
                    <a:lnTo>
                      <a:pt x="311" y="1426"/>
                    </a:lnTo>
                    <a:lnTo>
                      <a:pt x="316" y="1421"/>
                    </a:lnTo>
                    <a:lnTo>
                      <a:pt x="316" y="1419"/>
                    </a:lnTo>
                    <a:lnTo>
                      <a:pt x="318" y="1417"/>
                    </a:lnTo>
                    <a:lnTo>
                      <a:pt x="321" y="1417"/>
                    </a:lnTo>
                    <a:lnTo>
                      <a:pt x="323" y="1414"/>
                    </a:lnTo>
                    <a:lnTo>
                      <a:pt x="326" y="1414"/>
                    </a:lnTo>
                    <a:lnTo>
                      <a:pt x="326" y="1412"/>
                    </a:lnTo>
                    <a:lnTo>
                      <a:pt x="321" y="1411"/>
                    </a:lnTo>
                    <a:lnTo>
                      <a:pt x="319" y="1409"/>
                    </a:lnTo>
                    <a:lnTo>
                      <a:pt x="318" y="1411"/>
                    </a:lnTo>
                    <a:lnTo>
                      <a:pt x="314" y="1407"/>
                    </a:lnTo>
                    <a:lnTo>
                      <a:pt x="311" y="1401"/>
                    </a:lnTo>
                    <a:lnTo>
                      <a:pt x="319" y="1401"/>
                    </a:lnTo>
                    <a:lnTo>
                      <a:pt x="324" y="1401"/>
                    </a:lnTo>
                    <a:lnTo>
                      <a:pt x="328" y="1397"/>
                    </a:lnTo>
                    <a:lnTo>
                      <a:pt x="324" y="1397"/>
                    </a:lnTo>
                    <a:lnTo>
                      <a:pt x="323" y="1396"/>
                    </a:lnTo>
                    <a:lnTo>
                      <a:pt x="328" y="1392"/>
                    </a:lnTo>
                    <a:lnTo>
                      <a:pt x="341" y="1386"/>
                    </a:lnTo>
                    <a:lnTo>
                      <a:pt x="341" y="1382"/>
                    </a:lnTo>
                    <a:lnTo>
                      <a:pt x="339" y="1381"/>
                    </a:lnTo>
                    <a:lnTo>
                      <a:pt x="334" y="1381"/>
                    </a:lnTo>
                    <a:lnTo>
                      <a:pt x="328" y="1384"/>
                    </a:lnTo>
                    <a:lnTo>
                      <a:pt x="323" y="1384"/>
                    </a:lnTo>
                    <a:lnTo>
                      <a:pt x="323" y="1384"/>
                    </a:lnTo>
                    <a:lnTo>
                      <a:pt x="323" y="1384"/>
                    </a:lnTo>
                    <a:lnTo>
                      <a:pt x="324" y="1374"/>
                    </a:lnTo>
                    <a:lnTo>
                      <a:pt x="326" y="1372"/>
                    </a:lnTo>
                    <a:lnTo>
                      <a:pt x="333" y="1366"/>
                    </a:lnTo>
                    <a:lnTo>
                      <a:pt x="344" y="1364"/>
                    </a:lnTo>
                    <a:lnTo>
                      <a:pt x="348" y="1362"/>
                    </a:lnTo>
                    <a:lnTo>
                      <a:pt x="348" y="1356"/>
                    </a:lnTo>
                    <a:lnTo>
                      <a:pt x="351" y="1348"/>
                    </a:lnTo>
                    <a:lnTo>
                      <a:pt x="349" y="1343"/>
                    </a:lnTo>
                    <a:lnTo>
                      <a:pt x="343" y="1338"/>
                    </a:lnTo>
                    <a:lnTo>
                      <a:pt x="344" y="1328"/>
                    </a:lnTo>
                    <a:lnTo>
                      <a:pt x="349" y="1328"/>
                    </a:lnTo>
                    <a:lnTo>
                      <a:pt x="353" y="1323"/>
                    </a:lnTo>
                    <a:lnTo>
                      <a:pt x="353" y="1316"/>
                    </a:lnTo>
                    <a:lnTo>
                      <a:pt x="349" y="1314"/>
                    </a:lnTo>
                    <a:lnTo>
                      <a:pt x="348" y="1309"/>
                    </a:lnTo>
                    <a:lnTo>
                      <a:pt x="344" y="1313"/>
                    </a:lnTo>
                    <a:lnTo>
                      <a:pt x="336" y="1311"/>
                    </a:lnTo>
                    <a:lnTo>
                      <a:pt x="329" y="1308"/>
                    </a:lnTo>
                    <a:lnTo>
                      <a:pt x="324" y="1309"/>
                    </a:lnTo>
                    <a:lnTo>
                      <a:pt x="319" y="1306"/>
                    </a:lnTo>
                    <a:lnTo>
                      <a:pt x="314" y="1306"/>
                    </a:lnTo>
                    <a:lnTo>
                      <a:pt x="304" y="1304"/>
                    </a:lnTo>
                    <a:lnTo>
                      <a:pt x="301" y="1308"/>
                    </a:lnTo>
                    <a:lnTo>
                      <a:pt x="299" y="1303"/>
                    </a:lnTo>
                    <a:lnTo>
                      <a:pt x="291" y="1299"/>
                    </a:lnTo>
                    <a:lnTo>
                      <a:pt x="286" y="1288"/>
                    </a:lnTo>
                    <a:lnTo>
                      <a:pt x="283" y="1289"/>
                    </a:lnTo>
                    <a:lnTo>
                      <a:pt x="274" y="1294"/>
                    </a:lnTo>
                    <a:lnTo>
                      <a:pt x="269" y="1293"/>
                    </a:lnTo>
                    <a:lnTo>
                      <a:pt x="263" y="1294"/>
                    </a:lnTo>
                    <a:lnTo>
                      <a:pt x="256" y="1291"/>
                    </a:lnTo>
                    <a:lnTo>
                      <a:pt x="253" y="1296"/>
                    </a:lnTo>
                    <a:lnTo>
                      <a:pt x="241" y="1286"/>
                    </a:lnTo>
                    <a:lnTo>
                      <a:pt x="240" y="1279"/>
                    </a:lnTo>
                    <a:lnTo>
                      <a:pt x="240" y="1273"/>
                    </a:lnTo>
                    <a:lnTo>
                      <a:pt x="235" y="1273"/>
                    </a:lnTo>
                    <a:lnTo>
                      <a:pt x="233" y="1268"/>
                    </a:lnTo>
                    <a:lnTo>
                      <a:pt x="228" y="1264"/>
                    </a:lnTo>
                    <a:lnTo>
                      <a:pt x="215" y="1266"/>
                    </a:lnTo>
                    <a:lnTo>
                      <a:pt x="208" y="1258"/>
                    </a:lnTo>
                    <a:lnTo>
                      <a:pt x="211" y="1253"/>
                    </a:lnTo>
                    <a:lnTo>
                      <a:pt x="206" y="1250"/>
                    </a:lnTo>
                    <a:lnTo>
                      <a:pt x="203" y="1240"/>
                    </a:lnTo>
                    <a:lnTo>
                      <a:pt x="196" y="1240"/>
                    </a:lnTo>
                    <a:lnTo>
                      <a:pt x="191" y="1241"/>
                    </a:lnTo>
                    <a:lnTo>
                      <a:pt x="178" y="1241"/>
                    </a:lnTo>
                    <a:lnTo>
                      <a:pt x="167" y="1238"/>
                    </a:lnTo>
                    <a:lnTo>
                      <a:pt x="163" y="1241"/>
                    </a:lnTo>
                    <a:lnTo>
                      <a:pt x="163" y="1246"/>
                    </a:lnTo>
                    <a:lnTo>
                      <a:pt x="158" y="1246"/>
                    </a:lnTo>
                    <a:lnTo>
                      <a:pt x="153" y="1246"/>
                    </a:lnTo>
                    <a:lnTo>
                      <a:pt x="153" y="1241"/>
                    </a:lnTo>
                    <a:lnTo>
                      <a:pt x="148" y="1235"/>
                    </a:lnTo>
                    <a:lnTo>
                      <a:pt x="148" y="1230"/>
                    </a:lnTo>
                    <a:lnTo>
                      <a:pt x="145" y="1221"/>
                    </a:lnTo>
                    <a:lnTo>
                      <a:pt x="143" y="1216"/>
                    </a:lnTo>
                    <a:lnTo>
                      <a:pt x="147" y="1213"/>
                    </a:lnTo>
                    <a:lnTo>
                      <a:pt x="152" y="1218"/>
                    </a:lnTo>
                    <a:lnTo>
                      <a:pt x="163" y="1216"/>
                    </a:lnTo>
                    <a:lnTo>
                      <a:pt x="168" y="1208"/>
                    </a:lnTo>
                    <a:lnTo>
                      <a:pt x="171" y="1206"/>
                    </a:lnTo>
                    <a:lnTo>
                      <a:pt x="165" y="1203"/>
                    </a:lnTo>
                    <a:lnTo>
                      <a:pt x="165" y="1198"/>
                    </a:lnTo>
                    <a:lnTo>
                      <a:pt x="155" y="1191"/>
                    </a:lnTo>
                    <a:lnTo>
                      <a:pt x="147" y="1190"/>
                    </a:lnTo>
                    <a:lnTo>
                      <a:pt x="145" y="1181"/>
                    </a:lnTo>
                    <a:lnTo>
                      <a:pt x="140" y="1180"/>
                    </a:lnTo>
                    <a:lnTo>
                      <a:pt x="133" y="1171"/>
                    </a:lnTo>
                    <a:lnTo>
                      <a:pt x="132" y="1165"/>
                    </a:lnTo>
                    <a:lnTo>
                      <a:pt x="125" y="1160"/>
                    </a:lnTo>
                    <a:lnTo>
                      <a:pt x="125" y="1153"/>
                    </a:lnTo>
                    <a:lnTo>
                      <a:pt x="122" y="1148"/>
                    </a:lnTo>
                    <a:lnTo>
                      <a:pt x="123" y="1143"/>
                    </a:lnTo>
                    <a:lnTo>
                      <a:pt x="122" y="1138"/>
                    </a:lnTo>
                    <a:lnTo>
                      <a:pt x="112" y="1135"/>
                    </a:lnTo>
                    <a:lnTo>
                      <a:pt x="108" y="1135"/>
                    </a:lnTo>
                    <a:lnTo>
                      <a:pt x="105" y="1132"/>
                    </a:lnTo>
                    <a:lnTo>
                      <a:pt x="98" y="1133"/>
                    </a:lnTo>
                    <a:lnTo>
                      <a:pt x="92" y="1138"/>
                    </a:lnTo>
                    <a:lnTo>
                      <a:pt x="87" y="1130"/>
                    </a:lnTo>
                    <a:lnTo>
                      <a:pt x="82" y="1130"/>
                    </a:lnTo>
                    <a:lnTo>
                      <a:pt x="77" y="1132"/>
                    </a:lnTo>
                    <a:lnTo>
                      <a:pt x="72" y="1125"/>
                    </a:lnTo>
                    <a:lnTo>
                      <a:pt x="65" y="1128"/>
                    </a:lnTo>
                    <a:lnTo>
                      <a:pt x="62" y="1125"/>
                    </a:lnTo>
                    <a:lnTo>
                      <a:pt x="60" y="1127"/>
                    </a:lnTo>
                    <a:lnTo>
                      <a:pt x="59" y="1120"/>
                    </a:lnTo>
                    <a:lnTo>
                      <a:pt x="55" y="1115"/>
                    </a:lnTo>
                    <a:lnTo>
                      <a:pt x="54" y="1110"/>
                    </a:lnTo>
                    <a:lnTo>
                      <a:pt x="52" y="1107"/>
                    </a:lnTo>
                    <a:lnTo>
                      <a:pt x="49" y="1102"/>
                    </a:lnTo>
                    <a:lnTo>
                      <a:pt x="49" y="1098"/>
                    </a:lnTo>
                    <a:lnTo>
                      <a:pt x="47" y="1095"/>
                    </a:lnTo>
                    <a:lnTo>
                      <a:pt x="45" y="1093"/>
                    </a:lnTo>
                    <a:lnTo>
                      <a:pt x="47" y="1092"/>
                    </a:lnTo>
                    <a:lnTo>
                      <a:pt x="45" y="1088"/>
                    </a:lnTo>
                    <a:lnTo>
                      <a:pt x="40" y="1087"/>
                    </a:lnTo>
                    <a:lnTo>
                      <a:pt x="45" y="1082"/>
                    </a:lnTo>
                    <a:lnTo>
                      <a:pt x="44" y="1078"/>
                    </a:lnTo>
                    <a:lnTo>
                      <a:pt x="47" y="1075"/>
                    </a:lnTo>
                    <a:lnTo>
                      <a:pt x="47" y="1070"/>
                    </a:lnTo>
                    <a:lnTo>
                      <a:pt x="37" y="1052"/>
                    </a:lnTo>
                    <a:lnTo>
                      <a:pt x="39" y="1037"/>
                    </a:lnTo>
                    <a:lnTo>
                      <a:pt x="40" y="1035"/>
                    </a:lnTo>
                    <a:lnTo>
                      <a:pt x="42" y="1029"/>
                    </a:lnTo>
                    <a:lnTo>
                      <a:pt x="47" y="1024"/>
                    </a:lnTo>
                    <a:lnTo>
                      <a:pt x="47" y="1022"/>
                    </a:lnTo>
                    <a:lnTo>
                      <a:pt x="47" y="1022"/>
                    </a:lnTo>
                    <a:lnTo>
                      <a:pt x="45" y="1019"/>
                    </a:lnTo>
                    <a:lnTo>
                      <a:pt x="45" y="1019"/>
                    </a:lnTo>
                    <a:lnTo>
                      <a:pt x="47" y="1014"/>
                    </a:lnTo>
                    <a:lnTo>
                      <a:pt x="44" y="1010"/>
                    </a:lnTo>
                    <a:lnTo>
                      <a:pt x="44" y="1007"/>
                    </a:lnTo>
                    <a:lnTo>
                      <a:pt x="47" y="1007"/>
                    </a:lnTo>
                    <a:lnTo>
                      <a:pt x="49" y="1010"/>
                    </a:lnTo>
                    <a:lnTo>
                      <a:pt x="52" y="1009"/>
                    </a:lnTo>
                    <a:lnTo>
                      <a:pt x="52" y="1005"/>
                    </a:lnTo>
                    <a:lnTo>
                      <a:pt x="55" y="1002"/>
                    </a:lnTo>
                    <a:lnTo>
                      <a:pt x="60" y="1005"/>
                    </a:lnTo>
                    <a:lnTo>
                      <a:pt x="65" y="1002"/>
                    </a:lnTo>
                    <a:lnTo>
                      <a:pt x="67" y="997"/>
                    </a:lnTo>
                    <a:lnTo>
                      <a:pt x="70" y="997"/>
                    </a:lnTo>
                    <a:lnTo>
                      <a:pt x="77" y="999"/>
                    </a:lnTo>
                    <a:lnTo>
                      <a:pt x="80" y="995"/>
                    </a:lnTo>
                    <a:lnTo>
                      <a:pt x="75" y="990"/>
                    </a:lnTo>
                    <a:lnTo>
                      <a:pt x="72" y="990"/>
                    </a:lnTo>
                    <a:lnTo>
                      <a:pt x="70" y="990"/>
                    </a:lnTo>
                    <a:lnTo>
                      <a:pt x="64" y="990"/>
                    </a:lnTo>
                    <a:lnTo>
                      <a:pt x="60" y="987"/>
                    </a:lnTo>
                    <a:lnTo>
                      <a:pt x="55" y="987"/>
                    </a:lnTo>
                    <a:lnTo>
                      <a:pt x="50" y="980"/>
                    </a:lnTo>
                    <a:lnTo>
                      <a:pt x="50" y="977"/>
                    </a:lnTo>
                    <a:lnTo>
                      <a:pt x="55" y="982"/>
                    </a:lnTo>
                    <a:lnTo>
                      <a:pt x="55" y="979"/>
                    </a:lnTo>
                    <a:lnTo>
                      <a:pt x="54" y="975"/>
                    </a:lnTo>
                    <a:lnTo>
                      <a:pt x="57" y="972"/>
                    </a:lnTo>
                    <a:lnTo>
                      <a:pt x="52" y="974"/>
                    </a:lnTo>
                    <a:lnTo>
                      <a:pt x="52" y="974"/>
                    </a:lnTo>
                    <a:lnTo>
                      <a:pt x="45" y="977"/>
                    </a:lnTo>
                    <a:lnTo>
                      <a:pt x="45" y="977"/>
                    </a:lnTo>
                    <a:lnTo>
                      <a:pt x="45" y="977"/>
                    </a:lnTo>
                    <a:lnTo>
                      <a:pt x="44" y="977"/>
                    </a:lnTo>
                    <a:lnTo>
                      <a:pt x="44" y="972"/>
                    </a:lnTo>
                    <a:lnTo>
                      <a:pt x="55" y="962"/>
                    </a:lnTo>
                    <a:lnTo>
                      <a:pt x="60" y="961"/>
                    </a:lnTo>
                    <a:lnTo>
                      <a:pt x="67" y="949"/>
                    </a:lnTo>
                    <a:lnTo>
                      <a:pt x="73" y="941"/>
                    </a:lnTo>
                    <a:lnTo>
                      <a:pt x="78" y="929"/>
                    </a:lnTo>
                    <a:lnTo>
                      <a:pt x="88" y="914"/>
                    </a:lnTo>
                    <a:lnTo>
                      <a:pt x="95" y="899"/>
                    </a:lnTo>
                    <a:lnTo>
                      <a:pt x="93" y="892"/>
                    </a:lnTo>
                    <a:lnTo>
                      <a:pt x="83" y="881"/>
                    </a:lnTo>
                    <a:lnTo>
                      <a:pt x="77" y="879"/>
                    </a:lnTo>
                    <a:lnTo>
                      <a:pt x="65" y="866"/>
                    </a:lnTo>
                    <a:lnTo>
                      <a:pt x="68" y="859"/>
                    </a:lnTo>
                    <a:lnTo>
                      <a:pt x="72" y="853"/>
                    </a:lnTo>
                    <a:lnTo>
                      <a:pt x="72" y="846"/>
                    </a:lnTo>
                    <a:lnTo>
                      <a:pt x="65" y="843"/>
                    </a:lnTo>
                    <a:lnTo>
                      <a:pt x="62" y="838"/>
                    </a:lnTo>
                    <a:lnTo>
                      <a:pt x="62" y="829"/>
                    </a:lnTo>
                    <a:lnTo>
                      <a:pt x="64" y="826"/>
                    </a:lnTo>
                    <a:lnTo>
                      <a:pt x="62" y="823"/>
                    </a:lnTo>
                    <a:lnTo>
                      <a:pt x="55" y="821"/>
                    </a:lnTo>
                    <a:lnTo>
                      <a:pt x="52" y="818"/>
                    </a:lnTo>
                    <a:lnTo>
                      <a:pt x="52" y="811"/>
                    </a:lnTo>
                    <a:lnTo>
                      <a:pt x="55" y="806"/>
                    </a:lnTo>
                    <a:lnTo>
                      <a:pt x="50" y="806"/>
                    </a:lnTo>
                    <a:lnTo>
                      <a:pt x="50" y="803"/>
                    </a:lnTo>
                    <a:lnTo>
                      <a:pt x="52" y="788"/>
                    </a:lnTo>
                    <a:lnTo>
                      <a:pt x="57" y="786"/>
                    </a:lnTo>
                    <a:lnTo>
                      <a:pt x="45" y="764"/>
                    </a:lnTo>
                    <a:lnTo>
                      <a:pt x="35" y="748"/>
                    </a:lnTo>
                    <a:lnTo>
                      <a:pt x="34" y="741"/>
                    </a:lnTo>
                    <a:lnTo>
                      <a:pt x="27" y="736"/>
                    </a:lnTo>
                    <a:lnTo>
                      <a:pt x="32" y="725"/>
                    </a:lnTo>
                    <a:lnTo>
                      <a:pt x="37" y="718"/>
                    </a:lnTo>
                    <a:lnTo>
                      <a:pt x="39" y="711"/>
                    </a:lnTo>
                    <a:lnTo>
                      <a:pt x="35" y="710"/>
                    </a:lnTo>
                    <a:lnTo>
                      <a:pt x="25" y="703"/>
                    </a:lnTo>
                    <a:lnTo>
                      <a:pt x="24" y="698"/>
                    </a:lnTo>
                    <a:lnTo>
                      <a:pt x="19" y="693"/>
                    </a:lnTo>
                    <a:lnTo>
                      <a:pt x="12" y="690"/>
                    </a:lnTo>
                    <a:lnTo>
                      <a:pt x="9" y="690"/>
                    </a:lnTo>
                    <a:lnTo>
                      <a:pt x="5" y="680"/>
                    </a:lnTo>
                    <a:lnTo>
                      <a:pt x="2" y="676"/>
                    </a:lnTo>
                    <a:lnTo>
                      <a:pt x="4" y="668"/>
                    </a:lnTo>
                    <a:lnTo>
                      <a:pt x="5" y="663"/>
                    </a:lnTo>
                    <a:lnTo>
                      <a:pt x="0" y="662"/>
                    </a:lnTo>
                    <a:lnTo>
                      <a:pt x="5" y="660"/>
                    </a:lnTo>
                    <a:lnTo>
                      <a:pt x="10" y="657"/>
                    </a:lnTo>
                    <a:lnTo>
                      <a:pt x="10" y="657"/>
                    </a:lnTo>
                    <a:lnTo>
                      <a:pt x="14" y="657"/>
                    </a:lnTo>
                    <a:lnTo>
                      <a:pt x="14" y="648"/>
                    </a:lnTo>
                    <a:lnTo>
                      <a:pt x="20" y="643"/>
                    </a:lnTo>
                    <a:lnTo>
                      <a:pt x="27" y="643"/>
                    </a:lnTo>
                    <a:lnTo>
                      <a:pt x="30" y="638"/>
                    </a:lnTo>
                    <a:lnTo>
                      <a:pt x="30" y="632"/>
                    </a:lnTo>
                    <a:lnTo>
                      <a:pt x="34" y="632"/>
                    </a:lnTo>
                    <a:lnTo>
                      <a:pt x="39" y="633"/>
                    </a:lnTo>
                    <a:lnTo>
                      <a:pt x="42" y="630"/>
                    </a:lnTo>
                    <a:lnTo>
                      <a:pt x="42" y="625"/>
                    </a:lnTo>
                    <a:lnTo>
                      <a:pt x="42" y="625"/>
                    </a:lnTo>
                    <a:lnTo>
                      <a:pt x="47" y="625"/>
                    </a:lnTo>
                    <a:lnTo>
                      <a:pt x="49" y="627"/>
                    </a:lnTo>
                    <a:lnTo>
                      <a:pt x="49" y="632"/>
                    </a:lnTo>
                    <a:lnTo>
                      <a:pt x="50" y="635"/>
                    </a:lnTo>
                    <a:lnTo>
                      <a:pt x="52" y="628"/>
                    </a:lnTo>
                    <a:lnTo>
                      <a:pt x="54" y="627"/>
                    </a:lnTo>
                    <a:lnTo>
                      <a:pt x="57" y="627"/>
                    </a:lnTo>
                    <a:lnTo>
                      <a:pt x="59" y="625"/>
                    </a:lnTo>
                    <a:lnTo>
                      <a:pt x="55" y="623"/>
                    </a:lnTo>
                    <a:lnTo>
                      <a:pt x="55" y="622"/>
                    </a:lnTo>
                    <a:lnTo>
                      <a:pt x="57" y="622"/>
                    </a:lnTo>
                    <a:lnTo>
                      <a:pt x="60" y="622"/>
                    </a:lnTo>
                    <a:lnTo>
                      <a:pt x="60" y="620"/>
                    </a:lnTo>
                    <a:lnTo>
                      <a:pt x="59" y="618"/>
                    </a:lnTo>
                    <a:lnTo>
                      <a:pt x="57" y="617"/>
                    </a:lnTo>
                    <a:lnTo>
                      <a:pt x="59" y="615"/>
                    </a:lnTo>
                    <a:lnTo>
                      <a:pt x="62" y="615"/>
                    </a:lnTo>
                    <a:lnTo>
                      <a:pt x="67" y="618"/>
                    </a:lnTo>
                    <a:lnTo>
                      <a:pt x="70" y="622"/>
                    </a:lnTo>
                    <a:lnTo>
                      <a:pt x="72" y="623"/>
                    </a:lnTo>
                    <a:lnTo>
                      <a:pt x="75" y="622"/>
                    </a:lnTo>
                    <a:lnTo>
                      <a:pt x="78" y="623"/>
                    </a:lnTo>
                    <a:lnTo>
                      <a:pt x="80" y="623"/>
                    </a:lnTo>
                    <a:lnTo>
                      <a:pt x="82" y="625"/>
                    </a:lnTo>
                    <a:lnTo>
                      <a:pt x="83" y="628"/>
                    </a:lnTo>
                    <a:lnTo>
                      <a:pt x="78" y="632"/>
                    </a:lnTo>
                    <a:lnTo>
                      <a:pt x="75" y="630"/>
                    </a:lnTo>
                    <a:lnTo>
                      <a:pt x="68" y="630"/>
                    </a:lnTo>
                    <a:lnTo>
                      <a:pt x="65" y="627"/>
                    </a:lnTo>
                    <a:lnTo>
                      <a:pt x="65" y="623"/>
                    </a:lnTo>
                    <a:lnTo>
                      <a:pt x="62" y="627"/>
                    </a:lnTo>
                    <a:lnTo>
                      <a:pt x="62" y="632"/>
                    </a:lnTo>
                    <a:lnTo>
                      <a:pt x="64" y="637"/>
                    </a:lnTo>
                    <a:lnTo>
                      <a:pt x="67" y="633"/>
                    </a:lnTo>
                    <a:lnTo>
                      <a:pt x="68" y="635"/>
                    </a:lnTo>
                    <a:lnTo>
                      <a:pt x="70" y="638"/>
                    </a:lnTo>
                    <a:lnTo>
                      <a:pt x="73" y="635"/>
                    </a:lnTo>
                    <a:lnTo>
                      <a:pt x="78" y="637"/>
                    </a:lnTo>
                    <a:lnTo>
                      <a:pt x="78" y="640"/>
                    </a:lnTo>
                    <a:lnTo>
                      <a:pt x="80" y="640"/>
                    </a:lnTo>
                    <a:lnTo>
                      <a:pt x="82" y="637"/>
                    </a:lnTo>
                    <a:lnTo>
                      <a:pt x="83" y="638"/>
                    </a:lnTo>
                    <a:lnTo>
                      <a:pt x="83" y="640"/>
                    </a:lnTo>
                    <a:lnTo>
                      <a:pt x="83" y="642"/>
                    </a:lnTo>
                    <a:lnTo>
                      <a:pt x="87" y="638"/>
                    </a:lnTo>
                    <a:lnTo>
                      <a:pt x="88" y="635"/>
                    </a:lnTo>
                    <a:lnTo>
                      <a:pt x="92" y="637"/>
                    </a:lnTo>
                    <a:lnTo>
                      <a:pt x="90" y="638"/>
                    </a:lnTo>
                    <a:lnTo>
                      <a:pt x="88" y="642"/>
                    </a:lnTo>
                    <a:lnTo>
                      <a:pt x="92" y="642"/>
                    </a:lnTo>
                    <a:lnTo>
                      <a:pt x="93" y="643"/>
                    </a:lnTo>
                    <a:lnTo>
                      <a:pt x="92" y="645"/>
                    </a:lnTo>
                    <a:lnTo>
                      <a:pt x="88" y="648"/>
                    </a:lnTo>
                    <a:lnTo>
                      <a:pt x="93" y="648"/>
                    </a:lnTo>
                    <a:lnTo>
                      <a:pt x="97" y="643"/>
                    </a:lnTo>
                    <a:lnTo>
                      <a:pt x="95" y="640"/>
                    </a:lnTo>
                    <a:lnTo>
                      <a:pt x="97" y="638"/>
                    </a:lnTo>
                    <a:lnTo>
                      <a:pt x="102" y="638"/>
                    </a:lnTo>
                    <a:lnTo>
                      <a:pt x="105" y="640"/>
                    </a:lnTo>
                    <a:lnTo>
                      <a:pt x="107" y="638"/>
                    </a:lnTo>
                    <a:lnTo>
                      <a:pt x="103" y="635"/>
                    </a:lnTo>
                    <a:lnTo>
                      <a:pt x="103" y="633"/>
                    </a:lnTo>
                    <a:lnTo>
                      <a:pt x="108" y="635"/>
                    </a:lnTo>
                    <a:lnTo>
                      <a:pt x="112" y="640"/>
                    </a:lnTo>
                    <a:lnTo>
                      <a:pt x="118" y="640"/>
                    </a:lnTo>
                    <a:lnTo>
                      <a:pt x="123" y="642"/>
                    </a:lnTo>
                    <a:lnTo>
                      <a:pt x="127" y="640"/>
                    </a:lnTo>
                    <a:lnTo>
                      <a:pt x="127" y="637"/>
                    </a:lnTo>
                    <a:lnTo>
                      <a:pt x="132" y="638"/>
                    </a:lnTo>
                    <a:lnTo>
                      <a:pt x="138" y="642"/>
                    </a:lnTo>
                    <a:lnTo>
                      <a:pt x="138" y="640"/>
                    </a:lnTo>
                    <a:lnTo>
                      <a:pt x="143" y="642"/>
                    </a:lnTo>
                    <a:lnTo>
                      <a:pt x="168" y="653"/>
                    </a:lnTo>
                    <a:lnTo>
                      <a:pt x="185" y="663"/>
                    </a:lnTo>
                    <a:lnTo>
                      <a:pt x="188" y="666"/>
                    </a:lnTo>
                    <a:lnTo>
                      <a:pt x="193" y="668"/>
                    </a:lnTo>
                    <a:lnTo>
                      <a:pt x="200" y="676"/>
                    </a:lnTo>
                    <a:lnTo>
                      <a:pt x="203" y="676"/>
                    </a:lnTo>
                    <a:lnTo>
                      <a:pt x="201" y="675"/>
                    </a:lnTo>
                    <a:lnTo>
                      <a:pt x="201" y="673"/>
                    </a:lnTo>
                    <a:lnTo>
                      <a:pt x="205" y="673"/>
                    </a:lnTo>
                    <a:lnTo>
                      <a:pt x="211" y="678"/>
                    </a:lnTo>
                    <a:lnTo>
                      <a:pt x="215" y="678"/>
                    </a:lnTo>
                    <a:lnTo>
                      <a:pt x="221" y="683"/>
                    </a:lnTo>
                    <a:lnTo>
                      <a:pt x="225" y="681"/>
                    </a:lnTo>
                    <a:lnTo>
                      <a:pt x="221" y="676"/>
                    </a:lnTo>
                    <a:lnTo>
                      <a:pt x="220" y="675"/>
                    </a:lnTo>
                    <a:lnTo>
                      <a:pt x="223" y="675"/>
                    </a:lnTo>
                    <a:lnTo>
                      <a:pt x="228" y="680"/>
                    </a:lnTo>
                    <a:lnTo>
                      <a:pt x="226" y="683"/>
                    </a:lnTo>
                    <a:lnTo>
                      <a:pt x="236" y="690"/>
                    </a:lnTo>
                    <a:lnTo>
                      <a:pt x="236" y="693"/>
                    </a:lnTo>
                    <a:lnTo>
                      <a:pt x="241" y="695"/>
                    </a:lnTo>
                    <a:lnTo>
                      <a:pt x="243" y="693"/>
                    </a:lnTo>
                    <a:lnTo>
                      <a:pt x="246" y="693"/>
                    </a:lnTo>
                    <a:lnTo>
                      <a:pt x="251" y="698"/>
                    </a:lnTo>
                    <a:lnTo>
                      <a:pt x="253" y="705"/>
                    </a:lnTo>
                    <a:lnTo>
                      <a:pt x="256" y="706"/>
                    </a:lnTo>
                    <a:lnTo>
                      <a:pt x="261" y="711"/>
                    </a:lnTo>
                    <a:lnTo>
                      <a:pt x="263" y="711"/>
                    </a:lnTo>
                    <a:lnTo>
                      <a:pt x="265" y="713"/>
                    </a:lnTo>
                    <a:lnTo>
                      <a:pt x="265" y="718"/>
                    </a:lnTo>
                    <a:lnTo>
                      <a:pt x="265" y="723"/>
                    </a:lnTo>
                    <a:lnTo>
                      <a:pt x="263" y="730"/>
                    </a:lnTo>
                    <a:lnTo>
                      <a:pt x="261" y="733"/>
                    </a:lnTo>
                    <a:lnTo>
                      <a:pt x="261" y="736"/>
                    </a:lnTo>
                    <a:lnTo>
                      <a:pt x="256" y="741"/>
                    </a:lnTo>
                    <a:lnTo>
                      <a:pt x="256" y="745"/>
                    </a:lnTo>
                    <a:lnTo>
                      <a:pt x="246" y="756"/>
                    </a:lnTo>
                    <a:lnTo>
                      <a:pt x="240" y="760"/>
                    </a:lnTo>
                    <a:lnTo>
                      <a:pt x="231" y="761"/>
                    </a:lnTo>
                    <a:lnTo>
                      <a:pt x="228" y="763"/>
                    </a:lnTo>
                    <a:lnTo>
                      <a:pt x="221" y="763"/>
                    </a:lnTo>
                    <a:lnTo>
                      <a:pt x="220" y="764"/>
                    </a:lnTo>
                    <a:lnTo>
                      <a:pt x="208" y="766"/>
                    </a:lnTo>
                    <a:lnTo>
                      <a:pt x="195" y="766"/>
                    </a:lnTo>
                    <a:lnTo>
                      <a:pt x="186" y="763"/>
                    </a:lnTo>
                    <a:lnTo>
                      <a:pt x="181" y="760"/>
                    </a:lnTo>
                    <a:lnTo>
                      <a:pt x="178" y="761"/>
                    </a:lnTo>
                    <a:lnTo>
                      <a:pt x="173" y="761"/>
                    </a:lnTo>
                    <a:lnTo>
                      <a:pt x="167" y="761"/>
                    </a:lnTo>
                    <a:lnTo>
                      <a:pt x="167" y="758"/>
                    </a:lnTo>
                    <a:lnTo>
                      <a:pt x="162" y="758"/>
                    </a:lnTo>
                    <a:lnTo>
                      <a:pt x="158" y="760"/>
                    </a:lnTo>
                    <a:lnTo>
                      <a:pt x="152" y="755"/>
                    </a:lnTo>
                    <a:lnTo>
                      <a:pt x="152" y="751"/>
                    </a:lnTo>
                    <a:lnTo>
                      <a:pt x="148" y="753"/>
                    </a:lnTo>
                    <a:lnTo>
                      <a:pt x="143" y="751"/>
                    </a:lnTo>
                    <a:lnTo>
                      <a:pt x="145" y="751"/>
                    </a:lnTo>
                    <a:lnTo>
                      <a:pt x="138" y="751"/>
                    </a:lnTo>
                    <a:lnTo>
                      <a:pt x="135" y="753"/>
                    </a:lnTo>
                    <a:lnTo>
                      <a:pt x="130" y="753"/>
                    </a:lnTo>
                    <a:lnTo>
                      <a:pt x="130" y="750"/>
                    </a:lnTo>
                    <a:lnTo>
                      <a:pt x="128" y="750"/>
                    </a:lnTo>
                    <a:lnTo>
                      <a:pt x="132" y="748"/>
                    </a:lnTo>
                    <a:lnTo>
                      <a:pt x="128" y="745"/>
                    </a:lnTo>
                    <a:lnTo>
                      <a:pt x="128" y="746"/>
                    </a:lnTo>
                    <a:lnTo>
                      <a:pt x="120" y="746"/>
                    </a:lnTo>
                    <a:lnTo>
                      <a:pt x="115" y="743"/>
                    </a:lnTo>
                    <a:lnTo>
                      <a:pt x="113" y="745"/>
                    </a:lnTo>
                    <a:lnTo>
                      <a:pt x="110" y="745"/>
                    </a:lnTo>
                    <a:lnTo>
                      <a:pt x="100" y="736"/>
                    </a:lnTo>
                    <a:lnTo>
                      <a:pt x="100" y="731"/>
                    </a:lnTo>
                    <a:lnTo>
                      <a:pt x="93" y="731"/>
                    </a:lnTo>
                    <a:lnTo>
                      <a:pt x="92" y="730"/>
                    </a:lnTo>
                    <a:lnTo>
                      <a:pt x="87" y="730"/>
                    </a:lnTo>
                    <a:lnTo>
                      <a:pt x="87" y="731"/>
                    </a:lnTo>
                    <a:lnTo>
                      <a:pt x="92" y="735"/>
                    </a:lnTo>
                    <a:lnTo>
                      <a:pt x="93" y="741"/>
                    </a:lnTo>
                    <a:lnTo>
                      <a:pt x="98" y="745"/>
                    </a:lnTo>
                    <a:lnTo>
                      <a:pt x="100" y="748"/>
                    </a:lnTo>
                    <a:lnTo>
                      <a:pt x="107" y="750"/>
                    </a:lnTo>
                    <a:lnTo>
                      <a:pt x="108" y="751"/>
                    </a:lnTo>
                    <a:lnTo>
                      <a:pt x="103" y="753"/>
                    </a:lnTo>
                    <a:lnTo>
                      <a:pt x="102" y="756"/>
                    </a:lnTo>
                    <a:lnTo>
                      <a:pt x="102" y="756"/>
                    </a:lnTo>
                    <a:lnTo>
                      <a:pt x="110" y="755"/>
                    </a:lnTo>
                    <a:lnTo>
                      <a:pt x="113" y="753"/>
                    </a:lnTo>
                    <a:lnTo>
                      <a:pt x="117" y="755"/>
                    </a:lnTo>
                    <a:lnTo>
                      <a:pt x="113" y="756"/>
                    </a:lnTo>
                    <a:lnTo>
                      <a:pt x="113" y="758"/>
                    </a:lnTo>
                    <a:lnTo>
                      <a:pt x="118" y="758"/>
                    </a:lnTo>
                    <a:lnTo>
                      <a:pt x="117" y="761"/>
                    </a:lnTo>
                    <a:lnTo>
                      <a:pt x="113" y="763"/>
                    </a:lnTo>
                    <a:lnTo>
                      <a:pt x="110" y="764"/>
                    </a:lnTo>
                    <a:lnTo>
                      <a:pt x="117" y="766"/>
                    </a:lnTo>
                    <a:lnTo>
                      <a:pt x="118" y="764"/>
                    </a:lnTo>
                    <a:lnTo>
                      <a:pt x="122" y="764"/>
                    </a:lnTo>
                    <a:lnTo>
                      <a:pt x="125" y="766"/>
                    </a:lnTo>
                    <a:lnTo>
                      <a:pt x="127" y="764"/>
                    </a:lnTo>
                    <a:lnTo>
                      <a:pt x="138" y="768"/>
                    </a:lnTo>
                    <a:lnTo>
                      <a:pt x="143" y="774"/>
                    </a:lnTo>
                    <a:lnTo>
                      <a:pt x="147" y="776"/>
                    </a:lnTo>
                    <a:lnTo>
                      <a:pt x="145" y="778"/>
                    </a:lnTo>
                    <a:lnTo>
                      <a:pt x="145" y="781"/>
                    </a:lnTo>
                    <a:lnTo>
                      <a:pt x="147" y="781"/>
                    </a:lnTo>
                    <a:lnTo>
                      <a:pt x="147" y="786"/>
                    </a:lnTo>
                    <a:lnTo>
                      <a:pt x="145" y="793"/>
                    </a:lnTo>
                    <a:lnTo>
                      <a:pt x="142" y="794"/>
                    </a:lnTo>
                    <a:lnTo>
                      <a:pt x="142" y="798"/>
                    </a:lnTo>
                    <a:lnTo>
                      <a:pt x="145" y="799"/>
                    </a:lnTo>
                    <a:lnTo>
                      <a:pt x="145" y="804"/>
                    </a:lnTo>
                    <a:lnTo>
                      <a:pt x="152" y="809"/>
                    </a:lnTo>
                    <a:lnTo>
                      <a:pt x="152" y="813"/>
                    </a:lnTo>
                    <a:lnTo>
                      <a:pt x="157" y="816"/>
                    </a:lnTo>
                    <a:lnTo>
                      <a:pt x="157" y="821"/>
                    </a:lnTo>
                    <a:lnTo>
                      <a:pt x="157" y="826"/>
                    </a:lnTo>
                    <a:lnTo>
                      <a:pt x="155" y="829"/>
                    </a:lnTo>
                    <a:lnTo>
                      <a:pt x="158" y="831"/>
                    </a:lnTo>
                    <a:lnTo>
                      <a:pt x="160" y="834"/>
                    </a:lnTo>
                    <a:lnTo>
                      <a:pt x="170" y="838"/>
                    </a:lnTo>
                    <a:lnTo>
                      <a:pt x="173" y="834"/>
                    </a:lnTo>
                    <a:lnTo>
                      <a:pt x="176" y="836"/>
                    </a:lnTo>
                    <a:lnTo>
                      <a:pt x="180" y="839"/>
                    </a:lnTo>
                    <a:lnTo>
                      <a:pt x="183" y="841"/>
                    </a:lnTo>
                    <a:lnTo>
                      <a:pt x="183" y="848"/>
                    </a:lnTo>
                    <a:lnTo>
                      <a:pt x="186" y="849"/>
                    </a:lnTo>
                    <a:lnTo>
                      <a:pt x="193" y="849"/>
                    </a:lnTo>
                    <a:lnTo>
                      <a:pt x="196" y="851"/>
                    </a:lnTo>
                    <a:lnTo>
                      <a:pt x="203" y="851"/>
                    </a:lnTo>
                    <a:lnTo>
                      <a:pt x="208" y="854"/>
                    </a:lnTo>
                    <a:lnTo>
                      <a:pt x="211" y="854"/>
                    </a:lnTo>
                    <a:lnTo>
                      <a:pt x="216" y="849"/>
                    </a:lnTo>
                    <a:lnTo>
                      <a:pt x="220" y="849"/>
                    </a:lnTo>
                    <a:lnTo>
                      <a:pt x="223" y="848"/>
                    </a:lnTo>
                    <a:lnTo>
                      <a:pt x="223" y="841"/>
                    </a:lnTo>
                    <a:lnTo>
                      <a:pt x="220" y="839"/>
                    </a:lnTo>
                    <a:lnTo>
                      <a:pt x="221" y="836"/>
                    </a:lnTo>
                    <a:lnTo>
                      <a:pt x="221" y="834"/>
                    </a:lnTo>
                    <a:lnTo>
                      <a:pt x="216" y="833"/>
                    </a:lnTo>
                    <a:lnTo>
                      <a:pt x="215" y="829"/>
                    </a:lnTo>
                    <a:lnTo>
                      <a:pt x="211" y="833"/>
                    </a:lnTo>
                    <a:lnTo>
                      <a:pt x="208" y="833"/>
                    </a:lnTo>
                    <a:lnTo>
                      <a:pt x="203" y="834"/>
                    </a:lnTo>
                    <a:lnTo>
                      <a:pt x="198" y="831"/>
                    </a:lnTo>
                    <a:lnTo>
                      <a:pt x="193" y="826"/>
                    </a:lnTo>
                    <a:lnTo>
                      <a:pt x="186" y="823"/>
                    </a:lnTo>
                    <a:lnTo>
                      <a:pt x="186" y="818"/>
                    </a:lnTo>
                    <a:lnTo>
                      <a:pt x="183" y="813"/>
                    </a:lnTo>
                    <a:lnTo>
                      <a:pt x="186" y="813"/>
                    </a:lnTo>
                    <a:lnTo>
                      <a:pt x="190" y="809"/>
                    </a:lnTo>
                    <a:lnTo>
                      <a:pt x="188" y="808"/>
                    </a:lnTo>
                    <a:lnTo>
                      <a:pt x="190" y="804"/>
                    </a:lnTo>
                    <a:lnTo>
                      <a:pt x="188" y="803"/>
                    </a:lnTo>
                    <a:lnTo>
                      <a:pt x="190" y="799"/>
                    </a:lnTo>
                    <a:lnTo>
                      <a:pt x="195" y="799"/>
                    </a:lnTo>
                    <a:lnTo>
                      <a:pt x="200" y="803"/>
                    </a:lnTo>
                    <a:lnTo>
                      <a:pt x="206" y="804"/>
                    </a:lnTo>
                    <a:lnTo>
                      <a:pt x="210" y="808"/>
                    </a:lnTo>
                    <a:lnTo>
                      <a:pt x="215" y="811"/>
                    </a:lnTo>
                    <a:lnTo>
                      <a:pt x="223" y="813"/>
                    </a:lnTo>
                    <a:lnTo>
                      <a:pt x="225" y="814"/>
                    </a:lnTo>
                    <a:lnTo>
                      <a:pt x="230" y="816"/>
                    </a:lnTo>
                    <a:lnTo>
                      <a:pt x="246" y="823"/>
                    </a:lnTo>
                    <a:lnTo>
                      <a:pt x="251" y="828"/>
                    </a:lnTo>
                    <a:lnTo>
                      <a:pt x="255" y="824"/>
                    </a:lnTo>
                    <a:lnTo>
                      <a:pt x="260" y="821"/>
                    </a:lnTo>
                    <a:lnTo>
                      <a:pt x="258" y="816"/>
                    </a:lnTo>
                    <a:lnTo>
                      <a:pt x="263" y="816"/>
                    </a:lnTo>
                    <a:lnTo>
                      <a:pt x="266" y="813"/>
                    </a:lnTo>
                    <a:lnTo>
                      <a:pt x="260" y="803"/>
                    </a:lnTo>
                    <a:lnTo>
                      <a:pt x="250" y="793"/>
                    </a:lnTo>
                    <a:lnTo>
                      <a:pt x="246" y="788"/>
                    </a:lnTo>
                    <a:lnTo>
                      <a:pt x="246" y="783"/>
                    </a:lnTo>
                    <a:lnTo>
                      <a:pt x="253" y="778"/>
                    </a:lnTo>
                    <a:lnTo>
                      <a:pt x="260" y="773"/>
                    </a:lnTo>
                    <a:lnTo>
                      <a:pt x="260" y="766"/>
                    </a:lnTo>
                    <a:lnTo>
                      <a:pt x="265" y="763"/>
                    </a:lnTo>
                    <a:lnTo>
                      <a:pt x="269" y="761"/>
                    </a:lnTo>
                    <a:lnTo>
                      <a:pt x="278" y="756"/>
                    </a:lnTo>
                    <a:lnTo>
                      <a:pt x="283" y="746"/>
                    </a:lnTo>
                    <a:lnTo>
                      <a:pt x="286" y="743"/>
                    </a:lnTo>
                    <a:lnTo>
                      <a:pt x="293" y="745"/>
                    </a:lnTo>
                    <a:lnTo>
                      <a:pt x="298" y="748"/>
                    </a:lnTo>
                    <a:lnTo>
                      <a:pt x="304" y="746"/>
                    </a:lnTo>
                    <a:lnTo>
                      <a:pt x="313" y="748"/>
                    </a:lnTo>
                    <a:lnTo>
                      <a:pt x="314" y="751"/>
                    </a:lnTo>
                    <a:lnTo>
                      <a:pt x="314" y="755"/>
                    </a:lnTo>
                    <a:lnTo>
                      <a:pt x="319" y="750"/>
                    </a:lnTo>
                    <a:lnTo>
                      <a:pt x="326" y="755"/>
                    </a:lnTo>
                    <a:lnTo>
                      <a:pt x="328" y="760"/>
                    </a:lnTo>
                    <a:lnTo>
                      <a:pt x="331" y="763"/>
                    </a:lnTo>
                    <a:lnTo>
                      <a:pt x="329" y="755"/>
                    </a:lnTo>
                    <a:lnTo>
                      <a:pt x="326" y="748"/>
                    </a:lnTo>
                    <a:lnTo>
                      <a:pt x="329" y="746"/>
                    </a:lnTo>
                    <a:lnTo>
                      <a:pt x="329" y="736"/>
                    </a:lnTo>
                    <a:lnTo>
                      <a:pt x="329" y="733"/>
                    </a:lnTo>
                    <a:lnTo>
                      <a:pt x="328" y="731"/>
                    </a:lnTo>
                    <a:lnTo>
                      <a:pt x="328" y="730"/>
                    </a:lnTo>
                    <a:lnTo>
                      <a:pt x="329" y="726"/>
                    </a:lnTo>
                    <a:lnTo>
                      <a:pt x="328" y="723"/>
                    </a:lnTo>
                    <a:lnTo>
                      <a:pt x="329" y="721"/>
                    </a:lnTo>
                    <a:lnTo>
                      <a:pt x="326" y="718"/>
                    </a:lnTo>
                    <a:lnTo>
                      <a:pt x="319" y="715"/>
                    </a:lnTo>
                    <a:lnTo>
                      <a:pt x="313" y="716"/>
                    </a:lnTo>
                    <a:lnTo>
                      <a:pt x="311" y="710"/>
                    </a:lnTo>
                    <a:lnTo>
                      <a:pt x="313" y="705"/>
                    </a:lnTo>
                    <a:lnTo>
                      <a:pt x="313" y="695"/>
                    </a:lnTo>
                    <a:lnTo>
                      <a:pt x="314" y="693"/>
                    </a:lnTo>
                    <a:lnTo>
                      <a:pt x="313" y="690"/>
                    </a:lnTo>
                    <a:lnTo>
                      <a:pt x="313" y="686"/>
                    </a:lnTo>
                    <a:lnTo>
                      <a:pt x="316" y="685"/>
                    </a:lnTo>
                    <a:lnTo>
                      <a:pt x="313" y="681"/>
                    </a:lnTo>
                    <a:lnTo>
                      <a:pt x="313" y="676"/>
                    </a:lnTo>
                    <a:lnTo>
                      <a:pt x="309" y="666"/>
                    </a:lnTo>
                    <a:lnTo>
                      <a:pt x="303" y="663"/>
                    </a:lnTo>
                    <a:lnTo>
                      <a:pt x="291" y="653"/>
                    </a:lnTo>
                    <a:lnTo>
                      <a:pt x="289" y="652"/>
                    </a:lnTo>
                    <a:lnTo>
                      <a:pt x="296" y="652"/>
                    </a:lnTo>
                    <a:lnTo>
                      <a:pt x="306" y="658"/>
                    </a:lnTo>
                    <a:lnTo>
                      <a:pt x="311" y="658"/>
                    </a:lnTo>
                    <a:lnTo>
                      <a:pt x="316" y="655"/>
                    </a:lnTo>
                    <a:lnTo>
                      <a:pt x="324" y="655"/>
                    </a:lnTo>
                    <a:lnTo>
                      <a:pt x="338" y="657"/>
                    </a:lnTo>
                    <a:lnTo>
                      <a:pt x="343" y="660"/>
                    </a:lnTo>
                    <a:lnTo>
                      <a:pt x="343" y="663"/>
                    </a:lnTo>
                    <a:lnTo>
                      <a:pt x="348" y="670"/>
                    </a:lnTo>
                    <a:lnTo>
                      <a:pt x="354" y="670"/>
                    </a:lnTo>
                    <a:lnTo>
                      <a:pt x="354" y="673"/>
                    </a:lnTo>
                    <a:lnTo>
                      <a:pt x="361" y="681"/>
                    </a:lnTo>
                    <a:lnTo>
                      <a:pt x="361" y="685"/>
                    </a:lnTo>
                    <a:lnTo>
                      <a:pt x="353" y="685"/>
                    </a:lnTo>
                    <a:lnTo>
                      <a:pt x="349" y="686"/>
                    </a:lnTo>
                    <a:lnTo>
                      <a:pt x="343" y="686"/>
                    </a:lnTo>
                    <a:lnTo>
                      <a:pt x="339" y="690"/>
                    </a:lnTo>
                    <a:lnTo>
                      <a:pt x="341" y="691"/>
                    </a:lnTo>
                    <a:lnTo>
                      <a:pt x="339" y="695"/>
                    </a:lnTo>
                    <a:lnTo>
                      <a:pt x="336" y="693"/>
                    </a:lnTo>
                    <a:lnTo>
                      <a:pt x="334" y="696"/>
                    </a:lnTo>
                    <a:lnTo>
                      <a:pt x="334" y="703"/>
                    </a:lnTo>
                    <a:lnTo>
                      <a:pt x="338" y="705"/>
                    </a:lnTo>
                    <a:lnTo>
                      <a:pt x="348" y="711"/>
                    </a:lnTo>
                    <a:lnTo>
                      <a:pt x="358" y="723"/>
                    </a:lnTo>
                    <a:lnTo>
                      <a:pt x="363" y="723"/>
                    </a:lnTo>
                    <a:lnTo>
                      <a:pt x="367" y="720"/>
                    </a:lnTo>
                    <a:lnTo>
                      <a:pt x="371" y="725"/>
                    </a:lnTo>
                    <a:lnTo>
                      <a:pt x="374" y="721"/>
                    </a:lnTo>
                    <a:lnTo>
                      <a:pt x="379" y="721"/>
                    </a:lnTo>
                    <a:lnTo>
                      <a:pt x="379" y="720"/>
                    </a:lnTo>
                    <a:lnTo>
                      <a:pt x="389" y="716"/>
                    </a:lnTo>
                    <a:lnTo>
                      <a:pt x="391" y="711"/>
                    </a:lnTo>
                    <a:lnTo>
                      <a:pt x="387" y="705"/>
                    </a:lnTo>
                    <a:lnTo>
                      <a:pt x="391" y="700"/>
                    </a:lnTo>
                    <a:lnTo>
                      <a:pt x="391" y="695"/>
                    </a:lnTo>
                    <a:lnTo>
                      <a:pt x="387" y="691"/>
                    </a:lnTo>
                    <a:lnTo>
                      <a:pt x="389" y="690"/>
                    </a:lnTo>
                    <a:lnTo>
                      <a:pt x="402" y="688"/>
                    </a:lnTo>
                    <a:lnTo>
                      <a:pt x="404" y="686"/>
                    </a:lnTo>
                    <a:lnTo>
                      <a:pt x="412" y="688"/>
                    </a:lnTo>
                    <a:lnTo>
                      <a:pt x="412" y="685"/>
                    </a:lnTo>
                    <a:lnTo>
                      <a:pt x="406" y="681"/>
                    </a:lnTo>
                    <a:lnTo>
                      <a:pt x="402" y="676"/>
                    </a:lnTo>
                    <a:lnTo>
                      <a:pt x="406" y="676"/>
                    </a:lnTo>
                    <a:lnTo>
                      <a:pt x="409" y="680"/>
                    </a:lnTo>
                    <a:lnTo>
                      <a:pt x="414" y="678"/>
                    </a:lnTo>
                    <a:lnTo>
                      <a:pt x="422" y="668"/>
                    </a:lnTo>
                    <a:lnTo>
                      <a:pt x="426" y="666"/>
                    </a:lnTo>
                    <a:lnTo>
                      <a:pt x="436" y="657"/>
                    </a:lnTo>
                    <a:lnTo>
                      <a:pt x="436" y="653"/>
                    </a:lnTo>
                    <a:lnTo>
                      <a:pt x="437" y="652"/>
                    </a:lnTo>
                    <a:lnTo>
                      <a:pt x="442" y="653"/>
                    </a:lnTo>
                    <a:lnTo>
                      <a:pt x="449" y="650"/>
                    </a:lnTo>
                    <a:lnTo>
                      <a:pt x="451" y="648"/>
                    </a:lnTo>
                    <a:lnTo>
                      <a:pt x="461" y="645"/>
                    </a:lnTo>
                    <a:lnTo>
                      <a:pt x="461" y="648"/>
                    </a:lnTo>
                    <a:lnTo>
                      <a:pt x="462" y="648"/>
                    </a:lnTo>
                    <a:lnTo>
                      <a:pt x="464" y="652"/>
                    </a:lnTo>
                    <a:lnTo>
                      <a:pt x="462" y="655"/>
                    </a:lnTo>
                    <a:lnTo>
                      <a:pt x="464" y="657"/>
                    </a:lnTo>
                    <a:lnTo>
                      <a:pt x="470" y="652"/>
                    </a:lnTo>
                    <a:lnTo>
                      <a:pt x="470" y="648"/>
                    </a:lnTo>
                    <a:lnTo>
                      <a:pt x="467" y="647"/>
                    </a:lnTo>
                    <a:lnTo>
                      <a:pt x="464" y="643"/>
                    </a:lnTo>
                    <a:lnTo>
                      <a:pt x="464" y="642"/>
                    </a:lnTo>
                    <a:lnTo>
                      <a:pt x="472" y="633"/>
                    </a:lnTo>
                    <a:lnTo>
                      <a:pt x="474" y="633"/>
                    </a:lnTo>
                    <a:lnTo>
                      <a:pt x="475" y="637"/>
                    </a:lnTo>
                    <a:lnTo>
                      <a:pt x="474" y="637"/>
                    </a:lnTo>
                    <a:lnTo>
                      <a:pt x="472" y="638"/>
                    </a:lnTo>
                    <a:lnTo>
                      <a:pt x="475" y="643"/>
                    </a:lnTo>
                    <a:lnTo>
                      <a:pt x="479" y="643"/>
                    </a:lnTo>
                    <a:lnTo>
                      <a:pt x="482" y="640"/>
                    </a:lnTo>
                    <a:lnTo>
                      <a:pt x="480" y="637"/>
                    </a:lnTo>
                    <a:lnTo>
                      <a:pt x="479" y="633"/>
                    </a:lnTo>
                    <a:lnTo>
                      <a:pt x="477" y="632"/>
                    </a:lnTo>
                    <a:lnTo>
                      <a:pt x="480" y="628"/>
                    </a:lnTo>
                    <a:lnTo>
                      <a:pt x="494" y="623"/>
                    </a:lnTo>
                    <a:lnTo>
                      <a:pt x="502" y="622"/>
                    </a:lnTo>
                    <a:lnTo>
                      <a:pt x="504" y="623"/>
                    </a:lnTo>
                    <a:lnTo>
                      <a:pt x="499" y="627"/>
                    </a:lnTo>
                    <a:lnTo>
                      <a:pt x="494" y="627"/>
                    </a:lnTo>
                    <a:lnTo>
                      <a:pt x="485" y="630"/>
                    </a:lnTo>
                    <a:lnTo>
                      <a:pt x="487" y="632"/>
                    </a:lnTo>
                    <a:lnTo>
                      <a:pt x="490" y="633"/>
                    </a:lnTo>
                    <a:lnTo>
                      <a:pt x="494" y="632"/>
                    </a:lnTo>
                    <a:lnTo>
                      <a:pt x="499" y="637"/>
                    </a:lnTo>
                    <a:lnTo>
                      <a:pt x="495" y="638"/>
                    </a:lnTo>
                    <a:lnTo>
                      <a:pt x="495" y="640"/>
                    </a:lnTo>
                    <a:lnTo>
                      <a:pt x="497" y="643"/>
                    </a:lnTo>
                    <a:lnTo>
                      <a:pt x="495" y="647"/>
                    </a:lnTo>
                    <a:lnTo>
                      <a:pt x="490" y="647"/>
                    </a:lnTo>
                    <a:lnTo>
                      <a:pt x="485" y="652"/>
                    </a:lnTo>
                    <a:lnTo>
                      <a:pt x="487" y="655"/>
                    </a:lnTo>
                    <a:lnTo>
                      <a:pt x="490" y="657"/>
                    </a:lnTo>
                    <a:lnTo>
                      <a:pt x="494" y="655"/>
                    </a:lnTo>
                    <a:lnTo>
                      <a:pt x="497" y="655"/>
                    </a:lnTo>
                    <a:lnTo>
                      <a:pt x="500" y="653"/>
                    </a:lnTo>
                    <a:lnTo>
                      <a:pt x="505" y="655"/>
                    </a:lnTo>
                    <a:lnTo>
                      <a:pt x="505" y="660"/>
                    </a:lnTo>
                    <a:lnTo>
                      <a:pt x="509" y="655"/>
                    </a:lnTo>
                    <a:lnTo>
                      <a:pt x="514" y="650"/>
                    </a:lnTo>
                    <a:lnTo>
                      <a:pt x="515" y="650"/>
                    </a:lnTo>
                    <a:lnTo>
                      <a:pt x="517" y="652"/>
                    </a:lnTo>
                    <a:lnTo>
                      <a:pt x="522" y="655"/>
                    </a:lnTo>
                    <a:lnTo>
                      <a:pt x="524" y="653"/>
                    </a:lnTo>
                    <a:lnTo>
                      <a:pt x="522" y="650"/>
                    </a:lnTo>
                    <a:lnTo>
                      <a:pt x="524" y="648"/>
                    </a:lnTo>
                    <a:lnTo>
                      <a:pt x="520" y="645"/>
                    </a:lnTo>
                    <a:lnTo>
                      <a:pt x="520" y="643"/>
                    </a:lnTo>
                    <a:lnTo>
                      <a:pt x="524" y="640"/>
                    </a:lnTo>
                    <a:lnTo>
                      <a:pt x="529" y="638"/>
                    </a:lnTo>
                    <a:lnTo>
                      <a:pt x="530" y="637"/>
                    </a:lnTo>
                    <a:lnTo>
                      <a:pt x="537" y="633"/>
                    </a:lnTo>
                    <a:lnTo>
                      <a:pt x="539" y="635"/>
                    </a:lnTo>
                    <a:lnTo>
                      <a:pt x="542" y="635"/>
                    </a:lnTo>
                    <a:lnTo>
                      <a:pt x="545" y="633"/>
                    </a:lnTo>
                    <a:lnTo>
                      <a:pt x="549" y="635"/>
                    </a:lnTo>
                    <a:lnTo>
                      <a:pt x="559" y="635"/>
                    </a:lnTo>
                    <a:lnTo>
                      <a:pt x="562" y="632"/>
                    </a:lnTo>
                    <a:lnTo>
                      <a:pt x="562" y="630"/>
                    </a:lnTo>
                    <a:lnTo>
                      <a:pt x="565" y="627"/>
                    </a:lnTo>
                    <a:lnTo>
                      <a:pt x="572" y="627"/>
                    </a:lnTo>
                    <a:lnTo>
                      <a:pt x="572" y="625"/>
                    </a:lnTo>
                    <a:lnTo>
                      <a:pt x="577" y="620"/>
                    </a:lnTo>
                    <a:lnTo>
                      <a:pt x="580" y="620"/>
                    </a:lnTo>
                    <a:lnTo>
                      <a:pt x="587" y="613"/>
                    </a:lnTo>
                    <a:lnTo>
                      <a:pt x="588" y="613"/>
                    </a:lnTo>
                    <a:lnTo>
                      <a:pt x="592" y="612"/>
                    </a:lnTo>
                    <a:lnTo>
                      <a:pt x="593" y="613"/>
                    </a:lnTo>
                    <a:lnTo>
                      <a:pt x="590" y="618"/>
                    </a:lnTo>
                    <a:lnTo>
                      <a:pt x="593" y="618"/>
                    </a:lnTo>
                    <a:lnTo>
                      <a:pt x="598" y="623"/>
                    </a:lnTo>
                    <a:lnTo>
                      <a:pt x="598" y="625"/>
                    </a:lnTo>
                    <a:lnTo>
                      <a:pt x="595" y="628"/>
                    </a:lnTo>
                    <a:lnTo>
                      <a:pt x="597" y="633"/>
                    </a:lnTo>
                    <a:lnTo>
                      <a:pt x="595" y="637"/>
                    </a:lnTo>
                    <a:lnTo>
                      <a:pt x="598" y="640"/>
                    </a:lnTo>
                    <a:lnTo>
                      <a:pt x="612" y="640"/>
                    </a:lnTo>
                    <a:lnTo>
                      <a:pt x="613" y="638"/>
                    </a:lnTo>
                    <a:lnTo>
                      <a:pt x="613" y="635"/>
                    </a:lnTo>
                    <a:lnTo>
                      <a:pt x="612" y="633"/>
                    </a:lnTo>
                    <a:lnTo>
                      <a:pt x="607" y="628"/>
                    </a:lnTo>
                    <a:lnTo>
                      <a:pt x="607" y="625"/>
                    </a:lnTo>
                    <a:lnTo>
                      <a:pt x="610" y="623"/>
                    </a:lnTo>
                    <a:lnTo>
                      <a:pt x="617" y="625"/>
                    </a:lnTo>
                    <a:lnTo>
                      <a:pt x="622" y="623"/>
                    </a:lnTo>
                    <a:lnTo>
                      <a:pt x="623" y="615"/>
                    </a:lnTo>
                    <a:lnTo>
                      <a:pt x="627" y="615"/>
                    </a:lnTo>
                    <a:lnTo>
                      <a:pt x="630" y="617"/>
                    </a:lnTo>
                    <a:lnTo>
                      <a:pt x="637" y="618"/>
                    </a:lnTo>
                    <a:lnTo>
                      <a:pt x="630" y="612"/>
                    </a:lnTo>
                    <a:lnTo>
                      <a:pt x="623" y="610"/>
                    </a:lnTo>
                    <a:lnTo>
                      <a:pt x="623" y="607"/>
                    </a:lnTo>
                    <a:lnTo>
                      <a:pt x="618" y="600"/>
                    </a:lnTo>
                    <a:lnTo>
                      <a:pt x="617" y="598"/>
                    </a:lnTo>
                    <a:lnTo>
                      <a:pt x="615" y="603"/>
                    </a:lnTo>
                    <a:lnTo>
                      <a:pt x="613" y="598"/>
                    </a:lnTo>
                    <a:lnTo>
                      <a:pt x="610" y="592"/>
                    </a:lnTo>
                    <a:lnTo>
                      <a:pt x="607" y="590"/>
                    </a:lnTo>
                    <a:lnTo>
                      <a:pt x="603" y="585"/>
                    </a:lnTo>
                    <a:lnTo>
                      <a:pt x="603" y="583"/>
                    </a:lnTo>
                    <a:lnTo>
                      <a:pt x="608" y="582"/>
                    </a:lnTo>
                    <a:lnTo>
                      <a:pt x="608" y="577"/>
                    </a:lnTo>
                    <a:lnTo>
                      <a:pt x="607" y="573"/>
                    </a:lnTo>
                    <a:lnTo>
                      <a:pt x="610" y="570"/>
                    </a:lnTo>
                    <a:lnTo>
                      <a:pt x="613" y="572"/>
                    </a:lnTo>
                    <a:lnTo>
                      <a:pt x="615" y="570"/>
                    </a:lnTo>
                    <a:lnTo>
                      <a:pt x="620" y="572"/>
                    </a:lnTo>
                    <a:lnTo>
                      <a:pt x="623" y="572"/>
                    </a:lnTo>
                    <a:lnTo>
                      <a:pt x="628" y="573"/>
                    </a:lnTo>
                    <a:lnTo>
                      <a:pt x="647" y="570"/>
                    </a:lnTo>
                    <a:lnTo>
                      <a:pt x="670" y="572"/>
                    </a:lnTo>
                    <a:lnTo>
                      <a:pt x="676" y="577"/>
                    </a:lnTo>
                    <a:lnTo>
                      <a:pt x="693" y="582"/>
                    </a:lnTo>
                    <a:lnTo>
                      <a:pt x="693" y="585"/>
                    </a:lnTo>
                    <a:lnTo>
                      <a:pt x="693" y="587"/>
                    </a:lnTo>
                    <a:lnTo>
                      <a:pt x="695" y="592"/>
                    </a:lnTo>
                    <a:lnTo>
                      <a:pt x="700" y="588"/>
                    </a:lnTo>
                    <a:lnTo>
                      <a:pt x="706" y="585"/>
                    </a:lnTo>
                    <a:lnTo>
                      <a:pt x="710" y="588"/>
                    </a:lnTo>
                    <a:lnTo>
                      <a:pt x="713" y="590"/>
                    </a:lnTo>
                    <a:lnTo>
                      <a:pt x="715" y="593"/>
                    </a:lnTo>
                    <a:lnTo>
                      <a:pt x="723" y="595"/>
                    </a:lnTo>
                    <a:lnTo>
                      <a:pt x="736" y="602"/>
                    </a:lnTo>
                    <a:lnTo>
                      <a:pt x="750" y="602"/>
                    </a:lnTo>
                    <a:lnTo>
                      <a:pt x="755" y="607"/>
                    </a:lnTo>
                    <a:lnTo>
                      <a:pt x="758" y="612"/>
                    </a:lnTo>
                    <a:lnTo>
                      <a:pt x="764" y="613"/>
                    </a:lnTo>
                    <a:lnTo>
                      <a:pt x="771" y="618"/>
                    </a:lnTo>
                    <a:lnTo>
                      <a:pt x="778" y="628"/>
                    </a:lnTo>
                    <a:lnTo>
                      <a:pt x="783" y="628"/>
                    </a:lnTo>
                    <a:lnTo>
                      <a:pt x="783" y="627"/>
                    </a:lnTo>
                    <a:lnTo>
                      <a:pt x="781" y="620"/>
                    </a:lnTo>
                    <a:lnTo>
                      <a:pt x="784" y="620"/>
                    </a:lnTo>
                    <a:lnTo>
                      <a:pt x="786" y="618"/>
                    </a:lnTo>
                    <a:lnTo>
                      <a:pt x="783" y="613"/>
                    </a:lnTo>
                    <a:lnTo>
                      <a:pt x="783" y="610"/>
                    </a:lnTo>
                    <a:lnTo>
                      <a:pt x="783" y="598"/>
                    </a:lnTo>
                    <a:lnTo>
                      <a:pt x="788" y="595"/>
                    </a:lnTo>
                    <a:lnTo>
                      <a:pt x="783" y="595"/>
                    </a:lnTo>
                    <a:lnTo>
                      <a:pt x="783" y="593"/>
                    </a:lnTo>
                    <a:lnTo>
                      <a:pt x="778" y="593"/>
                    </a:lnTo>
                    <a:lnTo>
                      <a:pt x="774" y="595"/>
                    </a:lnTo>
                    <a:lnTo>
                      <a:pt x="769" y="595"/>
                    </a:lnTo>
                    <a:lnTo>
                      <a:pt x="760" y="583"/>
                    </a:lnTo>
                    <a:lnTo>
                      <a:pt x="756" y="583"/>
                    </a:lnTo>
                    <a:lnTo>
                      <a:pt x="753" y="578"/>
                    </a:lnTo>
                    <a:lnTo>
                      <a:pt x="753" y="572"/>
                    </a:lnTo>
                    <a:lnTo>
                      <a:pt x="751" y="568"/>
                    </a:lnTo>
                    <a:lnTo>
                      <a:pt x="746" y="575"/>
                    </a:lnTo>
                    <a:lnTo>
                      <a:pt x="741" y="572"/>
                    </a:lnTo>
                    <a:lnTo>
                      <a:pt x="735" y="572"/>
                    </a:lnTo>
                    <a:lnTo>
                      <a:pt x="731" y="568"/>
                    </a:lnTo>
                    <a:lnTo>
                      <a:pt x="728" y="572"/>
                    </a:lnTo>
                    <a:lnTo>
                      <a:pt x="726" y="565"/>
                    </a:lnTo>
                    <a:lnTo>
                      <a:pt x="723" y="562"/>
                    </a:lnTo>
                    <a:lnTo>
                      <a:pt x="720" y="552"/>
                    </a:lnTo>
                    <a:lnTo>
                      <a:pt x="720" y="549"/>
                    </a:lnTo>
                    <a:lnTo>
                      <a:pt x="723" y="552"/>
                    </a:lnTo>
                    <a:lnTo>
                      <a:pt x="726" y="549"/>
                    </a:lnTo>
                    <a:lnTo>
                      <a:pt x="726" y="544"/>
                    </a:lnTo>
                    <a:lnTo>
                      <a:pt x="718" y="539"/>
                    </a:lnTo>
                    <a:lnTo>
                      <a:pt x="718" y="534"/>
                    </a:lnTo>
                    <a:lnTo>
                      <a:pt x="721" y="529"/>
                    </a:lnTo>
                    <a:lnTo>
                      <a:pt x="725" y="530"/>
                    </a:lnTo>
                    <a:lnTo>
                      <a:pt x="721" y="527"/>
                    </a:lnTo>
                    <a:lnTo>
                      <a:pt x="715" y="525"/>
                    </a:lnTo>
                    <a:lnTo>
                      <a:pt x="711" y="519"/>
                    </a:lnTo>
                    <a:lnTo>
                      <a:pt x="708" y="515"/>
                    </a:lnTo>
                    <a:lnTo>
                      <a:pt x="705" y="517"/>
                    </a:lnTo>
                    <a:lnTo>
                      <a:pt x="700" y="512"/>
                    </a:lnTo>
                    <a:lnTo>
                      <a:pt x="700" y="505"/>
                    </a:lnTo>
                    <a:lnTo>
                      <a:pt x="703" y="500"/>
                    </a:lnTo>
                    <a:lnTo>
                      <a:pt x="700" y="497"/>
                    </a:lnTo>
                    <a:lnTo>
                      <a:pt x="700" y="494"/>
                    </a:lnTo>
                    <a:lnTo>
                      <a:pt x="703" y="490"/>
                    </a:lnTo>
                    <a:lnTo>
                      <a:pt x="711" y="479"/>
                    </a:lnTo>
                    <a:lnTo>
                      <a:pt x="716" y="475"/>
                    </a:lnTo>
                    <a:lnTo>
                      <a:pt x="718" y="474"/>
                    </a:lnTo>
                    <a:lnTo>
                      <a:pt x="715" y="467"/>
                    </a:lnTo>
                    <a:lnTo>
                      <a:pt x="715" y="464"/>
                    </a:lnTo>
                    <a:lnTo>
                      <a:pt x="718" y="457"/>
                    </a:lnTo>
                    <a:lnTo>
                      <a:pt x="715" y="452"/>
                    </a:lnTo>
                    <a:lnTo>
                      <a:pt x="713" y="446"/>
                    </a:lnTo>
                    <a:lnTo>
                      <a:pt x="716" y="442"/>
                    </a:lnTo>
                    <a:lnTo>
                      <a:pt x="715" y="439"/>
                    </a:lnTo>
                    <a:lnTo>
                      <a:pt x="715" y="434"/>
                    </a:lnTo>
                    <a:lnTo>
                      <a:pt x="711" y="432"/>
                    </a:lnTo>
                    <a:lnTo>
                      <a:pt x="713" y="424"/>
                    </a:lnTo>
                    <a:lnTo>
                      <a:pt x="715" y="422"/>
                    </a:lnTo>
                    <a:lnTo>
                      <a:pt x="711" y="417"/>
                    </a:lnTo>
                    <a:lnTo>
                      <a:pt x="713" y="409"/>
                    </a:lnTo>
                    <a:lnTo>
                      <a:pt x="711" y="401"/>
                    </a:lnTo>
                    <a:lnTo>
                      <a:pt x="716" y="399"/>
                    </a:lnTo>
                    <a:lnTo>
                      <a:pt x="720" y="401"/>
                    </a:lnTo>
                    <a:lnTo>
                      <a:pt x="718" y="402"/>
                    </a:lnTo>
                    <a:lnTo>
                      <a:pt x="720" y="406"/>
                    </a:lnTo>
                    <a:lnTo>
                      <a:pt x="725" y="402"/>
                    </a:lnTo>
                    <a:lnTo>
                      <a:pt x="731" y="402"/>
                    </a:lnTo>
                    <a:lnTo>
                      <a:pt x="738" y="399"/>
                    </a:lnTo>
                    <a:lnTo>
                      <a:pt x="743" y="401"/>
                    </a:lnTo>
                    <a:lnTo>
                      <a:pt x="746" y="402"/>
                    </a:lnTo>
                    <a:lnTo>
                      <a:pt x="750" y="399"/>
                    </a:lnTo>
                    <a:lnTo>
                      <a:pt x="755" y="399"/>
                    </a:lnTo>
                    <a:lnTo>
                      <a:pt x="769" y="406"/>
                    </a:lnTo>
                    <a:lnTo>
                      <a:pt x="776" y="406"/>
                    </a:lnTo>
                    <a:lnTo>
                      <a:pt x="781" y="406"/>
                    </a:lnTo>
                    <a:lnTo>
                      <a:pt x="783" y="411"/>
                    </a:lnTo>
                    <a:lnTo>
                      <a:pt x="779" y="412"/>
                    </a:lnTo>
                    <a:lnTo>
                      <a:pt x="783" y="417"/>
                    </a:lnTo>
                    <a:lnTo>
                      <a:pt x="783" y="422"/>
                    </a:lnTo>
                    <a:lnTo>
                      <a:pt x="784" y="424"/>
                    </a:lnTo>
                    <a:lnTo>
                      <a:pt x="784" y="432"/>
                    </a:lnTo>
                    <a:lnTo>
                      <a:pt x="788" y="439"/>
                    </a:lnTo>
                    <a:lnTo>
                      <a:pt x="786" y="451"/>
                    </a:lnTo>
                    <a:lnTo>
                      <a:pt x="788" y="454"/>
                    </a:lnTo>
                    <a:lnTo>
                      <a:pt x="788" y="457"/>
                    </a:lnTo>
                    <a:lnTo>
                      <a:pt x="789" y="461"/>
                    </a:lnTo>
                    <a:lnTo>
                      <a:pt x="788" y="466"/>
                    </a:lnTo>
                    <a:lnTo>
                      <a:pt x="786" y="467"/>
                    </a:lnTo>
                    <a:lnTo>
                      <a:pt x="788" y="472"/>
                    </a:lnTo>
                    <a:lnTo>
                      <a:pt x="793" y="475"/>
                    </a:lnTo>
                    <a:lnTo>
                      <a:pt x="796" y="482"/>
                    </a:lnTo>
                    <a:lnTo>
                      <a:pt x="801" y="484"/>
                    </a:lnTo>
                    <a:lnTo>
                      <a:pt x="801" y="484"/>
                    </a:lnTo>
                    <a:lnTo>
                      <a:pt x="804" y="484"/>
                    </a:lnTo>
                    <a:lnTo>
                      <a:pt x="808" y="485"/>
                    </a:lnTo>
                    <a:lnTo>
                      <a:pt x="809" y="494"/>
                    </a:lnTo>
                    <a:lnTo>
                      <a:pt x="816" y="497"/>
                    </a:lnTo>
                    <a:lnTo>
                      <a:pt x="818" y="502"/>
                    </a:lnTo>
                    <a:lnTo>
                      <a:pt x="821" y="515"/>
                    </a:lnTo>
                    <a:lnTo>
                      <a:pt x="824" y="519"/>
                    </a:lnTo>
                    <a:lnTo>
                      <a:pt x="824" y="522"/>
                    </a:lnTo>
                    <a:lnTo>
                      <a:pt x="823" y="525"/>
                    </a:lnTo>
                    <a:lnTo>
                      <a:pt x="828" y="530"/>
                    </a:lnTo>
                    <a:lnTo>
                      <a:pt x="828" y="537"/>
                    </a:lnTo>
                    <a:lnTo>
                      <a:pt x="836" y="547"/>
                    </a:lnTo>
                    <a:lnTo>
                      <a:pt x="834" y="552"/>
                    </a:lnTo>
                    <a:lnTo>
                      <a:pt x="836" y="557"/>
                    </a:lnTo>
                    <a:lnTo>
                      <a:pt x="841" y="560"/>
                    </a:lnTo>
                    <a:lnTo>
                      <a:pt x="839" y="564"/>
                    </a:lnTo>
                    <a:lnTo>
                      <a:pt x="841" y="565"/>
                    </a:lnTo>
                    <a:lnTo>
                      <a:pt x="844" y="575"/>
                    </a:lnTo>
                    <a:lnTo>
                      <a:pt x="854" y="587"/>
                    </a:lnTo>
                    <a:lnTo>
                      <a:pt x="861" y="588"/>
                    </a:lnTo>
                    <a:lnTo>
                      <a:pt x="864" y="592"/>
                    </a:lnTo>
                    <a:lnTo>
                      <a:pt x="867" y="593"/>
                    </a:lnTo>
                    <a:lnTo>
                      <a:pt x="876" y="600"/>
                    </a:lnTo>
                    <a:lnTo>
                      <a:pt x="876" y="603"/>
                    </a:lnTo>
                    <a:lnTo>
                      <a:pt x="872" y="602"/>
                    </a:lnTo>
                    <a:lnTo>
                      <a:pt x="872" y="607"/>
                    </a:lnTo>
                    <a:lnTo>
                      <a:pt x="871" y="613"/>
                    </a:lnTo>
                    <a:lnTo>
                      <a:pt x="874" y="622"/>
                    </a:lnTo>
                    <a:lnTo>
                      <a:pt x="881" y="627"/>
                    </a:lnTo>
                    <a:lnTo>
                      <a:pt x="881" y="633"/>
                    </a:lnTo>
                    <a:lnTo>
                      <a:pt x="876" y="637"/>
                    </a:lnTo>
                    <a:lnTo>
                      <a:pt x="877" y="638"/>
                    </a:lnTo>
                    <a:lnTo>
                      <a:pt x="874" y="642"/>
                    </a:lnTo>
                    <a:lnTo>
                      <a:pt x="876" y="645"/>
                    </a:lnTo>
                    <a:lnTo>
                      <a:pt x="876" y="655"/>
                    </a:lnTo>
                    <a:lnTo>
                      <a:pt x="869" y="657"/>
                    </a:lnTo>
                    <a:lnTo>
                      <a:pt x="871" y="658"/>
                    </a:lnTo>
                    <a:lnTo>
                      <a:pt x="874" y="658"/>
                    </a:lnTo>
                    <a:lnTo>
                      <a:pt x="876" y="660"/>
                    </a:lnTo>
                    <a:lnTo>
                      <a:pt x="869" y="663"/>
                    </a:lnTo>
                    <a:lnTo>
                      <a:pt x="869" y="673"/>
                    </a:lnTo>
                    <a:lnTo>
                      <a:pt x="867" y="675"/>
                    </a:lnTo>
                    <a:lnTo>
                      <a:pt x="861" y="673"/>
                    </a:lnTo>
                    <a:lnTo>
                      <a:pt x="861" y="675"/>
                    </a:lnTo>
                    <a:lnTo>
                      <a:pt x="866" y="680"/>
                    </a:lnTo>
                    <a:lnTo>
                      <a:pt x="867" y="683"/>
                    </a:lnTo>
                    <a:lnTo>
                      <a:pt x="861" y="686"/>
                    </a:lnTo>
                    <a:lnTo>
                      <a:pt x="858" y="690"/>
                    </a:lnTo>
                    <a:lnTo>
                      <a:pt x="849" y="691"/>
                    </a:lnTo>
                    <a:lnTo>
                      <a:pt x="844" y="686"/>
                    </a:lnTo>
                    <a:lnTo>
                      <a:pt x="851" y="683"/>
                    </a:lnTo>
                    <a:lnTo>
                      <a:pt x="853" y="680"/>
                    </a:lnTo>
                    <a:lnTo>
                      <a:pt x="846" y="680"/>
                    </a:lnTo>
                    <a:lnTo>
                      <a:pt x="846" y="683"/>
                    </a:lnTo>
                    <a:lnTo>
                      <a:pt x="843" y="683"/>
                    </a:lnTo>
                    <a:lnTo>
                      <a:pt x="831" y="678"/>
                    </a:lnTo>
                    <a:lnTo>
                      <a:pt x="829" y="680"/>
                    </a:lnTo>
                    <a:lnTo>
                      <a:pt x="814" y="681"/>
                    </a:lnTo>
                    <a:lnTo>
                      <a:pt x="808" y="683"/>
                    </a:lnTo>
                    <a:lnTo>
                      <a:pt x="804" y="688"/>
                    </a:lnTo>
                    <a:lnTo>
                      <a:pt x="808" y="690"/>
                    </a:lnTo>
                    <a:lnTo>
                      <a:pt x="809" y="691"/>
                    </a:lnTo>
                    <a:lnTo>
                      <a:pt x="813" y="686"/>
                    </a:lnTo>
                    <a:lnTo>
                      <a:pt x="819" y="685"/>
                    </a:lnTo>
                    <a:lnTo>
                      <a:pt x="821" y="690"/>
                    </a:lnTo>
                    <a:lnTo>
                      <a:pt x="828" y="695"/>
                    </a:lnTo>
                    <a:lnTo>
                      <a:pt x="846" y="698"/>
                    </a:lnTo>
                    <a:lnTo>
                      <a:pt x="854" y="700"/>
                    </a:lnTo>
                    <a:lnTo>
                      <a:pt x="862" y="698"/>
                    </a:lnTo>
                    <a:lnTo>
                      <a:pt x="871" y="698"/>
                    </a:lnTo>
                    <a:lnTo>
                      <a:pt x="872" y="700"/>
                    </a:lnTo>
                    <a:lnTo>
                      <a:pt x="882" y="703"/>
                    </a:lnTo>
                    <a:lnTo>
                      <a:pt x="889" y="698"/>
                    </a:lnTo>
                    <a:lnTo>
                      <a:pt x="889" y="695"/>
                    </a:lnTo>
                    <a:lnTo>
                      <a:pt x="886" y="691"/>
                    </a:lnTo>
                    <a:lnTo>
                      <a:pt x="886" y="685"/>
                    </a:lnTo>
                    <a:lnTo>
                      <a:pt x="889" y="681"/>
                    </a:lnTo>
                    <a:lnTo>
                      <a:pt x="894" y="680"/>
                    </a:lnTo>
                    <a:lnTo>
                      <a:pt x="894" y="676"/>
                    </a:lnTo>
                    <a:lnTo>
                      <a:pt x="901" y="670"/>
                    </a:lnTo>
                    <a:lnTo>
                      <a:pt x="902" y="666"/>
                    </a:lnTo>
                    <a:lnTo>
                      <a:pt x="906" y="657"/>
                    </a:lnTo>
                    <a:lnTo>
                      <a:pt x="902" y="650"/>
                    </a:lnTo>
                    <a:lnTo>
                      <a:pt x="902" y="643"/>
                    </a:lnTo>
                    <a:lnTo>
                      <a:pt x="911" y="630"/>
                    </a:lnTo>
                    <a:lnTo>
                      <a:pt x="911" y="627"/>
                    </a:lnTo>
                    <a:lnTo>
                      <a:pt x="904" y="610"/>
                    </a:lnTo>
                    <a:lnTo>
                      <a:pt x="894" y="605"/>
                    </a:lnTo>
                    <a:lnTo>
                      <a:pt x="891" y="602"/>
                    </a:lnTo>
                    <a:lnTo>
                      <a:pt x="891" y="588"/>
                    </a:lnTo>
                    <a:lnTo>
                      <a:pt x="897" y="583"/>
                    </a:lnTo>
                    <a:lnTo>
                      <a:pt x="901" y="578"/>
                    </a:lnTo>
                    <a:lnTo>
                      <a:pt x="907" y="577"/>
                    </a:lnTo>
                    <a:lnTo>
                      <a:pt x="917" y="568"/>
                    </a:lnTo>
                    <a:lnTo>
                      <a:pt x="924" y="568"/>
                    </a:lnTo>
                    <a:lnTo>
                      <a:pt x="932" y="575"/>
                    </a:lnTo>
                    <a:lnTo>
                      <a:pt x="932" y="582"/>
                    </a:lnTo>
                    <a:lnTo>
                      <a:pt x="941" y="585"/>
                    </a:lnTo>
                    <a:lnTo>
                      <a:pt x="942" y="588"/>
                    </a:lnTo>
                    <a:lnTo>
                      <a:pt x="944" y="588"/>
                    </a:lnTo>
                    <a:lnTo>
                      <a:pt x="951" y="595"/>
                    </a:lnTo>
                    <a:lnTo>
                      <a:pt x="949" y="600"/>
                    </a:lnTo>
                    <a:lnTo>
                      <a:pt x="954" y="603"/>
                    </a:lnTo>
                    <a:lnTo>
                      <a:pt x="956" y="608"/>
                    </a:lnTo>
                    <a:lnTo>
                      <a:pt x="959" y="613"/>
                    </a:lnTo>
                    <a:lnTo>
                      <a:pt x="961" y="618"/>
                    </a:lnTo>
                    <a:lnTo>
                      <a:pt x="957" y="620"/>
                    </a:lnTo>
                    <a:lnTo>
                      <a:pt x="962" y="625"/>
                    </a:lnTo>
                    <a:lnTo>
                      <a:pt x="967" y="625"/>
                    </a:lnTo>
                    <a:lnTo>
                      <a:pt x="974" y="630"/>
                    </a:lnTo>
                    <a:lnTo>
                      <a:pt x="980" y="628"/>
                    </a:lnTo>
                    <a:lnTo>
                      <a:pt x="984" y="627"/>
                    </a:lnTo>
                    <a:lnTo>
                      <a:pt x="992" y="627"/>
                    </a:lnTo>
                    <a:lnTo>
                      <a:pt x="994" y="623"/>
                    </a:lnTo>
                    <a:lnTo>
                      <a:pt x="995" y="623"/>
                    </a:lnTo>
                    <a:lnTo>
                      <a:pt x="992" y="622"/>
                    </a:lnTo>
                    <a:lnTo>
                      <a:pt x="989" y="623"/>
                    </a:lnTo>
                    <a:lnTo>
                      <a:pt x="987" y="620"/>
                    </a:lnTo>
                    <a:lnTo>
                      <a:pt x="982" y="625"/>
                    </a:lnTo>
                    <a:lnTo>
                      <a:pt x="975" y="625"/>
                    </a:lnTo>
                    <a:lnTo>
                      <a:pt x="972" y="622"/>
                    </a:lnTo>
                    <a:lnTo>
                      <a:pt x="967" y="622"/>
                    </a:lnTo>
                    <a:lnTo>
                      <a:pt x="964" y="617"/>
                    </a:lnTo>
                    <a:lnTo>
                      <a:pt x="965" y="613"/>
                    </a:lnTo>
                    <a:lnTo>
                      <a:pt x="962" y="612"/>
                    </a:lnTo>
                    <a:lnTo>
                      <a:pt x="959" y="605"/>
                    </a:lnTo>
                    <a:lnTo>
                      <a:pt x="961" y="598"/>
                    </a:lnTo>
                    <a:lnTo>
                      <a:pt x="965" y="597"/>
                    </a:lnTo>
                    <a:lnTo>
                      <a:pt x="969" y="593"/>
                    </a:lnTo>
                    <a:lnTo>
                      <a:pt x="965" y="592"/>
                    </a:lnTo>
                    <a:lnTo>
                      <a:pt x="964" y="588"/>
                    </a:lnTo>
                    <a:lnTo>
                      <a:pt x="962" y="587"/>
                    </a:lnTo>
                    <a:lnTo>
                      <a:pt x="961" y="583"/>
                    </a:lnTo>
                    <a:lnTo>
                      <a:pt x="954" y="580"/>
                    </a:lnTo>
                    <a:lnTo>
                      <a:pt x="954" y="577"/>
                    </a:lnTo>
                    <a:lnTo>
                      <a:pt x="947" y="570"/>
                    </a:lnTo>
                    <a:lnTo>
                      <a:pt x="939" y="570"/>
                    </a:lnTo>
                    <a:lnTo>
                      <a:pt x="927" y="565"/>
                    </a:lnTo>
                    <a:lnTo>
                      <a:pt x="926" y="560"/>
                    </a:lnTo>
                    <a:lnTo>
                      <a:pt x="921" y="562"/>
                    </a:lnTo>
                    <a:lnTo>
                      <a:pt x="911" y="559"/>
                    </a:lnTo>
                    <a:lnTo>
                      <a:pt x="907" y="559"/>
                    </a:lnTo>
                    <a:lnTo>
                      <a:pt x="901" y="557"/>
                    </a:lnTo>
                    <a:lnTo>
                      <a:pt x="896" y="564"/>
                    </a:lnTo>
                    <a:lnTo>
                      <a:pt x="894" y="568"/>
                    </a:lnTo>
                    <a:lnTo>
                      <a:pt x="891" y="572"/>
                    </a:lnTo>
                    <a:lnTo>
                      <a:pt x="881" y="568"/>
                    </a:lnTo>
                    <a:lnTo>
                      <a:pt x="874" y="573"/>
                    </a:lnTo>
                    <a:lnTo>
                      <a:pt x="867" y="572"/>
                    </a:lnTo>
                    <a:lnTo>
                      <a:pt x="864" y="568"/>
                    </a:lnTo>
                    <a:lnTo>
                      <a:pt x="866" y="562"/>
                    </a:lnTo>
                    <a:lnTo>
                      <a:pt x="864" y="559"/>
                    </a:lnTo>
                    <a:lnTo>
                      <a:pt x="856" y="549"/>
                    </a:lnTo>
                    <a:lnTo>
                      <a:pt x="853" y="544"/>
                    </a:lnTo>
                    <a:lnTo>
                      <a:pt x="854" y="534"/>
                    </a:lnTo>
                    <a:lnTo>
                      <a:pt x="848" y="527"/>
                    </a:lnTo>
                    <a:lnTo>
                      <a:pt x="849" y="520"/>
                    </a:lnTo>
                    <a:lnTo>
                      <a:pt x="851" y="507"/>
                    </a:lnTo>
                    <a:lnTo>
                      <a:pt x="846" y="499"/>
                    </a:lnTo>
                    <a:lnTo>
                      <a:pt x="841" y="492"/>
                    </a:lnTo>
                    <a:lnTo>
                      <a:pt x="834" y="492"/>
                    </a:lnTo>
                    <a:lnTo>
                      <a:pt x="833" y="487"/>
                    </a:lnTo>
                    <a:lnTo>
                      <a:pt x="821" y="479"/>
                    </a:lnTo>
                    <a:lnTo>
                      <a:pt x="813" y="474"/>
                    </a:lnTo>
                    <a:lnTo>
                      <a:pt x="813" y="467"/>
                    </a:lnTo>
                    <a:lnTo>
                      <a:pt x="816" y="459"/>
                    </a:lnTo>
                    <a:lnTo>
                      <a:pt x="814" y="452"/>
                    </a:lnTo>
                    <a:lnTo>
                      <a:pt x="811" y="449"/>
                    </a:lnTo>
                    <a:lnTo>
                      <a:pt x="811" y="447"/>
                    </a:lnTo>
                    <a:lnTo>
                      <a:pt x="816" y="442"/>
                    </a:lnTo>
                    <a:lnTo>
                      <a:pt x="823" y="434"/>
                    </a:lnTo>
                    <a:lnTo>
                      <a:pt x="826" y="424"/>
                    </a:lnTo>
                    <a:lnTo>
                      <a:pt x="823" y="412"/>
                    </a:lnTo>
                    <a:lnTo>
                      <a:pt x="813" y="394"/>
                    </a:lnTo>
                    <a:lnTo>
                      <a:pt x="816" y="394"/>
                    </a:lnTo>
                    <a:lnTo>
                      <a:pt x="823" y="397"/>
                    </a:lnTo>
                    <a:lnTo>
                      <a:pt x="824" y="404"/>
                    </a:lnTo>
                    <a:lnTo>
                      <a:pt x="828" y="404"/>
                    </a:lnTo>
                    <a:lnTo>
                      <a:pt x="829" y="407"/>
                    </a:lnTo>
                    <a:lnTo>
                      <a:pt x="829" y="414"/>
                    </a:lnTo>
                    <a:lnTo>
                      <a:pt x="834" y="419"/>
                    </a:lnTo>
                    <a:lnTo>
                      <a:pt x="834" y="427"/>
                    </a:lnTo>
                    <a:lnTo>
                      <a:pt x="838" y="434"/>
                    </a:lnTo>
                    <a:lnTo>
                      <a:pt x="836" y="439"/>
                    </a:lnTo>
                    <a:lnTo>
                      <a:pt x="839" y="444"/>
                    </a:lnTo>
                    <a:lnTo>
                      <a:pt x="846" y="451"/>
                    </a:lnTo>
                    <a:lnTo>
                      <a:pt x="846" y="454"/>
                    </a:lnTo>
                    <a:lnTo>
                      <a:pt x="851" y="457"/>
                    </a:lnTo>
                    <a:lnTo>
                      <a:pt x="851" y="461"/>
                    </a:lnTo>
                    <a:lnTo>
                      <a:pt x="846" y="462"/>
                    </a:lnTo>
                    <a:lnTo>
                      <a:pt x="849" y="466"/>
                    </a:lnTo>
                    <a:lnTo>
                      <a:pt x="854" y="466"/>
                    </a:lnTo>
                    <a:lnTo>
                      <a:pt x="861" y="469"/>
                    </a:lnTo>
                    <a:lnTo>
                      <a:pt x="869" y="469"/>
                    </a:lnTo>
                    <a:lnTo>
                      <a:pt x="874" y="467"/>
                    </a:lnTo>
                    <a:lnTo>
                      <a:pt x="879" y="470"/>
                    </a:lnTo>
                    <a:lnTo>
                      <a:pt x="881" y="474"/>
                    </a:lnTo>
                    <a:lnTo>
                      <a:pt x="886" y="469"/>
                    </a:lnTo>
                    <a:lnTo>
                      <a:pt x="891" y="467"/>
                    </a:lnTo>
                    <a:lnTo>
                      <a:pt x="896" y="466"/>
                    </a:lnTo>
                    <a:lnTo>
                      <a:pt x="899" y="467"/>
                    </a:lnTo>
                    <a:lnTo>
                      <a:pt x="906" y="474"/>
                    </a:lnTo>
                    <a:lnTo>
                      <a:pt x="911" y="474"/>
                    </a:lnTo>
                    <a:lnTo>
                      <a:pt x="917" y="477"/>
                    </a:lnTo>
                    <a:lnTo>
                      <a:pt x="927" y="475"/>
                    </a:lnTo>
                    <a:lnTo>
                      <a:pt x="931" y="472"/>
                    </a:lnTo>
                    <a:lnTo>
                      <a:pt x="926" y="474"/>
                    </a:lnTo>
                    <a:lnTo>
                      <a:pt x="916" y="474"/>
                    </a:lnTo>
                    <a:lnTo>
                      <a:pt x="916" y="469"/>
                    </a:lnTo>
                    <a:lnTo>
                      <a:pt x="912" y="469"/>
                    </a:lnTo>
                    <a:lnTo>
                      <a:pt x="909" y="462"/>
                    </a:lnTo>
                    <a:lnTo>
                      <a:pt x="901" y="462"/>
                    </a:lnTo>
                    <a:lnTo>
                      <a:pt x="901" y="459"/>
                    </a:lnTo>
                    <a:lnTo>
                      <a:pt x="897" y="457"/>
                    </a:lnTo>
                    <a:lnTo>
                      <a:pt x="894" y="461"/>
                    </a:lnTo>
                    <a:lnTo>
                      <a:pt x="882" y="461"/>
                    </a:lnTo>
                    <a:lnTo>
                      <a:pt x="879" y="457"/>
                    </a:lnTo>
                    <a:lnTo>
                      <a:pt x="871" y="456"/>
                    </a:lnTo>
                    <a:lnTo>
                      <a:pt x="862" y="449"/>
                    </a:lnTo>
                    <a:lnTo>
                      <a:pt x="861" y="444"/>
                    </a:lnTo>
                    <a:lnTo>
                      <a:pt x="858" y="444"/>
                    </a:lnTo>
                    <a:lnTo>
                      <a:pt x="849" y="434"/>
                    </a:lnTo>
                    <a:lnTo>
                      <a:pt x="853" y="432"/>
                    </a:lnTo>
                    <a:lnTo>
                      <a:pt x="856" y="431"/>
                    </a:lnTo>
                    <a:lnTo>
                      <a:pt x="862" y="426"/>
                    </a:lnTo>
                    <a:lnTo>
                      <a:pt x="866" y="426"/>
                    </a:lnTo>
                    <a:lnTo>
                      <a:pt x="872" y="432"/>
                    </a:lnTo>
                    <a:lnTo>
                      <a:pt x="884" y="437"/>
                    </a:lnTo>
                    <a:lnTo>
                      <a:pt x="891" y="436"/>
                    </a:lnTo>
                    <a:lnTo>
                      <a:pt x="896" y="427"/>
                    </a:lnTo>
                    <a:lnTo>
                      <a:pt x="891" y="419"/>
                    </a:lnTo>
                    <a:lnTo>
                      <a:pt x="882" y="417"/>
                    </a:lnTo>
                    <a:lnTo>
                      <a:pt x="874" y="421"/>
                    </a:lnTo>
                    <a:lnTo>
                      <a:pt x="871" y="419"/>
                    </a:lnTo>
                    <a:lnTo>
                      <a:pt x="872" y="416"/>
                    </a:lnTo>
                    <a:lnTo>
                      <a:pt x="874" y="417"/>
                    </a:lnTo>
                    <a:lnTo>
                      <a:pt x="877" y="416"/>
                    </a:lnTo>
                    <a:lnTo>
                      <a:pt x="877" y="411"/>
                    </a:lnTo>
                    <a:lnTo>
                      <a:pt x="884" y="402"/>
                    </a:lnTo>
                    <a:lnTo>
                      <a:pt x="889" y="399"/>
                    </a:lnTo>
                    <a:lnTo>
                      <a:pt x="894" y="401"/>
                    </a:lnTo>
                    <a:lnTo>
                      <a:pt x="911" y="401"/>
                    </a:lnTo>
                    <a:lnTo>
                      <a:pt x="917" y="406"/>
                    </a:lnTo>
                    <a:lnTo>
                      <a:pt x="922" y="411"/>
                    </a:lnTo>
                    <a:lnTo>
                      <a:pt x="937" y="412"/>
                    </a:lnTo>
                    <a:lnTo>
                      <a:pt x="937" y="416"/>
                    </a:lnTo>
                    <a:lnTo>
                      <a:pt x="944" y="419"/>
                    </a:lnTo>
                    <a:lnTo>
                      <a:pt x="954" y="427"/>
                    </a:lnTo>
                    <a:lnTo>
                      <a:pt x="961" y="429"/>
                    </a:lnTo>
                    <a:lnTo>
                      <a:pt x="974" y="427"/>
                    </a:lnTo>
                    <a:lnTo>
                      <a:pt x="984" y="421"/>
                    </a:lnTo>
                    <a:lnTo>
                      <a:pt x="987" y="424"/>
                    </a:lnTo>
                    <a:lnTo>
                      <a:pt x="989" y="424"/>
                    </a:lnTo>
                    <a:lnTo>
                      <a:pt x="995" y="424"/>
                    </a:lnTo>
                    <a:lnTo>
                      <a:pt x="994" y="432"/>
                    </a:lnTo>
                    <a:lnTo>
                      <a:pt x="995" y="436"/>
                    </a:lnTo>
                    <a:lnTo>
                      <a:pt x="994" y="439"/>
                    </a:lnTo>
                    <a:lnTo>
                      <a:pt x="987" y="444"/>
                    </a:lnTo>
                    <a:lnTo>
                      <a:pt x="987" y="449"/>
                    </a:lnTo>
                    <a:lnTo>
                      <a:pt x="990" y="454"/>
                    </a:lnTo>
                    <a:lnTo>
                      <a:pt x="990" y="462"/>
                    </a:lnTo>
                    <a:lnTo>
                      <a:pt x="999" y="467"/>
                    </a:lnTo>
                    <a:lnTo>
                      <a:pt x="999" y="472"/>
                    </a:lnTo>
                    <a:lnTo>
                      <a:pt x="995" y="475"/>
                    </a:lnTo>
                    <a:lnTo>
                      <a:pt x="997" y="490"/>
                    </a:lnTo>
                    <a:lnTo>
                      <a:pt x="1000" y="489"/>
                    </a:lnTo>
                    <a:lnTo>
                      <a:pt x="1002" y="485"/>
                    </a:lnTo>
                    <a:lnTo>
                      <a:pt x="1000" y="482"/>
                    </a:lnTo>
                    <a:lnTo>
                      <a:pt x="1004" y="479"/>
                    </a:lnTo>
                    <a:lnTo>
                      <a:pt x="1004" y="474"/>
                    </a:lnTo>
                    <a:lnTo>
                      <a:pt x="1007" y="472"/>
                    </a:lnTo>
                    <a:lnTo>
                      <a:pt x="1010" y="466"/>
                    </a:lnTo>
                    <a:lnTo>
                      <a:pt x="1014" y="467"/>
                    </a:lnTo>
                    <a:lnTo>
                      <a:pt x="1017" y="475"/>
                    </a:lnTo>
                    <a:lnTo>
                      <a:pt x="1017" y="485"/>
                    </a:lnTo>
                    <a:lnTo>
                      <a:pt x="1019" y="489"/>
                    </a:lnTo>
                    <a:lnTo>
                      <a:pt x="1015" y="490"/>
                    </a:lnTo>
                    <a:lnTo>
                      <a:pt x="1015" y="495"/>
                    </a:lnTo>
                    <a:lnTo>
                      <a:pt x="1012" y="497"/>
                    </a:lnTo>
                    <a:lnTo>
                      <a:pt x="1022" y="502"/>
                    </a:lnTo>
                    <a:lnTo>
                      <a:pt x="1029" y="502"/>
                    </a:lnTo>
                    <a:lnTo>
                      <a:pt x="1037" y="504"/>
                    </a:lnTo>
                    <a:lnTo>
                      <a:pt x="1042" y="509"/>
                    </a:lnTo>
                    <a:lnTo>
                      <a:pt x="1040" y="514"/>
                    </a:lnTo>
                    <a:lnTo>
                      <a:pt x="1047" y="517"/>
                    </a:lnTo>
                    <a:lnTo>
                      <a:pt x="1057" y="519"/>
                    </a:lnTo>
                    <a:lnTo>
                      <a:pt x="1065" y="527"/>
                    </a:lnTo>
                    <a:lnTo>
                      <a:pt x="1065" y="524"/>
                    </a:lnTo>
                    <a:lnTo>
                      <a:pt x="1065" y="517"/>
                    </a:lnTo>
                    <a:lnTo>
                      <a:pt x="1072" y="510"/>
                    </a:lnTo>
                    <a:lnTo>
                      <a:pt x="1078" y="510"/>
                    </a:lnTo>
                    <a:lnTo>
                      <a:pt x="1088" y="519"/>
                    </a:lnTo>
                    <a:lnTo>
                      <a:pt x="1095" y="519"/>
                    </a:lnTo>
                    <a:lnTo>
                      <a:pt x="1100" y="522"/>
                    </a:lnTo>
                    <a:lnTo>
                      <a:pt x="1102" y="530"/>
                    </a:lnTo>
                    <a:lnTo>
                      <a:pt x="1100" y="522"/>
                    </a:lnTo>
                    <a:lnTo>
                      <a:pt x="1098" y="515"/>
                    </a:lnTo>
                    <a:lnTo>
                      <a:pt x="1093" y="515"/>
                    </a:lnTo>
                    <a:lnTo>
                      <a:pt x="1087" y="514"/>
                    </a:lnTo>
                    <a:lnTo>
                      <a:pt x="1078" y="509"/>
                    </a:lnTo>
                    <a:lnTo>
                      <a:pt x="1070" y="510"/>
                    </a:lnTo>
                    <a:lnTo>
                      <a:pt x="1062" y="515"/>
                    </a:lnTo>
                    <a:lnTo>
                      <a:pt x="1059" y="514"/>
                    </a:lnTo>
                    <a:lnTo>
                      <a:pt x="1057" y="515"/>
                    </a:lnTo>
                    <a:lnTo>
                      <a:pt x="1049" y="512"/>
                    </a:lnTo>
                    <a:lnTo>
                      <a:pt x="1040" y="504"/>
                    </a:lnTo>
                    <a:lnTo>
                      <a:pt x="1035" y="500"/>
                    </a:lnTo>
                    <a:lnTo>
                      <a:pt x="1027" y="499"/>
                    </a:lnTo>
                    <a:lnTo>
                      <a:pt x="1022" y="492"/>
                    </a:lnTo>
                    <a:lnTo>
                      <a:pt x="1027" y="494"/>
                    </a:lnTo>
                    <a:lnTo>
                      <a:pt x="1029" y="494"/>
                    </a:lnTo>
                    <a:lnTo>
                      <a:pt x="1035" y="484"/>
                    </a:lnTo>
                    <a:lnTo>
                      <a:pt x="1034" y="479"/>
                    </a:lnTo>
                    <a:lnTo>
                      <a:pt x="1027" y="474"/>
                    </a:lnTo>
                    <a:lnTo>
                      <a:pt x="1024" y="464"/>
                    </a:lnTo>
                    <a:lnTo>
                      <a:pt x="1015" y="454"/>
                    </a:lnTo>
                    <a:lnTo>
                      <a:pt x="1010" y="451"/>
                    </a:lnTo>
                    <a:lnTo>
                      <a:pt x="1005" y="446"/>
                    </a:lnTo>
                    <a:lnTo>
                      <a:pt x="1007" y="441"/>
                    </a:lnTo>
                    <a:lnTo>
                      <a:pt x="1005" y="436"/>
                    </a:lnTo>
                    <a:lnTo>
                      <a:pt x="1004" y="424"/>
                    </a:lnTo>
                    <a:lnTo>
                      <a:pt x="999" y="419"/>
                    </a:lnTo>
                    <a:lnTo>
                      <a:pt x="995" y="419"/>
                    </a:lnTo>
                    <a:lnTo>
                      <a:pt x="987" y="414"/>
                    </a:lnTo>
                    <a:lnTo>
                      <a:pt x="974" y="414"/>
                    </a:lnTo>
                    <a:lnTo>
                      <a:pt x="970" y="407"/>
                    </a:lnTo>
                    <a:lnTo>
                      <a:pt x="964" y="404"/>
                    </a:lnTo>
                    <a:lnTo>
                      <a:pt x="964" y="399"/>
                    </a:lnTo>
                    <a:lnTo>
                      <a:pt x="961" y="394"/>
                    </a:lnTo>
                    <a:lnTo>
                      <a:pt x="961" y="392"/>
                    </a:lnTo>
                    <a:lnTo>
                      <a:pt x="956" y="394"/>
                    </a:lnTo>
                    <a:lnTo>
                      <a:pt x="939" y="394"/>
                    </a:lnTo>
                    <a:lnTo>
                      <a:pt x="934" y="394"/>
                    </a:lnTo>
                    <a:lnTo>
                      <a:pt x="926" y="391"/>
                    </a:lnTo>
                    <a:lnTo>
                      <a:pt x="926" y="384"/>
                    </a:lnTo>
                    <a:lnTo>
                      <a:pt x="922" y="384"/>
                    </a:lnTo>
                    <a:lnTo>
                      <a:pt x="921" y="381"/>
                    </a:lnTo>
                    <a:lnTo>
                      <a:pt x="922" y="372"/>
                    </a:lnTo>
                    <a:lnTo>
                      <a:pt x="916" y="363"/>
                    </a:lnTo>
                    <a:lnTo>
                      <a:pt x="907" y="359"/>
                    </a:lnTo>
                    <a:lnTo>
                      <a:pt x="909" y="356"/>
                    </a:lnTo>
                    <a:lnTo>
                      <a:pt x="907" y="353"/>
                    </a:lnTo>
                    <a:lnTo>
                      <a:pt x="904" y="353"/>
                    </a:lnTo>
                    <a:lnTo>
                      <a:pt x="901" y="349"/>
                    </a:lnTo>
                    <a:lnTo>
                      <a:pt x="902" y="346"/>
                    </a:lnTo>
                    <a:lnTo>
                      <a:pt x="902" y="341"/>
                    </a:lnTo>
                    <a:lnTo>
                      <a:pt x="897" y="336"/>
                    </a:lnTo>
                    <a:lnTo>
                      <a:pt x="901" y="334"/>
                    </a:lnTo>
                    <a:lnTo>
                      <a:pt x="907" y="334"/>
                    </a:lnTo>
                    <a:lnTo>
                      <a:pt x="914" y="328"/>
                    </a:lnTo>
                    <a:lnTo>
                      <a:pt x="919" y="328"/>
                    </a:lnTo>
                    <a:lnTo>
                      <a:pt x="932" y="326"/>
                    </a:lnTo>
                    <a:lnTo>
                      <a:pt x="951" y="319"/>
                    </a:lnTo>
                    <a:lnTo>
                      <a:pt x="957" y="314"/>
                    </a:lnTo>
                    <a:lnTo>
                      <a:pt x="964" y="313"/>
                    </a:lnTo>
                    <a:lnTo>
                      <a:pt x="969" y="314"/>
                    </a:lnTo>
                    <a:lnTo>
                      <a:pt x="974" y="313"/>
                    </a:lnTo>
                    <a:lnTo>
                      <a:pt x="977" y="308"/>
                    </a:lnTo>
                    <a:lnTo>
                      <a:pt x="985" y="304"/>
                    </a:lnTo>
                    <a:lnTo>
                      <a:pt x="1002" y="298"/>
                    </a:lnTo>
                    <a:lnTo>
                      <a:pt x="1004" y="299"/>
                    </a:lnTo>
                    <a:lnTo>
                      <a:pt x="1002" y="304"/>
                    </a:lnTo>
                    <a:lnTo>
                      <a:pt x="1002" y="308"/>
                    </a:lnTo>
                    <a:lnTo>
                      <a:pt x="999" y="309"/>
                    </a:lnTo>
                    <a:lnTo>
                      <a:pt x="994" y="319"/>
                    </a:lnTo>
                    <a:lnTo>
                      <a:pt x="994" y="323"/>
                    </a:lnTo>
                    <a:lnTo>
                      <a:pt x="1004" y="331"/>
                    </a:lnTo>
                    <a:lnTo>
                      <a:pt x="1012" y="331"/>
                    </a:lnTo>
                    <a:lnTo>
                      <a:pt x="1007" y="328"/>
                    </a:lnTo>
                    <a:lnTo>
                      <a:pt x="999" y="321"/>
                    </a:lnTo>
                    <a:lnTo>
                      <a:pt x="999" y="318"/>
                    </a:lnTo>
                    <a:lnTo>
                      <a:pt x="1002" y="313"/>
                    </a:lnTo>
                    <a:lnTo>
                      <a:pt x="1012" y="308"/>
                    </a:lnTo>
                    <a:lnTo>
                      <a:pt x="1015" y="299"/>
                    </a:lnTo>
                    <a:lnTo>
                      <a:pt x="1012" y="293"/>
                    </a:lnTo>
                    <a:lnTo>
                      <a:pt x="1007" y="293"/>
                    </a:lnTo>
                    <a:lnTo>
                      <a:pt x="1000" y="289"/>
                    </a:lnTo>
                    <a:lnTo>
                      <a:pt x="1000" y="286"/>
                    </a:lnTo>
                    <a:lnTo>
                      <a:pt x="994" y="284"/>
                    </a:lnTo>
                    <a:lnTo>
                      <a:pt x="990" y="288"/>
                    </a:lnTo>
                    <a:lnTo>
                      <a:pt x="989" y="286"/>
                    </a:lnTo>
                    <a:lnTo>
                      <a:pt x="985" y="279"/>
                    </a:lnTo>
                    <a:lnTo>
                      <a:pt x="977" y="279"/>
                    </a:lnTo>
                    <a:lnTo>
                      <a:pt x="974" y="281"/>
                    </a:lnTo>
                    <a:lnTo>
                      <a:pt x="969" y="274"/>
                    </a:lnTo>
                    <a:lnTo>
                      <a:pt x="970" y="274"/>
                    </a:lnTo>
                    <a:lnTo>
                      <a:pt x="972" y="270"/>
                    </a:lnTo>
                    <a:lnTo>
                      <a:pt x="974" y="270"/>
                    </a:lnTo>
                    <a:lnTo>
                      <a:pt x="979" y="273"/>
                    </a:lnTo>
                    <a:lnTo>
                      <a:pt x="985" y="273"/>
                    </a:lnTo>
                    <a:lnTo>
                      <a:pt x="989" y="270"/>
                    </a:lnTo>
                    <a:lnTo>
                      <a:pt x="987" y="268"/>
                    </a:lnTo>
                    <a:lnTo>
                      <a:pt x="985" y="270"/>
                    </a:lnTo>
                    <a:lnTo>
                      <a:pt x="980" y="270"/>
                    </a:lnTo>
                    <a:lnTo>
                      <a:pt x="975" y="266"/>
                    </a:lnTo>
                    <a:lnTo>
                      <a:pt x="975" y="263"/>
                    </a:lnTo>
                    <a:lnTo>
                      <a:pt x="969" y="261"/>
                    </a:lnTo>
                    <a:lnTo>
                      <a:pt x="962" y="260"/>
                    </a:lnTo>
                    <a:lnTo>
                      <a:pt x="957" y="261"/>
                    </a:lnTo>
                    <a:lnTo>
                      <a:pt x="954" y="258"/>
                    </a:lnTo>
                    <a:lnTo>
                      <a:pt x="957" y="255"/>
                    </a:lnTo>
                    <a:lnTo>
                      <a:pt x="956" y="250"/>
                    </a:lnTo>
                    <a:lnTo>
                      <a:pt x="954" y="248"/>
                    </a:lnTo>
                    <a:lnTo>
                      <a:pt x="954" y="246"/>
                    </a:lnTo>
                    <a:lnTo>
                      <a:pt x="957" y="246"/>
                    </a:lnTo>
                    <a:lnTo>
                      <a:pt x="962" y="253"/>
                    </a:lnTo>
                    <a:lnTo>
                      <a:pt x="967" y="251"/>
                    </a:lnTo>
                    <a:lnTo>
                      <a:pt x="972" y="260"/>
                    </a:lnTo>
                    <a:lnTo>
                      <a:pt x="974" y="255"/>
                    </a:lnTo>
                    <a:lnTo>
                      <a:pt x="972" y="251"/>
                    </a:lnTo>
                    <a:lnTo>
                      <a:pt x="977" y="248"/>
                    </a:lnTo>
                    <a:lnTo>
                      <a:pt x="977" y="240"/>
                    </a:lnTo>
                    <a:lnTo>
                      <a:pt x="974" y="238"/>
                    </a:lnTo>
                    <a:lnTo>
                      <a:pt x="975" y="236"/>
                    </a:lnTo>
                    <a:lnTo>
                      <a:pt x="980" y="236"/>
                    </a:lnTo>
                    <a:lnTo>
                      <a:pt x="982" y="233"/>
                    </a:lnTo>
                    <a:lnTo>
                      <a:pt x="970" y="231"/>
                    </a:lnTo>
                    <a:lnTo>
                      <a:pt x="969" y="233"/>
                    </a:lnTo>
                    <a:lnTo>
                      <a:pt x="965" y="233"/>
                    </a:lnTo>
                    <a:lnTo>
                      <a:pt x="965" y="230"/>
                    </a:lnTo>
                    <a:lnTo>
                      <a:pt x="970" y="226"/>
                    </a:lnTo>
                    <a:lnTo>
                      <a:pt x="979" y="225"/>
                    </a:lnTo>
                    <a:lnTo>
                      <a:pt x="984" y="223"/>
                    </a:lnTo>
                    <a:lnTo>
                      <a:pt x="984" y="220"/>
                    </a:lnTo>
                    <a:lnTo>
                      <a:pt x="989" y="215"/>
                    </a:lnTo>
                    <a:lnTo>
                      <a:pt x="989" y="211"/>
                    </a:lnTo>
                    <a:lnTo>
                      <a:pt x="990" y="210"/>
                    </a:lnTo>
                    <a:lnTo>
                      <a:pt x="989" y="206"/>
                    </a:lnTo>
                    <a:lnTo>
                      <a:pt x="994" y="201"/>
                    </a:lnTo>
                    <a:lnTo>
                      <a:pt x="995" y="201"/>
                    </a:lnTo>
                    <a:lnTo>
                      <a:pt x="997" y="203"/>
                    </a:lnTo>
                    <a:lnTo>
                      <a:pt x="1000" y="203"/>
                    </a:lnTo>
                    <a:lnTo>
                      <a:pt x="1002" y="198"/>
                    </a:lnTo>
                    <a:lnTo>
                      <a:pt x="1004" y="198"/>
                    </a:lnTo>
                    <a:lnTo>
                      <a:pt x="1000" y="195"/>
                    </a:lnTo>
                    <a:lnTo>
                      <a:pt x="1002" y="191"/>
                    </a:lnTo>
                    <a:lnTo>
                      <a:pt x="1009" y="190"/>
                    </a:lnTo>
                    <a:lnTo>
                      <a:pt x="1012" y="190"/>
                    </a:lnTo>
                    <a:lnTo>
                      <a:pt x="1014" y="185"/>
                    </a:lnTo>
                    <a:lnTo>
                      <a:pt x="1015" y="185"/>
                    </a:lnTo>
                    <a:lnTo>
                      <a:pt x="1020" y="186"/>
                    </a:lnTo>
                    <a:lnTo>
                      <a:pt x="1029" y="185"/>
                    </a:lnTo>
                    <a:lnTo>
                      <a:pt x="1027" y="181"/>
                    </a:lnTo>
                    <a:lnTo>
                      <a:pt x="1027" y="178"/>
                    </a:lnTo>
                    <a:lnTo>
                      <a:pt x="1037" y="176"/>
                    </a:lnTo>
                    <a:lnTo>
                      <a:pt x="1044" y="175"/>
                    </a:lnTo>
                    <a:lnTo>
                      <a:pt x="1045" y="170"/>
                    </a:lnTo>
                    <a:lnTo>
                      <a:pt x="1060" y="165"/>
                    </a:lnTo>
                    <a:lnTo>
                      <a:pt x="1060" y="160"/>
                    </a:lnTo>
                    <a:lnTo>
                      <a:pt x="1059" y="160"/>
                    </a:lnTo>
                    <a:lnTo>
                      <a:pt x="1050" y="163"/>
                    </a:lnTo>
                    <a:lnTo>
                      <a:pt x="1047" y="162"/>
                    </a:lnTo>
                    <a:lnTo>
                      <a:pt x="1042" y="167"/>
                    </a:lnTo>
                    <a:lnTo>
                      <a:pt x="1039" y="163"/>
                    </a:lnTo>
                    <a:lnTo>
                      <a:pt x="1039" y="155"/>
                    </a:lnTo>
                    <a:lnTo>
                      <a:pt x="1042" y="153"/>
                    </a:lnTo>
                    <a:lnTo>
                      <a:pt x="1044" y="148"/>
                    </a:lnTo>
                    <a:lnTo>
                      <a:pt x="1045" y="150"/>
                    </a:lnTo>
                    <a:lnTo>
                      <a:pt x="1045" y="152"/>
                    </a:lnTo>
                    <a:lnTo>
                      <a:pt x="1047" y="152"/>
                    </a:lnTo>
                    <a:lnTo>
                      <a:pt x="1052" y="148"/>
                    </a:lnTo>
                    <a:lnTo>
                      <a:pt x="1045" y="145"/>
                    </a:lnTo>
                    <a:lnTo>
                      <a:pt x="1052" y="143"/>
                    </a:lnTo>
                    <a:lnTo>
                      <a:pt x="1057" y="147"/>
                    </a:lnTo>
                    <a:lnTo>
                      <a:pt x="1060" y="147"/>
                    </a:lnTo>
                    <a:lnTo>
                      <a:pt x="1067" y="142"/>
                    </a:lnTo>
                    <a:lnTo>
                      <a:pt x="1072" y="143"/>
                    </a:lnTo>
                    <a:lnTo>
                      <a:pt x="1085" y="140"/>
                    </a:lnTo>
                    <a:lnTo>
                      <a:pt x="1090" y="140"/>
                    </a:lnTo>
                    <a:lnTo>
                      <a:pt x="1092" y="143"/>
                    </a:lnTo>
                    <a:lnTo>
                      <a:pt x="1087" y="153"/>
                    </a:lnTo>
                    <a:lnTo>
                      <a:pt x="1087" y="157"/>
                    </a:lnTo>
                    <a:lnTo>
                      <a:pt x="1092" y="160"/>
                    </a:lnTo>
                    <a:lnTo>
                      <a:pt x="1093" y="153"/>
                    </a:lnTo>
                    <a:lnTo>
                      <a:pt x="1098" y="147"/>
                    </a:lnTo>
                    <a:lnTo>
                      <a:pt x="1097" y="143"/>
                    </a:lnTo>
                    <a:lnTo>
                      <a:pt x="1098" y="142"/>
                    </a:lnTo>
                    <a:lnTo>
                      <a:pt x="1102" y="145"/>
                    </a:lnTo>
                    <a:lnTo>
                      <a:pt x="1103" y="152"/>
                    </a:lnTo>
                    <a:lnTo>
                      <a:pt x="1107" y="152"/>
                    </a:lnTo>
                    <a:lnTo>
                      <a:pt x="1108" y="147"/>
                    </a:lnTo>
                    <a:lnTo>
                      <a:pt x="1107" y="143"/>
                    </a:lnTo>
                    <a:lnTo>
                      <a:pt x="1112" y="140"/>
                    </a:lnTo>
                    <a:lnTo>
                      <a:pt x="1113" y="140"/>
                    </a:lnTo>
                    <a:lnTo>
                      <a:pt x="1113" y="145"/>
                    </a:lnTo>
                    <a:lnTo>
                      <a:pt x="1122" y="140"/>
                    </a:lnTo>
                    <a:lnTo>
                      <a:pt x="1122" y="138"/>
                    </a:lnTo>
                    <a:lnTo>
                      <a:pt x="1118" y="133"/>
                    </a:lnTo>
                    <a:lnTo>
                      <a:pt x="1123" y="135"/>
                    </a:lnTo>
                    <a:lnTo>
                      <a:pt x="1127" y="132"/>
                    </a:lnTo>
                    <a:lnTo>
                      <a:pt x="1122" y="130"/>
                    </a:lnTo>
                    <a:lnTo>
                      <a:pt x="1127" y="125"/>
                    </a:lnTo>
                    <a:lnTo>
                      <a:pt x="1133" y="125"/>
                    </a:lnTo>
                    <a:lnTo>
                      <a:pt x="1138" y="122"/>
                    </a:lnTo>
                    <a:lnTo>
                      <a:pt x="1140" y="123"/>
                    </a:lnTo>
                    <a:lnTo>
                      <a:pt x="1140" y="127"/>
                    </a:lnTo>
                    <a:lnTo>
                      <a:pt x="1143" y="127"/>
                    </a:lnTo>
                    <a:lnTo>
                      <a:pt x="1150" y="128"/>
                    </a:lnTo>
                    <a:lnTo>
                      <a:pt x="1150" y="133"/>
                    </a:lnTo>
                    <a:lnTo>
                      <a:pt x="1153" y="137"/>
                    </a:lnTo>
                    <a:lnTo>
                      <a:pt x="1148" y="147"/>
                    </a:lnTo>
                    <a:lnTo>
                      <a:pt x="1155" y="143"/>
                    </a:lnTo>
                    <a:lnTo>
                      <a:pt x="1160" y="135"/>
                    </a:lnTo>
                    <a:lnTo>
                      <a:pt x="1155" y="125"/>
                    </a:lnTo>
                    <a:lnTo>
                      <a:pt x="1148" y="122"/>
                    </a:lnTo>
                    <a:lnTo>
                      <a:pt x="1143" y="117"/>
                    </a:lnTo>
                    <a:lnTo>
                      <a:pt x="1138" y="120"/>
                    </a:lnTo>
                    <a:lnTo>
                      <a:pt x="1137" y="117"/>
                    </a:lnTo>
                    <a:lnTo>
                      <a:pt x="1130" y="118"/>
                    </a:lnTo>
                    <a:lnTo>
                      <a:pt x="1130" y="115"/>
                    </a:lnTo>
                    <a:lnTo>
                      <a:pt x="1125" y="113"/>
                    </a:lnTo>
                    <a:lnTo>
                      <a:pt x="1123" y="112"/>
                    </a:lnTo>
                    <a:lnTo>
                      <a:pt x="1127" y="108"/>
                    </a:lnTo>
                    <a:lnTo>
                      <a:pt x="1137" y="108"/>
                    </a:lnTo>
                    <a:lnTo>
                      <a:pt x="1140" y="105"/>
                    </a:lnTo>
                    <a:lnTo>
                      <a:pt x="1145" y="105"/>
                    </a:lnTo>
                    <a:lnTo>
                      <a:pt x="1150" y="107"/>
                    </a:lnTo>
                    <a:lnTo>
                      <a:pt x="1153" y="105"/>
                    </a:lnTo>
                    <a:lnTo>
                      <a:pt x="1157" y="107"/>
                    </a:lnTo>
                    <a:lnTo>
                      <a:pt x="1168" y="102"/>
                    </a:lnTo>
                    <a:lnTo>
                      <a:pt x="1175" y="105"/>
                    </a:lnTo>
                    <a:lnTo>
                      <a:pt x="1178" y="105"/>
                    </a:lnTo>
                    <a:lnTo>
                      <a:pt x="1181" y="105"/>
                    </a:lnTo>
                    <a:lnTo>
                      <a:pt x="1186" y="102"/>
                    </a:lnTo>
                    <a:lnTo>
                      <a:pt x="1185" y="100"/>
                    </a:lnTo>
                    <a:lnTo>
                      <a:pt x="1176" y="100"/>
                    </a:lnTo>
                    <a:lnTo>
                      <a:pt x="1168" y="97"/>
                    </a:lnTo>
                    <a:lnTo>
                      <a:pt x="1163" y="98"/>
                    </a:lnTo>
                    <a:lnTo>
                      <a:pt x="1155" y="98"/>
                    </a:lnTo>
                    <a:lnTo>
                      <a:pt x="1155" y="95"/>
                    </a:lnTo>
                    <a:lnTo>
                      <a:pt x="1152" y="90"/>
                    </a:lnTo>
                    <a:lnTo>
                      <a:pt x="1158" y="85"/>
                    </a:lnTo>
                    <a:lnTo>
                      <a:pt x="1152" y="83"/>
                    </a:lnTo>
                    <a:lnTo>
                      <a:pt x="1147" y="77"/>
                    </a:lnTo>
                    <a:lnTo>
                      <a:pt x="1142" y="78"/>
                    </a:lnTo>
                    <a:lnTo>
                      <a:pt x="1137" y="72"/>
                    </a:lnTo>
                    <a:lnTo>
                      <a:pt x="1137" y="67"/>
                    </a:lnTo>
                    <a:lnTo>
                      <a:pt x="1142" y="67"/>
                    </a:lnTo>
                    <a:lnTo>
                      <a:pt x="1142" y="62"/>
                    </a:lnTo>
                    <a:lnTo>
                      <a:pt x="1135" y="57"/>
                    </a:lnTo>
                    <a:lnTo>
                      <a:pt x="1137" y="37"/>
                    </a:lnTo>
                    <a:lnTo>
                      <a:pt x="1142" y="32"/>
                    </a:lnTo>
                    <a:lnTo>
                      <a:pt x="1140" y="27"/>
                    </a:lnTo>
                    <a:lnTo>
                      <a:pt x="1140" y="19"/>
                    </a:lnTo>
                    <a:lnTo>
                      <a:pt x="1145" y="15"/>
                    </a:lnTo>
                    <a:lnTo>
                      <a:pt x="1142" y="10"/>
                    </a:lnTo>
                    <a:lnTo>
                      <a:pt x="1147" y="9"/>
                    </a:lnTo>
                    <a:lnTo>
                      <a:pt x="1147" y="5"/>
                    </a:lnTo>
                    <a:lnTo>
                      <a:pt x="1155" y="0"/>
                    </a:lnTo>
                    <a:lnTo>
                      <a:pt x="1158" y="0"/>
                    </a:lnTo>
                    <a:lnTo>
                      <a:pt x="1163" y="7"/>
                    </a:lnTo>
                    <a:lnTo>
                      <a:pt x="1168" y="2"/>
                    </a:lnTo>
                    <a:lnTo>
                      <a:pt x="1171" y="2"/>
                    </a:lnTo>
                    <a:lnTo>
                      <a:pt x="1175" y="9"/>
                    </a:lnTo>
                    <a:lnTo>
                      <a:pt x="1181" y="9"/>
                    </a:lnTo>
                    <a:lnTo>
                      <a:pt x="1188" y="4"/>
                    </a:lnTo>
                    <a:lnTo>
                      <a:pt x="1190" y="5"/>
                    </a:lnTo>
                    <a:lnTo>
                      <a:pt x="1190" y="12"/>
                    </a:lnTo>
                    <a:lnTo>
                      <a:pt x="1191" y="14"/>
                    </a:lnTo>
                    <a:lnTo>
                      <a:pt x="1200" y="15"/>
                    </a:lnTo>
                    <a:lnTo>
                      <a:pt x="1200" y="17"/>
                    </a:lnTo>
                    <a:lnTo>
                      <a:pt x="1195" y="20"/>
                    </a:lnTo>
                    <a:lnTo>
                      <a:pt x="1195" y="22"/>
                    </a:lnTo>
                    <a:lnTo>
                      <a:pt x="1193" y="25"/>
                    </a:lnTo>
                    <a:lnTo>
                      <a:pt x="1195" y="30"/>
                    </a:lnTo>
                    <a:lnTo>
                      <a:pt x="1190" y="37"/>
                    </a:lnTo>
                    <a:lnTo>
                      <a:pt x="1183" y="39"/>
                    </a:lnTo>
                    <a:lnTo>
                      <a:pt x="1180" y="44"/>
                    </a:lnTo>
                    <a:lnTo>
                      <a:pt x="1183" y="45"/>
                    </a:lnTo>
                    <a:lnTo>
                      <a:pt x="1195" y="40"/>
                    </a:lnTo>
                    <a:lnTo>
                      <a:pt x="1203" y="30"/>
                    </a:lnTo>
                    <a:lnTo>
                      <a:pt x="1206" y="30"/>
                    </a:lnTo>
                    <a:lnTo>
                      <a:pt x="1206" y="34"/>
                    </a:lnTo>
                    <a:lnTo>
                      <a:pt x="1203" y="39"/>
                    </a:lnTo>
                    <a:lnTo>
                      <a:pt x="1203" y="42"/>
                    </a:lnTo>
                    <a:lnTo>
                      <a:pt x="1208" y="42"/>
                    </a:lnTo>
                    <a:lnTo>
                      <a:pt x="1211" y="35"/>
                    </a:lnTo>
                    <a:lnTo>
                      <a:pt x="1216" y="34"/>
                    </a:lnTo>
                    <a:lnTo>
                      <a:pt x="1220" y="35"/>
                    </a:lnTo>
                    <a:lnTo>
                      <a:pt x="1225" y="35"/>
                    </a:lnTo>
                    <a:lnTo>
                      <a:pt x="1226" y="30"/>
                    </a:lnTo>
                    <a:lnTo>
                      <a:pt x="1230" y="30"/>
                    </a:lnTo>
                    <a:lnTo>
                      <a:pt x="1233" y="32"/>
                    </a:lnTo>
                    <a:lnTo>
                      <a:pt x="1236" y="30"/>
                    </a:lnTo>
                    <a:lnTo>
                      <a:pt x="1243" y="35"/>
                    </a:lnTo>
                    <a:lnTo>
                      <a:pt x="1243" y="40"/>
                    </a:lnTo>
                    <a:lnTo>
                      <a:pt x="1246" y="47"/>
                    </a:lnTo>
                    <a:lnTo>
                      <a:pt x="1245" y="49"/>
                    </a:lnTo>
                    <a:lnTo>
                      <a:pt x="1243" y="54"/>
                    </a:lnTo>
                    <a:lnTo>
                      <a:pt x="1240" y="60"/>
                    </a:lnTo>
                    <a:lnTo>
                      <a:pt x="1246" y="69"/>
                    </a:lnTo>
                    <a:lnTo>
                      <a:pt x="1246" y="74"/>
                    </a:lnTo>
                    <a:lnTo>
                      <a:pt x="1241" y="75"/>
                    </a:lnTo>
                    <a:lnTo>
                      <a:pt x="1238" y="78"/>
                    </a:lnTo>
                    <a:lnTo>
                      <a:pt x="1241" y="78"/>
                    </a:lnTo>
                    <a:lnTo>
                      <a:pt x="1251" y="77"/>
                    </a:lnTo>
                    <a:lnTo>
                      <a:pt x="1256" y="72"/>
                    </a:lnTo>
                    <a:lnTo>
                      <a:pt x="1263" y="70"/>
                    </a:lnTo>
                    <a:lnTo>
                      <a:pt x="1266" y="65"/>
                    </a:lnTo>
                    <a:lnTo>
                      <a:pt x="1266" y="57"/>
                    </a:lnTo>
                    <a:lnTo>
                      <a:pt x="1263" y="50"/>
                    </a:lnTo>
                    <a:lnTo>
                      <a:pt x="1261" y="52"/>
                    </a:lnTo>
                    <a:lnTo>
                      <a:pt x="1258" y="50"/>
                    </a:lnTo>
                    <a:lnTo>
                      <a:pt x="1256" y="45"/>
                    </a:lnTo>
                    <a:lnTo>
                      <a:pt x="1259" y="44"/>
                    </a:lnTo>
                    <a:lnTo>
                      <a:pt x="1263" y="44"/>
                    </a:lnTo>
                    <a:lnTo>
                      <a:pt x="1264" y="45"/>
                    </a:lnTo>
                    <a:lnTo>
                      <a:pt x="1268" y="45"/>
                    </a:lnTo>
                    <a:lnTo>
                      <a:pt x="1276" y="42"/>
                    </a:lnTo>
                    <a:lnTo>
                      <a:pt x="1283" y="37"/>
                    </a:lnTo>
                    <a:lnTo>
                      <a:pt x="1286" y="37"/>
                    </a:lnTo>
                    <a:lnTo>
                      <a:pt x="1293" y="37"/>
                    </a:lnTo>
                    <a:lnTo>
                      <a:pt x="1294" y="34"/>
                    </a:lnTo>
                    <a:lnTo>
                      <a:pt x="1299" y="30"/>
                    </a:lnTo>
                    <a:lnTo>
                      <a:pt x="1301" y="30"/>
                    </a:lnTo>
                    <a:lnTo>
                      <a:pt x="1304" y="27"/>
                    </a:lnTo>
                    <a:lnTo>
                      <a:pt x="1309" y="27"/>
                    </a:lnTo>
                    <a:lnTo>
                      <a:pt x="1311" y="29"/>
                    </a:lnTo>
                    <a:lnTo>
                      <a:pt x="1316" y="27"/>
                    </a:lnTo>
                    <a:lnTo>
                      <a:pt x="1318" y="30"/>
                    </a:lnTo>
                    <a:lnTo>
                      <a:pt x="1316" y="32"/>
                    </a:lnTo>
                    <a:lnTo>
                      <a:pt x="1316" y="35"/>
                    </a:lnTo>
                    <a:lnTo>
                      <a:pt x="1328" y="35"/>
                    </a:lnTo>
                    <a:lnTo>
                      <a:pt x="1328" y="37"/>
                    </a:lnTo>
                    <a:lnTo>
                      <a:pt x="1333" y="37"/>
                    </a:lnTo>
                    <a:lnTo>
                      <a:pt x="1351" y="47"/>
                    </a:lnTo>
                    <a:lnTo>
                      <a:pt x="1356" y="49"/>
                    </a:lnTo>
                    <a:lnTo>
                      <a:pt x="1358" y="54"/>
                    </a:lnTo>
                    <a:lnTo>
                      <a:pt x="1358" y="55"/>
                    </a:lnTo>
                    <a:lnTo>
                      <a:pt x="1366" y="65"/>
                    </a:lnTo>
                    <a:lnTo>
                      <a:pt x="1367" y="64"/>
                    </a:lnTo>
                    <a:lnTo>
                      <a:pt x="1367" y="60"/>
                    </a:lnTo>
                    <a:lnTo>
                      <a:pt x="1371" y="59"/>
                    </a:lnTo>
                    <a:lnTo>
                      <a:pt x="1372" y="57"/>
                    </a:lnTo>
                    <a:lnTo>
                      <a:pt x="1369" y="55"/>
                    </a:lnTo>
                    <a:lnTo>
                      <a:pt x="1364" y="54"/>
                    </a:lnTo>
                    <a:lnTo>
                      <a:pt x="1364" y="50"/>
                    </a:lnTo>
                    <a:lnTo>
                      <a:pt x="1367" y="47"/>
                    </a:lnTo>
                    <a:lnTo>
                      <a:pt x="1371" y="49"/>
                    </a:lnTo>
                    <a:lnTo>
                      <a:pt x="1374" y="52"/>
                    </a:lnTo>
                    <a:lnTo>
                      <a:pt x="1377" y="54"/>
                    </a:lnTo>
                    <a:lnTo>
                      <a:pt x="1377" y="59"/>
                    </a:lnTo>
                    <a:lnTo>
                      <a:pt x="1384" y="64"/>
                    </a:lnTo>
                    <a:lnTo>
                      <a:pt x="1386" y="69"/>
                    </a:lnTo>
                    <a:lnTo>
                      <a:pt x="1389" y="70"/>
                    </a:lnTo>
                    <a:lnTo>
                      <a:pt x="1391" y="69"/>
                    </a:lnTo>
                    <a:lnTo>
                      <a:pt x="1394" y="69"/>
                    </a:lnTo>
                    <a:lnTo>
                      <a:pt x="1396" y="70"/>
                    </a:lnTo>
                    <a:lnTo>
                      <a:pt x="1399" y="74"/>
                    </a:lnTo>
                    <a:lnTo>
                      <a:pt x="1401" y="78"/>
                    </a:lnTo>
                    <a:lnTo>
                      <a:pt x="1404" y="83"/>
                    </a:lnTo>
                    <a:lnTo>
                      <a:pt x="1404" y="87"/>
                    </a:lnTo>
                    <a:lnTo>
                      <a:pt x="1402" y="85"/>
                    </a:lnTo>
                    <a:lnTo>
                      <a:pt x="1401" y="83"/>
                    </a:lnTo>
                    <a:lnTo>
                      <a:pt x="1399" y="80"/>
                    </a:lnTo>
                    <a:lnTo>
                      <a:pt x="1397" y="80"/>
                    </a:lnTo>
                    <a:lnTo>
                      <a:pt x="1396" y="83"/>
                    </a:lnTo>
                    <a:lnTo>
                      <a:pt x="1391" y="80"/>
                    </a:lnTo>
                    <a:lnTo>
                      <a:pt x="1382" y="77"/>
                    </a:lnTo>
                    <a:lnTo>
                      <a:pt x="1376" y="77"/>
                    </a:lnTo>
                    <a:lnTo>
                      <a:pt x="1376" y="78"/>
                    </a:lnTo>
                    <a:lnTo>
                      <a:pt x="1379" y="82"/>
                    </a:lnTo>
                    <a:lnTo>
                      <a:pt x="1386" y="83"/>
                    </a:lnTo>
                    <a:lnTo>
                      <a:pt x="1387" y="85"/>
                    </a:lnTo>
                    <a:lnTo>
                      <a:pt x="1386" y="87"/>
                    </a:lnTo>
                    <a:lnTo>
                      <a:pt x="1389" y="92"/>
                    </a:lnTo>
                    <a:lnTo>
                      <a:pt x="1392" y="93"/>
                    </a:lnTo>
                    <a:lnTo>
                      <a:pt x="1394" y="92"/>
                    </a:lnTo>
                    <a:lnTo>
                      <a:pt x="1396" y="87"/>
                    </a:lnTo>
                    <a:lnTo>
                      <a:pt x="1397" y="87"/>
                    </a:lnTo>
                    <a:lnTo>
                      <a:pt x="1401" y="90"/>
                    </a:lnTo>
                    <a:lnTo>
                      <a:pt x="1404" y="92"/>
                    </a:lnTo>
                    <a:lnTo>
                      <a:pt x="1406" y="90"/>
                    </a:lnTo>
                    <a:lnTo>
                      <a:pt x="1409" y="92"/>
                    </a:lnTo>
                    <a:lnTo>
                      <a:pt x="1411" y="93"/>
                    </a:lnTo>
                    <a:lnTo>
                      <a:pt x="1409" y="97"/>
                    </a:lnTo>
                    <a:lnTo>
                      <a:pt x="1412" y="103"/>
                    </a:lnTo>
                    <a:lnTo>
                      <a:pt x="1414" y="110"/>
                    </a:lnTo>
                    <a:lnTo>
                      <a:pt x="1414" y="120"/>
                    </a:lnTo>
                    <a:lnTo>
                      <a:pt x="1411" y="127"/>
                    </a:lnTo>
                    <a:lnTo>
                      <a:pt x="1409" y="127"/>
                    </a:lnTo>
                    <a:lnTo>
                      <a:pt x="1407" y="130"/>
                    </a:lnTo>
                    <a:lnTo>
                      <a:pt x="1409" y="135"/>
                    </a:lnTo>
                    <a:lnTo>
                      <a:pt x="1404" y="140"/>
                    </a:lnTo>
                    <a:lnTo>
                      <a:pt x="1406" y="142"/>
                    </a:lnTo>
                    <a:lnTo>
                      <a:pt x="1407" y="145"/>
                    </a:lnTo>
                    <a:lnTo>
                      <a:pt x="1409" y="148"/>
                    </a:lnTo>
                    <a:lnTo>
                      <a:pt x="1402" y="152"/>
                    </a:lnTo>
                    <a:lnTo>
                      <a:pt x="1401" y="155"/>
                    </a:lnTo>
                    <a:lnTo>
                      <a:pt x="1402" y="158"/>
                    </a:lnTo>
                    <a:lnTo>
                      <a:pt x="1397" y="165"/>
                    </a:lnTo>
                    <a:lnTo>
                      <a:pt x="1396" y="168"/>
                    </a:lnTo>
                    <a:lnTo>
                      <a:pt x="1396" y="170"/>
                    </a:lnTo>
                    <a:lnTo>
                      <a:pt x="1394" y="175"/>
                    </a:lnTo>
                    <a:lnTo>
                      <a:pt x="1389" y="176"/>
                    </a:lnTo>
                    <a:lnTo>
                      <a:pt x="1384" y="181"/>
                    </a:lnTo>
                    <a:lnTo>
                      <a:pt x="1379" y="181"/>
                    </a:lnTo>
                    <a:lnTo>
                      <a:pt x="1384" y="183"/>
                    </a:lnTo>
                    <a:lnTo>
                      <a:pt x="1387" y="181"/>
                    </a:lnTo>
                    <a:lnTo>
                      <a:pt x="1391" y="180"/>
                    </a:lnTo>
                    <a:lnTo>
                      <a:pt x="1392" y="180"/>
                    </a:lnTo>
                    <a:lnTo>
                      <a:pt x="1396" y="185"/>
                    </a:lnTo>
                    <a:lnTo>
                      <a:pt x="1391" y="193"/>
                    </a:lnTo>
                    <a:lnTo>
                      <a:pt x="1387" y="198"/>
                    </a:lnTo>
                    <a:lnTo>
                      <a:pt x="1384" y="208"/>
                    </a:lnTo>
                    <a:lnTo>
                      <a:pt x="1387" y="213"/>
                    </a:lnTo>
                    <a:lnTo>
                      <a:pt x="1387" y="216"/>
                    </a:lnTo>
                    <a:lnTo>
                      <a:pt x="1384" y="226"/>
                    </a:lnTo>
                    <a:lnTo>
                      <a:pt x="1377" y="228"/>
                    </a:lnTo>
                    <a:lnTo>
                      <a:pt x="1376" y="228"/>
                    </a:lnTo>
                    <a:lnTo>
                      <a:pt x="1372" y="228"/>
                    </a:lnTo>
                    <a:lnTo>
                      <a:pt x="1371" y="231"/>
                    </a:lnTo>
                    <a:lnTo>
                      <a:pt x="1372" y="233"/>
                    </a:lnTo>
                    <a:lnTo>
                      <a:pt x="1374" y="241"/>
                    </a:lnTo>
                    <a:lnTo>
                      <a:pt x="1372" y="246"/>
                    </a:lnTo>
                    <a:lnTo>
                      <a:pt x="1367" y="248"/>
                    </a:lnTo>
                    <a:lnTo>
                      <a:pt x="1366" y="255"/>
                    </a:lnTo>
                    <a:lnTo>
                      <a:pt x="1367" y="260"/>
                    </a:lnTo>
                    <a:lnTo>
                      <a:pt x="1367" y="266"/>
                    </a:lnTo>
                    <a:lnTo>
                      <a:pt x="1366" y="268"/>
                    </a:lnTo>
                    <a:lnTo>
                      <a:pt x="1367" y="271"/>
                    </a:lnTo>
                    <a:lnTo>
                      <a:pt x="1371" y="273"/>
                    </a:lnTo>
                    <a:lnTo>
                      <a:pt x="1367" y="284"/>
                    </a:lnTo>
                    <a:lnTo>
                      <a:pt x="1362" y="288"/>
                    </a:lnTo>
                    <a:lnTo>
                      <a:pt x="1362" y="293"/>
                    </a:lnTo>
                    <a:lnTo>
                      <a:pt x="1364" y="289"/>
                    </a:lnTo>
                    <a:lnTo>
                      <a:pt x="1367" y="289"/>
                    </a:lnTo>
                    <a:lnTo>
                      <a:pt x="1372" y="284"/>
                    </a:lnTo>
                    <a:lnTo>
                      <a:pt x="1374" y="281"/>
                    </a:lnTo>
                    <a:lnTo>
                      <a:pt x="1374" y="279"/>
                    </a:lnTo>
                    <a:lnTo>
                      <a:pt x="1376" y="276"/>
                    </a:lnTo>
                    <a:lnTo>
                      <a:pt x="1382" y="276"/>
                    </a:lnTo>
                    <a:lnTo>
                      <a:pt x="1386" y="274"/>
                    </a:lnTo>
                    <a:lnTo>
                      <a:pt x="1381" y="274"/>
                    </a:lnTo>
                    <a:lnTo>
                      <a:pt x="1374" y="266"/>
                    </a:lnTo>
                    <a:lnTo>
                      <a:pt x="1371" y="260"/>
                    </a:lnTo>
                    <a:lnTo>
                      <a:pt x="1374" y="256"/>
                    </a:lnTo>
                    <a:lnTo>
                      <a:pt x="1382" y="255"/>
                    </a:lnTo>
                    <a:lnTo>
                      <a:pt x="1391" y="255"/>
                    </a:lnTo>
                    <a:lnTo>
                      <a:pt x="1397" y="248"/>
                    </a:lnTo>
                    <a:lnTo>
                      <a:pt x="1401" y="248"/>
                    </a:lnTo>
                    <a:lnTo>
                      <a:pt x="1404" y="246"/>
                    </a:lnTo>
                    <a:lnTo>
                      <a:pt x="1401" y="243"/>
                    </a:lnTo>
                    <a:lnTo>
                      <a:pt x="1409" y="236"/>
                    </a:lnTo>
                    <a:lnTo>
                      <a:pt x="1412" y="231"/>
                    </a:lnTo>
                    <a:lnTo>
                      <a:pt x="1409" y="228"/>
                    </a:lnTo>
                    <a:lnTo>
                      <a:pt x="1409" y="226"/>
                    </a:lnTo>
                    <a:lnTo>
                      <a:pt x="1414" y="228"/>
                    </a:lnTo>
                    <a:lnTo>
                      <a:pt x="1421" y="226"/>
                    </a:lnTo>
                    <a:lnTo>
                      <a:pt x="1424" y="221"/>
                    </a:lnTo>
                    <a:lnTo>
                      <a:pt x="1421" y="218"/>
                    </a:lnTo>
                    <a:lnTo>
                      <a:pt x="1431" y="213"/>
                    </a:lnTo>
                    <a:lnTo>
                      <a:pt x="1431" y="208"/>
                    </a:lnTo>
                    <a:lnTo>
                      <a:pt x="1429" y="205"/>
                    </a:lnTo>
                    <a:lnTo>
                      <a:pt x="1419" y="210"/>
                    </a:lnTo>
                    <a:lnTo>
                      <a:pt x="1419" y="211"/>
                    </a:lnTo>
                    <a:lnTo>
                      <a:pt x="1412" y="216"/>
                    </a:lnTo>
                    <a:lnTo>
                      <a:pt x="1406" y="215"/>
                    </a:lnTo>
                    <a:lnTo>
                      <a:pt x="1402" y="208"/>
                    </a:lnTo>
                    <a:lnTo>
                      <a:pt x="1407" y="203"/>
                    </a:lnTo>
                    <a:lnTo>
                      <a:pt x="1406" y="196"/>
                    </a:lnTo>
                    <a:lnTo>
                      <a:pt x="1411" y="193"/>
                    </a:lnTo>
                    <a:lnTo>
                      <a:pt x="1417" y="193"/>
                    </a:lnTo>
                    <a:lnTo>
                      <a:pt x="1426" y="198"/>
                    </a:lnTo>
                    <a:lnTo>
                      <a:pt x="1429" y="195"/>
                    </a:lnTo>
                    <a:lnTo>
                      <a:pt x="1429" y="190"/>
                    </a:lnTo>
                    <a:lnTo>
                      <a:pt x="1436" y="186"/>
                    </a:lnTo>
                    <a:lnTo>
                      <a:pt x="1436" y="190"/>
                    </a:lnTo>
                    <a:lnTo>
                      <a:pt x="1432" y="193"/>
                    </a:lnTo>
                    <a:lnTo>
                      <a:pt x="1434" y="196"/>
                    </a:lnTo>
                    <a:lnTo>
                      <a:pt x="1447" y="206"/>
                    </a:lnTo>
                    <a:lnTo>
                      <a:pt x="1454" y="208"/>
                    </a:lnTo>
                    <a:lnTo>
                      <a:pt x="1456" y="205"/>
                    </a:lnTo>
                    <a:lnTo>
                      <a:pt x="1465" y="205"/>
                    </a:lnTo>
                    <a:lnTo>
                      <a:pt x="1469" y="200"/>
                    </a:lnTo>
                    <a:lnTo>
                      <a:pt x="1469" y="195"/>
                    </a:lnTo>
                    <a:lnTo>
                      <a:pt x="1460" y="188"/>
                    </a:lnTo>
                    <a:lnTo>
                      <a:pt x="1460" y="185"/>
                    </a:lnTo>
                    <a:lnTo>
                      <a:pt x="1464" y="185"/>
                    </a:lnTo>
                    <a:lnTo>
                      <a:pt x="1474" y="193"/>
                    </a:lnTo>
                    <a:lnTo>
                      <a:pt x="1477" y="195"/>
                    </a:lnTo>
                    <a:lnTo>
                      <a:pt x="1482" y="198"/>
                    </a:lnTo>
                    <a:lnTo>
                      <a:pt x="1480" y="201"/>
                    </a:lnTo>
                    <a:lnTo>
                      <a:pt x="1482" y="205"/>
                    </a:lnTo>
                    <a:lnTo>
                      <a:pt x="1487" y="210"/>
                    </a:lnTo>
                    <a:lnTo>
                      <a:pt x="1489" y="218"/>
                    </a:lnTo>
                    <a:lnTo>
                      <a:pt x="1490" y="220"/>
                    </a:lnTo>
                    <a:lnTo>
                      <a:pt x="1490" y="216"/>
                    </a:lnTo>
                    <a:lnTo>
                      <a:pt x="1495" y="213"/>
                    </a:lnTo>
                    <a:lnTo>
                      <a:pt x="1497" y="211"/>
                    </a:lnTo>
                    <a:lnTo>
                      <a:pt x="1500" y="208"/>
                    </a:lnTo>
                    <a:lnTo>
                      <a:pt x="1497" y="208"/>
                    </a:lnTo>
                    <a:lnTo>
                      <a:pt x="1494" y="210"/>
                    </a:lnTo>
                    <a:lnTo>
                      <a:pt x="1490" y="208"/>
                    </a:lnTo>
                    <a:lnTo>
                      <a:pt x="1487" y="203"/>
                    </a:lnTo>
                    <a:lnTo>
                      <a:pt x="1494" y="198"/>
                    </a:lnTo>
                    <a:lnTo>
                      <a:pt x="1499" y="195"/>
                    </a:lnTo>
                    <a:lnTo>
                      <a:pt x="1500" y="191"/>
                    </a:lnTo>
                    <a:lnTo>
                      <a:pt x="1504" y="191"/>
                    </a:lnTo>
                    <a:lnTo>
                      <a:pt x="1505" y="188"/>
                    </a:lnTo>
                    <a:lnTo>
                      <a:pt x="1515" y="186"/>
                    </a:lnTo>
                    <a:lnTo>
                      <a:pt x="1532" y="183"/>
                    </a:lnTo>
                    <a:lnTo>
                      <a:pt x="1552" y="183"/>
                    </a:lnTo>
                    <a:lnTo>
                      <a:pt x="1567" y="176"/>
                    </a:lnTo>
                    <a:lnTo>
                      <a:pt x="1573" y="176"/>
                    </a:lnTo>
                    <a:lnTo>
                      <a:pt x="1580" y="178"/>
                    </a:lnTo>
                    <a:lnTo>
                      <a:pt x="1580" y="181"/>
                    </a:lnTo>
                    <a:lnTo>
                      <a:pt x="1578" y="183"/>
                    </a:lnTo>
                    <a:lnTo>
                      <a:pt x="1575" y="188"/>
                    </a:lnTo>
                    <a:lnTo>
                      <a:pt x="1577" y="196"/>
                    </a:lnTo>
                    <a:lnTo>
                      <a:pt x="1583" y="201"/>
                    </a:lnTo>
                    <a:lnTo>
                      <a:pt x="1605" y="201"/>
                    </a:lnTo>
                    <a:lnTo>
                      <a:pt x="1610" y="203"/>
                    </a:lnTo>
                    <a:lnTo>
                      <a:pt x="1612" y="201"/>
                    </a:lnTo>
                    <a:lnTo>
                      <a:pt x="1618" y="203"/>
                    </a:lnTo>
                    <a:lnTo>
                      <a:pt x="1625" y="205"/>
                    </a:lnTo>
                    <a:lnTo>
                      <a:pt x="1640" y="201"/>
                    </a:lnTo>
                    <a:lnTo>
                      <a:pt x="1650" y="196"/>
                    </a:lnTo>
                    <a:lnTo>
                      <a:pt x="1655" y="198"/>
                    </a:lnTo>
                    <a:lnTo>
                      <a:pt x="1660" y="198"/>
                    </a:lnTo>
                    <a:lnTo>
                      <a:pt x="1661" y="193"/>
                    </a:lnTo>
                    <a:lnTo>
                      <a:pt x="1660" y="190"/>
                    </a:lnTo>
                    <a:lnTo>
                      <a:pt x="1665" y="190"/>
                    </a:lnTo>
                    <a:lnTo>
                      <a:pt x="1670" y="190"/>
                    </a:lnTo>
                    <a:lnTo>
                      <a:pt x="1675" y="188"/>
                    </a:lnTo>
                    <a:lnTo>
                      <a:pt x="1676" y="191"/>
                    </a:lnTo>
                    <a:lnTo>
                      <a:pt x="1680" y="193"/>
                    </a:lnTo>
                    <a:lnTo>
                      <a:pt x="1683" y="188"/>
                    </a:lnTo>
                    <a:lnTo>
                      <a:pt x="1681" y="185"/>
                    </a:lnTo>
                    <a:lnTo>
                      <a:pt x="1676" y="181"/>
                    </a:lnTo>
                    <a:lnTo>
                      <a:pt x="1678" y="176"/>
                    </a:lnTo>
                    <a:lnTo>
                      <a:pt x="1675" y="173"/>
                    </a:lnTo>
                    <a:lnTo>
                      <a:pt x="1670" y="173"/>
                    </a:lnTo>
                    <a:lnTo>
                      <a:pt x="1670" y="167"/>
                    </a:lnTo>
                    <a:lnTo>
                      <a:pt x="1666" y="167"/>
                    </a:lnTo>
                    <a:lnTo>
                      <a:pt x="1665" y="162"/>
                    </a:lnTo>
                    <a:lnTo>
                      <a:pt x="1661" y="158"/>
                    </a:lnTo>
                    <a:lnTo>
                      <a:pt x="1661" y="153"/>
                    </a:lnTo>
                    <a:lnTo>
                      <a:pt x="1663" y="148"/>
                    </a:lnTo>
                    <a:lnTo>
                      <a:pt x="1665" y="152"/>
                    </a:lnTo>
                    <a:lnTo>
                      <a:pt x="1666" y="153"/>
                    </a:lnTo>
                    <a:lnTo>
                      <a:pt x="1673" y="148"/>
                    </a:lnTo>
                    <a:lnTo>
                      <a:pt x="1671" y="147"/>
                    </a:lnTo>
                    <a:lnTo>
                      <a:pt x="1670" y="143"/>
                    </a:lnTo>
                    <a:lnTo>
                      <a:pt x="1673" y="143"/>
                    </a:lnTo>
                    <a:lnTo>
                      <a:pt x="1680" y="147"/>
                    </a:lnTo>
                    <a:lnTo>
                      <a:pt x="1683" y="145"/>
                    </a:lnTo>
                    <a:lnTo>
                      <a:pt x="1683" y="142"/>
                    </a:lnTo>
                    <a:lnTo>
                      <a:pt x="1685" y="143"/>
                    </a:lnTo>
                    <a:lnTo>
                      <a:pt x="1691" y="143"/>
                    </a:lnTo>
                    <a:lnTo>
                      <a:pt x="1695" y="143"/>
                    </a:lnTo>
                    <a:lnTo>
                      <a:pt x="1696" y="140"/>
                    </a:lnTo>
                    <a:lnTo>
                      <a:pt x="1701" y="145"/>
                    </a:lnTo>
                    <a:lnTo>
                      <a:pt x="1705" y="145"/>
                    </a:lnTo>
                    <a:lnTo>
                      <a:pt x="1708" y="150"/>
                    </a:lnTo>
                    <a:lnTo>
                      <a:pt x="1711" y="147"/>
                    </a:lnTo>
                    <a:lnTo>
                      <a:pt x="1711" y="143"/>
                    </a:lnTo>
                    <a:lnTo>
                      <a:pt x="1715" y="143"/>
                    </a:lnTo>
                    <a:lnTo>
                      <a:pt x="1718" y="148"/>
                    </a:lnTo>
                    <a:lnTo>
                      <a:pt x="1715" y="150"/>
                    </a:lnTo>
                    <a:lnTo>
                      <a:pt x="1713" y="155"/>
                    </a:lnTo>
                    <a:lnTo>
                      <a:pt x="1715" y="155"/>
                    </a:lnTo>
                    <a:lnTo>
                      <a:pt x="1720" y="155"/>
                    </a:lnTo>
                    <a:lnTo>
                      <a:pt x="1721" y="155"/>
                    </a:lnTo>
                    <a:lnTo>
                      <a:pt x="1721" y="152"/>
                    </a:lnTo>
                    <a:lnTo>
                      <a:pt x="1723" y="150"/>
                    </a:lnTo>
                    <a:lnTo>
                      <a:pt x="1726" y="152"/>
                    </a:lnTo>
                    <a:lnTo>
                      <a:pt x="1725" y="147"/>
                    </a:lnTo>
                    <a:lnTo>
                      <a:pt x="1723" y="145"/>
                    </a:lnTo>
                    <a:lnTo>
                      <a:pt x="1723" y="143"/>
                    </a:lnTo>
                    <a:lnTo>
                      <a:pt x="1728" y="143"/>
                    </a:lnTo>
                    <a:lnTo>
                      <a:pt x="1735" y="142"/>
                    </a:lnTo>
                    <a:lnTo>
                      <a:pt x="1738" y="143"/>
                    </a:lnTo>
                    <a:lnTo>
                      <a:pt x="1741" y="142"/>
                    </a:lnTo>
                    <a:lnTo>
                      <a:pt x="1746" y="142"/>
                    </a:lnTo>
                    <a:lnTo>
                      <a:pt x="1748" y="145"/>
                    </a:lnTo>
                    <a:lnTo>
                      <a:pt x="1748" y="150"/>
                    </a:lnTo>
                    <a:lnTo>
                      <a:pt x="1750" y="148"/>
                    </a:lnTo>
                    <a:lnTo>
                      <a:pt x="1753" y="148"/>
                    </a:lnTo>
                    <a:lnTo>
                      <a:pt x="1756" y="143"/>
                    </a:lnTo>
                    <a:lnTo>
                      <a:pt x="1758" y="150"/>
                    </a:lnTo>
                    <a:lnTo>
                      <a:pt x="1761" y="150"/>
                    </a:lnTo>
                    <a:lnTo>
                      <a:pt x="1766" y="147"/>
                    </a:lnTo>
                    <a:lnTo>
                      <a:pt x="1769" y="150"/>
                    </a:lnTo>
                    <a:lnTo>
                      <a:pt x="1771" y="158"/>
                    </a:lnTo>
                    <a:lnTo>
                      <a:pt x="1774" y="153"/>
                    </a:lnTo>
                    <a:lnTo>
                      <a:pt x="1778" y="152"/>
                    </a:lnTo>
                    <a:lnTo>
                      <a:pt x="1779" y="153"/>
                    </a:lnTo>
                    <a:lnTo>
                      <a:pt x="1778" y="160"/>
                    </a:lnTo>
                    <a:lnTo>
                      <a:pt x="1781" y="162"/>
                    </a:lnTo>
                    <a:lnTo>
                      <a:pt x="1783" y="163"/>
                    </a:lnTo>
                    <a:lnTo>
                      <a:pt x="1788" y="163"/>
                    </a:lnTo>
                    <a:lnTo>
                      <a:pt x="1788" y="168"/>
                    </a:lnTo>
                    <a:lnTo>
                      <a:pt x="1791" y="167"/>
                    </a:lnTo>
                    <a:lnTo>
                      <a:pt x="1793" y="167"/>
                    </a:lnTo>
                    <a:lnTo>
                      <a:pt x="1794" y="170"/>
                    </a:lnTo>
                    <a:lnTo>
                      <a:pt x="1789" y="175"/>
                    </a:lnTo>
                    <a:lnTo>
                      <a:pt x="1791" y="180"/>
                    </a:lnTo>
                    <a:lnTo>
                      <a:pt x="1798" y="173"/>
                    </a:lnTo>
                    <a:lnTo>
                      <a:pt x="1801" y="173"/>
                    </a:lnTo>
                    <a:lnTo>
                      <a:pt x="1803" y="176"/>
                    </a:lnTo>
                    <a:lnTo>
                      <a:pt x="1793" y="185"/>
                    </a:lnTo>
                    <a:lnTo>
                      <a:pt x="1794" y="190"/>
                    </a:lnTo>
                    <a:lnTo>
                      <a:pt x="1801" y="191"/>
                    </a:lnTo>
                    <a:lnTo>
                      <a:pt x="1803" y="188"/>
                    </a:lnTo>
                    <a:lnTo>
                      <a:pt x="1806" y="186"/>
                    </a:lnTo>
                    <a:lnTo>
                      <a:pt x="1809" y="188"/>
                    </a:lnTo>
                    <a:lnTo>
                      <a:pt x="1811" y="191"/>
                    </a:lnTo>
                    <a:lnTo>
                      <a:pt x="1814" y="190"/>
                    </a:lnTo>
                    <a:lnTo>
                      <a:pt x="1819" y="195"/>
                    </a:lnTo>
                    <a:lnTo>
                      <a:pt x="1818" y="201"/>
                    </a:lnTo>
                    <a:lnTo>
                      <a:pt x="1823" y="201"/>
                    </a:lnTo>
                    <a:lnTo>
                      <a:pt x="1823" y="205"/>
                    </a:lnTo>
                    <a:lnTo>
                      <a:pt x="1828" y="203"/>
                    </a:lnTo>
                    <a:lnTo>
                      <a:pt x="1828" y="206"/>
                    </a:lnTo>
                    <a:lnTo>
                      <a:pt x="1824" y="213"/>
                    </a:lnTo>
                    <a:lnTo>
                      <a:pt x="1818" y="215"/>
                    </a:lnTo>
                    <a:lnTo>
                      <a:pt x="1814" y="213"/>
                    </a:lnTo>
                    <a:lnTo>
                      <a:pt x="1804" y="210"/>
                    </a:lnTo>
                    <a:lnTo>
                      <a:pt x="1794" y="210"/>
                    </a:lnTo>
                    <a:lnTo>
                      <a:pt x="1798" y="213"/>
                    </a:lnTo>
                    <a:lnTo>
                      <a:pt x="1799" y="218"/>
                    </a:lnTo>
                    <a:lnTo>
                      <a:pt x="1809" y="218"/>
                    </a:lnTo>
                    <a:lnTo>
                      <a:pt x="1811" y="221"/>
                    </a:lnTo>
                    <a:lnTo>
                      <a:pt x="1821" y="228"/>
                    </a:lnTo>
                    <a:lnTo>
                      <a:pt x="1829" y="230"/>
                    </a:lnTo>
                    <a:lnTo>
                      <a:pt x="1834" y="226"/>
                    </a:lnTo>
                    <a:lnTo>
                      <a:pt x="1836" y="221"/>
                    </a:lnTo>
                    <a:lnTo>
                      <a:pt x="1831" y="218"/>
                    </a:lnTo>
                    <a:lnTo>
                      <a:pt x="1829" y="215"/>
                    </a:lnTo>
                    <a:lnTo>
                      <a:pt x="1831" y="215"/>
                    </a:lnTo>
                    <a:lnTo>
                      <a:pt x="1836" y="220"/>
                    </a:lnTo>
                    <a:lnTo>
                      <a:pt x="1843" y="223"/>
                    </a:lnTo>
                    <a:lnTo>
                      <a:pt x="1844" y="225"/>
                    </a:lnTo>
                    <a:lnTo>
                      <a:pt x="1841" y="225"/>
                    </a:lnTo>
                    <a:lnTo>
                      <a:pt x="1831" y="233"/>
                    </a:lnTo>
                    <a:lnTo>
                      <a:pt x="1834" y="235"/>
                    </a:lnTo>
                    <a:lnTo>
                      <a:pt x="1838" y="235"/>
                    </a:lnTo>
                    <a:lnTo>
                      <a:pt x="1841" y="233"/>
                    </a:lnTo>
                    <a:lnTo>
                      <a:pt x="1844" y="233"/>
                    </a:lnTo>
                    <a:lnTo>
                      <a:pt x="1859" y="246"/>
                    </a:lnTo>
                    <a:lnTo>
                      <a:pt x="1864" y="248"/>
                    </a:lnTo>
                    <a:lnTo>
                      <a:pt x="1869" y="253"/>
                    </a:lnTo>
                    <a:lnTo>
                      <a:pt x="1881" y="255"/>
                    </a:lnTo>
                    <a:lnTo>
                      <a:pt x="1887" y="261"/>
                    </a:lnTo>
                    <a:lnTo>
                      <a:pt x="1894" y="263"/>
                    </a:lnTo>
                    <a:lnTo>
                      <a:pt x="1896" y="261"/>
                    </a:lnTo>
                    <a:lnTo>
                      <a:pt x="1894" y="258"/>
                    </a:lnTo>
                    <a:lnTo>
                      <a:pt x="1897" y="256"/>
                    </a:lnTo>
                    <a:lnTo>
                      <a:pt x="1901" y="260"/>
                    </a:lnTo>
                    <a:lnTo>
                      <a:pt x="1902" y="263"/>
                    </a:lnTo>
                    <a:lnTo>
                      <a:pt x="1906" y="268"/>
                    </a:lnTo>
                    <a:lnTo>
                      <a:pt x="1907" y="268"/>
                    </a:lnTo>
                    <a:lnTo>
                      <a:pt x="1909" y="263"/>
                    </a:lnTo>
                    <a:lnTo>
                      <a:pt x="1904" y="240"/>
                    </a:lnTo>
                    <a:lnTo>
                      <a:pt x="1899" y="228"/>
                    </a:lnTo>
                    <a:lnTo>
                      <a:pt x="1892" y="216"/>
                    </a:lnTo>
                    <a:lnTo>
                      <a:pt x="1891" y="205"/>
                    </a:lnTo>
                    <a:lnTo>
                      <a:pt x="1887" y="196"/>
                    </a:lnTo>
                    <a:lnTo>
                      <a:pt x="1887" y="193"/>
                    </a:lnTo>
                    <a:lnTo>
                      <a:pt x="1891" y="195"/>
                    </a:lnTo>
                    <a:lnTo>
                      <a:pt x="1894" y="201"/>
                    </a:lnTo>
                    <a:lnTo>
                      <a:pt x="1899" y="206"/>
                    </a:lnTo>
                    <a:lnTo>
                      <a:pt x="1906" y="208"/>
                    </a:lnTo>
                    <a:lnTo>
                      <a:pt x="1911" y="213"/>
                    </a:lnTo>
                    <a:lnTo>
                      <a:pt x="1919" y="213"/>
                    </a:lnTo>
                    <a:lnTo>
                      <a:pt x="1939" y="211"/>
                    </a:lnTo>
                    <a:lnTo>
                      <a:pt x="1942" y="213"/>
                    </a:lnTo>
                    <a:lnTo>
                      <a:pt x="1946" y="211"/>
                    </a:lnTo>
                    <a:lnTo>
                      <a:pt x="1951" y="215"/>
                    </a:lnTo>
                    <a:lnTo>
                      <a:pt x="1952" y="213"/>
                    </a:lnTo>
                    <a:lnTo>
                      <a:pt x="1949" y="208"/>
                    </a:lnTo>
                    <a:lnTo>
                      <a:pt x="1949" y="206"/>
                    </a:lnTo>
                    <a:lnTo>
                      <a:pt x="1946" y="203"/>
                    </a:lnTo>
                    <a:lnTo>
                      <a:pt x="1947" y="201"/>
                    </a:lnTo>
                    <a:lnTo>
                      <a:pt x="1949" y="196"/>
                    </a:lnTo>
                    <a:lnTo>
                      <a:pt x="1965" y="190"/>
                    </a:lnTo>
                    <a:lnTo>
                      <a:pt x="1967" y="191"/>
                    </a:lnTo>
                    <a:lnTo>
                      <a:pt x="1970" y="191"/>
                    </a:lnTo>
                    <a:lnTo>
                      <a:pt x="1977" y="193"/>
                    </a:lnTo>
                    <a:lnTo>
                      <a:pt x="1984" y="193"/>
                    </a:lnTo>
                    <a:lnTo>
                      <a:pt x="1990" y="198"/>
                    </a:lnTo>
                    <a:lnTo>
                      <a:pt x="1995" y="200"/>
                    </a:lnTo>
                    <a:lnTo>
                      <a:pt x="1999" y="205"/>
                    </a:lnTo>
                    <a:lnTo>
                      <a:pt x="2007" y="205"/>
                    </a:lnTo>
                    <a:lnTo>
                      <a:pt x="2009" y="210"/>
                    </a:lnTo>
                    <a:lnTo>
                      <a:pt x="2020" y="210"/>
                    </a:lnTo>
                    <a:lnTo>
                      <a:pt x="2014" y="206"/>
                    </a:lnTo>
                    <a:lnTo>
                      <a:pt x="2012" y="203"/>
                    </a:lnTo>
                    <a:lnTo>
                      <a:pt x="2019" y="205"/>
                    </a:lnTo>
                    <a:lnTo>
                      <a:pt x="2024" y="201"/>
                    </a:lnTo>
                    <a:lnTo>
                      <a:pt x="2019" y="200"/>
                    </a:lnTo>
                    <a:lnTo>
                      <a:pt x="2022" y="196"/>
                    </a:lnTo>
                    <a:lnTo>
                      <a:pt x="2019" y="193"/>
                    </a:lnTo>
                    <a:lnTo>
                      <a:pt x="2012" y="196"/>
                    </a:lnTo>
                    <a:lnTo>
                      <a:pt x="2007" y="195"/>
                    </a:lnTo>
                    <a:lnTo>
                      <a:pt x="2005" y="188"/>
                    </a:lnTo>
                    <a:lnTo>
                      <a:pt x="2004" y="183"/>
                    </a:lnTo>
                    <a:lnTo>
                      <a:pt x="2007" y="180"/>
                    </a:lnTo>
                    <a:lnTo>
                      <a:pt x="2009" y="183"/>
                    </a:lnTo>
                    <a:lnTo>
                      <a:pt x="2014" y="180"/>
                    </a:lnTo>
                    <a:lnTo>
                      <a:pt x="2010" y="176"/>
                    </a:lnTo>
                    <a:lnTo>
                      <a:pt x="2015" y="175"/>
                    </a:lnTo>
                    <a:lnTo>
                      <a:pt x="2022" y="180"/>
                    </a:lnTo>
                    <a:lnTo>
                      <a:pt x="2024" y="185"/>
                    </a:lnTo>
                    <a:lnTo>
                      <a:pt x="2027" y="185"/>
                    </a:lnTo>
                    <a:lnTo>
                      <a:pt x="2030" y="186"/>
                    </a:lnTo>
                    <a:lnTo>
                      <a:pt x="2034" y="185"/>
                    </a:lnTo>
                    <a:lnTo>
                      <a:pt x="2032" y="180"/>
                    </a:lnTo>
                    <a:lnTo>
                      <a:pt x="2037" y="178"/>
                    </a:lnTo>
                    <a:lnTo>
                      <a:pt x="2040" y="180"/>
                    </a:lnTo>
                    <a:lnTo>
                      <a:pt x="2042" y="176"/>
                    </a:lnTo>
                    <a:lnTo>
                      <a:pt x="2034" y="168"/>
                    </a:lnTo>
                    <a:lnTo>
                      <a:pt x="2029" y="168"/>
                    </a:lnTo>
                    <a:lnTo>
                      <a:pt x="2022" y="163"/>
                    </a:lnTo>
                    <a:lnTo>
                      <a:pt x="2024" y="158"/>
                    </a:lnTo>
                    <a:lnTo>
                      <a:pt x="2020" y="155"/>
                    </a:lnTo>
                    <a:lnTo>
                      <a:pt x="2015" y="157"/>
                    </a:lnTo>
                    <a:lnTo>
                      <a:pt x="2010" y="155"/>
                    </a:lnTo>
                    <a:lnTo>
                      <a:pt x="2017" y="152"/>
                    </a:lnTo>
                    <a:lnTo>
                      <a:pt x="2014" y="148"/>
                    </a:lnTo>
                    <a:lnTo>
                      <a:pt x="2015" y="147"/>
                    </a:lnTo>
                    <a:lnTo>
                      <a:pt x="2012" y="142"/>
                    </a:lnTo>
                    <a:lnTo>
                      <a:pt x="2020" y="142"/>
                    </a:lnTo>
                    <a:lnTo>
                      <a:pt x="2022" y="133"/>
                    </a:lnTo>
                    <a:lnTo>
                      <a:pt x="2012" y="137"/>
                    </a:lnTo>
                    <a:lnTo>
                      <a:pt x="2007" y="140"/>
                    </a:lnTo>
                    <a:lnTo>
                      <a:pt x="2007" y="145"/>
                    </a:lnTo>
                    <a:lnTo>
                      <a:pt x="1997" y="143"/>
                    </a:lnTo>
                    <a:lnTo>
                      <a:pt x="1992" y="135"/>
                    </a:lnTo>
                    <a:lnTo>
                      <a:pt x="1995" y="130"/>
                    </a:lnTo>
                    <a:lnTo>
                      <a:pt x="1997" y="125"/>
                    </a:lnTo>
                    <a:lnTo>
                      <a:pt x="2005" y="122"/>
                    </a:lnTo>
                    <a:lnTo>
                      <a:pt x="2010" y="122"/>
                    </a:lnTo>
                    <a:lnTo>
                      <a:pt x="2019" y="115"/>
                    </a:lnTo>
                    <a:lnTo>
                      <a:pt x="2019" y="112"/>
                    </a:lnTo>
                    <a:lnTo>
                      <a:pt x="2014" y="107"/>
                    </a:lnTo>
                    <a:lnTo>
                      <a:pt x="2009" y="107"/>
                    </a:lnTo>
                    <a:lnTo>
                      <a:pt x="2005" y="105"/>
                    </a:lnTo>
                    <a:lnTo>
                      <a:pt x="1997" y="105"/>
                    </a:lnTo>
                    <a:lnTo>
                      <a:pt x="1990" y="100"/>
                    </a:lnTo>
                    <a:lnTo>
                      <a:pt x="1999" y="97"/>
                    </a:lnTo>
                    <a:lnTo>
                      <a:pt x="2007" y="97"/>
                    </a:lnTo>
                    <a:lnTo>
                      <a:pt x="2019" y="100"/>
                    </a:lnTo>
                    <a:lnTo>
                      <a:pt x="2029" y="98"/>
                    </a:lnTo>
                    <a:lnTo>
                      <a:pt x="2045" y="98"/>
                    </a:lnTo>
                    <a:lnTo>
                      <a:pt x="2073" y="97"/>
                    </a:lnTo>
                    <a:lnTo>
                      <a:pt x="2077" y="93"/>
                    </a:lnTo>
                    <a:lnTo>
                      <a:pt x="2098" y="93"/>
                    </a:lnTo>
                    <a:lnTo>
                      <a:pt x="2107" y="95"/>
                    </a:lnTo>
                    <a:lnTo>
                      <a:pt x="2115" y="93"/>
                    </a:lnTo>
                    <a:lnTo>
                      <a:pt x="2127" y="93"/>
                    </a:lnTo>
                    <a:lnTo>
                      <a:pt x="2120" y="95"/>
                    </a:lnTo>
                    <a:lnTo>
                      <a:pt x="2103" y="102"/>
                    </a:lnTo>
                    <a:lnTo>
                      <a:pt x="2098" y="100"/>
                    </a:lnTo>
                    <a:lnTo>
                      <a:pt x="2095" y="100"/>
                    </a:lnTo>
                    <a:lnTo>
                      <a:pt x="2090" y="98"/>
                    </a:lnTo>
                    <a:lnTo>
                      <a:pt x="2088" y="108"/>
                    </a:lnTo>
                    <a:lnTo>
                      <a:pt x="2092" y="113"/>
                    </a:lnTo>
                    <a:lnTo>
                      <a:pt x="2088" y="115"/>
                    </a:lnTo>
                    <a:lnTo>
                      <a:pt x="2087" y="118"/>
                    </a:lnTo>
                    <a:lnTo>
                      <a:pt x="2092" y="120"/>
                    </a:lnTo>
                    <a:lnTo>
                      <a:pt x="2100" y="115"/>
                    </a:lnTo>
                    <a:lnTo>
                      <a:pt x="2100" y="112"/>
                    </a:lnTo>
                    <a:lnTo>
                      <a:pt x="2112" y="103"/>
                    </a:lnTo>
                    <a:lnTo>
                      <a:pt x="2128" y="97"/>
                    </a:lnTo>
                    <a:lnTo>
                      <a:pt x="2132" y="105"/>
                    </a:lnTo>
                    <a:lnTo>
                      <a:pt x="2132" y="117"/>
                    </a:lnTo>
                    <a:lnTo>
                      <a:pt x="2130" y="118"/>
                    </a:lnTo>
                    <a:lnTo>
                      <a:pt x="2127" y="112"/>
                    </a:lnTo>
                    <a:lnTo>
                      <a:pt x="2123" y="108"/>
                    </a:lnTo>
                    <a:lnTo>
                      <a:pt x="2122" y="103"/>
                    </a:lnTo>
                    <a:lnTo>
                      <a:pt x="2117" y="107"/>
                    </a:lnTo>
                    <a:lnTo>
                      <a:pt x="2115" y="107"/>
                    </a:lnTo>
                    <a:lnTo>
                      <a:pt x="2117" y="113"/>
                    </a:lnTo>
                    <a:lnTo>
                      <a:pt x="2122" y="115"/>
                    </a:lnTo>
                    <a:lnTo>
                      <a:pt x="2123" y="125"/>
                    </a:lnTo>
                    <a:lnTo>
                      <a:pt x="2120" y="132"/>
                    </a:lnTo>
                    <a:lnTo>
                      <a:pt x="2117" y="130"/>
                    </a:lnTo>
                    <a:lnTo>
                      <a:pt x="2113" y="133"/>
                    </a:lnTo>
                    <a:lnTo>
                      <a:pt x="2120" y="137"/>
                    </a:lnTo>
                    <a:lnTo>
                      <a:pt x="2120" y="140"/>
                    </a:lnTo>
                    <a:lnTo>
                      <a:pt x="2122" y="142"/>
                    </a:lnTo>
                    <a:lnTo>
                      <a:pt x="2125" y="142"/>
                    </a:lnTo>
                    <a:lnTo>
                      <a:pt x="2132" y="137"/>
                    </a:lnTo>
                    <a:lnTo>
                      <a:pt x="2132" y="132"/>
                    </a:lnTo>
                    <a:lnTo>
                      <a:pt x="2137" y="125"/>
                    </a:lnTo>
                    <a:lnTo>
                      <a:pt x="2135" y="120"/>
                    </a:lnTo>
                    <a:lnTo>
                      <a:pt x="2135" y="115"/>
                    </a:lnTo>
                    <a:lnTo>
                      <a:pt x="2133" y="92"/>
                    </a:lnTo>
                    <a:lnTo>
                      <a:pt x="2142" y="87"/>
                    </a:lnTo>
                    <a:lnTo>
                      <a:pt x="2155" y="83"/>
                    </a:lnTo>
                    <a:lnTo>
                      <a:pt x="2168" y="80"/>
                    </a:lnTo>
                    <a:lnTo>
                      <a:pt x="2181" y="82"/>
                    </a:lnTo>
                    <a:lnTo>
                      <a:pt x="2198" y="87"/>
                    </a:lnTo>
                    <a:lnTo>
                      <a:pt x="2206" y="97"/>
                    </a:lnTo>
                    <a:lnTo>
                      <a:pt x="2205" y="102"/>
                    </a:lnTo>
                    <a:lnTo>
                      <a:pt x="2201" y="105"/>
                    </a:lnTo>
                    <a:lnTo>
                      <a:pt x="2191" y="98"/>
                    </a:lnTo>
                    <a:lnTo>
                      <a:pt x="2191" y="100"/>
                    </a:lnTo>
                    <a:lnTo>
                      <a:pt x="2193" y="103"/>
                    </a:lnTo>
                    <a:lnTo>
                      <a:pt x="2193" y="108"/>
                    </a:lnTo>
                    <a:lnTo>
                      <a:pt x="2193" y="113"/>
                    </a:lnTo>
                    <a:lnTo>
                      <a:pt x="2190" y="115"/>
                    </a:lnTo>
                    <a:lnTo>
                      <a:pt x="2193" y="117"/>
                    </a:lnTo>
                    <a:lnTo>
                      <a:pt x="2198" y="113"/>
                    </a:lnTo>
                    <a:lnTo>
                      <a:pt x="2206" y="113"/>
                    </a:lnTo>
                    <a:lnTo>
                      <a:pt x="2211" y="108"/>
                    </a:lnTo>
                    <a:lnTo>
                      <a:pt x="2213" y="115"/>
                    </a:lnTo>
                    <a:lnTo>
                      <a:pt x="2216" y="120"/>
                    </a:lnTo>
                    <a:lnTo>
                      <a:pt x="2216" y="125"/>
                    </a:lnTo>
                    <a:lnTo>
                      <a:pt x="2220" y="128"/>
                    </a:lnTo>
                    <a:lnTo>
                      <a:pt x="2223" y="123"/>
                    </a:lnTo>
                    <a:lnTo>
                      <a:pt x="2223" y="120"/>
                    </a:lnTo>
                    <a:lnTo>
                      <a:pt x="2228" y="115"/>
                    </a:lnTo>
                    <a:lnTo>
                      <a:pt x="2235" y="118"/>
                    </a:lnTo>
                    <a:lnTo>
                      <a:pt x="2236" y="123"/>
                    </a:lnTo>
                    <a:lnTo>
                      <a:pt x="2235" y="127"/>
                    </a:lnTo>
                    <a:lnTo>
                      <a:pt x="2233" y="133"/>
                    </a:lnTo>
                    <a:lnTo>
                      <a:pt x="2233" y="135"/>
                    </a:lnTo>
                    <a:lnTo>
                      <a:pt x="2238" y="133"/>
                    </a:lnTo>
                    <a:lnTo>
                      <a:pt x="2240" y="128"/>
                    </a:lnTo>
                    <a:lnTo>
                      <a:pt x="2243" y="127"/>
                    </a:lnTo>
                    <a:lnTo>
                      <a:pt x="2245" y="130"/>
                    </a:lnTo>
                    <a:lnTo>
                      <a:pt x="2245" y="125"/>
                    </a:lnTo>
                    <a:lnTo>
                      <a:pt x="2250" y="117"/>
                    </a:lnTo>
                    <a:lnTo>
                      <a:pt x="2251" y="115"/>
                    </a:lnTo>
                    <a:lnTo>
                      <a:pt x="2254" y="117"/>
                    </a:lnTo>
                    <a:lnTo>
                      <a:pt x="2266" y="123"/>
                    </a:lnTo>
                    <a:lnTo>
                      <a:pt x="2278" y="127"/>
                    </a:lnTo>
                    <a:lnTo>
                      <a:pt x="2284" y="133"/>
                    </a:lnTo>
                    <a:lnTo>
                      <a:pt x="2284" y="137"/>
                    </a:lnTo>
                    <a:lnTo>
                      <a:pt x="2276" y="142"/>
                    </a:lnTo>
                    <a:lnTo>
                      <a:pt x="2271" y="147"/>
                    </a:lnTo>
                    <a:lnTo>
                      <a:pt x="2278" y="143"/>
                    </a:lnTo>
                    <a:lnTo>
                      <a:pt x="2288" y="142"/>
                    </a:lnTo>
                    <a:lnTo>
                      <a:pt x="2294" y="143"/>
                    </a:lnTo>
                    <a:lnTo>
                      <a:pt x="2303" y="142"/>
                    </a:lnTo>
                    <a:lnTo>
                      <a:pt x="2309" y="137"/>
                    </a:lnTo>
                    <a:lnTo>
                      <a:pt x="2314" y="135"/>
                    </a:lnTo>
                    <a:lnTo>
                      <a:pt x="2324" y="127"/>
                    </a:lnTo>
                    <a:lnTo>
                      <a:pt x="2329" y="125"/>
                    </a:lnTo>
                    <a:lnTo>
                      <a:pt x="2336" y="118"/>
                    </a:lnTo>
                    <a:lnTo>
                      <a:pt x="2343" y="117"/>
                    </a:lnTo>
                    <a:lnTo>
                      <a:pt x="2361" y="108"/>
                    </a:lnTo>
                    <a:lnTo>
                      <a:pt x="2371" y="105"/>
                    </a:lnTo>
                    <a:lnTo>
                      <a:pt x="2376" y="107"/>
                    </a:lnTo>
                    <a:lnTo>
                      <a:pt x="2376" y="105"/>
                    </a:lnTo>
                    <a:lnTo>
                      <a:pt x="2386" y="98"/>
                    </a:lnTo>
                    <a:lnTo>
                      <a:pt x="2392" y="98"/>
                    </a:lnTo>
                    <a:lnTo>
                      <a:pt x="2404" y="98"/>
                    </a:lnTo>
                    <a:lnTo>
                      <a:pt x="2429" y="105"/>
                    </a:lnTo>
                    <a:lnTo>
                      <a:pt x="2439" y="115"/>
                    </a:lnTo>
                    <a:lnTo>
                      <a:pt x="2449" y="120"/>
                    </a:lnTo>
                    <a:lnTo>
                      <a:pt x="2457" y="128"/>
                    </a:lnTo>
                    <a:lnTo>
                      <a:pt x="2462" y="137"/>
                    </a:lnTo>
                    <a:lnTo>
                      <a:pt x="2462" y="140"/>
                    </a:lnTo>
                    <a:lnTo>
                      <a:pt x="2464" y="143"/>
                    </a:lnTo>
                    <a:lnTo>
                      <a:pt x="2464" y="150"/>
                    </a:lnTo>
                    <a:lnTo>
                      <a:pt x="2469" y="158"/>
                    </a:lnTo>
                    <a:lnTo>
                      <a:pt x="2469" y="162"/>
                    </a:lnTo>
                    <a:lnTo>
                      <a:pt x="2465" y="167"/>
                    </a:lnTo>
                    <a:lnTo>
                      <a:pt x="2472" y="165"/>
                    </a:lnTo>
                    <a:lnTo>
                      <a:pt x="2477" y="160"/>
                    </a:lnTo>
                    <a:lnTo>
                      <a:pt x="2484" y="160"/>
                    </a:lnTo>
                    <a:lnTo>
                      <a:pt x="2487" y="162"/>
                    </a:lnTo>
                    <a:lnTo>
                      <a:pt x="2487" y="158"/>
                    </a:lnTo>
                    <a:lnTo>
                      <a:pt x="2494" y="158"/>
                    </a:lnTo>
                    <a:lnTo>
                      <a:pt x="2499" y="162"/>
                    </a:lnTo>
                    <a:lnTo>
                      <a:pt x="2502" y="167"/>
                    </a:lnTo>
                    <a:lnTo>
                      <a:pt x="2502" y="162"/>
                    </a:lnTo>
                    <a:lnTo>
                      <a:pt x="2500" y="155"/>
                    </a:lnTo>
                    <a:lnTo>
                      <a:pt x="2505" y="155"/>
                    </a:lnTo>
                    <a:lnTo>
                      <a:pt x="2509" y="160"/>
                    </a:lnTo>
                    <a:lnTo>
                      <a:pt x="2517" y="168"/>
                    </a:lnTo>
                    <a:lnTo>
                      <a:pt x="2519" y="175"/>
                    </a:lnTo>
                    <a:lnTo>
                      <a:pt x="2522" y="175"/>
                    </a:lnTo>
                    <a:lnTo>
                      <a:pt x="2530" y="183"/>
                    </a:lnTo>
                    <a:lnTo>
                      <a:pt x="2529" y="181"/>
                    </a:lnTo>
                    <a:lnTo>
                      <a:pt x="2527" y="175"/>
                    </a:lnTo>
                    <a:lnTo>
                      <a:pt x="2522" y="172"/>
                    </a:lnTo>
                    <a:lnTo>
                      <a:pt x="2522" y="168"/>
                    </a:lnTo>
                    <a:lnTo>
                      <a:pt x="2527" y="172"/>
                    </a:lnTo>
                    <a:lnTo>
                      <a:pt x="2530" y="170"/>
                    </a:lnTo>
                    <a:lnTo>
                      <a:pt x="2535" y="175"/>
                    </a:lnTo>
                    <a:lnTo>
                      <a:pt x="2542" y="183"/>
                    </a:lnTo>
                    <a:lnTo>
                      <a:pt x="2540" y="176"/>
                    </a:lnTo>
                    <a:lnTo>
                      <a:pt x="2532" y="165"/>
                    </a:lnTo>
                    <a:lnTo>
                      <a:pt x="2532" y="155"/>
                    </a:lnTo>
                    <a:lnTo>
                      <a:pt x="2532" y="147"/>
                    </a:lnTo>
                    <a:lnTo>
                      <a:pt x="2539" y="140"/>
                    </a:lnTo>
                    <a:lnTo>
                      <a:pt x="2547" y="140"/>
                    </a:lnTo>
                    <a:lnTo>
                      <a:pt x="2552" y="137"/>
                    </a:lnTo>
                    <a:lnTo>
                      <a:pt x="2560" y="133"/>
                    </a:lnTo>
                    <a:lnTo>
                      <a:pt x="2560" y="130"/>
                    </a:lnTo>
                    <a:lnTo>
                      <a:pt x="2562" y="128"/>
                    </a:lnTo>
                    <a:lnTo>
                      <a:pt x="2565" y="128"/>
                    </a:lnTo>
                    <a:lnTo>
                      <a:pt x="2570" y="132"/>
                    </a:lnTo>
                    <a:lnTo>
                      <a:pt x="2573" y="133"/>
                    </a:lnTo>
                    <a:lnTo>
                      <a:pt x="2580" y="132"/>
                    </a:lnTo>
                    <a:lnTo>
                      <a:pt x="2587" y="128"/>
                    </a:lnTo>
                    <a:lnTo>
                      <a:pt x="2590" y="128"/>
                    </a:lnTo>
                    <a:lnTo>
                      <a:pt x="2600" y="127"/>
                    </a:lnTo>
                    <a:lnTo>
                      <a:pt x="2610" y="127"/>
                    </a:lnTo>
                    <a:lnTo>
                      <a:pt x="2613" y="123"/>
                    </a:lnTo>
                    <a:lnTo>
                      <a:pt x="2617" y="123"/>
                    </a:lnTo>
                    <a:lnTo>
                      <a:pt x="2617" y="127"/>
                    </a:lnTo>
                    <a:lnTo>
                      <a:pt x="2620" y="130"/>
                    </a:lnTo>
                    <a:lnTo>
                      <a:pt x="2622" y="125"/>
                    </a:lnTo>
                    <a:lnTo>
                      <a:pt x="2628" y="118"/>
                    </a:lnTo>
                    <a:lnTo>
                      <a:pt x="2627" y="115"/>
                    </a:lnTo>
                    <a:lnTo>
                      <a:pt x="2627" y="108"/>
                    </a:lnTo>
                    <a:lnTo>
                      <a:pt x="2627" y="103"/>
                    </a:lnTo>
                    <a:lnTo>
                      <a:pt x="2630" y="102"/>
                    </a:lnTo>
                    <a:lnTo>
                      <a:pt x="2638" y="103"/>
                    </a:lnTo>
                    <a:lnTo>
                      <a:pt x="2640" y="108"/>
                    </a:lnTo>
                    <a:lnTo>
                      <a:pt x="2642" y="112"/>
                    </a:lnTo>
                    <a:lnTo>
                      <a:pt x="2648" y="112"/>
                    </a:lnTo>
                    <a:lnTo>
                      <a:pt x="2651" y="115"/>
                    </a:lnTo>
                    <a:lnTo>
                      <a:pt x="2651" y="120"/>
                    </a:lnTo>
                    <a:lnTo>
                      <a:pt x="2658" y="127"/>
                    </a:lnTo>
                    <a:lnTo>
                      <a:pt x="2661" y="128"/>
                    </a:lnTo>
                    <a:lnTo>
                      <a:pt x="2670" y="128"/>
                    </a:lnTo>
                    <a:lnTo>
                      <a:pt x="2681" y="130"/>
                    </a:lnTo>
                    <a:lnTo>
                      <a:pt x="2683" y="128"/>
                    </a:lnTo>
                    <a:lnTo>
                      <a:pt x="2686" y="130"/>
                    </a:lnTo>
                    <a:lnTo>
                      <a:pt x="2695" y="140"/>
                    </a:lnTo>
                    <a:lnTo>
                      <a:pt x="2695" y="145"/>
                    </a:lnTo>
                    <a:lnTo>
                      <a:pt x="2698" y="147"/>
                    </a:lnTo>
                    <a:lnTo>
                      <a:pt x="2705" y="148"/>
                    </a:lnTo>
                    <a:lnTo>
                      <a:pt x="2710" y="145"/>
                    </a:lnTo>
                    <a:lnTo>
                      <a:pt x="2715" y="145"/>
                    </a:lnTo>
                    <a:lnTo>
                      <a:pt x="2715" y="142"/>
                    </a:lnTo>
                    <a:lnTo>
                      <a:pt x="2720" y="138"/>
                    </a:lnTo>
                    <a:lnTo>
                      <a:pt x="2723" y="138"/>
                    </a:lnTo>
                    <a:lnTo>
                      <a:pt x="2726" y="137"/>
                    </a:lnTo>
                    <a:lnTo>
                      <a:pt x="2723" y="133"/>
                    </a:lnTo>
                    <a:lnTo>
                      <a:pt x="2725" y="132"/>
                    </a:lnTo>
                    <a:lnTo>
                      <a:pt x="2723" y="128"/>
                    </a:lnTo>
                    <a:lnTo>
                      <a:pt x="2723" y="125"/>
                    </a:lnTo>
                    <a:lnTo>
                      <a:pt x="2718" y="120"/>
                    </a:lnTo>
                    <a:lnTo>
                      <a:pt x="2711" y="118"/>
                    </a:lnTo>
                    <a:lnTo>
                      <a:pt x="2710" y="112"/>
                    </a:lnTo>
                    <a:lnTo>
                      <a:pt x="2701" y="103"/>
                    </a:lnTo>
                    <a:lnTo>
                      <a:pt x="2698" y="102"/>
                    </a:lnTo>
                    <a:lnTo>
                      <a:pt x="2696" y="98"/>
                    </a:lnTo>
                    <a:lnTo>
                      <a:pt x="2686" y="95"/>
                    </a:lnTo>
                    <a:lnTo>
                      <a:pt x="2683" y="98"/>
                    </a:lnTo>
                    <a:lnTo>
                      <a:pt x="2680" y="98"/>
                    </a:lnTo>
                    <a:lnTo>
                      <a:pt x="2680" y="93"/>
                    </a:lnTo>
                    <a:lnTo>
                      <a:pt x="2681" y="90"/>
                    </a:lnTo>
                    <a:lnTo>
                      <a:pt x="2678" y="83"/>
                    </a:lnTo>
                    <a:lnTo>
                      <a:pt x="2676" y="80"/>
                    </a:lnTo>
                    <a:lnTo>
                      <a:pt x="2673" y="77"/>
                    </a:lnTo>
                    <a:lnTo>
                      <a:pt x="2670" y="70"/>
                    </a:lnTo>
                    <a:lnTo>
                      <a:pt x="2663" y="65"/>
                    </a:lnTo>
                    <a:lnTo>
                      <a:pt x="2665" y="65"/>
                    </a:lnTo>
                    <a:lnTo>
                      <a:pt x="2676" y="64"/>
                    </a:lnTo>
                    <a:lnTo>
                      <a:pt x="2680" y="65"/>
                    </a:lnTo>
                    <a:lnTo>
                      <a:pt x="2691" y="64"/>
                    </a:lnTo>
                    <a:lnTo>
                      <a:pt x="2703" y="64"/>
                    </a:lnTo>
                    <a:lnTo>
                      <a:pt x="2703" y="60"/>
                    </a:lnTo>
                    <a:lnTo>
                      <a:pt x="2710" y="59"/>
                    </a:lnTo>
                    <a:lnTo>
                      <a:pt x="2716" y="62"/>
                    </a:lnTo>
                    <a:lnTo>
                      <a:pt x="2720" y="60"/>
                    </a:lnTo>
                    <a:lnTo>
                      <a:pt x="2723" y="62"/>
                    </a:lnTo>
                    <a:lnTo>
                      <a:pt x="2723" y="57"/>
                    </a:lnTo>
                    <a:lnTo>
                      <a:pt x="2730" y="57"/>
                    </a:lnTo>
                    <a:lnTo>
                      <a:pt x="2731" y="60"/>
                    </a:lnTo>
                    <a:lnTo>
                      <a:pt x="2733" y="59"/>
                    </a:lnTo>
                    <a:lnTo>
                      <a:pt x="2736" y="55"/>
                    </a:lnTo>
                    <a:lnTo>
                      <a:pt x="2741" y="55"/>
                    </a:lnTo>
                    <a:lnTo>
                      <a:pt x="2741" y="52"/>
                    </a:lnTo>
                    <a:lnTo>
                      <a:pt x="2761" y="47"/>
                    </a:lnTo>
                    <a:lnTo>
                      <a:pt x="2763" y="52"/>
                    </a:lnTo>
                    <a:lnTo>
                      <a:pt x="2764" y="47"/>
                    </a:lnTo>
                    <a:lnTo>
                      <a:pt x="2766" y="44"/>
                    </a:lnTo>
                    <a:lnTo>
                      <a:pt x="2769" y="45"/>
                    </a:lnTo>
                    <a:lnTo>
                      <a:pt x="2776" y="44"/>
                    </a:lnTo>
                    <a:lnTo>
                      <a:pt x="2779" y="44"/>
                    </a:lnTo>
                    <a:lnTo>
                      <a:pt x="2783" y="47"/>
                    </a:lnTo>
                    <a:lnTo>
                      <a:pt x="2793" y="47"/>
                    </a:lnTo>
                    <a:lnTo>
                      <a:pt x="2796" y="45"/>
                    </a:lnTo>
                    <a:lnTo>
                      <a:pt x="2799" y="49"/>
                    </a:lnTo>
                    <a:lnTo>
                      <a:pt x="2803" y="50"/>
                    </a:lnTo>
                    <a:lnTo>
                      <a:pt x="2804" y="47"/>
                    </a:lnTo>
                    <a:lnTo>
                      <a:pt x="2813" y="45"/>
                    </a:lnTo>
                    <a:lnTo>
                      <a:pt x="2828" y="50"/>
                    </a:lnTo>
                    <a:lnTo>
                      <a:pt x="2834" y="52"/>
                    </a:lnTo>
                    <a:lnTo>
                      <a:pt x="2838" y="52"/>
                    </a:lnTo>
                    <a:lnTo>
                      <a:pt x="2836" y="50"/>
                    </a:lnTo>
                    <a:lnTo>
                      <a:pt x="2841" y="49"/>
                    </a:lnTo>
                    <a:lnTo>
                      <a:pt x="2844" y="52"/>
                    </a:lnTo>
                    <a:lnTo>
                      <a:pt x="2841" y="54"/>
                    </a:lnTo>
                    <a:lnTo>
                      <a:pt x="2844" y="55"/>
                    </a:lnTo>
                    <a:lnTo>
                      <a:pt x="2851" y="54"/>
                    </a:lnTo>
                    <a:lnTo>
                      <a:pt x="2867" y="55"/>
                    </a:lnTo>
                    <a:lnTo>
                      <a:pt x="2882" y="64"/>
                    </a:lnTo>
                    <a:lnTo>
                      <a:pt x="2881" y="65"/>
                    </a:lnTo>
                    <a:lnTo>
                      <a:pt x="2877" y="64"/>
                    </a:lnTo>
                    <a:lnTo>
                      <a:pt x="2869" y="60"/>
                    </a:lnTo>
                    <a:lnTo>
                      <a:pt x="2867" y="62"/>
                    </a:lnTo>
                    <a:lnTo>
                      <a:pt x="2882" y="67"/>
                    </a:lnTo>
                    <a:lnTo>
                      <a:pt x="2889" y="67"/>
                    </a:lnTo>
                    <a:lnTo>
                      <a:pt x="2891" y="64"/>
                    </a:lnTo>
                    <a:lnTo>
                      <a:pt x="2897" y="64"/>
                    </a:lnTo>
                    <a:lnTo>
                      <a:pt x="2904" y="64"/>
                    </a:lnTo>
                    <a:lnTo>
                      <a:pt x="2902" y="60"/>
                    </a:lnTo>
                    <a:lnTo>
                      <a:pt x="2906" y="59"/>
                    </a:lnTo>
                    <a:lnTo>
                      <a:pt x="2911" y="62"/>
                    </a:lnTo>
                    <a:lnTo>
                      <a:pt x="2916" y="64"/>
                    </a:lnTo>
                    <a:lnTo>
                      <a:pt x="2917" y="65"/>
                    </a:lnTo>
                    <a:lnTo>
                      <a:pt x="2917" y="62"/>
                    </a:lnTo>
                    <a:lnTo>
                      <a:pt x="2919" y="62"/>
                    </a:lnTo>
                    <a:lnTo>
                      <a:pt x="2926" y="64"/>
                    </a:lnTo>
                    <a:lnTo>
                      <a:pt x="2926" y="65"/>
                    </a:lnTo>
                    <a:lnTo>
                      <a:pt x="2934" y="69"/>
                    </a:lnTo>
                    <a:lnTo>
                      <a:pt x="2939" y="67"/>
                    </a:lnTo>
                    <a:lnTo>
                      <a:pt x="2960" y="70"/>
                    </a:lnTo>
                    <a:lnTo>
                      <a:pt x="2957" y="67"/>
                    </a:lnTo>
                    <a:lnTo>
                      <a:pt x="2965" y="67"/>
                    </a:lnTo>
                    <a:lnTo>
                      <a:pt x="2967" y="70"/>
                    </a:lnTo>
                    <a:lnTo>
                      <a:pt x="2970" y="72"/>
                    </a:lnTo>
                    <a:lnTo>
                      <a:pt x="2970" y="67"/>
                    </a:lnTo>
                    <a:lnTo>
                      <a:pt x="2972" y="67"/>
                    </a:lnTo>
                    <a:lnTo>
                      <a:pt x="2980" y="69"/>
                    </a:lnTo>
                    <a:lnTo>
                      <a:pt x="2979" y="70"/>
                    </a:lnTo>
                    <a:lnTo>
                      <a:pt x="2982" y="74"/>
                    </a:lnTo>
                    <a:lnTo>
                      <a:pt x="2989" y="72"/>
                    </a:lnTo>
                    <a:lnTo>
                      <a:pt x="2989" y="70"/>
                    </a:lnTo>
                    <a:lnTo>
                      <a:pt x="2987" y="69"/>
                    </a:lnTo>
                    <a:lnTo>
                      <a:pt x="2994" y="69"/>
                    </a:lnTo>
                    <a:lnTo>
                      <a:pt x="2997" y="70"/>
                    </a:lnTo>
                    <a:lnTo>
                      <a:pt x="2995" y="74"/>
                    </a:lnTo>
                    <a:lnTo>
                      <a:pt x="3000" y="78"/>
                    </a:lnTo>
                    <a:lnTo>
                      <a:pt x="3009" y="80"/>
                    </a:lnTo>
                    <a:lnTo>
                      <a:pt x="3015" y="78"/>
                    </a:lnTo>
                    <a:lnTo>
                      <a:pt x="3005" y="75"/>
                    </a:lnTo>
                    <a:lnTo>
                      <a:pt x="3002" y="74"/>
                    </a:lnTo>
                    <a:lnTo>
                      <a:pt x="3000" y="70"/>
                    </a:lnTo>
                    <a:lnTo>
                      <a:pt x="3005" y="70"/>
                    </a:lnTo>
                    <a:lnTo>
                      <a:pt x="3010" y="70"/>
                    </a:lnTo>
                    <a:lnTo>
                      <a:pt x="3020" y="75"/>
                    </a:lnTo>
                    <a:lnTo>
                      <a:pt x="3024" y="80"/>
                    </a:lnTo>
                    <a:lnTo>
                      <a:pt x="3025" y="82"/>
                    </a:lnTo>
                    <a:lnTo>
                      <a:pt x="3027" y="77"/>
                    </a:lnTo>
                    <a:lnTo>
                      <a:pt x="3025" y="75"/>
                    </a:lnTo>
                    <a:lnTo>
                      <a:pt x="3029" y="77"/>
                    </a:lnTo>
                    <a:lnTo>
                      <a:pt x="3032" y="78"/>
                    </a:lnTo>
                    <a:lnTo>
                      <a:pt x="3032" y="80"/>
                    </a:lnTo>
                    <a:lnTo>
                      <a:pt x="3037" y="87"/>
                    </a:lnTo>
                    <a:lnTo>
                      <a:pt x="3044" y="98"/>
                    </a:lnTo>
                    <a:lnTo>
                      <a:pt x="3052" y="102"/>
                    </a:lnTo>
                    <a:lnTo>
                      <a:pt x="3053" y="105"/>
                    </a:lnTo>
                    <a:lnTo>
                      <a:pt x="3058" y="110"/>
                    </a:lnTo>
                    <a:lnTo>
                      <a:pt x="3060" y="113"/>
                    </a:lnTo>
                    <a:lnTo>
                      <a:pt x="3058" y="117"/>
                    </a:lnTo>
                    <a:lnTo>
                      <a:pt x="3060" y="120"/>
                    </a:lnTo>
                    <a:lnTo>
                      <a:pt x="3063" y="122"/>
                    </a:lnTo>
                    <a:lnTo>
                      <a:pt x="3068" y="118"/>
                    </a:lnTo>
                    <a:lnTo>
                      <a:pt x="3075" y="118"/>
                    </a:lnTo>
                    <a:lnTo>
                      <a:pt x="3078" y="125"/>
                    </a:lnTo>
                    <a:lnTo>
                      <a:pt x="3083" y="127"/>
                    </a:lnTo>
                    <a:lnTo>
                      <a:pt x="3083" y="125"/>
                    </a:lnTo>
                    <a:lnTo>
                      <a:pt x="3082" y="123"/>
                    </a:lnTo>
                    <a:lnTo>
                      <a:pt x="3080" y="120"/>
                    </a:lnTo>
                    <a:lnTo>
                      <a:pt x="3083" y="115"/>
                    </a:lnTo>
                    <a:lnTo>
                      <a:pt x="3087" y="117"/>
                    </a:lnTo>
                    <a:lnTo>
                      <a:pt x="3088" y="122"/>
                    </a:lnTo>
                    <a:lnTo>
                      <a:pt x="3093" y="127"/>
                    </a:lnTo>
                    <a:lnTo>
                      <a:pt x="3093" y="125"/>
                    </a:lnTo>
                    <a:lnTo>
                      <a:pt x="3090" y="118"/>
                    </a:lnTo>
                    <a:lnTo>
                      <a:pt x="3090" y="113"/>
                    </a:lnTo>
                    <a:lnTo>
                      <a:pt x="3087" y="110"/>
                    </a:lnTo>
                    <a:lnTo>
                      <a:pt x="3080" y="113"/>
                    </a:lnTo>
                    <a:lnTo>
                      <a:pt x="3073" y="113"/>
                    </a:lnTo>
                    <a:lnTo>
                      <a:pt x="3073" y="110"/>
                    </a:lnTo>
                    <a:lnTo>
                      <a:pt x="3077" y="107"/>
                    </a:lnTo>
                    <a:lnTo>
                      <a:pt x="3075" y="102"/>
                    </a:lnTo>
                    <a:lnTo>
                      <a:pt x="3065" y="97"/>
                    </a:lnTo>
                    <a:lnTo>
                      <a:pt x="3062" y="93"/>
                    </a:lnTo>
                    <a:lnTo>
                      <a:pt x="3058" y="88"/>
                    </a:lnTo>
                    <a:lnTo>
                      <a:pt x="3055" y="88"/>
                    </a:lnTo>
                    <a:lnTo>
                      <a:pt x="3050" y="93"/>
                    </a:lnTo>
                    <a:lnTo>
                      <a:pt x="3048" y="90"/>
                    </a:lnTo>
                    <a:lnTo>
                      <a:pt x="3053" y="87"/>
                    </a:lnTo>
                    <a:lnTo>
                      <a:pt x="3057" y="80"/>
                    </a:lnTo>
                    <a:lnTo>
                      <a:pt x="3063" y="72"/>
                    </a:lnTo>
                    <a:lnTo>
                      <a:pt x="3067" y="72"/>
                    </a:lnTo>
                    <a:lnTo>
                      <a:pt x="3067" y="74"/>
                    </a:lnTo>
                    <a:lnTo>
                      <a:pt x="3070" y="82"/>
                    </a:lnTo>
                    <a:lnTo>
                      <a:pt x="3075" y="83"/>
                    </a:lnTo>
                    <a:lnTo>
                      <a:pt x="3077" y="82"/>
                    </a:lnTo>
                    <a:lnTo>
                      <a:pt x="3072" y="78"/>
                    </a:lnTo>
                    <a:lnTo>
                      <a:pt x="3070" y="75"/>
                    </a:lnTo>
                    <a:lnTo>
                      <a:pt x="3072" y="74"/>
                    </a:lnTo>
                    <a:lnTo>
                      <a:pt x="3078" y="70"/>
                    </a:lnTo>
                    <a:lnTo>
                      <a:pt x="3080" y="69"/>
                    </a:lnTo>
                    <a:lnTo>
                      <a:pt x="3073" y="69"/>
                    </a:lnTo>
                    <a:lnTo>
                      <a:pt x="3077" y="65"/>
                    </a:lnTo>
                    <a:lnTo>
                      <a:pt x="3078" y="65"/>
                    </a:lnTo>
                    <a:lnTo>
                      <a:pt x="3083" y="64"/>
                    </a:lnTo>
                    <a:lnTo>
                      <a:pt x="3087" y="57"/>
                    </a:lnTo>
                    <a:lnTo>
                      <a:pt x="3092" y="59"/>
                    </a:lnTo>
                    <a:lnTo>
                      <a:pt x="3093" y="60"/>
                    </a:lnTo>
                    <a:lnTo>
                      <a:pt x="3097" y="60"/>
                    </a:lnTo>
                    <a:lnTo>
                      <a:pt x="3100" y="60"/>
                    </a:lnTo>
                    <a:lnTo>
                      <a:pt x="3102" y="64"/>
                    </a:lnTo>
                    <a:lnTo>
                      <a:pt x="3105" y="67"/>
                    </a:lnTo>
                    <a:lnTo>
                      <a:pt x="3112" y="67"/>
                    </a:lnTo>
                    <a:lnTo>
                      <a:pt x="3115" y="65"/>
                    </a:lnTo>
                    <a:lnTo>
                      <a:pt x="3130" y="69"/>
                    </a:lnTo>
                    <a:lnTo>
                      <a:pt x="3130" y="74"/>
                    </a:lnTo>
                    <a:lnTo>
                      <a:pt x="3130" y="75"/>
                    </a:lnTo>
                    <a:lnTo>
                      <a:pt x="3133" y="74"/>
                    </a:lnTo>
                    <a:lnTo>
                      <a:pt x="3133" y="70"/>
                    </a:lnTo>
                    <a:lnTo>
                      <a:pt x="3138" y="72"/>
                    </a:lnTo>
                    <a:lnTo>
                      <a:pt x="3138" y="77"/>
                    </a:lnTo>
                    <a:lnTo>
                      <a:pt x="3143" y="74"/>
                    </a:lnTo>
                    <a:lnTo>
                      <a:pt x="3146" y="69"/>
                    </a:lnTo>
                    <a:lnTo>
                      <a:pt x="3151" y="70"/>
                    </a:lnTo>
                    <a:lnTo>
                      <a:pt x="3151" y="74"/>
                    </a:lnTo>
                    <a:lnTo>
                      <a:pt x="3148" y="77"/>
                    </a:lnTo>
                    <a:lnTo>
                      <a:pt x="3148" y="80"/>
                    </a:lnTo>
                    <a:lnTo>
                      <a:pt x="3151" y="92"/>
                    </a:lnTo>
                    <a:lnTo>
                      <a:pt x="3150" y="97"/>
                    </a:lnTo>
                    <a:lnTo>
                      <a:pt x="3151" y="100"/>
                    </a:lnTo>
                    <a:lnTo>
                      <a:pt x="3155" y="98"/>
                    </a:lnTo>
                    <a:lnTo>
                      <a:pt x="3158" y="103"/>
                    </a:lnTo>
                    <a:lnTo>
                      <a:pt x="3163" y="105"/>
                    </a:lnTo>
                    <a:lnTo>
                      <a:pt x="3165" y="110"/>
                    </a:lnTo>
                    <a:lnTo>
                      <a:pt x="3163" y="113"/>
                    </a:lnTo>
                    <a:lnTo>
                      <a:pt x="3155" y="113"/>
                    </a:lnTo>
                    <a:lnTo>
                      <a:pt x="3146" y="113"/>
                    </a:lnTo>
                    <a:lnTo>
                      <a:pt x="3158" y="117"/>
                    </a:lnTo>
                    <a:lnTo>
                      <a:pt x="3161" y="120"/>
                    </a:lnTo>
                    <a:lnTo>
                      <a:pt x="3160" y="123"/>
                    </a:lnTo>
                    <a:lnTo>
                      <a:pt x="3155" y="125"/>
                    </a:lnTo>
                    <a:lnTo>
                      <a:pt x="3150" y="132"/>
                    </a:lnTo>
                    <a:lnTo>
                      <a:pt x="3148" y="130"/>
                    </a:lnTo>
                    <a:lnTo>
                      <a:pt x="3142" y="135"/>
                    </a:lnTo>
                    <a:lnTo>
                      <a:pt x="3135" y="133"/>
                    </a:lnTo>
                    <a:lnTo>
                      <a:pt x="3130" y="138"/>
                    </a:lnTo>
                    <a:lnTo>
                      <a:pt x="3138" y="137"/>
                    </a:lnTo>
                    <a:lnTo>
                      <a:pt x="3142" y="138"/>
                    </a:lnTo>
                    <a:lnTo>
                      <a:pt x="3143" y="142"/>
                    </a:lnTo>
                    <a:lnTo>
                      <a:pt x="3146" y="138"/>
                    </a:lnTo>
                    <a:lnTo>
                      <a:pt x="3150" y="138"/>
                    </a:lnTo>
                    <a:lnTo>
                      <a:pt x="3150" y="143"/>
                    </a:lnTo>
                    <a:lnTo>
                      <a:pt x="3155" y="148"/>
                    </a:lnTo>
                    <a:lnTo>
                      <a:pt x="3150" y="150"/>
                    </a:lnTo>
                    <a:lnTo>
                      <a:pt x="3150" y="158"/>
                    </a:lnTo>
                    <a:lnTo>
                      <a:pt x="3155" y="152"/>
                    </a:lnTo>
                    <a:lnTo>
                      <a:pt x="3161" y="152"/>
                    </a:lnTo>
                    <a:lnTo>
                      <a:pt x="3168" y="157"/>
                    </a:lnTo>
                    <a:lnTo>
                      <a:pt x="3166" y="160"/>
                    </a:lnTo>
                    <a:lnTo>
                      <a:pt x="3171" y="165"/>
                    </a:lnTo>
                    <a:lnTo>
                      <a:pt x="3165" y="168"/>
                    </a:lnTo>
                    <a:lnTo>
                      <a:pt x="3168" y="170"/>
                    </a:lnTo>
                    <a:lnTo>
                      <a:pt x="3170" y="176"/>
                    </a:lnTo>
                    <a:lnTo>
                      <a:pt x="3163" y="178"/>
                    </a:lnTo>
                    <a:lnTo>
                      <a:pt x="3163" y="181"/>
                    </a:lnTo>
                    <a:lnTo>
                      <a:pt x="3165" y="185"/>
                    </a:lnTo>
                    <a:lnTo>
                      <a:pt x="3166" y="181"/>
                    </a:lnTo>
                    <a:lnTo>
                      <a:pt x="3170" y="180"/>
                    </a:lnTo>
                    <a:lnTo>
                      <a:pt x="3173" y="183"/>
                    </a:lnTo>
                    <a:lnTo>
                      <a:pt x="3171" y="190"/>
                    </a:lnTo>
                    <a:lnTo>
                      <a:pt x="3178" y="188"/>
                    </a:lnTo>
                    <a:lnTo>
                      <a:pt x="3180" y="191"/>
                    </a:lnTo>
                    <a:lnTo>
                      <a:pt x="3180" y="188"/>
                    </a:lnTo>
                    <a:lnTo>
                      <a:pt x="3183" y="185"/>
                    </a:lnTo>
                    <a:lnTo>
                      <a:pt x="3186" y="186"/>
                    </a:lnTo>
                    <a:lnTo>
                      <a:pt x="3191" y="188"/>
                    </a:lnTo>
                    <a:lnTo>
                      <a:pt x="3191" y="193"/>
                    </a:lnTo>
                    <a:lnTo>
                      <a:pt x="3188" y="195"/>
                    </a:lnTo>
                    <a:lnTo>
                      <a:pt x="3183" y="191"/>
                    </a:lnTo>
                    <a:lnTo>
                      <a:pt x="3180" y="196"/>
                    </a:lnTo>
                    <a:lnTo>
                      <a:pt x="3185" y="198"/>
                    </a:lnTo>
                    <a:lnTo>
                      <a:pt x="3190" y="198"/>
                    </a:lnTo>
                    <a:lnTo>
                      <a:pt x="3193" y="205"/>
                    </a:lnTo>
                    <a:lnTo>
                      <a:pt x="3193" y="206"/>
                    </a:lnTo>
                    <a:lnTo>
                      <a:pt x="3186" y="210"/>
                    </a:lnTo>
                    <a:lnTo>
                      <a:pt x="3180" y="203"/>
                    </a:lnTo>
                    <a:lnTo>
                      <a:pt x="3178" y="201"/>
                    </a:lnTo>
                    <a:lnTo>
                      <a:pt x="3181" y="210"/>
                    </a:lnTo>
                    <a:lnTo>
                      <a:pt x="3178" y="213"/>
                    </a:lnTo>
                    <a:lnTo>
                      <a:pt x="3175" y="213"/>
                    </a:lnTo>
                    <a:lnTo>
                      <a:pt x="3175" y="211"/>
                    </a:lnTo>
                    <a:lnTo>
                      <a:pt x="3170" y="211"/>
                    </a:lnTo>
                    <a:lnTo>
                      <a:pt x="3166" y="210"/>
                    </a:lnTo>
                    <a:lnTo>
                      <a:pt x="3156" y="208"/>
                    </a:lnTo>
                    <a:lnTo>
                      <a:pt x="3151" y="211"/>
                    </a:lnTo>
                    <a:lnTo>
                      <a:pt x="3146" y="211"/>
                    </a:lnTo>
                    <a:lnTo>
                      <a:pt x="3148" y="208"/>
                    </a:lnTo>
                    <a:lnTo>
                      <a:pt x="3146" y="205"/>
                    </a:lnTo>
                    <a:lnTo>
                      <a:pt x="3143" y="205"/>
                    </a:lnTo>
                    <a:lnTo>
                      <a:pt x="3143" y="210"/>
                    </a:lnTo>
                    <a:lnTo>
                      <a:pt x="3142" y="210"/>
                    </a:lnTo>
                    <a:lnTo>
                      <a:pt x="3140" y="211"/>
                    </a:lnTo>
                    <a:lnTo>
                      <a:pt x="3142" y="215"/>
                    </a:lnTo>
                    <a:lnTo>
                      <a:pt x="3138" y="218"/>
                    </a:lnTo>
                    <a:lnTo>
                      <a:pt x="3137" y="218"/>
                    </a:lnTo>
                    <a:lnTo>
                      <a:pt x="3137" y="216"/>
                    </a:lnTo>
                    <a:lnTo>
                      <a:pt x="3135" y="215"/>
                    </a:lnTo>
                    <a:lnTo>
                      <a:pt x="3125" y="218"/>
                    </a:lnTo>
                    <a:lnTo>
                      <a:pt x="3122" y="216"/>
                    </a:lnTo>
                    <a:lnTo>
                      <a:pt x="3123" y="213"/>
                    </a:lnTo>
                    <a:lnTo>
                      <a:pt x="3122" y="208"/>
                    </a:lnTo>
                    <a:lnTo>
                      <a:pt x="3118" y="206"/>
                    </a:lnTo>
                    <a:lnTo>
                      <a:pt x="3107" y="200"/>
                    </a:lnTo>
                    <a:lnTo>
                      <a:pt x="3107" y="198"/>
                    </a:lnTo>
                    <a:lnTo>
                      <a:pt x="3107" y="196"/>
                    </a:lnTo>
                    <a:lnTo>
                      <a:pt x="3098" y="193"/>
                    </a:lnTo>
                    <a:lnTo>
                      <a:pt x="3098" y="198"/>
                    </a:lnTo>
                    <a:lnTo>
                      <a:pt x="3090" y="200"/>
                    </a:lnTo>
                    <a:lnTo>
                      <a:pt x="3085" y="205"/>
                    </a:lnTo>
                    <a:lnTo>
                      <a:pt x="3083" y="205"/>
                    </a:lnTo>
                    <a:lnTo>
                      <a:pt x="3082" y="198"/>
                    </a:lnTo>
                    <a:lnTo>
                      <a:pt x="3080" y="195"/>
                    </a:lnTo>
                    <a:lnTo>
                      <a:pt x="3080" y="198"/>
                    </a:lnTo>
                    <a:lnTo>
                      <a:pt x="3080" y="208"/>
                    </a:lnTo>
                    <a:lnTo>
                      <a:pt x="3082" y="213"/>
                    </a:lnTo>
                    <a:lnTo>
                      <a:pt x="3080" y="218"/>
                    </a:lnTo>
                    <a:lnTo>
                      <a:pt x="3072" y="230"/>
                    </a:lnTo>
                    <a:lnTo>
                      <a:pt x="3067" y="228"/>
                    </a:lnTo>
                    <a:lnTo>
                      <a:pt x="3067" y="221"/>
                    </a:lnTo>
                    <a:lnTo>
                      <a:pt x="3062" y="220"/>
                    </a:lnTo>
                    <a:lnTo>
                      <a:pt x="3057" y="221"/>
                    </a:lnTo>
                    <a:lnTo>
                      <a:pt x="3045" y="213"/>
                    </a:lnTo>
                    <a:lnTo>
                      <a:pt x="3045" y="210"/>
                    </a:lnTo>
                    <a:lnTo>
                      <a:pt x="3044" y="200"/>
                    </a:lnTo>
                    <a:lnTo>
                      <a:pt x="3040" y="198"/>
                    </a:lnTo>
                    <a:lnTo>
                      <a:pt x="3039" y="195"/>
                    </a:lnTo>
                    <a:lnTo>
                      <a:pt x="3035" y="191"/>
                    </a:lnTo>
                    <a:lnTo>
                      <a:pt x="3034" y="195"/>
                    </a:lnTo>
                    <a:lnTo>
                      <a:pt x="3035" y="198"/>
                    </a:lnTo>
                    <a:lnTo>
                      <a:pt x="3034" y="201"/>
                    </a:lnTo>
                    <a:lnTo>
                      <a:pt x="3037" y="205"/>
                    </a:lnTo>
                    <a:lnTo>
                      <a:pt x="3035" y="208"/>
                    </a:lnTo>
                    <a:lnTo>
                      <a:pt x="3029" y="203"/>
                    </a:lnTo>
                    <a:lnTo>
                      <a:pt x="3024" y="198"/>
                    </a:lnTo>
                    <a:lnTo>
                      <a:pt x="3022" y="198"/>
                    </a:lnTo>
                    <a:lnTo>
                      <a:pt x="3025" y="203"/>
                    </a:lnTo>
                    <a:lnTo>
                      <a:pt x="3022" y="206"/>
                    </a:lnTo>
                    <a:lnTo>
                      <a:pt x="3024" y="208"/>
                    </a:lnTo>
                    <a:lnTo>
                      <a:pt x="3030" y="208"/>
                    </a:lnTo>
                    <a:lnTo>
                      <a:pt x="3032" y="211"/>
                    </a:lnTo>
                    <a:lnTo>
                      <a:pt x="3030" y="216"/>
                    </a:lnTo>
                    <a:lnTo>
                      <a:pt x="3024" y="216"/>
                    </a:lnTo>
                    <a:lnTo>
                      <a:pt x="3024" y="220"/>
                    </a:lnTo>
                    <a:lnTo>
                      <a:pt x="3025" y="221"/>
                    </a:lnTo>
                    <a:lnTo>
                      <a:pt x="3040" y="235"/>
                    </a:lnTo>
                    <a:lnTo>
                      <a:pt x="3048" y="238"/>
                    </a:lnTo>
                    <a:lnTo>
                      <a:pt x="3055" y="235"/>
                    </a:lnTo>
                    <a:lnTo>
                      <a:pt x="3060" y="238"/>
                    </a:lnTo>
                    <a:lnTo>
                      <a:pt x="3063" y="245"/>
                    </a:lnTo>
                    <a:lnTo>
                      <a:pt x="3062" y="245"/>
                    </a:lnTo>
                    <a:lnTo>
                      <a:pt x="3057" y="240"/>
                    </a:lnTo>
                    <a:lnTo>
                      <a:pt x="3055" y="240"/>
                    </a:lnTo>
                    <a:lnTo>
                      <a:pt x="3058" y="246"/>
                    </a:lnTo>
                    <a:lnTo>
                      <a:pt x="3065" y="250"/>
                    </a:lnTo>
                    <a:lnTo>
                      <a:pt x="3067" y="256"/>
                    </a:lnTo>
                    <a:lnTo>
                      <a:pt x="3072" y="261"/>
                    </a:lnTo>
                    <a:lnTo>
                      <a:pt x="3072" y="270"/>
                    </a:lnTo>
                    <a:lnTo>
                      <a:pt x="3067" y="284"/>
                    </a:lnTo>
                    <a:lnTo>
                      <a:pt x="3070" y="293"/>
                    </a:lnTo>
                    <a:lnTo>
                      <a:pt x="3070" y="299"/>
                    </a:lnTo>
                    <a:lnTo>
                      <a:pt x="3072" y="301"/>
                    </a:lnTo>
                    <a:lnTo>
                      <a:pt x="3065" y="309"/>
                    </a:lnTo>
                    <a:lnTo>
                      <a:pt x="3065" y="316"/>
                    </a:lnTo>
                    <a:lnTo>
                      <a:pt x="3062" y="318"/>
                    </a:lnTo>
                    <a:lnTo>
                      <a:pt x="3062" y="314"/>
                    </a:lnTo>
                    <a:lnTo>
                      <a:pt x="3062" y="313"/>
                    </a:lnTo>
                    <a:lnTo>
                      <a:pt x="3050" y="319"/>
                    </a:lnTo>
                    <a:lnTo>
                      <a:pt x="3047" y="318"/>
                    </a:lnTo>
                    <a:lnTo>
                      <a:pt x="3042" y="319"/>
                    </a:lnTo>
                    <a:lnTo>
                      <a:pt x="3039" y="319"/>
                    </a:lnTo>
                    <a:lnTo>
                      <a:pt x="3035" y="316"/>
                    </a:lnTo>
                    <a:lnTo>
                      <a:pt x="3030" y="314"/>
                    </a:lnTo>
                    <a:lnTo>
                      <a:pt x="3024" y="308"/>
                    </a:lnTo>
                    <a:lnTo>
                      <a:pt x="3019" y="304"/>
                    </a:lnTo>
                    <a:lnTo>
                      <a:pt x="3012" y="304"/>
                    </a:lnTo>
                    <a:lnTo>
                      <a:pt x="3009" y="301"/>
                    </a:lnTo>
                    <a:lnTo>
                      <a:pt x="3004" y="303"/>
                    </a:lnTo>
                    <a:lnTo>
                      <a:pt x="2999" y="308"/>
                    </a:lnTo>
                    <a:lnTo>
                      <a:pt x="2994" y="308"/>
                    </a:lnTo>
                    <a:lnTo>
                      <a:pt x="2999" y="309"/>
                    </a:lnTo>
                    <a:lnTo>
                      <a:pt x="3005" y="309"/>
                    </a:lnTo>
                    <a:lnTo>
                      <a:pt x="3009" y="306"/>
                    </a:lnTo>
                    <a:lnTo>
                      <a:pt x="3022" y="311"/>
                    </a:lnTo>
                    <a:lnTo>
                      <a:pt x="3025" y="314"/>
                    </a:lnTo>
                    <a:lnTo>
                      <a:pt x="3019" y="318"/>
                    </a:lnTo>
                    <a:lnTo>
                      <a:pt x="3014" y="316"/>
                    </a:lnTo>
                    <a:lnTo>
                      <a:pt x="3009" y="316"/>
                    </a:lnTo>
                    <a:lnTo>
                      <a:pt x="3009" y="321"/>
                    </a:lnTo>
                    <a:lnTo>
                      <a:pt x="3004" y="316"/>
                    </a:lnTo>
                    <a:lnTo>
                      <a:pt x="2999" y="316"/>
                    </a:lnTo>
                    <a:lnTo>
                      <a:pt x="3002" y="316"/>
                    </a:lnTo>
                    <a:lnTo>
                      <a:pt x="3004" y="323"/>
                    </a:lnTo>
                    <a:lnTo>
                      <a:pt x="3010" y="326"/>
                    </a:lnTo>
                    <a:lnTo>
                      <a:pt x="3009" y="333"/>
                    </a:lnTo>
                    <a:lnTo>
                      <a:pt x="3012" y="339"/>
                    </a:lnTo>
                    <a:lnTo>
                      <a:pt x="3017" y="343"/>
                    </a:lnTo>
                    <a:lnTo>
                      <a:pt x="3014" y="339"/>
                    </a:lnTo>
                    <a:lnTo>
                      <a:pt x="3015" y="331"/>
                    </a:lnTo>
                    <a:lnTo>
                      <a:pt x="3019" y="328"/>
                    </a:lnTo>
                    <a:lnTo>
                      <a:pt x="3022" y="329"/>
                    </a:lnTo>
                    <a:lnTo>
                      <a:pt x="3022" y="328"/>
                    </a:lnTo>
                    <a:lnTo>
                      <a:pt x="3030" y="321"/>
                    </a:lnTo>
                    <a:lnTo>
                      <a:pt x="3034" y="319"/>
                    </a:lnTo>
                    <a:lnTo>
                      <a:pt x="3037" y="323"/>
                    </a:lnTo>
                    <a:lnTo>
                      <a:pt x="3037" y="324"/>
                    </a:lnTo>
                    <a:lnTo>
                      <a:pt x="3044" y="333"/>
                    </a:lnTo>
                    <a:lnTo>
                      <a:pt x="3048" y="334"/>
                    </a:lnTo>
                    <a:lnTo>
                      <a:pt x="3055" y="339"/>
                    </a:lnTo>
                    <a:lnTo>
                      <a:pt x="3062" y="339"/>
                    </a:lnTo>
                    <a:lnTo>
                      <a:pt x="3063" y="336"/>
                    </a:lnTo>
                    <a:lnTo>
                      <a:pt x="3062" y="333"/>
                    </a:lnTo>
                    <a:lnTo>
                      <a:pt x="3065" y="333"/>
                    </a:lnTo>
                    <a:lnTo>
                      <a:pt x="3077" y="343"/>
                    </a:lnTo>
                    <a:lnTo>
                      <a:pt x="3078" y="346"/>
                    </a:lnTo>
                    <a:lnTo>
                      <a:pt x="3075" y="346"/>
                    </a:lnTo>
                    <a:lnTo>
                      <a:pt x="3073" y="349"/>
                    </a:lnTo>
                    <a:lnTo>
                      <a:pt x="3083" y="358"/>
                    </a:lnTo>
                    <a:lnTo>
                      <a:pt x="3087" y="358"/>
                    </a:lnTo>
                    <a:lnTo>
                      <a:pt x="3085" y="354"/>
                    </a:lnTo>
                    <a:lnTo>
                      <a:pt x="3087" y="349"/>
                    </a:lnTo>
                    <a:lnTo>
                      <a:pt x="3093" y="353"/>
                    </a:lnTo>
                    <a:lnTo>
                      <a:pt x="3103" y="368"/>
                    </a:lnTo>
                    <a:lnTo>
                      <a:pt x="3098" y="364"/>
                    </a:lnTo>
                    <a:lnTo>
                      <a:pt x="3097" y="364"/>
                    </a:lnTo>
                    <a:lnTo>
                      <a:pt x="3095" y="366"/>
                    </a:lnTo>
                    <a:lnTo>
                      <a:pt x="3098" y="371"/>
                    </a:lnTo>
                    <a:lnTo>
                      <a:pt x="3093" y="372"/>
                    </a:lnTo>
                    <a:lnTo>
                      <a:pt x="3093" y="377"/>
                    </a:lnTo>
                    <a:lnTo>
                      <a:pt x="3095" y="381"/>
                    </a:lnTo>
                    <a:lnTo>
                      <a:pt x="3100" y="379"/>
                    </a:lnTo>
                    <a:lnTo>
                      <a:pt x="3100" y="374"/>
                    </a:lnTo>
                    <a:lnTo>
                      <a:pt x="3103" y="372"/>
                    </a:lnTo>
                    <a:lnTo>
                      <a:pt x="3107" y="374"/>
                    </a:lnTo>
                    <a:lnTo>
                      <a:pt x="3107" y="371"/>
                    </a:lnTo>
                    <a:lnTo>
                      <a:pt x="3112" y="376"/>
                    </a:lnTo>
                    <a:lnTo>
                      <a:pt x="3122" y="382"/>
                    </a:lnTo>
                    <a:lnTo>
                      <a:pt x="3133" y="386"/>
                    </a:lnTo>
                    <a:lnTo>
                      <a:pt x="3140" y="391"/>
                    </a:lnTo>
                    <a:lnTo>
                      <a:pt x="3137" y="394"/>
                    </a:lnTo>
                    <a:lnTo>
                      <a:pt x="3143" y="402"/>
                    </a:lnTo>
                    <a:lnTo>
                      <a:pt x="3148" y="402"/>
                    </a:lnTo>
                    <a:lnTo>
                      <a:pt x="3155" y="412"/>
                    </a:lnTo>
                    <a:lnTo>
                      <a:pt x="3155" y="426"/>
                    </a:lnTo>
                    <a:lnTo>
                      <a:pt x="3151" y="426"/>
                    </a:lnTo>
                    <a:lnTo>
                      <a:pt x="3151" y="429"/>
                    </a:lnTo>
                    <a:lnTo>
                      <a:pt x="3156" y="431"/>
                    </a:lnTo>
                    <a:lnTo>
                      <a:pt x="3158" y="436"/>
                    </a:lnTo>
                    <a:lnTo>
                      <a:pt x="3156" y="437"/>
                    </a:lnTo>
                    <a:lnTo>
                      <a:pt x="3153" y="434"/>
                    </a:lnTo>
                    <a:lnTo>
                      <a:pt x="3135" y="434"/>
                    </a:lnTo>
                    <a:lnTo>
                      <a:pt x="3130" y="432"/>
                    </a:lnTo>
                    <a:lnTo>
                      <a:pt x="3127" y="434"/>
                    </a:lnTo>
                    <a:lnTo>
                      <a:pt x="3122" y="432"/>
                    </a:lnTo>
                    <a:lnTo>
                      <a:pt x="3122" y="429"/>
                    </a:lnTo>
                    <a:lnTo>
                      <a:pt x="3118" y="427"/>
                    </a:lnTo>
                    <a:lnTo>
                      <a:pt x="3117" y="429"/>
                    </a:lnTo>
                    <a:lnTo>
                      <a:pt x="3120" y="432"/>
                    </a:lnTo>
                    <a:lnTo>
                      <a:pt x="3112" y="437"/>
                    </a:lnTo>
                    <a:lnTo>
                      <a:pt x="3105" y="436"/>
                    </a:lnTo>
                    <a:lnTo>
                      <a:pt x="3103" y="439"/>
                    </a:lnTo>
                    <a:lnTo>
                      <a:pt x="3107" y="441"/>
                    </a:lnTo>
                    <a:lnTo>
                      <a:pt x="3098" y="447"/>
                    </a:lnTo>
                    <a:lnTo>
                      <a:pt x="3095" y="447"/>
                    </a:lnTo>
                    <a:lnTo>
                      <a:pt x="3095" y="451"/>
                    </a:lnTo>
                    <a:lnTo>
                      <a:pt x="3098" y="452"/>
                    </a:lnTo>
                    <a:lnTo>
                      <a:pt x="3090" y="461"/>
                    </a:lnTo>
                    <a:lnTo>
                      <a:pt x="3088" y="464"/>
                    </a:lnTo>
                    <a:lnTo>
                      <a:pt x="3087" y="462"/>
                    </a:lnTo>
                    <a:lnTo>
                      <a:pt x="3083" y="462"/>
                    </a:lnTo>
                    <a:lnTo>
                      <a:pt x="3083" y="469"/>
                    </a:lnTo>
                    <a:lnTo>
                      <a:pt x="3087" y="474"/>
                    </a:lnTo>
                    <a:lnTo>
                      <a:pt x="3082" y="479"/>
                    </a:lnTo>
                    <a:lnTo>
                      <a:pt x="3078" y="475"/>
                    </a:lnTo>
                    <a:lnTo>
                      <a:pt x="3077" y="480"/>
                    </a:lnTo>
                    <a:lnTo>
                      <a:pt x="3080" y="484"/>
                    </a:lnTo>
                    <a:lnTo>
                      <a:pt x="3073" y="489"/>
                    </a:lnTo>
                    <a:lnTo>
                      <a:pt x="3070" y="490"/>
                    </a:lnTo>
                    <a:lnTo>
                      <a:pt x="3073" y="492"/>
                    </a:lnTo>
                    <a:lnTo>
                      <a:pt x="3072" y="494"/>
                    </a:lnTo>
                    <a:lnTo>
                      <a:pt x="3070" y="499"/>
                    </a:lnTo>
                    <a:lnTo>
                      <a:pt x="3067" y="497"/>
                    </a:lnTo>
                    <a:lnTo>
                      <a:pt x="3063" y="499"/>
                    </a:lnTo>
                    <a:lnTo>
                      <a:pt x="3065" y="502"/>
                    </a:lnTo>
                    <a:lnTo>
                      <a:pt x="3067" y="505"/>
                    </a:lnTo>
                    <a:lnTo>
                      <a:pt x="3062" y="509"/>
                    </a:lnTo>
                    <a:lnTo>
                      <a:pt x="3063" y="512"/>
                    </a:lnTo>
                    <a:lnTo>
                      <a:pt x="3062" y="515"/>
                    </a:lnTo>
                    <a:lnTo>
                      <a:pt x="3058" y="515"/>
                    </a:lnTo>
                    <a:lnTo>
                      <a:pt x="3057" y="514"/>
                    </a:lnTo>
                    <a:lnTo>
                      <a:pt x="3053" y="514"/>
                    </a:lnTo>
                    <a:lnTo>
                      <a:pt x="3057" y="519"/>
                    </a:lnTo>
                    <a:lnTo>
                      <a:pt x="3063" y="520"/>
                    </a:lnTo>
                    <a:lnTo>
                      <a:pt x="3060" y="525"/>
                    </a:lnTo>
                    <a:lnTo>
                      <a:pt x="3053" y="527"/>
                    </a:lnTo>
                    <a:lnTo>
                      <a:pt x="3053" y="529"/>
                    </a:lnTo>
                    <a:lnTo>
                      <a:pt x="3057" y="530"/>
                    </a:lnTo>
                    <a:lnTo>
                      <a:pt x="3060" y="537"/>
                    </a:lnTo>
                    <a:lnTo>
                      <a:pt x="3058" y="540"/>
                    </a:lnTo>
                    <a:lnTo>
                      <a:pt x="3060" y="542"/>
                    </a:lnTo>
                    <a:lnTo>
                      <a:pt x="3055" y="549"/>
                    </a:lnTo>
                    <a:lnTo>
                      <a:pt x="3055" y="552"/>
                    </a:lnTo>
                    <a:lnTo>
                      <a:pt x="3052" y="560"/>
                    </a:lnTo>
                    <a:lnTo>
                      <a:pt x="3050" y="570"/>
                    </a:lnTo>
                    <a:lnTo>
                      <a:pt x="3048" y="573"/>
                    </a:lnTo>
                    <a:lnTo>
                      <a:pt x="3047" y="578"/>
                    </a:lnTo>
                    <a:lnTo>
                      <a:pt x="3050" y="578"/>
                    </a:lnTo>
                    <a:lnTo>
                      <a:pt x="3052" y="582"/>
                    </a:lnTo>
                    <a:lnTo>
                      <a:pt x="3050" y="585"/>
                    </a:lnTo>
                    <a:lnTo>
                      <a:pt x="3057" y="593"/>
                    </a:lnTo>
                    <a:lnTo>
                      <a:pt x="3057" y="597"/>
                    </a:lnTo>
                    <a:lnTo>
                      <a:pt x="3053" y="595"/>
                    </a:lnTo>
                    <a:lnTo>
                      <a:pt x="3048" y="597"/>
                    </a:lnTo>
                    <a:lnTo>
                      <a:pt x="3044" y="592"/>
                    </a:lnTo>
                    <a:lnTo>
                      <a:pt x="3042" y="595"/>
                    </a:lnTo>
                    <a:lnTo>
                      <a:pt x="3034" y="587"/>
                    </a:lnTo>
                    <a:lnTo>
                      <a:pt x="3037" y="587"/>
                    </a:lnTo>
                    <a:lnTo>
                      <a:pt x="3034" y="585"/>
                    </a:lnTo>
                    <a:lnTo>
                      <a:pt x="3030" y="585"/>
                    </a:lnTo>
                    <a:lnTo>
                      <a:pt x="3027" y="585"/>
                    </a:lnTo>
                    <a:lnTo>
                      <a:pt x="3025" y="582"/>
                    </a:lnTo>
                    <a:lnTo>
                      <a:pt x="3012" y="575"/>
                    </a:lnTo>
                    <a:lnTo>
                      <a:pt x="3005" y="573"/>
                    </a:lnTo>
                    <a:lnTo>
                      <a:pt x="2997" y="578"/>
                    </a:lnTo>
                    <a:lnTo>
                      <a:pt x="2995" y="577"/>
                    </a:lnTo>
                    <a:lnTo>
                      <a:pt x="2990" y="577"/>
                    </a:lnTo>
                    <a:lnTo>
                      <a:pt x="2985" y="583"/>
                    </a:lnTo>
                    <a:lnTo>
                      <a:pt x="2980" y="583"/>
                    </a:lnTo>
                    <a:lnTo>
                      <a:pt x="2977" y="592"/>
                    </a:lnTo>
                    <a:lnTo>
                      <a:pt x="2974" y="595"/>
                    </a:lnTo>
                    <a:lnTo>
                      <a:pt x="2970" y="592"/>
                    </a:lnTo>
                    <a:lnTo>
                      <a:pt x="2974" y="598"/>
                    </a:lnTo>
                    <a:lnTo>
                      <a:pt x="2970" y="602"/>
                    </a:lnTo>
                    <a:lnTo>
                      <a:pt x="2972" y="607"/>
                    </a:lnTo>
                    <a:lnTo>
                      <a:pt x="2970" y="610"/>
                    </a:lnTo>
                    <a:lnTo>
                      <a:pt x="2969" y="622"/>
                    </a:lnTo>
                    <a:lnTo>
                      <a:pt x="2965" y="623"/>
                    </a:lnTo>
                    <a:lnTo>
                      <a:pt x="2962" y="620"/>
                    </a:lnTo>
                    <a:lnTo>
                      <a:pt x="2957" y="607"/>
                    </a:lnTo>
                    <a:lnTo>
                      <a:pt x="2957" y="602"/>
                    </a:lnTo>
                    <a:lnTo>
                      <a:pt x="2952" y="600"/>
                    </a:lnTo>
                    <a:lnTo>
                      <a:pt x="2949" y="595"/>
                    </a:lnTo>
                    <a:lnTo>
                      <a:pt x="2947" y="600"/>
                    </a:lnTo>
                    <a:lnTo>
                      <a:pt x="2942" y="610"/>
                    </a:lnTo>
                    <a:lnTo>
                      <a:pt x="2939" y="612"/>
                    </a:lnTo>
                    <a:lnTo>
                      <a:pt x="2937" y="617"/>
                    </a:lnTo>
                    <a:lnTo>
                      <a:pt x="2942" y="618"/>
                    </a:lnTo>
                    <a:lnTo>
                      <a:pt x="2937" y="628"/>
                    </a:lnTo>
                    <a:lnTo>
                      <a:pt x="2934" y="623"/>
                    </a:lnTo>
                    <a:lnTo>
                      <a:pt x="2931" y="623"/>
                    </a:lnTo>
                    <a:lnTo>
                      <a:pt x="2929" y="620"/>
                    </a:lnTo>
                    <a:lnTo>
                      <a:pt x="2926" y="620"/>
                    </a:lnTo>
                    <a:lnTo>
                      <a:pt x="2924" y="627"/>
                    </a:lnTo>
                    <a:lnTo>
                      <a:pt x="2921" y="627"/>
                    </a:lnTo>
                    <a:lnTo>
                      <a:pt x="2916" y="625"/>
                    </a:lnTo>
                    <a:lnTo>
                      <a:pt x="2912" y="625"/>
                    </a:lnTo>
                    <a:lnTo>
                      <a:pt x="2912" y="628"/>
                    </a:lnTo>
                    <a:lnTo>
                      <a:pt x="2914" y="632"/>
                    </a:lnTo>
                    <a:lnTo>
                      <a:pt x="2912" y="633"/>
                    </a:lnTo>
                    <a:lnTo>
                      <a:pt x="2911" y="637"/>
                    </a:lnTo>
                    <a:lnTo>
                      <a:pt x="2911" y="642"/>
                    </a:lnTo>
                    <a:lnTo>
                      <a:pt x="2914" y="645"/>
                    </a:lnTo>
                    <a:lnTo>
                      <a:pt x="2916" y="650"/>
                    </a:lnTo>
                    <a:lnTo>
                      <a:pt x="2914" y="652"/>
                    </a:lnTo>
                    <a:lnTo>
                      <a:pt x="2914" y="655"/>
                    </a:lnTo>
                    <a:lnTo>
                      <a:pt x="2919" y="657"/>
                    </a:lnTo>
                    <a:lnTo>
                      <a:pt x="2924" y="660"/>
                    </a:lnTo>
                    <a:lnTo>
                      <a:pt x="2924" y="662"/>
                    </a:lnTo>
                    <a:lnTo>
                      <a:pt x="2922" y="662"/>
                    </a:lnTo>
                    <a:lnTo>
                      <a:pt x="2921" y="665"/>
                    </a:lnTo>
                    <a:lnTo>
                      <a:pt x="2924" y="668"/>
                    </a:lnTo>
                    <a:lnTo>
                      <a:pt x="2927" y="671"/>
                    </a:lnTo>
                    <a:lnTo>
                      <a:pt x="2927" y="673"/>
                    </a:lnTo>
                    <a:lnTo>
                      <a:pt x="2924" y="670"/>
                    </a:lnTo>
                    <a:lnTo>
                      <a:pt x="2921" y="671"/>
                    </a:lnTo>
                    <a:lnTo>
                      <a:pt x="2919" y="673"/>
                    </a:lnTo>
                    <a:lnTo>
                      <a:pt x="2924" y="678"/>
                    </a:lnTo>
                    <a:lnTo>
                      <a:pt x="2927" y="676"/>
                    </a:lnTo>
                    <a:lnTo>
                      <a:pt x="2927" y="681"/>
                    </a:lnTo>
                    <a:lnTo>
                      <a:pt x="2926" y="686"/>
                    </a:lnTo>
                    <a:lnTo>
                      <a:pt x="2926" y="690"/>
                    </a:lnTo>
                    <a:lnTo>
                      <a:pt x="2922" y="693"/>
                    </a:lnTo>
                    <a:lnTo>
                      <a:pt x="2926" y="700"/>
                    </a:lnTo>
                    <a:lnTo>
                      <a:pt x="2924" y="703"/>
                    </a:lnTo>
                    <a:lnTo>
                      <a:pt x="2926" y="706"/>
                    </a:lnTo>
                    <a:lnTo>
                      <a:pt x="2926" y="710"/>
                    </a:lnTo>
                    <a:lnTo>
                      <a:pt x="2926" y="715"/>
                    </a:lnTo>
                    <a:lnTo>
                      <a:pt x="2931" y="723"/>
                    </a:lnTo>
                    <a:lnTo>
                      <a:pt x="2927" y="725"/>
                    </a:lnTo>
                    <a:lnTo>
                      <a:pt x="2932" y="726"/>
                    </a:lnTo>
                    <a:lnTo>
                      <a:pt x="2936" y="731"/>
                    </a:lnTo>
                    <a:lnTo>
                      <a:pt x="2942" y="738"/>
                    </a:lnTo>
                    <a:lnTo>
                      <a:pt x="2949" y="741"/>
                    </a:lnTo>
                    <a:lnTo>
                      <a:pt x="2950" y="740"/>
                    </a:lnTo>
                    <a:lnTo>
                      <a:pt x="2950" y="736"/>
                    </a:lnTo>
                    <a:lnTo>
                      <a:pt x="2945" y="730"/>
                    </a:lnTo>
                    <a:lnTo>
                      <a:pt x="2945" y="726"/>
                    </a:lnTo>
                    <a:lnTo>
                      <a:pt x="2949" y="723"/>
                    </a:lnTo>
                    <a:lnTo>
                      <a:pt x="2954" y="725"/>
                    </a:lnTo>
                    <a:lnTo>
                      <a:pt x="2962" y="730"/>
                    </a:lnTo>
                    <a:lnTo>
                      <a:pt x="2965" y="730"/>
                    </a:lnTo>
                    <a:lnTo>
                      <a:pt x="2969" y="731"/>
                    </a:lnTo>
                    <a:lnTo>
                      <a:pt x="2969" y="735"/>
                    </a:lnTo>
                    <a:lnTo>
                      <a:pt x="2969" y="736"/>
                    </a:lnTo>
                    <a:lnTo>
                      <a:pt x="2970" y="740"/>
                    </a:lnTo>
                    <a:lnTo>
                      <a:pt x="2969" y="745"/>
                    </a:lnTo>
                    <a:lnTo>
                      <a:pt x="2969" y="748"/>
                    </a:lnTo>
                    <a:lnTo>
                      <a:pt x="2967" y="750"/>
                    </a:lnTo>
                    <a:lnTo>
                      <a:pt x="2964" y="753"/>
                    </a:lnTo>
                    <a:lnTo>
                      <a:pt x="2969" y="761"/>
                    </a:lnTo>
                    <a:lnTo>
                      <a:pt x="2972" y="766"/>
                    </a:lnTo>
                    <a:lnTo>
                      <a:pt x="2972" y="774"/>
                    </a:lnTo>
                    <a:lnTo>
                      <a:pt x="2977" y="778"/>
                    </a:lnTo>
                    <a:lnTo>
                      <a:pt x="2979" y="776"/>
                    </a:lnTo>
                    <a:lnTo>
                      <a:pt x="2979" y="773"/>
                    </a:lnTo>
                    <a:lnTo>
                      <a:pt x="2984" y="771"/>
                    </a:lnTo>
                    <a:lnTo>
                      <a:pt x="2985" y="769"/>
                    </a:lnTo>
                    <a:lnTo>
                      <a:pt x="2985" y="769"/>
                    </a:lnTo>
                    <a:lnTo>
                      <a:pt x="2990" y="773"/>
                    </a:lnTo>
                    <a:lnTo>
                      <a:pt x="2990" y="783"/>
                    </a:lnTo>
                    <a:lnTo>
                      <a:pt x="3002" y="791"/>
                    </a:lnTo>
                    <a:lnTo>
                      <a:pt x="3005" y="798"/>
                    </a:lnTo>
                    <a:lnTo>
                      <a:pt x="3004" y="801"/>
                    </a:lnTo>
                    <a:lnTo>
                      <a:pt x="3004" y="806"/>
                    </a:lnTo>
                    <a:lnTo>
                      <a:pt x="3000" y="808"/>
                    </a:lnTo>
                    <a:lnTo>
                      <a:pt x="2994" y="804"/>
                    </a:lnTo>
                    <a:lnTo>
                      <a:pt x="2985" y="801"/>
                    </a:lnTo>
                    <a:lnTo>
                      <a:pt x="2985" y="794"/>
                    </a:lnTo>
                    <a:lnTo>
                      <a:pt x="2987" y="791"/>
                    </a:lnTo>
                    <a:lnTo>
                      <a:pt x="2989" y="784"/>
                    </a:lnTo>
                    <a:lnTo>
                      <a:pt x="2987" y="781"/>
                    </a:lnTo>
                    <a:lnTo>
                      <a:pt x="2984" y="783"/>
                    </a:lnTo>
                    <a:lnTo>
                      <a:pt x="2985" y="784"/>
                    </a:lnTo>
                    <a:lnTo>
                      <a:pt x="2985" y="788"/>
                    </a:lnTo>
                    <a:lnTo>
                      <a:pt x="2980" y="789"/>
                    </a:lnTo>
                    <a:lnTo>
                      <a:pt x="2975" y="796"/>
                    </a:lnTo>
                    <a:lnTo>
                      <a:pt x="2977" y="798"/>
                    </a:lnTo>
                    <a:lnTo>
                      <a:pt x="2984" y="796"/>
                    </a:lnTo>
                    <a:lnTo>
                      <a:pt x="2984" y="801"/>
                    </a:lnTo>
                    <a:lnTo>
                      <a:pt x="2980" y="806"/>
                    </a:lnTo>
                    <a:lnTo>
                      <a:pt x="2982" y="813"/>
                    </a:lnTo>
                    <a:lnTo>
                      <a:pt x="2980" y="816"/>
                    </a:lnTo>
                    <a:lnTo>
                      <a:pt x="2980" y="831"/>
                    </a:lnTo>
                    <a:lnTo>
                      <a:pt x="2985" y="834"/>
                    </a:lnTo>
                    <a:lnTo>
                      <a:pt x="2984" y="838"/>
                    </a:lnTo>
                    <a:lnTo>
                      <a:pt x="2997" y="854"/>
                    </a:lnTo>
                    <a:lnTo>
                      <a:pt x="3000" y="854"/>
                    </a:lnTo>
                    <a:lnTo>
                      <a:pt x="3009" y="864"/>
                    </a:lnTo>
                    <a:lnTo>
                      <a:pt x="3014" y="867"/>
                    </a:lnTo>
                    <a:lnTo>
                      <a:pt x="3010" y="871"/>
                    </a:lnTo>
                    <a:lnTo>
                      <a:pt x="3012" y="876"/>
                    </a:lnTo>
                    <a:lnTo>
                      <a:pt x="2997" y="881"/>
                    </a:lnTo>
                    <a:lnTo>
                      <a:pt x="2995" y="879"/>
                    </a:lnTo>
                    <a:lnTo>
                      <a:pt x="2989" y="884"/>
                    </a:lnTo>
                    <a:lnTo>
                      <a:pt x="2984" y="882"/>
                    </a:lnTo>
                    <a:lnTo>
                      <a:pt x="2987" y="884"/>
                    </a:lnTo>
                    <a:lnTo>
                      <a:pt x="2982" y="894"/>
                    </a:lnTo>
                    <a:lnTo>
                      <a:pt x="2980" y="899"/>
                    </a:lnTo>
                    <a:lnTo>
                      <a:pt x="2979" y="902"/>
                    </a:lnTo>
                    <a:lnTo>
                      <a:pt x="2982" y="906"/>
                    </a:lnTo>
                    <a:lnTo>
                      <a:pt x="2979" y="917"/>
                    </a:lnTo>
                    <a:lnTo>
                      <a:pt x="2984" y="929"/>
                    </a:lnTo>
                    <a:lnTo>
                      <a:pt x="2990" y="932"/>
                    </a:lnTo>
                    <a:lnTo>
                      <a:pt x="2990" y="939"/>
                    </a:lnTo>
                    <a:lnTo>
                      <a:pt x="2997" y="941"/>
                    </a:lnTo>
                    <a:lnTo>
                      <a:pt x="3000" y="946"/>
                    </a:lnTo>
                    <a:lnTo>
                      <a:pt x="2995" y="946"/>
                    </a:lnTo>
                    <a:lnTo>
                      <a:pt x="2994" y="944"/>
                    </a:lnTo>
                    <a:lnTo>
                      <a:pt x="2989" y="946"/>
                    </a:lnTo>
                    <a:lnTo>
                      <a:pt x="2985" y="949"/>
                    </a:lnTo>
                    <a:lnTo>
                      <a:pt x="2980" y="949"/>
                    </a:lnTo>
                    <a:lnTo>
                      <a:pt x="2974" y="956"/>
                    </a:lnTo>
                    <a:lnTo>
                      <a:pt x="2969" y="952"/>
                    </a:lnTo>
                    <a:lnTo>
                      <a:pt x="2967" y="956"/>
                    </a:lnTo>
                    <a:lnTo>
                      <a:pt x="2969" y="959"/>
                    </a:lnTo>
                    <a:lnTo>
                      <a:pt x="2975" y="957"/>
                    </a:lnTo>
                    <a:lnTo>
                      <a:pt x="2974" y="962"/>
                    </a:lnTo>
                    <a:lnTo>
                      <a:pt x="2972" y="965"/>
                    </a:lnTo>
                    <a:lnTo>
                      <a:pt x="2977" y="970"/>
                    </a:lnTo>
                    <a:lnTo>
                      <a:pt x="2975" y="972"/>
                    </a:lnTo>
                    <a:lnTo>
                      <a:pt x="2972" y="970"/>
                    </a:lnTo>
                    <a:lnTo>
                      <a:pt x="2975" y="977"/>
                    </a:lnTo>
                    <a:lnTo>
                      <a:pt x="2974" y="980"/>
                    </a:lnTo>
                    <a:lnTo>
                      <a:pt x="2977" y="982"/>
                    </a:lnTo>
                    <a:lnTo>
                      <a:pt x="2980" y="980"/>
                    </a:lnTo>
                    <a:lnTo>
                      <a:pt x="2984" y="984"/>
                    </a:lnTo>
                    <a:lnTo>
                      <a:pt x="2980" y="987"/>
                    </a:lnTo>
                    <a:lnTo>
                      <a:pt x="2980" y="994"/>
                    </a:lnTo>
                    <a:lnTo>
                      <a:pt x="2982" y="997"/>
                    </a:lnTo>
                    <a:lnTo>
                      <a:pt x="2980" y="1007"/>
                    </a:lnTo>
                    <a:lnTo>
                      <a:pt x="2979" y="1010"/>
                    </a:lnTo>
                    <a:lnTo>
                      <a:pt x="2980" y="1014"/>
                    </a:lnTo>
                    <a:lnTo>
                      <a:pt x="2979" y="1017"/>
                    </a:lnTo>
                    <a:lnTo>
                      <a:pt x="2974" y="1022"/>
                    </a:lnTo>
                    <a:lnTo>
                      <a:pt x="2972" y="1025"/>
                    </a:lnTo>
                    <a:lnTo>
                      <a:pt x="2970" y="1027"/>
                    </a:lnTo>
                    <a:lnTo>
                      <a:pt x="2969" y="1037"/>
                    </a:lnTo>
                    <a:lnTo>
                      <a:pt x="2964" y="1047"/>
                    </a:lnTo>
                    <a:lnTo>
                      <a:pt x="2964" y="1042"/>
                    </a:lnTo>
                    <a:lnTo>
                      <a:pt x="2962" y="1039"/>
                    </a:lnTo>
                    <a:lnTo>
                      <a:pt x="2964" y="1034"/>
                    </a:lnTo>
                    <a:lnTo>
                      <a:pt x="2962" y="1032"/>
                    </a:lnTo>
                    <a:lnTo>
                      <a:pt x="2952" y="1030"/>
                    </a:lnTo>
                    <a:lnTo>
                      <a:pt x="2947" y="1024"/>
                    </a:lnTo>
                    <a:lnTo>
                      <a:pt x="2945" y="1015"/>
                    </a:lnTo>
                    <a:lnTo>
                      <a:pt x="2937" y="997"/>
                    </a:lnTo>
                    <a:lnTo>
                      <a:pt x="2931" y="989"/>
                    </a:lnTo>
                    <a:lnTo>
                      <a:pt x="2934" y="989"/>
                    </a:lnTo>
                    <a:lnTo>
                      <a:pt x="2937" y="987"/>
                    </a:lnTo>
                    <a:lnTo>
                      <a:pt x="2939" y="982"/>
                    </a:lnTo>
                    <a:lnTo>
                      <a:pt x="2936" y="984"/>
                    </a:lnTo>
                    <a:lnTo>
                      <a:pt x="2929" y="984"/>
                    </a:lnTo>
                    <a:lnTo>
                      <a:pt x="2921" y="980"/>
                    </a:lnTo>
                    <a:lnTo>
                      <a:pt x="2902" y="949"/>
                    </a:lnTo>
                    <a:lnTo>
                      <a:pt x="2886" y="932"/>
                    </a:lnTo>
                    <a:lnTo>
                      <a:pt x="2884" y="926"/>
                    </a:lnTo>
                    <a:lnTo>
                      <a:pt x="2879" y="919"/>
                    </a:lnTo>
                    <a:lnTo>
                      <a:pt x="2866" y="899"/>
                    </a:lnTo>
                    <a:lnTo>
                      <a:pt x="2852" y="876"/>
                    </a:lnTo>
                    <a:lnTo>
                      <a:pt x="2841" y="854"/>
                    </a:lnTo>
                    <a:lnTo>
                      <a:pt x="2841" y="848"/>
                    </a:lnTo>
                    <a:lnTo>
                      <a:pt x="2834" y="838"/>
                    </a:lnTo>
                    <a:lnTo>
                      <a:pt x="2833" y="823"/>
                    </a:lnTo>
                    <a:lnTo>
                      <a:pt x="2829" y="814"/>
                    </a:lnTo>
                    <a:lnTo>
                      <a:pt x="2829" y="804"/>
                    </a:lnTo>
                    <a:lnTo>
                      <a:pt x="2836" y="799"/>
                    </a:lnTo>
                    <a:lnTo>
                      <a:pt x="2836" y="791"/>
                    </a:lnTo>
                    <a:lnTo>
                      <a:pt x="2841" y="791"/>
                    </a:lnTo>
                    <a:lnTo>
                      <a:pt x="2838" y="788"/>
                    </a:lnTo>
                    <a:lnTo>
                      <a:pt x="2839" y="784"/>
                    </a:lnTo>
                    <a:lnTo>
                      <a:pt x="2841" y="774"/>
                    </a:lnTo>
                    <a:lnTo>
                      <a:pt x="2831" y="763"/>
                    </a:lnTo>
                    <a:lnTo>
                      <a:pt x="2824" y="763"/>
                    </a:lnTo>
                    <a:lnTo>
                      <a:pt x="2824" y="760"/>
                    </a:lnTo>
                    <a:lnTo>
                      <a:pt x="2829" y="756"/>
                    </a:lnTo>
                    <a:lnTo>
                      <a:pt x="2839" y="760"/>
                    </a:lnTo>
                    <a:lnTo>
                      <a:pt x="2844" y="755"/>
                    </a:lnTo>
                    <a:lnTo>
                      <a:pt x="2843" y="751"/>
                    </a:lnTo>
                    <a:lnTo>
                      <a:pt x="2843" y="743"/>
                    </a:lnTo>
                    <a:lnTo>
                      <a:pt x="2851" y="741"/>
                    </a:lnTo>
                    <a:lnTo>
                      <a:pt x="2856" y="743"/>
                    </a:lnTo>
                    <a:lnTo>
                      <a:pt x="2851" y="738"/>
                    </a:lnTo>
                    <a:lnTo>
                      <a:pt x="2859" y="725"/>
                    </a:lnTo>
                    <a:lnTo>
                      <a:pt x="2856" y="716"/>
                    </a:lnTo>
                    <a:lnTo>
                      <a:pt x="2856" y="708"/>
                    </a:lnTo>
                    <a:lnTo>
                      <a:pt x="2852" y="703"/>
                    </a:lnTo>
                    <a:lnTo>
                      <a:pt x="2857" y="700"/>
                    </a:lnTo>
                    <a:lnTo>
                      <a:pt x="2857" y="693"/>
                    </a:lnTo>
                    <a:lnTo>
                      <a:pt x="2856" y="691"/>
                    </a:lnTo>
                    <a:lnTo>
                      <a:pt x="2857" y="683"/>
                    </a:lnTo>
                    <a:lnTo>
                      <a:pt x="2861" y="683"/>
                    </a:lnTo>
                    <a:lnTo>
                      <a:pt x="2856" y="680"/>
                    </a:lnTo>
                    <a:lnTo>
                      <a:pt x="2856" y="676"/>
                    </a:lnTo>
                    <a:lnTo>
                      <a:pt x="2857" y="675"/>
                    </a:lnTo>
                    <a:lnTo>
                      <a:pt x="2857" y="666"/>
                    </a:lnTo>
                    <a:lnTo>
                      <a:pt x="2856" y="665"/>
                    </a:lnTo>
                    <a:lnTo>
                      <a:pt x="2857" y="660"/>
                    </a:lnTo>
                    <a:lnTo>
                      <a:pt x="2862" y="658"/>
                    </a:lnTo>
                    <a:lnTo>
                      <a:pt x="2864" y="655"/>
                    </a:lnTo>
                    <a:lnTo>
                      <a:pt x="2862" y="648"/>
                    </a:lnTo>
                    <a:lnTo>
                      <a:pt x="2864" y="638"/>
                    </a:lnTo>
                    <a:lnTo>
                      <a:pt x="2862" y="637"/>
                    </a:lnTo>
                    <a:lnTo>
                      <a:pt x="2861" y="635"/>
                    </a:lnTo>
                    <a:lnTo>
                      <a:pt x="2866" y="628"/>
                    </a:lnTo>
                    <a:lnTo>
                      <a:pt x="2866" y="622"/>
                    </a:lnTo>
                    <a:lnTo>
                      <a:pt x="2862" y="623"/>
                    </a:lnTo>
                    <a:lnTo>
                      <a:pt x="2861" y="617"/>
                    </a:lnTo>
                    <a:lnTo>
                      <a:pt x="2862" y="613"/>
                    </a:lnTo>
                    <a:lnTo>
                      <a:pt x="2864" y="610"/>
                    </a:lnTo>
                    <a:lnTo>
                      <a:pt x="2867" y="608"/>
                    </a:lnTo>
                    <a:lnTo>
                      <a:pt x="2867" y="607"/>
                    </a:lnTo>
                    <a:lnTo>
                      <a:pt x="2874" y="603"/>
                    </a:lnTo>
                    <a:lnTo>
                      <a:pt x="2874" y="598"/>
                    </a:lnTo>
                    <a:lnTo>
                      <a:pt x="2881" y="593"/>
                    </a:lnTo>
                    <a:lnTo>
                      <a:pt x="2882" y="593"/>
                    </a:lnTo>
                    <a:lnTo>
                      <a:pt x="2886" y="590"/>
                    </a:lnTo>
                    <a:lnTo>
                      <a:pt x="2889" y="590"/>
                    </a:lnTo>
                    <a:lnTo>
                      <a:pt x="2891" y="588"/>
                    </a:lnTo>
                    <a:lnTo>
                      <a:pt x="2889" y="587"/>
                    </a:lnTo>
                    <a:lnTo>
                      <a:pt x="2884" y="585"/>
                    </a:lnTo>
                    <a:lnTo>
                      <a:pt x="2881" y="587"/>
                    </a:lnTo>
                    <a:lnTo>
                      <a:pt x="2877" y="585"/>
                    </a:lnTo>
                    <a:lnTo>
                      <a:pt x="2877" y="577"/>
                    </a:lnTo>
                    <a:lnTo>
                      <a:pt x="2881" y="570"/>
                    </a:lnTo>
                    <a:lnTo>
                      <a:pt x="2879" y="567"/>
                    </a:lnTo>
                    <a:lnTo>
                      <a:pt x="2876" y="562"/>
                    </a:lnTo>
                    <a:lnTo>
                      <a:pt x="2874" y="562"/>
                    </a:lnTo>
                    <a:lnTo>
                      <a:pt x="2872" y="565"/>
                    </a:lnTo>
                    <a:lnTo>
                      <a:pt x="2871" y="565"/>
                    </a:lnTo>
                    <a:lnTo>
                      <a:pt x="2869" y="554"/>
                    </a:lnTo>
                    <a:lnTo>
                      <a:pt x="2872" y="552"/>
                    </a:lnTo>
                    <a:lnTo>
                      <a:pt x="2872" y="550"/>
                    </a:lnTo>
                    <a:lnTo>
                      <a:pt x="2871" y="544"/>
                    </a:lnTo>
                    <a:lnTo>
                      <a:pt x="2866" y="542"/>
                    </a:lnTo>
                    <a:lnTo>
                      <a:pt x="2867" y="540"/>
                    </a:lnTo>
                    <a:lnTo>
                      <a:pt x="2866" y="540"/>
                    </a:lnTo>
                    <a:lnTo>
                      <a:pt x="2866" y="539"/>
                    </a:lnTo>
                    <a:lnTo>
                      <a:pt x="2861" y="532"/>
                    </a:lnTo>
                    <a:lnTo>
                      <a:pt x="2859" y="529"/>
                    </a:lnTo>
                    <a:lnTo>
                      <a:pt x="2857" y="527"/>
                    </a:lnTo>
                    <a:lnTo>
                      <a:pt x="2856" y="522"/>
                    </a:lnTo>
                    <a:lnTo>
                      <a:pt x="2854" y="517"/>
                    </a:lnTo>
                    <a:lnTo>
                      <a:pt x="2854" y="514"/>
                    </a:lnTo>
                    <a:lnTo>
                      <a:pt x="2861" y="507"/>
                    </a:lnTo>
                    <a:lnTo>
                      <a:pt x="2866" y="509"/>
                    </a:lnTo>
                    <a:lnTo>
                      <a:pt x="2871" y="507"/>
                    </a:lnTo>
                    <a:lnTo>
                      <a:pt x="2867" y="504"/>
                    </a:lnTo>
                    <a:lnTo>
                      <a:pt x="2874" y="502"/>
                    </a:lnTo>
                    <a:lnTo>
                      <a:pt x="2871" y="502"/>
                    </a:lnTo>
                    <a:lnTo>
                      <a:pt x="2866" y="502"/>
                    </a:lnTo>
                    <a:lnTo>
                      <a:pt x="2864" y="500"/>
                    </a:lnTo>
                    <a:lnTo>
                      <a:pt x="2857" y="500"/>
                    </a:lnTo>
                    <a:lnTo>
                      <a:pt x="2851" y="495"/>
                    </a:lnTo>
                    <a:lnTo>
                      <a:pt x="2847" y="497"/>
                    </a:lnTo>
                    <a:lnTo>
                      <a:pt x="2843" y="497"/>
                    </a:lnTo>
                    <a:lnTo>
                      <a:pt x="2838" y="502"/>
                    </a:lnTo>
                    <a:lnTo>
                      <a:pt x="2833" y="502"/>
                    </a:lnTo>
                    <a:lnTo>
                      <a:pt x="2826" y="507"/>
                    </a:lnTo>
                    <a:lnTo>
                      <a:pt x="2829" y="509"/>
                    </a:lnTo>
                    <a:lnTo>
                      <a:pt x="2828" y="514"/>
                    </a:lnTo>
                    <a:lnTo>
                      <a:pt x="2833" y="517"/>
                    </a:lnTo>
                    <a:lnTo>
                      <a:pt x="2834" y="522"/>
                    </a:lnTo>
                    <a:lnTo>
                      <a:pt x="2833" y="524"/>
                    </a:lnTo>
                    <a:lnTo>
                      <a:pt x="2834" y="530"/>
                    </a:lnTo>
                    <a:lnTo>
                      <a:pt x="2839" y="532"/>
                    </a:lnTo>
                    <a:lnTo>
                      <a:pt x="2839" y="535"/>
                    </a:lnTo>
                    <a:lnTo>
                      <a:pt x="2843" y="537"/>
                    </a:lnTo>
                    <a:lnTo>
                      <a:pt x="2844" y="545"/>
                    </a:lnTo>
                    <a:lnTo>
                      <a:pt x="2851" y="549"/>
                    </a:lnTo>
                    <a:lnTo>
                      <a:pt x="2851" y="554"/>
                    </a:lnTo>
                    <a:lnTo>
                      <a:pt x="2854" y="557"/>
                    </a:lnTo>
                    <a:lnTo>
                      <a:pt x="2852" y="559"/>
                    </a:lnTo>
                    <a:lnTo>
                      <a:pt x="2847" y="557"/>
                    </a:lnTo>
                    <a:lnTo>
                      <a:pt x="2846" y="554"/>
                    </a:lnTo>
                    <a:lnTo>
                      <a:pt x="2839" y="554"/>
                    </a:lnTo>
                    <a:lnTo>
                      <a:pt x="2836" y="557"/>
                    </a:lnTo>
                    <a:lnTo>
                      <a:pt x="2834" y="564"/>
                    </a:lnTo>
                    <a:lnTo>
                      <a:pt x="2836" y="567"/>
                    </a:lnTo>
                    <a:lnTo>
                      <a:pt x="2836" y="573"/>
                    </a:lnTo>
                    <a:lnTo>
                      <a:pt x="2834" y="573"/>
                    </a:lnTo>
                    <a:lnTo>
                      <a:pt x="2833" y="575"/>
                    </a:lnTo>
                    <a:lnTo>
                      <a:pt x="2836" y="577"/>
                    </a:lnTo>
                    <a:lnTo>
                      <a:pt x="2834" y="580"/>
                    </a:lnTo>
                    <a:lnTo>
                      <a:pt x="2831" y="583"/>
                    </a:lnTo>
                    <a:lnTo>
                      <a:pt x="2834" y="587"/>
                    </a:lnTo>
                    <a:lnTo>
                      <a:pt x="2831" y="590"/>
                    </a:lnTo>
                    <a:lnTo>
                      <a:pt x="2831" y="600"/>
                    </a:lnTo>
                    <a:lnTo>
                      <a:pt x="2829" y="603"/>
                    </a:lnTo>
                    <a:lnTo>
                      <a:pt x="2829" y="605"/>
                    </a:lnTo>
                    <a:lnTo>
                      <a:pt x="2826" y="608"/>
                    </a:lnTo>
                    <a:lnTo>
                      <a:pt x="2823" y="613"/>
                    </a:lnTo>
                    <a:lnTo>
                      <a:pt x="2821" y="610"/>
                    </a:lnTo>
                    <a:lnTo>
                      <a:pt x="2816" y="605"/>
                    </a:lnTo>
                    <a:lnTo>
                      <a:pt x="2821" y="600"/>
                    </a:lnTo>
                    <a:lnTo>
                      <a:pt x="2819" y="597"/>
                    </a:lnTo>
                    <a:lnTo>
                      <a:pt x="2816" y="597"/>
                    </a:lnTo>
                    <a:lnTo>
                      <a:pt x="2811" y="600"/>
                    </a:lnTo>
                    <a:lnTo>
                      <a:pt x="2811" y="603"/>
                    </a:lnTo>
                    <a:lnTo>
                      <a:pt x="2808" y="605"/>
                    </a:lnTo>
                    <a:lnTo>
                      <a:pt x="2808" y="597"/>
                    </a:lnTo>
                    <a:lnTo>
                      <a:pt x="2803" y="597"/>
                    </a:lnTo>
                    <a:lnTo>
                      <a:pt x="2801" y="593"/>
                    </a:lnTo>
                    <a:lnTo>
                      <a:pt x="2796" y="597"/>
                    </a:lnTo>
                    <a:lnTo>
                      <a:pt x="2794" y="595"/>
                    </a:lnTo>
                    <a:lnTo>
                      <a:pt x="2796" y="593"/>
                    </a:lnTo>
                    <a:lnTo>
                      <a:pt x="2799" y="590"/>
                    </a:lnTo>
                    <a:lnTo>
                      <a:pt x="2798" y="588"/>
                    </a:lnTo>
                    <a:lnTo>
                      <a:pt x="2798" y="585"/>
                    </a:lnTo>
                    <a:lnTo>
                      <a:pt x="2799" y="585"/>
                    </a:lnTo>
                    <a:lnTo>
                      <a:pt x="2798" y="580"/>
                    </a:lnTo>
                    <a:lnTo>
                      <a:pt x="2794" y="578"/>
                    </a:lnTo>
                    <a:lnTo>
                      <a:pt x="2798" y="575"/>
                    </a:lnTo>
                    <a:lnTo>
                      <a:pt x="2796" y="572"/>
                    </a:lnTo>
                    <a:lnTo>
                      <a:pt x="2794" y="570"/>
                    </a:lnTo>
                    <a:lnTo>
                      <a:pt x="2796" y="567"/>
                    </a:lnTo>
                    <a:lnTo>
                      <a:pt x="2796" y="562"/>
                    </a:lnTo>
                    <a:lnTo>
                      <a:pt x="2791" y="559"/>
                    </a:lnTo>
                    <a:lnTo>
                      <a:pt x="2789" y="555"/>
                    </a:lnTo>
                    <a:lnTo>
                      <a:pt x="2788" y="555"/>
                    </a:lnTo>
                    <a:lnTo>
                      <a:pt x="2786" y="562"/>
                    </a:lnTo>
                    <a:lnTo>
                      <a:pt x="2783" y="562"/>
                    </a:lnTo>
                    <a:lnTo>
                      <a:pt x="2783" y="567"/>
                    </a:lnTo>
                    <a:lnTo>
                      <a:pt x="2779" y="572"/>
                    </a:lnTo>
                    <a:lnTo>
                      <a:pt x="2778" y="572"/>
                    </a:lnTo>
                    <a:lnTo>
                      <a:pt x="2774" y="567"/>
                    </a:lnTo>
                    <a:lnTo>
                      <a:pt x="2773" y="567"/>
                    </a:lnTo>
                    <a:lnTo>
                      <a:pt x="2771" y="567"/>
                    </a:lnTo>
                    <a:lnTo>
                      <a:pt x="2769" y="564"/>
                    </a:lnTo>
                    <a:lnTo>
                      <a:pt x="2764" y="564"/>
                    </a:lnTo>
                    <a:lnTo>
                      <a:pt x="2763" y="565"/>
                    </a:lnTo>
                    <a:lnTo>
                      <a:pt x="2761" y="565"/>
                    </a:lnTo>
                    <a:lnTo>
                      <a:pt x="2759" y="568"/>
                    </a:lnTo>
                    <a:lnTo>
                      <a:pt x="2756" y="570"/>
                    </a:lnTo>
                    <a:lnTo>
                      <a:pt x="2754" y="572"/>
                    </a:lnTo>
                    <a:lnTo>
                      <a:pt x="2746" y="572"/>
                    </a:lnTo>
                    <a:lnTo>
                      <a:pt x="2743" y="575"/>
                    </a:lnTo>
                    <a:lnTo>
                      <a:pt x="2740" y="575"/>
                    </a:lnTo>
                    <a:lnTo>
                      <a:pt x="2738" y="577"/>
                    </a:lnTo>
                    <a:lnTo>
                      <a:pt x="2731" y="575"/>
                    </a:lnTo>
                    <a:lnTo>
                      <a:pt x="2726" y="583"/>
                    </a:lnTo>
                    <a:lnTo>
                      <a:pt x="2723" y="585"/>
                    </a:lnTo>
                    <a:lnTo>
                      <a:pt x="2725" y="592"/>
                    </a:lnTo>
                    <a:lnTo>
                      <a:pt x="2720" y="593"/>
                    </a:lnTo>
                    <a:lnTo>
                      <a:pt x="2720" y="597"/>
                    </a:lnTo>
                    <a:lnTo>
                      <a:pt x="2723" y="598"/>
                    </a:lnTo>
                    <a:lnTo>
                      <a:pt x="2723" y="603"/>
                    </a:lnTo>
                    <a:lnTo>
                      <a:pt x="2728" y="610"/>
                    </a:lnTo>
                    <a:lnTo>
                      <a:pt x="2725" y="613"/>
                    </a:lnTo>
                    <a:lnTo>
                      <a:pt x="2721" y="628"/>
                    </a:lnTo>
                    <a:lnTo>
                      <a:pt x="2728" y="635"/>
                    </a:lnTo>
                    <a:lnTo>
                      <a:pt x="2723" y="637"/>
                    </a:lnTo>
                    <a:lnTo>
                      <a:pt x="2725" y="637"/>
                    </a:lnTo>
                    <a:lnTo>
                      <a:pt x="2725" y="642"/>
                    </a:lnTo>
                    <a:lnTo>
                      <a:pt x="2720" y="647"/>
                    </a:lnTo>
                    <a:lnTo>
                      <a:pt x="2720" y="653"/>
                    </a:lnTo>
                    <a:lnTo>
                      <a:pt x="2716" y="657"/>
                    </a:lnTo>
                    <a:lnTo>
                      <a:pt x="2716" y="662"/>
                    </a:lnTo>
                    <a:lnTo>
                      <a:pt x="2713" y="670"/>
                    </a:lnTo>
                    <a:lnTo>
                      <a:pt x="2718" y="675"/>
                    </a:lnTo>
                    <a:lnTo>
                      <a:pt x="2715" y="678"/>
                    </a:lnTo>
                    <a:lnTo>
                      <a:pt x="2721" y="686"/>
                    </a:lnTo>
                    <a:lnTo>
                      <a:pt x="2718" y="688"/>
                    </a:lnTo>
                    <a:lnTo>
                      <a:pt x="2716" y="691"/>
                    </a:lnTo>
                    <a:lnTo>
                      <a:pt x="2721" y="693"/>
                    </a:lnTo>
                    <a:lnTo>
                      <a:pt x="2723" y="691"/>
                    </a:lnTo>
                    <a:lnTo>
                      <a:pt x="2728" y="691"/>
                    </a:lnTo>
                    <a:lnTo>
                      <a:pt x="2726" y="690"/>
                    </a:lnTo>
                    <a:lnTo>
                      <a:pt x="2728" y="688"/>
                    </a:lnTo>
                    <a:lnTo>
                      <a:pt x="2733" y="691"/>
                    </a:lnTo>
                    <a:lnTo>
                      <a:pt x="2735" y="691"/>
                    </a:lnTo>
                    <a:lnTo>
                      <a:pt x="2735" y="688"/>
                    </a:lnTo>
                    <a:lnTo>
                      <a:pt x="2735" y="688"/>
                    </a:lnTo>
                    <a:lnTo>
                      <a:pt x="2738" y="690"/>
                    </a:lnTo>
                    <a:lnTo>
                      <a:pt x="2743" y="691"/>
                    </a:lnTo>
                    <a:lnTo>
                      <a:pt x="2743" y="693"/>
                    </a:lnTo>
                    <a:lnTo>
                      <a:pt x="2743" y="695"/>
                    </a:lnTo>
                    <a:lnTo>
                      <a:pt x="2746" y="700"/>
                    </a:lnTo>
                    <a:lnTo>
                      <a:pt x="2746" y="701"/>
                    </a:lnTo>
                    <a:lnTo>
                      <a:pt x="2743" y="701"/>
                    </a:lnTo>
                    <a:lnTo>
                      <a:pt x="2740" y="703"/>
                    </a:lnTo>
                    <a:lnTo>
                      <a:pt x="2736" y="701"/>
                    </a:lnTo>
                    <a:lnTo>
                      <a:pt x="2733" y="703"/>
                    </a:lnTo>
                    <a:lnTo>
                      <a:pt x="2731" y="705"/>
                    </a:lnTo>
                    <a:lnTo>
                      <a:pt x="2735" y="708"/>
                    </a:lnTo>
                    <a:lnTo>
                      <a:pt x="2728" y="713"/>
                    </a:lnTo>
                    <a:lnTo>
                      <a:pt x="2725" y="711"/>
                    </a:lnTo>
                    <a:lnTo>
                      <a:pt x="2725" y="708"/>
                    </a:lnTo>
                    <a:lnTo>
                      <a:pt x="2721" y="706"/>
                    </a:lnTo>
                    <a:lnTo>
                      <a:pt x="2718" y="708"/>
                    </a:lnTo>
                    <a:lnTo>
                      <a:pt x="2716" y="706"/>
                    </a:lnTo>
                    <a:lnTo>
                      <a:pt x="2713" y="708"/>
                    </a:lnTo>
                    <a:lnTo>
                      <a:pt x="2713" y="710"/>
                    </a:lnTo>
                    <a:lnTo>
                      <a:pt x="2713" y="715"/>
                    </a:lnTo>
                    <a:lnTo>
                      <a:pt x="2711" y="715"/>
                    </a:lnTo>
                    <a:lnTo>
                      <a:pt x="2710" y="716"/>
                    </a:lnTo>
                    <a:lnTo>
                      <a:pt x="2706" y="720"/>
                    </a:lnTo>
                    <a:lnTo>
                      <a:pt x="2708" y="721"/>
                    </a:lnTo>
                    <a:lnTo>
                      <a:pt x="2706" y="723"/>
                    </a:lnTo>
                    <a:lnTo>
                      <a:pt x="2703" y="723"/>
                    </a:lnTo>
                    <a:lnTo>
                      <a:pt x="2696" y="718"/>
                    </a:lnTo>
                    <a:lnTo>
                      <a:pt x="2693" y="718"/>
                    </a:lnTo>
                    <a:lnTo>
                      <a:pt x="2698" y="723"/>
                    </a:lnTo>
                    <a:lnTo>
                      <a:pt x="2693" y="725"/>
                    </a:lnTo>
                    <a:lnTo>
                      <a:pt x="2693" y="726"/>
                    </a:lnTo>
                    <a:lnTo>
                      <a:pt x="2690" y="730"/>
                    </a:lnTo>
                    <a:lnTo>
                      <a:pt x="2683" y="731"/>
                    </a:lnTo>
                    <a:lnTo>
                      <a:pt x="2681" y="735"/>
                    </a:lnTo>
                    <a:lnTo>
                      <a:pt x="2675" y="726"/>
                    </a:lnTo>
                    <a:lnTo>
                      <a:pt x="2671" y="726"/>
                    </a:lnTo>
                    <a:lnTo>
                      <a:pt x="2668" y="725"/>
                    </a:lnTo>
                    <a:lnTo>
                      <a:pt x="2670" y="723"/>
                    </a:lnTo>
                    <a:lnTo>
                      <a:pt x="2675" y="723"/>
                    </a:lnTo>
                    <a:lnTo>
                      <a:pt x="2673" y="718"/>
                    </a:lnTo>
                    <a:lnTo>
                      <a:pt x="2675" y="716"/>
                    </a:lnTo>
                    <a:lnTo>
                      <a:pt x="2683" y="716"/>
                    </a:lnTo>
                    <a:lnTo>
                      <a:pt x="2691" y="710"/>
                    </a:lnTo>
                    <a:lnTo>
                      <a:pt x="2690" y="708"/>
                    </a:lnTo>
                    <a:lnTo>
                      <a:pt x="2686" y="706"/>
                    </a:lnTo>
                    <a:lnTo>
                      <a:pt x="2681" y="711"/>
                    </a:lnTo>
                    <a:lnTo>
                      <a:pt x="2676" y="710"/>
                    </a:lnTo>
                    <a:lnTo>
                      <a:pt x="2675" y="708"/>
                    </a:lnTo>
                    <a:lnTo>
                      <a:pt x="2671" y="705"/>
                    </a:lnTo>
                    <a:lnTo>
                      <a:pt x="2666" y="705"/>
                    </a:lnTo>
                    <a:lnTo>
                      <a:pt x="2660" y="703"/>
                    </a:lnTo>
                    <a:lnTo>
                      <a:pt x="2653" y="703"/>
                    </a:lnTo>
                    <a:lnTo>
                      <a:pt x="2655" y="706"/>
                    </a:lnTo>
                    <a:lnTo>
                      <a:pt x="2651" y="706"/>
                    </a:lnTo>
                    <a:lnTo>
                      <a:pt x="2648" y="705"/>
                    </a:lnTo>
                    <a:lnTo>
                      <a:pt x="2648" y="703"/>
                    </a:lnTo>
                    <a:lnTo>
                      <a:pt x="2642" y="703"/>
                    </a:lnTo>
                    <a:lnTo>
                      <a:pt x="2633" y="701"/>
                    </a:lnTo>
                    <a:lnTo>
                      <a:pt x="2630" y="703"/>
                    </a:lnTo>
                    <a:lnTo>
                      <a:pt x="2627" y="701"/>
                    </a:lnTo>
                    <a:lnTo>
                      <a:pt x="2620" y="700"/>
                    </a:lnTo>
                    <a:lnTo>
                      <a:pt x="2613" y="708"/>
                    </a:lnTo>
                    <a:lnTo>
                      <a:pt x="2610" y="708"/>
                    </a:lnTo>
                    <a:lnTo>
                      <a:pt x="2610" y="710"/>
                    </a:lnTo>
                    <a:lnTo>
                      <a:pt x="2617" y="715"/>
                    </a:lnTo>
                    <a:lnTo>
                      <a:pt x="2608" y="716"/>
                    </a:lnTo>
                    <a:lnTo>
                      <a:pt x="2608" y="713"/>
                    </a:lnTo>
                    <a:lnTo>
                      <a:pt x="2605" y="718"/>
                    </a:lnTo>
                    <a:lnTo>
                      <a:pt x="2610" y="721"/>
                    </a:lnTo>
                    <a:lnTo>
                      <a:pt x="2612" y="720"/>
                    </a:lnTo>
                    <a:lnTo>
                      <a:pt x="2615" y="721"/>
                    </a:lnTo>
                    <a:lnTo>
                      <a:pt x="2615" y="725"/>
                    </a:lnTo>
                    <a:lnTo>
                      <a:pt x="2605" y="728"/>
                    </a:lnTo>
                    <a:lnTo>
                      <a:pt x="2602" y="725"/>
                    </a:lnTo>
                    <a:lnTo>
                      <a:pt x="2595" y="725"/>
                    </a:lnTo>
                    <a:lnTo>
                      <a:pt x="2592" y="726"/>
                    </a:lnTo>
                    <a:lnTo>
                      <a:pt x="2593" y="730"/>
                    </a:lnTo>
                    <a:lnTo>
                      <a:pt x="2588" y="730"/>
                    </a:lnTo>
                    <a:lnTo>
                      <a:pt x="2587" y="731"/>
                    </a:lnTo>
                    <a:lnTo>
                      <a:pt x="2583" y="731"/>
                    </a:lnTo>
                    <a:lnTo>
                      <a:pt x="2582" y="728"/>
                    </a:lnTo>
                    <a:lnTo>
                      <a:pt x="2572" y="728"/>
                    </a:lnTo>
                    <a:lnTo>
                      <a:pt x="2568" y="730"/>
                    </a:lnTo>
                    <a:lnTo>
                      <a:pt x="2558" y="730"/>
                    </a:lnTo>
                    <a:lnTo>
                      <a:pt x="2553" y="731"/>
                    </a:lnTo>
                    <a:lnTo>
                      <a:pt x="2553" y="735"/>
                    </a:lnTo>
                    <a:lnTo>
                      <a:pt x="2560" y="738"/>
                    </a:lnTo>
                    <a:lnTo>
                      <a:pt x="2557" y="741"/>
                    </a:lnTo>
                    <a:lnTo>
                      <a:pt x="2555" y="746"/>
                    </a:lnTo>
                    <a:lnTo>
                      <a:pt x="2550" y="743"/>
                    </a:lnTo>
                    <a:lnTo>
                      <a:pt x="2547" y="741"/>
                    </a:lnTo>
                    <a:lnTo>
                      <a:pt x="2548" y="736"/>
                    </a:lnTo>
                    <a:lnTo>
                      <a:pt x="2544" y="733"/>
                    </a:lnTo>
                    <a:lnTo>
                      <a:pt x="2542" y="736"/>
                    </a:lnTo>
                    <a:lnTo>
                      <a:pt x="2539" y="738"/>
                    </a:lnTo>
                    <a:lnTo>
                      <a:pt x="2534" y="738"/>
                    </a:lnTo>
                    <a:lnTo>
                      <a:pt x="2529" y="741"/>
                    </a:lnTo>
                    <a:lnTo>
                      <a:pt x="2524" y="740"/>
                    </a:lnTo>
                    <a:lnTo>
                      <a:pt x="2517" y="745"/>
                    </a:lnTo>
                    <a:lnTo>
                      <a:pt x="2509" y="745"/>
                    </a:lnTo>
                    <a:lnTo>
                      <a:pt x="2500" y="751"/>
                    </a:lnTo>
                    <a:lnTo>
                      <a:pt x="2495" y="751"/>
                    </a:lnTo>
                    <a:lnTo>
                      <a:pt x="2492" y="748"/>
                    </a:lnTo>
                    <a:lnTo>
                      <a:pt x="2489" y="748"/>
                    </a:lnTo>
                    <a:lnTo>
                      <a:pt x="2489" y="753"/>
                    </a:lnTo>
                    <a:lnTo>
                      <a:pt x="2479" y="760"/>
                    </a:lnTo>
                    <a:lnTo>
                      <a:pt x="2479" y="763"/>
                    </a:lnTo>
                    <a:lnTo>
                      <a:pt x="2474" y="768"/>
                    </a:lnTo>
                    <a:lnTo>
                      <a:pt x="2472" y="773"/>
                    </a:lnTo>
                    <a:lnTo>
                      <a:pt x="2479" y="781"/>
                    </a:lnTo>
                    <a:lnTo>
                      <a:pt x="2477" y="789"/>
                    </a:lnTo>
                    <a:lnTo>
                      <a:pt x="2470" y="796"/>
                    </a:lnTo>
                    <a:lnTo>
                      <a:pt x="2467" y="804"/>
                    </a:lnTo>
                    <a:lnTo>
                      <a:pt x="2469" y="809"/>
                    </a:lnTo>
                    <a:lnTo>
                      <a:pt x="2467" y="818"/>
                    </a:lnTo>
                    <a:lnTo>
                      <a:pt x="2470" y="821"/>
                    </a:lnTo>
                    <a:lnTo>
                      <a:pt x="2470" y="826"/>
                    </a:lnTo>
                    <a:lnTo>
                      <a:pt x="2467" y="826"/>
                    </a:lnTo>
                    <a:lnTo>
                      <a:pt x="2465" y="828"/>
                    </a:lnTo>
                    <a:lnTo>
                      <a:pt x="2464" y="833"/>
                    </a:lnTo>
                    <a:lnTo>
                      <a:pt x="2462" y="834"/>
                    </a:lnTo>
                    <a:lnTo>
                      <a:pt x="2465" y="841"/>
                    </a:lnTo>
                    <a:lnTo>
                      <a:pt x="2460" y="844"/>
                    </a:lnTo>
                    <a:lnTo>
                      <a:pt x="2459" y="851"/>
                    </a:lnTo>
                    <a:lnTo>
                      <a:pt x="2452" y="858"/>
                    </a:lnTo>
                    <a:lnTo>
                      <a:pt x="2454" y="863"/>
                    </a:lnTo>
                    <a:lnTo>
                      <a:pt x="2450" y="864"/>
                    </a:lnTo>
                    <a:lnTo>
                      <a:pt x="2449" y="872"/>
                    </a:lnTo>
                    <a:lnTo>
                      <a:pt x="2447" y="872"/>
                    </a:lnTo>
                    <a:lnTo>
                      <a:pt x="2444" y="882"/>
                    </a:lnTo>
                    <a:lnTo>
                      <a:pt x="2444" y="891"/>
                    </a:lnTo>
                    <a:lnTo>
                      <a:pt x="2442" y="894"/>
                    </a:lnTo>
                    <a:lnTo>
                      <a:pt x="2446" y="899"/>
                    </a:lnTo>
                    <a:lnTo>
                      <a:pt x="2442" y="904"/>
                    </a:lnTo>
                    <a:lnTo>
                      <a:pt x="2441" y="909"/>
                    </a:lnTo>
                    <a:lnTo>
                      <a:pt x="2436" y="916"/>
                    </a:lnTo>
                    <a:lnTo>
                      <a:pt x="2436" y="917"/>
                    </a:lnTo>
                    <a:lnTo>
                      <a:pt x="2434" y="917"/>
                    </a:lnTo>
                    <a:lnTo>
                      <a:pt x="2434" y="924"/>
                    </a:lnTo>
                    <a:lnTo>
                      <a:pt x="2427" y="929"/>
                    </a:lnTo>
                    <a:lnTo>
                      <a:pt x="2426" y="937"/>
                    </a:lnTo>
                    <a:lnTo>
                      <a:pt x="2419" y="942"/>
                    </a:lnTo>
                    <a:lnTo>
                      <a:pt x="2419" y="946"/>
                    </a:lnTo>
                    <a:lnTo>
                      <a:pt x="2414" y="952"/>
                    </a:lnTo>
                    <a:lnTo>
                      <a:pt x="2414" y="957"/>
                    </a:lnTo>
                    <a:lnTo>
                      <a:pt x="2411" y="961"/>
                    </a:lnTo>
                    <a:lnTo>
                      <a:pt x="2414" y="964"/>
                    </a:lnTo>
                    <a:lnTo>
                      <a:pt x="2417" y="967"/>
                    </a:lnTo>
                    <a:lnTo>
                      <a:pt x="2422" y="965"/>
                    </a:lnTo>
                    <a:lnTo>
                      <a:pt x="2427" y="969"/>
                    </a:lnTo>
                    <a:lnTo>
                      <a:pt x="2431" y="969"/>
                    </a:lnTo>
                    <a:lnTo>
                      <a:pt x="2437" y="965"/>
                    </a:lnTo>
                    <a:lnTo>
                      <a:pt x="2441" y="964"/>
                    </a:lnTo>
                    <a:lnTo>
                      <a:pt x="2446" y="962"/>
                    </a:lnTo>
                    <a:lnTo>
                      <a:pt x="2447" y="962"/>
                    </a:lnTo>
                    <a:lnTo>
                      <a:pt x="2452" y="961"/>
                    </a:lnTo>
                    <a:lnTo>
                      <a:pt x="2452" y="972"/>
                    </a:lnTo>
                    <a:lnTo>
                      <a:pt x="2459" y="979"/>
                    </a:lnTo>
                    <a:lnTo>
                      <a:pt x="2460" y="985"/>
                    </a:lnTo>
                    <a:lnTo>
                      <a:pt x="2459" y="992"/>
                    </a:lnTo>
                    <a:lnTo>
                      <a:pt x="2465" y="995"/>
                    </a:lnTo>
                    <a:lnTo>
                      <a:pt x="2469" y="992"/>
                    </a:lnTo>
                    <a:lnTo>
                      <a:pt x="2470" y="992"/>
                    </a:lnTo>
                    <a:lnTo>
                      <a:pt x="2474" y="990"/>
                    </a:lnTo>
                    <a:lnTo>
                      <a:pt x="2475" y="987"/>
                    </a:lnTo>
                    <a:lnTo>
                      <a:pt x="2479" y="985"/>
                    </a:lnTo>
                    <a:lnTo>
                      <a:pt x="2480" y="989"/>
                    </a:lnTo>
                    <a:lnTo>
                      <a:pt x="2484" y="985"/>
                    </a:lnTo>
                    <a:lnTo>
                      <a:pt x="2489" y="985"/>
                    </a:lnTo>
                    <a:lnTo>
                      <a:pt x="2487" y="989"/>
                    </a:lnTo>
                    <a:lnTo>
                      <a:pt x="2484" y="992"/>
                    </a:lnTo>
                    <a:lnTo>
                      <a:pt x="2485" y="997"/>
                    </a:lnTo>
                    <a:lnTo>
                      <a:pt x="2482" y="997"/>
                    </a:lnTo>
                    <a:lnTo>
                      <a:pt x="2479" y="1000"/>
                    </a:lnTo>
                    <a:lnTo>
                      <a:pt x="2480" y="1002"/>
                    </a:lnTo>
                    <a:lnTo>
                      <a:pt x="2490" y="1002"/>
                    </a:lnTo>
                    <a:lnTo>
                      <a:pt x="2495" y="999"/>
                    </a:lnTo>
                    <a:lnTo>
                      <a:pt x="2499" y="992"/>
                    </a:lnTo>
                    <a:lnTo>
                      <a:pt x="2497" y="987"/>
                    </a:lnTo>
                    <a:lnTo>
                      <a:pt x="2499" y="984"/>
                    </a:lnTo>
                    <a:lnTo>
                      <a:pt x="2502" y="990"/>
                    </a:lnTo>
                    <a:lnTo>
                      <a:pt x="2500" y="995"/>
                    </a:lnTo>
                    <a:lnTo>
                      <a:pt x="2502" y="1000"/>
                    </a:lnTo>
                    <a:lnTo>
                      <a:pt x="2505" y="999"/>
                    </a:lnTo>
                    <a:lnTo>
                      <a:pt x="2507" y="994"/>
                    </a:lnTo>
                    <a:lnTo>
                      <a:pt x="2504" y="985"/>
                    </a:lnTo>
                    <a:lnTo>
                      <a:pt x="2505" y="982"/>
                    </a:lnTo>
                    <a:lnTo>
                      <a:pt x="2502" y="979"/>
                    </a:lnTo>
                    <a:lnTo>
                      <a:pt x="2499" y="970"/>
                    </a:lnTo>
                    <a:lnTo>
                      <a:pt x="2504" y="970"/>
                    </a:lnTo>
                    <a:lnTo>
                      <a:pt x="2509" y="972"/>
                    </a:lnTo>
                    <a:lnTo>
                      <a:pt x="2509" y="975"/>
                    </a:lnTo>
                    <a:lnTo>
                      <a:pt x="2510" y="977"/>
                    </a:lnTo>
                    <a:lnTo>
                      <a:pt x="2512" y="977"/>
                    </a:lnTo>
                    <a:lnTo>
                      <a:pt x="2515" y="974"/>
                    </a:lnTo>
                    <a:lnTo>
                      <a:pt x="2519" y="974"/>
                    </a:lnTo>
                    <a:lnTo>
                      <a:pt x="2525" y="970"/>
                    </a:lnTo>
                    <a:lnTo>
                      <a:pt x="2530" y="974"/>
                    </a:lnTo>
                    <a:lnTo>
                      <a:pt x="2535" y="974"/>
                    </a:lnTo>
                    <a:lnTo>
                      <a:pt x="2540" y="977"/>
                    </a:lnTo>
                    <a:lnTo>
                      <a:pt x="2542" y="982"/>
                    </a:lnTo>
                    <a:lnTo>
                      <a:pt x="2545" y="984"/>
                    </a:lnTo>
                    <a:lnTo>
                      <a:pt x="2552" y="985"/>
                    </a:lnTo>
                    <a:lnTo>
                      <a:pt x="2555" y="989"/>
                    </a:lnTo>
                    <a:lnTo>
                      <a:pt x="2565" y="992"/>
                    </a:lnTo>
                    <a:lnTo>
                      <a:pt x="2567" y="994"/>
                    </a:lnTo>
                    <a:lnTo>
                      <a:pt x="2570" y="995"/>
                    </a:lnTo>
                    <a:lnTo>
                      <a:pt x="2573" y="999"/>
                    </a:lnTo>
                    <a:lnTo>
                      <a:pt x="2577" y="999"/>
                    </a:lnTo>
                    <a:lnTo>
                      <a:pt x="2580" y="1005"/>
                    </a:lnTo>
                    <a:lnTo>
                      <a:pt x="2578" y="1009"/>
                    </a:lnTo>
                    <a:lnTo>
                      <a:pt x="2577" y="1012"/>
                    </a:lnTo>
                    <a:lnTo>
                      <a:pt x="2573" y="1014"/>
                    </a:lnTo>
                    <a:lnTo>
                      <a:pt x="2578" y="1019"/>
                    </a:lnTo>
                    <a:lnTo>
                      <a:pt x="2582" y="1019"/>
                    </a:lnTo>
                    <a:lnTo>
                      <a:pt x="2588" y="1027"/>
                    </a:lnTo>
                    <a:lnTo>
                      <a:pt x="2588" y="1030"/>
                    </a:lnTo>
                    <a:lnTo>
                      <a:pt x="2587" y="1034"/>
                    </a:lnTo>
                    <a:lnTo>
                      <a:pt x="2587" y="1039"/>
                    </a:lnTo>
                    <a:lnTo>
                      <a:pt x="2592" y="1042"/>
                    </a:lnTo>
                    <a:lnTo>
                      <a:pt x="2595" y="1044"/>
                    </a:lnTo>
                    <a:lnTo>
                      <a:pt x="2598" y="1040"/>
                    </a:lnTo>
                    <a:lnTo>
                      <a:pt x="2598" y="1044"/>
                    </a:lnTo>
                    <a:lnTo>
                      <a:pt x="2597" y="1047"/>
                    </a:lnTo>
                    <a:lnTo>
                      <a:pt x="2598" y="1052"/>
                    </a:lnTo>
                    <a:lnTo>
                      <a:pt x="2602" y="1055"/>
                    </a:lnTo>
                    <a:lnTo>
                      <a:pt x="2598" y="1057"/>
                    </a:lnTo>
                    <a:lnTo>
                      <a:pt x="2598" y="1060"/>
                    </a:lnTo>
                    <a:lnTo>
                      <a:pt x="2600" y="1065"/>
                    </a:lnTo>
                    <a:lnTo>
                      <a:pt x="2598" y="1068"/>
                    </a:lnTo>
                    <a:lnTo>
                      <a:pt x="2600" y="1070"/>
                    </a:lnTo>
                    <a:lnTo>
                      <a:pt x="2600" y="1073"/>
                    </a:lnTo>
                    <a:lnTo>
                      <a:pt x="2598" y="1075"/>
                    </a:lnTo>
                    <a:lnTo>
                      <a:pt x="2600" y="1077"/>
                    </a:lnTo>
                    <a:lnTo>
                      <a:pt x="2598" y="1080"/>
                    </a:lnTo>
                    <a:lnTo>
                      <a:pt x="2602" y="1090"/>
                    </a:lnTo>
                    <a:lnTo>
                      <a:pt x="2600" y="1093"/>
                    </a:lnTo>
                    <a:lnTo>
                      <a:pt x="2602" y="1102"/>
                    </a:lnTo>
                    <a:lnTo>
                      <a:pt x="2602" y="1105"/>
                    </a:lnTo>
                    <a:lnTo>
                      <a:pt x="2602" y="1108"/>
                    </a:lnTo>
                    <a:lnTo>
                      <a:pt x="2607" y="1123"/>
                    </a:lnTo>
                    <a:lnTo>
                      <a:pt x="2610" y="1123"/>
                    </a:lnTo>
                    <a:lnTo>
                      <a:pt x="2615" y="1120"/>
                    </a:lnTo>
                    <a:lnTo>
                      <a:pt x="2615" y="1123"/>
                    </a:lnTo>
                    <a:lnTo>
                      <a:pt x="2612" y="1128"/>
                    </a:lnTo>
                    <a:lnTo>
                      <a:pt x="2610" y="1130"/>
                    </a:lnTo>
                    <a:lnTo>
                      <a:pt x="2612" y="1135"/>
                    </a:lnTo>
                    <a:lnTo>
                      <a:pt x="2613" y="1135"/>
                    </a:lnTo>
                    <a:lnTo>
                      <a:pt x="2622" y="1142"/>
                    </a:lnTo>
                    <a:lnTo>
                      <a:pt x="2620" y="1150"/>
                    </a:lnTo>
                    <a:lnTo>
                      <a:pt x="2622" y="1152"/>
                    </a:lnTo>
                    <a:lnTo>
                      <a:pt x="2622" y="1155"/>
                    </a:lnTo>
                    <a:lnTo>
                      <a:pt x="2623" y="1165"/>
                    </a:lnTo>
                    <a:lnTo>
                      <a:pt x="2627" y="1165"/>
                    </a:lnTo>
                    <a:lnTo>
                      <a:pt x="2627" y="1170"/>
                    </a:lnTo>
                    <a:lnTo>
                      <a:pt x="2625" y="1171"/>
                    </a:lnTo>
                    <a:lnTo>
                      <a:pt x="2625" y="1178"/>
                    </a:lnTo>
                    <a:lnTo>
                      <a:pt x="2628" y="1183"/>
                    </a:lnTo>
                    <a:lnTo>
                      <a:pt x="2628" y="1188"/>
                    </a:lnTo>
                    <a:lnTo>
                      <a:pt x="2622" y="1195"/>
                    </a:lnTo>
                    <a:lnTo>
                      <a:pt x="2620" y="1201"/>
                    </a:lnTo>
                    <a:lnTo>
                      <a:pt x="2617" y="1208"/>
                    </a:lnTo>
                    <a:lnTo>
                      <a:pt x="2618" y="1216"/>
                    </a:lnTo>
                    <a:lnTo>
                      <a:pt x="2620" y="1216"/>
                    </a:lnTo>
                    <a:lnTo>
                      <a:pt x="2618" y="1223"/>
                    </a:lnTo>
                    <a:lnTo>
                      <a:pt x="2615" y="1226"/>
                    </a:lnTo>
                    <a:lnTo>
                      <a:pt x="2615" y="1233"/>
                    </a:lnTo>
                    <a:lnTo>
                      <a:pt x="2612" y="1240"/>
                    </a:lnTo>
                    <a:lnTo>
                      <a:pt x="2613" y="1240"/>
                    </a:lnTo>
                    <a:lnTo>
                      <a:pt x="2613" y="1243"/>
                    </a:lnTo>
                    <a:lnTo>
                      <a:pt x="2610" y="1248"/>
                    </a:lnTo>
                    <a:lnTo>
                      <a:pt x="2612" y="1258"/>
                    </a:lnTo>
                    <a:lnTo>
                      <a:pt x="2607" y="1263"/>
                    </a:lnTo>
                    <a:lnTo>
                      <a:pt x="2608" y="1268"/>
                    </a:lnTo>
                    <a:lnTo>
                      <a:pt x="2610" y="1269"/>
                    </a:lnTo>
                    <a:lnTo>
                      <a:pt x="2610" y="1273"/>
                    </a:lnTo>
                    <a:lnTo>
                      <a:pt x="2605" y="1279"/>
                    </a:lnTo>
                    <a:lnTo>
                      <a:pt x="2603" y="1284"/>
                    </a:lnTo>
                    <a:lnTo>
                      <a:pt x="2598" y="1289"/>
                    </a:lnTo>
                    <a:lnTo>
                      <a:pt x="2598" y="1293"/>
                    </a:lnTo>
                    <a:lnTo>
                      <a:pt x="2593" y="1299"/>
                    </a:lnTo>
                    <a:lnTo>
                      <a:pt x="2588" y="1318"/>
                    </a:lnTo>
                    <a:lnTo>
                      <a:pt x="2585" y="1319"/>
                    </a:lnTo>
                    <a:lnTo>
                      <a:pt x="2585" y="1324"/>
                    </a:lnTo>
                    <a:lnTo>
                      <a:pt x="2587" y="1326"/>
                    </a:lnTo>
                    <a:lnTo>
                      <a:pt x="2587" y="1328"/>
                    </a:lnTo>
                    <a:lnTo>
                      <a:pt x="2580" y="1331"/>
                    </a:lnTo>
                    <a:lnTo>
                      <a:pt x="2580" y="1336"/>
                    </a:lnTo>
                    <a:lnTo>
                      <a:pt x="2575" y="1338"/>
                    </a:lnTo>
                    <a:lnTo>
                      <a:pt x="2575" y="1346"/>
                    </a:lnTo>
                    <a:lnTo>
                      <a:pt x="2573" y="1346"/>
                    </a:lnTo>
                    <a:lnTo>
                      <a:pt x="2575" y="1349"/>
                    </a:lnTo>
                    <a:lnTo>
                      <a:pt x="2570" y="1357"/>
                    </a:lnTo>
                    <a:lnTo>
                      <a:pt x="2568" y="1356"/>
                    </a:lnTo>
                    <a:lnTo>
                      <a:pt x="2565" y="1356"/>
                    </a:lnTo>
                    <a:lnTo>
                      <a:pt x="2567" y="1359"/>
                    </a:lnTo>
                    <a:lnTo>
                      <a:pt x="2567" y="1364"/>
                    </a:lnTo>
                    <a:lnTo>
                      <a:pt x="2562" y="1367"/>
                    </a:lnTo>
                    <a:lnTo>
                      <a:pt x="2563" y="1369"/>
                    </a:lnTo>
                    <a:lnTo>
                      <a:pt x="2555" y="1379"/>
                    </a:lnTo>
                    <a:lnTo>
                      <a:pt x="2552" y="1384"/>
                    </a:lnTo>
                    <a:lnTo>
                      <a:pt x="2548" y="1384"/>
                    </a:lnTo>
                    <a:lnTo>
                      <a:pt x="2547" y="1387"/>
                    </a:lnTo>
                    <a:lnTo>
                      <a:pt x="2540" y="1387"/>
                    </a:lnTo>
                    <a:lnTo>
                      <a:pt x="2535" y="1394"/>
                    </a:lnTo>
                    <a:lnTo>
                      <a:pt x="2532" y="1391"/>
                    </a:lnTo>
                    <a:lnTo>
                      <a:pt x="2529" y="1392"/>
                    </a:lnTo>
                    <a:lnTo>
                      <a:pt x="2522" y="1389"/>
                    </a:lnTo>
                    <a:lnTo>
                      <a:pt x="2514" y="1387"/>
                    </a:lnTo>
                    <a:lnTo>
                      <a:pt x="2514" y="1379"/>
                    </a:lnTo>
                    <a:lnTo>
                      <a:pt x="2510" y="1377"/>
                    </a:lnTo>
                    <a:lnTo>
                      <a:pt x="2505" y="1379"/>
                    </a:lnTo>
                    <a:lnTo>
                      <a:pt x="2500" y="1376"/>
                    </a:lnTo>
                    <a:lnTo>
                      <a:pt x="2499" y="1379"/>
                    </a:lnTo>
                    <a:lnTo>
                      <a:pt x="2499" y="1382"/>
                    </a:lnTo>
                    <a:lnTo>
                      <a:pt x="2494" y="1386"/>
                    </a:lnTo>
                    <a:lnTo>
                      <a:pt x="2494" y="1394"/>
                    </a:lnTo>
                    <a:lnTo>
                      <a:pt x="2490" y="1396"/>
                    </a:lnTo>
                    <a:lnTo>
                      <a:pt x="2489" y="1402"/>
                    </a:lnTo>
                    <a:lnTo>
                      <a:pt x="2487" y="1401"/>
                    </a:lnTo>
                    <a:lnTo>
                      <a:pt x="2480" y="1402"/>
                    </a:lnTo>
                    <a:lnTo>
                      <a:pt x="2479" y="1409"/>
                    </a:lnTo>
                    <a:lnTo>
                      <a:pt x="2477" y="1409"/>
                    </a:lnTo>
                    <a:lnTo>
                      <a:pt x="2477" y="1409"/>
                    </a:lnTo>
                    <a:close/>
                    <a:moveTo>
                      <a:pt x="804" y="1424"/>
                    </a:moveTo>
                    <a:lnTo>
                      <a:pt x="799" y="1419"/>
                    </a:lnTo>
                    <a:lnTo>
                      <a:pt x="769" y="1424"/>
                    </a:lnTo>
                    <a:lnTo>
                      <a:pt x="804" y="1424"/>
                    </a:lnTo>
                    <a:lnTo>
                      <a:pt x="804" y="1424"/>
                    </a:lnTo>
                    <a:close/>
                    <a:moveTo>
                      <a:pt x="2834" y="1331"/>
                    </a:moveTo>
                    <a:lnTo>
                      <a:pt x="2836" y="1331"/>
                    </a:lnTo>
                    <a:lnTo>
                      <a:pt x="2841" y="1329"/>
                    </a:lnTo>
                    <a:lnTo>
                      <a:pt x="2841" y="1326"/>
                    </a:lnTo>
                    <a:lnTo>
                      <a:pt x="2838" y="1328"/>
                    </a:lnTo>
                    <a:lnTo>
                      <a:pt x="2834" y="1331"/>
                    </a:lnTo>
                    <a:lnTo>
                      <a:pt x="2834" y="1331"/>
                    </a:lnTo>
                    <a:close/>
                    <a:moveTo>
                      <a:pt x="2475" y="85"/>
                    </a:moveTo>
                    <a:lnTo>
                      <a:pt x="2477" y="83"/>
                    </a:lnTo>
                    <a:lnTo>
                      <a:pt x="2479" y="82"/>
                    </a:lnTo>
                    <a:lnTo>
                      <a:pt x="2475" y="78"/>
                    </a:lnTo>
                    <a:lnTo>
                      <a:pt x="2474" y="82"/>
                    </a:lnTo>
                    <a:lnTo>
                      <a:pt x="2475" y="85"/>
                    </a:lnTo>
                    <a:lnTo>
                      <a:pt x="2475" y="85"/>
                    </a:lnTo>
                    <a:close/>
                    <a:moveTo>
                      <a:pt x="2457" y="80"/>
                    </a:moveTo>
                    <a:lnTo>
                      <a:pt x="2460" y="80"/>
                    </a:lnTo>
                    <a:lnTo>
                      <a:pt x="2462" y="78"/>
                    </a:lnTo>
                    <a:lnTo>
                      <a:pt x="2455" y="77"/>
                    </a:lnTo>
                    <a:lnTo>
                      <a:pt x="2454" y="78"/>
                    </a:lnTo>
                    <a:lnTo>
                      <a:pt x="2457" y="80"/>
                    </a:lnTo>
                    <a:lnTo>
                      <a:pt x="2457" y="80"/>
                    </a:lnTo>
                    <a:close/>
                    <a:moveTo>
                      <a:pt x="2439" y="87"/>
                    </a:moveTo>
                    <a:lnTo>
                      <a:pt x="2441" y="87"/>
                    </a:lnTo>
                    <a:lnTo>
                      <a:pt x="2442" y="85"/>
                    </a:lnTo>
                    <a:lnTo>
                      <a:pt x="2441" y="82"/>
                    </a:lnTo>
                    <a:lnTo>
                      <a:pt x="2437" y="80"/>
                    </a:lnTo>
                    <a:lnTo>
                      <a:pt x="2436" y="83"/>
                    </a:lnTo>
                    <a:lnTo>
                      <a:pt x="2439" y="87"/>
                    </a:lnTo>
                    <a:lnTo>
                      <a:pt x="2439" y="87"/>
                    </a:lnTo>
                    <a:close/>
                    <a:moveTo>
                      <a:pt x="2859" y="552"/>
                    </a:moveTo>
                    <a:lnTo>
                      <a:pt x="2857" y="552"/>
                    </a:lnTo>
                    <a:lnTo>
                      <a:pt x="2859" y="557"/>
                    </a:lnTo>
                    <a:lnTo>
                      <a:pt x="2861" y="555"/>
                    </a:lnTo>
                    <a:lnTo>
                      <a:pt x="2861" y="552"/>
                    </a:lnTo>
                    <a:lnTo>
                      <a:pt x="2859" y="550"/>
                    </a:lnTo>
                    <a:lnTo>
                      <a:pt x="2859" y="552"/>
                    </a:lnTo>
                    <a:lnTo>
                      <a:pt x="2859" y="552"/>
                    </a:lnTo>
                    <a:close/>
                    <a:moveTo>
                      <a:pt x="2852" y="544"/>
                    </a:moveTo>
                    <a:lnTo>
                      <a:pt x="2857" y="547"/>
                    </a:lnTo>
                    <a:lnTo>
                      <a:pt x="2859" y="547"/>
                    </a:lnTo>
                    <a:lnTo>
                      <a:pt x="2859" y="545"/>
                    </a:lnTo>
                    <a:lnTo>
                      <a:pt x="2856" y="540"/>
                    </a:lnTo>
                    <a:lnTo>
                      <a:pt x="2852" y="540"/>
                    </a:lnTo>
                    <a:lnTo>
                      <a:pt x="2852" y="544"/>
                    </a:lnTo>
                    <a:lnTo>
                      <a:pt x="2852" y="544"/>
                    </a:lnTo>
                    <a:close/>
                    <a:moveTo>
                      <a:pt x="456" y="278"/>
                    </a:moveTo>
                    <a:lnTo>
                      <a:pt x="457" y="276"/>
                    </a:lnTo>
                    <a:lnTo>
                      <a:pt x="459" y="274"/>
                    </a:lnTo>
                    <a:lnTo>
                      <a:pt x="465" y="271"/>
                    </a:lnTo>
                    <a:lnTo>
                      <a:pt x="465" y="268"/>
                    </a:lnTo>
                    <a:lnTo>
                      <a:pt x="464" y="268"/>
                    </a:lnTo>
                    <a:lnTo>
                      <a:pt x="459" y="271"/>
                    </a:lnTo>
                    <a:lnTo>
                      <a:pt x="456" y="271"/>
                    </a:lnTo>
                    <a:lnTo>
                      <a:pt x="454" y="274"/>
                    </a:lnTo>
                    <a:lnTo>
                      <a:pt x="456" y="278"/>
                    </a:lnTo>
                    <a:lnTo>
                      <a:pt x="456" y="278"/>
                    </a:lnTo>
                    <a:close/>
                    <a:moveTo>
                      <a:pt x="426" y="417"/>
                    </a:moveTo>
                    <a:lnTo>
                      <a:pt x="432" y="417"/>
                    </a:lnTo>
                    <a:lnTo>
                      <a:pt x="441" y="414"/>
                    </a:lnTo>
                    <a:lnTo>
                      <a:pt x="446" y="412"/>
                    </a:lnTo>
                    <a:lnTo>
                      <a:pt x="451" y="414"/>
                    </a:lnTo>
                    <a:lnTo>
                      <a:pt x="452" y="416"/>
                    </a:lnTo>
                    <a:lnTo>
                      <a:pt x="457" y="417"/>
                    </a:lnTo>
                    <a:lnTo>
                      <a:pt x="462" y="416"/>
                    </a:lnTo>
                    <a:lnTo>
                      <a:pt x="459" y="412"/>
                    </a:lnTo>
                    <a:lnTo>
                      <a:pt x="459" y="409"/>
                    </a:lnTo>
                    <a:lnTo>
                      <a:pt x="462" y="411"/>
                    </a:lnTo>
                    <a:lnTo>
                      <a:pt x="464" y="414"/>
                    </a:lnTo>
                    <a:lnTo>
                      <a:pt x="469" y="416"/>
                    </a:lnTo>
                    <a:lnTo>
                      <a:pt x="475" y="416"/>
                    </a:lnTo>
                    <a:lnTo>
                      <a:pt x="475" y="414"/>
                    </a:lnTo>
                    <a:lnTo>
                      <a:pt x="480" y="414"/>
                    </a:lnTo>
                    <a:lnTo>
                      <a:pt x="482" y="407"/>
                    </a:lnTo>
                    <a:lnTo>
                      <a:pt x="482" y="402"/>
                    </a:lnTo>
                    <a:lnTo>
                      <a:pt x="485" y="399"/>
                    </a:lnTo>
                    <a:lnTo>
                      <a:pt x="485" y="394"/>
                    </a:lnTo>
                    <a:lnTo>
                      <a:pt x="482" y="392"/>
                    </a:lnTo>
                    <a:lnTo>
                      <a:pt x="480" y="386"/>
                    </a:lnTo>
                    <a:lnTo>
                      <a:pt x="475" y="386"/>
                    </a:lnTo>
                    <a:lnTo>
                      <a:pt x="472" y="386"/>
                    </a:lnTo>
                    <a:lnTo>
                      <a:pt x="470" y="384"/>
                    </a:lnTo>
                    <a:lnTo>
                      <a:pt x="474" y="382"/>
                    </a:lnTo>
                    <a:lnTo>
                      <a:pt x="477" y="382"/>
                    </a:lnTo>
                    <a:lnTo>
                      <a:pt x="480" y="382"/>
                    </a:lnTo>
                    <a:lnTo>
                      <a:pt x="482" y="386"/>
                    </a:lnTo>
                    <a:lnTo>
                      <a:pt x="482" y="389"/>
                    </a:lnTo>
                    <a:lnTo>
                      <a:pt x="485" y="389"/>
                    </a:lnTo>
                    <a:lnTo>
                      <a:pt x="487" y="387"/>
                    </a:lnTo>
                    <a:lnTo>
                      <a:pt x="485" y="381"/>
                    </a:lnTo>
                    <a:lnTo>
                      <a:pt x="480" y="374"/>
                    </a:lnTo>
                    <a:lnTo>
                      <a:pt x="475" y="368"/>
                    </a:lnTo>
                    <a:lnTo>
                      <a:pt x="477" y="366"/>
                    </a:lnTo>
                    <a:lnTo>
                      <a:pt x="480" y="369"/>
                    </a:lnTo>
                    <a:lnTo>
                      <a:pt x="480" y="372"/>
                    </a:lnTo>
                    <a:lnTo>
                      <a:pt x="485" y="374"/>
                    </a:lnTo>
                    <a:lnTo>
                      <a:pt x="490" y="376"/>
                    </a:lnTo>
                    <a:lnTo>
                      <a:pt x="490" y="372"/>
                    </a:lnTo>
                    <a:lnTo>
                      <a:pt x="490" y="369"/>
                    </a:lnTo>
                    <a:lnTo>
                      <a:pt x="489" y="368"/>
                    </a:lnTo>
                    <a:lnTo>
                      <a:pt x="489" y="366"/>
                    </a:lnTo>
                    <a:lnTo>
                      <a:pt x="492" y="361"/>
                    </a:lnTo>
                    <a:lnTo>
                      <a:pt x="492" y="358"/>
                    </a:lnTo>
                    <a:lnTo>
                      <a:pt x="487" y="353"/>
                    </a:lnTo>
                    <a:lnTo>
                      <a:pt x="482" y="348"/>
                    </a:lnTo>
                    <a:lnTo>
                      <a:pt x="485" y="348"/>
                    </a:lnTo>
                    <a:lnTo>
                      <a:pt x="490" y="349"/>
                    </a:lnTo>
                    <a:lnTo>
                      <a:pt x="494" y="349"/>
                    </a:lnTo>
                    <a:lnTo>
                      <a:pt x="495" y="344"/>
                    </a:lnTo>
                    <a:lnTo>
                      <a:pt x="494" y="343"/>
                    </a:lnTo>
                    <a:lnTo>
                      <a:pt x="490" y="343"/>
                    </a:lnTo>
                    <a:lnTo>
                      <a:pt x="490" y="338"/>
                    </a:lnTo>
                    <a:lnTo>
                      <a:pt x="494" y="336"/>
                    </a:lnTo>
                    <a:lnTo>
                      <a:pt x="499" y="339"/>
                    </a:lnTo>
                    <a:lnTo>
                      <a:pt x="504" y="341"/>
                    </a:lnTo>
                    <a:lnTo>
                      <a:pt x="507" y="339"/>
                    </a:lnTo>
                    <a:lnTo>
                      <a:pt x="504" y="338"/>
                    </a:lnTo>
                    <a:lnTo>
                      <a:pt x="502" y="334"/>
                    </a:lnTo>
                    <a:lnTo>
                      <a:pt x="507" y="334"/>
                    </a:lnTo>
                    <a:lnTo>
                      <a:pt x="509" y="336"/>
                    </a:lnTo>
                    <a:lnTo>
                      <a:pt x="512" y="333"/>
                    </a:lnTo>
                    <a:lnTo>
                      <a:pt x="514" y="329"/>
                    </a:lnTo>
                    <a:lnTo>
                      <a:pt x="512" y="328"/>
                    </a:lnTo>
                    <a:lnTo>
                      <a:pt x="512" y="326"/>
                    </a:lnTo>
                    <a:lnTo>
                      <a:pt x="519" y="323"/>
                    </a:lnTo>
                    <a:lnTo>
                      <a:pt x="520" y="319"/>
                    </a:lnTo>
                    <a:lnTo>
                      <a:pt x="515" y="318"/>
                    </a:lnTo>
                    <a:lnTo>
                      <a:pt x="514" y="314"/>
                    </a:lnTo>
                    <a:lnTo>
                      <a:pt x="517" y="311"/>
                    </a:lnTo>
                    <a:lnTo>
                      <a:pt x="519" y="314"/>
                    </a:lnTo>
                    <a:lnTo>
                      <a:pt x="522" y="313"/>
                    </a:lnTo>
                    <a:lnTo>
                      <a:pt x="529" y="304"/>
                    </a:lnTo>
                    <a:lnTo>
                      <a:pt x="530" y="299"/>
                    </a:lnTo>
                    <a:lnTo>
                      <a:pt x="534" y="296"/>
                    </a:lnTo>
                    <a:lnTo>
                      <a:pt x="534" y="291"/>
                    </a:lnTo>
                    <a:lnTo>
                      <a:pt x="540" y="288"/>
                    </a:lnTo>
                    <a:lnTo>
                      <a:pt x="544" y="281"/>
                    </a:lnTo>
                    <a:lnTo>
                      <a:pt x="547" y="273"/>
                    </a:lnTo>
                    <a:lnTo>
                      <a:pt x="550" y="273"/>
                    </a:lnTo>
                    <a:lnTo>
                      <a:pt x="560" y="268"/>
                    </a:lnTo>
                    <a:lnTo>
                      <a:pt x="570" y="256"/>
                    </a:lnTo>
                    <a:lnTo>
                      <a:pt x="577" y="251"/>
                    </a:lnTo>
                    <a:lnTo>
                      <a:pt x="580" y="251"/>
                    </a:lnTo>
                    <a:lnTo>
                      <a:pt x="587" y="246"/>
                    </a:lnTo>
                    <a:lnTo>
                      <a:pt x="595" y="245"/>
                    </a:lnTo>
                    <a:lnTo>
                      <a:pt x="598" y="241"/>
                    </a:lnTo>
                    <a:lnTo>
                      <a:pt x="605" y="233"/>
                    </a:lnTo>
                    <a:lnTo>
                      <a:pt x="610" y="231"/>
                    </a:lnTo>
                    <a:lnTo>
                      <a:pt x="612" y="231"/>
                    </a:lnTo>
                    <a:lnTo>
                      <a:pt x="617" y="230"/>
                    </a:lnTo>
                    <a:lnTo>
                      <a:pt x="617" y="226"/>
                    </a:lnTo>
                    <a:lnTo>
                      <a:pt x="615" y="225"/>
                    </a:lnTo>
                    <a:lnTo>
                      <a:pt x="617" y="221"/>
                    </a:lnTo>
                    <a:lnTo>
                      <a:pt x="617" y="216"/>
                    </a:lnTo>
                    <a:lnTo>
                      <a:pt x="617" y="211"/>
                    </a:lnTo>
                    <a:lnTo>
                      <a:pt x="615" y="210"/>
                    </a:lnTo>
                    <a:lnTo>
                      <a:pt x="612" y="210"/>
                    </a:lnTo>
                    <a:lnTo>
                      <a:pt x="612" y="205"/>
                    </a:lnTo>
                    <a:lnTo>
                      <a:pt x="613" y="198"/>
                    </a:lnTo>
                    <a:lnTo>
                      <a:pt x="612" y="196"/>
                    </a:lnTo>
                    <a:lnTo>
                      <a:pt x="607" y="196"/>
                    </a:lnTo>
                    <a:lnTo>
                      <a:pt x="605" y="193"/>
                    </a:lnTo>
                    <a:lnTo>
                      <a:pt x="600" y="193"/>
                    </a:lnTo>
                    <a:lnTo>
                      <a:pt x="598" y="190"/>
                    </a:lnTo>
                    <a:lnTo>
                      <a:pt x="597" y="186"/>
                    </a:lnTo>
                    <a:lnTo>
                      <a:pt x="595" y="185"/>
                    </a:lnTo>
                    <a:lnTo>
                      <a:pt x="590" y="186"/>
                    </a:lnTo>
                    <a:lnTo>
                      <a:pt x="588" y="190"/>
                    </a:lnTo>
                    <a:lnTo>
                      <a:pt x="587" y="188"/>
                    </a:lnTo>
                    <a:lnTo>
                      <a:pt x="582" y="186"/>
                    </a:lnTo>
                    <a:lnTo>
                      <a:pt x="578" y="188"/>
                    </a:lnTo>
                    <a:lnTo>
                      <a:pt x="572" y="191"/>
                    </a:lnTo>
                    <a:lnTo>
                      <a:pt x="572" y="195"/>
                    </a:lnTo>
                    <a:lnTo>
                      <a:pt x="568" y="198"/>
                    </a:lnTo>
                    <a:lnTo>
                      <a:pt x="565" y="198"/>
                    </a:lnTo>
                    <a:lnTo>
                      <a:pt x="562" y="201"/>
                    </a:lnTo>
                    <a:lnTo>
                      <a:pt x="562" y="203"/>
                    </a:lnTo>
                    <a:lnTo>
                      <a:pt x="559" y="208"/>
                    </a:lnTo>
                    <a:lnTo>
                      <a:pt x="557" y="210"/>
                    </a:lnTo>
                    <a:lnTo>
                      <a:pt x="560" y="215"/>
                    </a:lnTo>
                    <a:lnTo>
                      <a:pt x="560" y="216"/>
                    </a:lnTo>
                    <a:lnTo>
                      <a:pt x="557" y="216"/>
                    </a:lnTo>
                    <a:lnTo>
                      <a:pt x="554" y="220"/>
                    </a:lnTo>
                    <a:lnTo>
                      <a:pt x="554" y="223"/>
                    </a:lnTo>
                    <a:lnTo>
                      <a:pt x="552" y="223"/>
                    </a:lnTo>
                    <a:lnTo>
                      <a:pt x="549" y="226"/>
                    </a:lnTo>
                    <a:lnTo>
                      <a:pt x="540" y="231"/>
                    </a:lnTo>
                    <a:lnTo>
                      <a:pt x="539" y="235"/>
                    </a:lnTo>
                    <a:lnTo>
                      <a:pt x="535" y="233"/>
                    </a:lnTo>
                    <a:lnTo>
                      <a:pt x="532" y="233"/>
                    </a:lnTo>
                    <a:lnTo>
                      <a:pt x="529" y="236"/>
                    </a:lnTo>
                    <a:lnTo>
                      <a:pt x="524" y="241"/>
                    </a:lnTo>
                    <a:lnTo>
                      <a:pt x="520" y="243"/>
                    </a:lnTo>
                    <a:lnTo>
                      <a:pt x="519" y="243"/>
                    </a:lnTo>
                    <a:lnTo>
                      <a:pt x="517" y="240"/>
                    </a:lnTo>
                    <a:lnTo>
                      <a:pt x="515" y="240"/>
                    </a:lnTo>
                    <a:lnTo>
                      <a:pt x="515" y="241"/>
                    </a:lnTo>
                    <a:lnTo>
                      <a:pt x="515" y="246"/>
                    </a:lnTo>
                    <a:lnTo>
                      <a:pt x="514" y="248"/>
                    </a:lnTo>
                    <a:lnTo>
                      <a:pt x="512" y="245"/>
                    </a:lnTo>
                    <a:lnTo>
                      <a:pt x="510" y="241"/>
                    </a:lnTo>
                    <a:lnTo>
                      <a:pt x="502" y="241"/>
                    </a:lnTo>
                    <a:lnTo>
                      <a:pt x="494" y="243"/>
                    </a:lnTo>
                    <a:lnTo>
                      <a:pt x="492" y="245"/>
                    </a:lnTo>
                    <a:lnTo>
                      <a:pt x="489" y="246"/>
                    </a:lnTo>
                    <a:lnTo>
                      <a:pt x="487" y="248"/>
                    </a:lnTo>
                    <a:lnTo>
                      <a:pt x="489" y="253"/>
                    </a:lnTo>
                    <a:lnTo>
                      <a:pt x="492" y="256"/>
                    </a:lnTo>
                    <a:lnTo>
                      <a:pt x="490" y="258"/>
                    </a:lnTo>
                    <a:lnTo>
                      <a:pt x="489" y="258"/>
                    </a:lnTo>
                    <a:lnTo>
                      <a:pt x="485" y="261"/>
                    </a:lnTo>
                    <a:lnTo>
                      <a:pt x="484" y="261"/>
                    </a:lnTo>
                    <a:lnTo>
                      <a:pt x="484" y="260"/>
                    </a:lnTo>
                    <a:lnTo>
                      <a:pt x="485" y="258"/>
                    </a:lnTo>
                    <a:lnTo>
                      <a:pt x="485" y="255"/>
                    </a:lnTo>
                    <a:lnTo>
                      <a:pt x="482" y="255"/>
                    </a:lnTo>
                    <a:lnTo>
                      <a:pt x="479" y="260"/>
                    </a:lnTo>
                    <a:lnTo>
                      <a:pt x="475" y="261"/>
                    </a:lnTo>
                    <a:lnTo>
                      <a:pt x="475" y="265"/>
                    </a:lnTo>
                    <a:lnTo>
                      <a:pt x="479" y="266"/>
                    </a:lnTo>
                    <a:lnTo>
                      <a:pt x="475" y="268"/>
                    </a:lnTo>
                    <a:lnTo>
                      <a:pt x="474" y="271"/>
                    </a:lnTo>
                    <a:lnTo>
                      <a:pt x="469" y="271"/>
                    </a:lnTo>
                    <a:lnTo>
                      <a:pt x="465" y="273"/>
                    </a:lnTo>
                    <a:lnTo>
                      <a:pt x="465" y="276"/>
                    </a:lnTo>
                    <a:lnTo>
                      <a:pt x="461" y="278"/>
                    </a:lnTo>
                    <a:lnTo>
                      <a:pt x="459" y="279"/>
                    </a:lnTo>
                    <a:lnTo>
                      <a:pt x="457" y="286"/>
                    </a:lnTo>
                    <a:lnTo>
                      <a:pt x="459" y="288"/>
                    </a:lnTo>
                    <a:lnTo>
                      <a:pt x="461" y="288"/>
                    </a:lnTo>
                    <a:lnTo>
                      <a:pt x="457" y="291"/>
                    </a:lnTo>
                    <a:lnTo>
                      <a:pt x="451" y="291"/>
                    </a:lnTo>
                    <a:lnTo>
                      <a:pt x="447" y="293"/>
                    </a:lnTo>
                    <a:lnTo>
                      <a:pt x="447" y="298"/>
                    </a:lnTo>
                    <a:lnTo>
                      <a:pt x="447" y="301"/>
                    </a:lnTo>
                    <a:lnTo>
                      <a:pt x="451" y="303"/>
                    </a:lnTo>
                    <a:lnTo>
                      <a:pt x="454" y="301"/>
                    </a:lnTo>
                    <a:lnTo>
                      <a:pt x="456" y="303"/>
                    </a:lnTo>
                    <a:lnTo>
                      <a:pt x="454" y="306"/>
                    </a:lnTo>
                    <a:lnTo>
                      <a:pt x="456" y="309"/>
                    </a:lnTo>
                    <a:lnTo>
                      <a:pt x="452" y="311"/>
                    </a:lnTo>
                    <a:lnTo>
                      <a:pt x="449" y="311"/>
                    </a:lnTo>
                    <a:lnTo>
                      <a:pt x="442" y="309"/>
                    </a:lnTo>
                    <a:lnTo>
                      <a:pt x="437" y="311"/>
                    </a:lnTo>
                    <a:lnTo>
                      <a:pt x="436" y="314"/>
                    </a:lnTo>
                    <a:lnTo>
                      <a:pt x="437" y="318"/>
                    </a:lnTo>
                    <a:lnTo>
                      <a:pt x="434" y="321"/>
                    </a:lnTo>
                    <a:lnTo>
                      <a:pt x="431" y="324"/>
                    </a:lnTo>
                    <a:lnTo>
                      <a:pt x="427" y="323"/>
                    </a:lnTo>
                    <a:lnTo>
                      <a:pt x="424" y="321"/>
                    </a:lnTo>
                    <a:lnTo>
                      <a:pt x="422" y="318"/>
                    </a:lnTo>
                    <a:lnTo>
                      <a:pt x="421" y="318"/>
                    </a:lnTo>
                    <a:lnTo>
                      <a:pt x="419" y="324"/>
                    </a:lnTo>
                    <a:lnTo>
                      <a:pt x="421" y="328"/>
                    </a:lnTo>
                    <a:lnTo>
                      <a:pt x="426" y="331"/>
                    </a:lnTo>
                    <a:lnTo>
                      <a:pt x="427" y="331"/>
                    </a:lnTo>
                    <a:lnTo>
                      <a:pt x="429" y="331"/>
                    </a:lnTo>
                    <a:lnTo>
                      <a:pt x="429" y="334"/>
                    </a:lnTo>
                    <a:lnTo>
                      <a:pt x="427" y="339"/>
                    </a:lnTo>
                    <a:lnTo>
                      <a:pt x="429" y="341"/>
                    </a:lnTo>
                    <a:lnTo>
                      <a:pt x="431" y="343"/>
                    </a:lnTo>
                    <a:lnTo>
                      <a:pt x="434" y="339"/>
                    </a:lnTo>
                    <a:lnTo>
                      <a:pt x="436" y="339"/>
                    </a:lnTo>
                    <a:lnTo>
                      <a:pt x="437" y="341"/>
                    </a:lnTo>
                    <a:lnTo>
                      <a:pt x="442" y="341"/>
                    </a:lnTo>
                    <a:lnTo>
                      <a:pt x="446" y="339"/>
                    </a:lnTo>
                    <a:lnTo>
                      <a:pt x="447" y="341"/>
                    </a:lnTo>
                    <a:lnTo>
                      <a:pt x="446" y="343"/>
                    </a:lnTo>
                    <a:lnTo>
                      <a:pt x="442" y="344"/>
                    </a:lnTo>
                    <a:lnTo>
                      <a:pt x="436" y="344"/>
                    </a:lnTo>
                    <a:lnTo>
                      <a:pt x="434" y="346"/>
                    </a:lnTo>
                    <a:lnTo>
                      <a:pt x="431" y="346"/>
                    </a:lnTo>
                    <a:lnTo>
                      <a:pt x="429" y="348"/>
                    </a:lnTo>
                    <a:lnTo>
                      <a:pt x="431" y="353"/>
                    </a:lnTo>
                    <a:lnTo>
                      <a:pt x="434" y="354"/>
                    </a:lnTo>
                    <a:lnTo>
                      <a:pt x="437" y="356"/>
                    </a:lnTo>
                    <a:lnTo>
                      <a:pt x="441" y="354"/>
                    </a:lnTo>
                    <a:lnTo>
                      <a:pt x="442" y="356"/>
                    </a:lnTo>
                    <a:lnTo>
                      <a:pt x="441" y="358"/>
                    </a:lnTo>
                    <a:lnTo>
                      <a:pt x="436" y="359"/>
                    </a:lnTo>
                    <a:lnTo>
                      <a:pt x="431" y="359"/>
                    </a:lnTo>
                    <a:lnTo>
                      <a:pt x="427" y="361"/>
                    </a:lnTo>
                    <a:lnTo>
                      <a:pt x="427" y="363"/>
                    </a:lnTo>
                    <a:lnTo>
                      <a:pt x="429" y="364"/>
                    </a:lnTo>
                    <a:lnTo>
                      <a:pt x="434" y="364"/>
                    </a:lnTo>
                    <a:lnTo>
                      <a:pt x="437" y="364"/>
                    </a:lnTo>
                    <a:lnTo>
                      <a:pt x="437" y="366"/>
                    </a:lnTo>
                    <a:lnTo>
                      <a:pt x="436" y="368"/>
                    </a:lnTo>
                    <a:lnTo>
                      <a:pt x="431" y="368"/>
                    </a:lnTo>
                    <a:lnTo>
                      <a:pt x="431" y="371"/>
                    </a:lnTo>
                    <a:lnTo>
                      <a:pt x="432" y="371"/>
                    </a:lnTo>
                    <a:lnTo>
                      <a:pt x="437" y="371"/>
                    </a:lnTo>
                    <a:lnTo>
                      <a:pt x="446" y="376"/>
                    </a:lnTo>
                    <a:lnTo>
                      <a:pt x="449" y="377"/>
                    </a:lnTo>
                    <a:lnTo>
                      <a:pt x="449" y="377"/>
                    </a:lnTo>
                    <a:lnTo>
                      <a:pt x="449" y="381"/>
                    </a:lnTo>
                    <a:lnTo>
                      <a:pt x="446" y="377"/>
                    </a:lnTo>
                    <a:lnTo>
                      <a:pt x="441" y="376"/>
                    </a:lnTo>
                    <a:lnTo>
                      <a:pt x="437" y="376"/>
                    </a:lnTo>
                    <a:lnTo>
                      <a:pt x="432" y="372"/>
                    </a:lnTo>
                    <a:lnTo>
                      <a:pt x="429" y="372"/>
                    </a:lnTo>
                    <a:lnTo>
                      <a:pt x="426" y="376"/>
                    </a:lnTo>
                    <a:lnTo>
                      <a:pt x="426" y="379"/>
                    </a:lnTo>
                    <a:lnTo>
                      <a:pt x="422" y="381"/>
                    </a:lnTo>
                    <a:lnTo>
                      <a:pt x="424" y="382"/>
                    </a:lnTo>
                    <a:lnTo>
                      <a:pt x="426" y="384"/>
                    </a:lnTo>
                    <a:lnTo>
                      <a:pt x="424" y="386"/>
                    </a:lnTo>
                    <a:lnTo>
                      <a:pt x="422" y="387"/>
                    </a:lnTo>
                    <a:lnTo>
                      <a:pt x="421" y="387"/>
                    </a:lnTo>
                    <a:lnTo>
                      <a:pt x="417" y="389"/>
                    </a:lnTo>
                    <a:lnTo>
                      <a:pt x="416" y="394"/>
                    </a:lnTo>
                    <a:lnTo>
                      <a:pt x="416" y="396"/>
                    </a:lnTo>
                    <a:lnTo>
                      <a:pt x="416" y="397"/>
                    </a:lnTo>
                    <a:lnTo>
                      <a:pt x="411" y="397"/>
                    </a:lnTo>
                    <a:lnTo>
                      <a:pt x="411" y="399"/>
                    </a:lnTo>
                    <a:lnTo>
                      <a:pt x="416" y="404"/>
                    </a:lnTo>
                    <a:lnTo>
                      <a:pt x="421" y="406"/>
                    </a:lnTo>
                    <a:lnTo>
                      <a:pt x="422" y="404"/>
                    </a:lnTo>
                    <a:lnTo>
                      <a:pt x="424" y="402"/>
                    </a:lnTo>
                    <a:lnTo>
                      <a:pt x="427" y="401"/>
                    </a:lnTo>
                    <a:lnTo>
                      <a:pt x="434" y="396"/>
                    </a:lnTo>
                    <a:lnTo>
                      <a:pt x="439" y="394"/>
                    </a:lnTo>
                    <a:lnTo>
                      <a:pt x="444" y="396"/>
                    </a:lnTo>
                    <a:lnTo>
                      <a:pt x="446" y="397"/>
                    </a:lnTo>
                    <a:lnTo>
                      <a:pt x="446" y="399"/>
                    </a:lnTo>
                    <a:lnTo>
                      <a:pt x="444" y="399"/>
                    </a:lnTo>
                    <a:lnTo>
                      <a:pt x="441" y="397"/>
                    </a:lnTo>
                    <a:lnTo>
                      <a:pt x="437" y="397"/>
                    </a:lnTo>
                    <a:lnTo>
                      <a:pt x="436" y="399"/>
                    </a:lnTo>
                    <a:lnTo>
                      <a:pt x="429" y="402"/>
                    </a:lnTo>
                    <a:lnTo>
                      <a:pt x="427" y="406"/>
                    </a:lnTo>
                    <a:lnTo>
                      <a:pt x="426" y="411"/>
                    </a:lnTo>
                    <a:lnTo>
                      <a:pt x="427" y="414"/>
                    </a:lnTo>
                    <a:lnTo>
                      <a:pt x="426" y="416"/>
                    </a:lnTo>
                    <a:lnTo>
                      <a:pt x="426" y="416"/>
                    </a:lnTo>
                    <a:lnTo>
                      <a:pt x="426" y="417"/>
                    </a:lnTo>
                    <a:lnTo>
                      <a:pt x="426" y="417"/>
                    </a:lnTo>
                    <a:close/>
                    <a:moveTo>
                      <a:pt x="447" y="537"/>
                    </a:moveTo>
                    <a:lnTo>
                      <a:pt x="449" y="537"/>
                    </a:lnTo>
                    <a:lnTo>
                      <a:pt x="451" y="535"/>
                    </a:lnTo>
                    <a:lnTo>
                      <a:pt x="447" y="532"/>
                    </a:lnTo>
                    <a:lnTo>
                      <a:pt x="451" y="529"/>
                    </a:lnTo>
                    <a:lnTo>
                      <a:pt x="449" y="525"/>
                    </a:lnTo>
                    <a:lnTo>
                      <a:pt x="442" y="524"/>
                    </a:lnTo>
                    <a:lnTo>
                      <a:pt x="442" y="520"/>
                    </a:lnTo>
                    <a:lnTo>
                      <a:pt x="439" y="519"/>
                    </a:lnTo>
                    <a:lnTo>
                      <a:pt x="432" y="520"/>
                    </a:lnTo>
                    <a:lnTo>
                      <a:pt x="429" y="522"/>
                    </a:lnTo>
                    <a:lnTo>
                      <a:pt x="431" y="525"/>
                    </a:lnTo>
                    <a:lnTo>
                      <a:pt x="434" y="527"/>
                    </a:lnTo>
                    <a:lnTo>
                      <a:pt x="436" y="525"/>
                    </a:lnTo>
                    <a:lnTo>
                      <a:pt x="439" y="527"/>
                    </a:lnTo>
                    <a:lnTo>
                      <a:pt x="441" y="530"/>
                    </a:lnTo>
                    <a:lnTo>
                      <a:pt x="444" y="532"/>
                    </a:lnTo>
                    <a:lnTo>
                      <a:pt x="447" y="537"/>
                    </a:lnTo>
                    <a:lnTo>
                      <a:pt x="447" y="537"/>
                    </a:lnTo>
                    <a:close/>
                    <a:moveTo>
                      <a:pt x="534" y="535"/>
                    </a:moveTo>
                    <a:lnTo>
                      <a:pt x="529" y="532"/>
                    </a:lnTo>
                    <a:lnTo>
                      <a:pt x="527" y="534"/>
                    </a:lnTo>
                    <a:lnTo>
                      <a:pt x="522" y="532"/>
                    </a:lnTo>
                    <a:lnTo>
                      <a:pt x="519" y="527"/>
                    </a:lnTo>
                    <a:lnTo>
                      <a:pt x="514" y="527"/>
                    </a:lnTo>
                    <a:lnTo>
                      <a:pt x="505" y="522"/>
                    </a:lnTo>
                    <a:lnTo>
                      <a:pt x="504" y="517"/>
                    </a:lnTo>
                    <a:lnTo>
                      <a:pt x="499" y="517"/>
                    </a:lnTo>
                    <a:lnTo>
                      <a:pt x="492" y="507"/>
                    </a:lnTo>
                    <a:lnTo>
                      <a:pt x="484" y="499"/>
                    </a:lnTo>
                    <a:lnTo>
                      <a:pt x="480" y="489"/>
                    </a:lnTo>
                    <a:lnTo>
                      <a:pt x="475" y="482"/>
                    </a:lnTo>
                    <a:lnTo>
                      <a:pt x="475" y="470"/>
                    </a:lnTo>
                    <a:lnTo>
                      <a:pt x="472" y="466"/>
                    </a:lnTo>
                    <a:lnTo>
                      <a:pt x="470" y="452"/>
                    </a:lnTo>
                    <a:lnTo>
                      <a:pt x="469" y="451"/>
                    </a:lnTo>
                    <a:lnTo>
                      <a:pt x="470" y="446"/>
                    </a:lnTo>
                    <a:lnTo>
                      <a:pt x="470" y="444"/>
                    </a:lnTo>
                    <a:lnTo>
                      <a:pt x="467" y="442"/>
                    </a:lnTo>
                    <a:lnTo>
                      <a:pt x="462" y="444"/>
                    </a:lnTo>
                    <a:lnTo>
                      <a:pt x="461" y="442"/>
                    </a:lnTo>
                    <a:lnTo>
                      <a:pt x="461" y="441"/>
                    </a:lnTo>
                    <a:lnTo>
                      <a:pt x="467" y="441"/>
                    </a:lnTo>
                    <a:lnTo>
                      <a:pt x="472" y="439"/>
                    </a:lnTo>
                    <a:lnTo>
                      <a:pt x="474" y="431"/>
                    </a:lnTo>
                    <a:lnTo>
                      <a:pt x="472" y="426"/>
                    </a:lnTo>
                    <a:lnTo>
                      <a:pt x="469" y="427"/>
                    </a:lnTo>
                    <a:lnTo>
                      <a:pt x="464" y="427"/>
                    </a:lnTo>
                    <a:lnTo>
                      <a:pt x="465" y="426"/>
                    </a:lnTo>
                    <a:lnTo>
                      <a:pt x="472" y="424"/>
                    </a:lnTo>
                    <a:lnTo>
                      <a:pt x="474" y="421"/>
                    </a:lnTo>
                    <a:lnTo>
                      <a:pt x="472" y="419"/>
                    </a:lnTo>
                    <a:lnTo>
                      <a:pt x="462" y="419"/>
                    </a:lnTo>
                    <a:lnTo>
                      <a:pt x="451" y="417"/>
                    </a:lnTo>
                    <a:lnTo>
                      <a:pt x="447" y="416"/>
                    </a:lnTo>
                    <a:lnTo>
                      <a:pt x="442" y="416"/>
                    </a:lnTo>
                    <a:lnTo>
                      <a:pt x="434" y="421"/>
                    </a:lnTo>
                    <a:lnTo>
                      <a:pt x="426" y="421"/>
                    </a:lnTo>
                    <a:lnTo>
                      <a:pt x="422" y="422"/>
                    </a:lnTo>
                    <a:lnTo>
                      <a:pt x="417" y="426"/>
                    </a:lnTo>
                    <a:lnTo>
                      <a:pt x="416" y="431"/>
                    </a:lnTo>
                    <a:lnTo>
                      <a:pt x="414" y="434"/>
                    </a:lnTo>
                    <a:lnTo>
                      <a:pt x="416" y="439"/>
                    </a:lnTo>
                    <a:lnTo>
                      <a:pt x="421" y="439"/>
                    </a:lnTo>
                    <a:lnTo>
                      <a:pt x="422" y="441"/>
                    </a:lnTo>
                    <a:lnTo>
                      <a:pt x="421" y="442"/>
                    </a:lnTo>
                    <a:lnTo>
                      <a:pt x="416" y="442"/>
                    </a:lnTo>
                    <a:lnTo>
                      <a:pt x="411" y="444"/>
                    </a:lnTo>
                    <a:lnTo>
                      <a:pt x="407" y="451"/>
                    </a:lnTo>
                    <a:lnTo>
                      <a:pt x="407" y="456"/>
                    </a:lnTo>
                    <a:lnTo>
                      <a:pt x="409" y="457"/>
                    </a:lnTo>
                    <a:lnTo>
                      <a:pt x="412" y="457"/>
                    </a:lnTo>
                    <a:lnTo>
                      <a:pt x="419" y="454"/>
                    </a:lnTo>
                    <a:lnTo>
                      <a:pt x="421" y="456"/>
                    </a:lnTo>
                    <a:lnTo>
                      <a:pt x="416" y="459"/>
                    </a:lnTo>
                    <a:lnTo>
                      <a:pt x="416" y="462"/>
                    </a:lnTo>
                    <a:lnTo>
                      <a:pt x="417" y="462"/>
                    </a:lnTo>
                    <a:lnTo>
                      <a:pt x="421" y="459"/>
                    </a:lnTo>
                    <a:lnTo>
                      <a:pt x="424" y="459"/>
                    </a:lnTo>
                    <a:lnTo>
                      <a:pt x="426" y="461"/>
                    </a:lnTo>
                    <a:lnTo>
                      <a:pt x="421" y="464"/>
                    </a:lnTo>
                    <a:lnTo>
                      <a:pt x="421" y="467"/>
                    </a:lnTo>
                    <a:lnTo>
                      <a:pt x="424" y="470"/>
                    </a:lnTo>
                    <a:lnTo>
                      <a:pt x="429" y="470"/>
                    </a:lnTo>
                    <a:lnTo>
                      <a:pt x="426" y="472"/>
                    </a:lnTo>
                    <a:lnTo>
                      <a:pt x="422" y="472"/>
                    </a:lnTo>
                    <a:lnTo>
                      <a:pt x="419" y="474"/>
                    </a:lnTo>
                    <a:lnTo>
                      <a:pt x="419" y="477"/>
                    </a:lnTo>
                    <a:lnTo>
                      <a:pt x="422" y="482"/>
                    </a:lnTo>
                    <a:lnTo>
                      <a:pt x="421" y="484"/>
                    </a:lnTo>
                    <a:lnTo>
                      <a:pt x="417" y="482"/>
                    </a:lnTo>
                    <a:lnTo>
                      <a:pt x="414" y="484"/>
                    </a:lnTo>
                    <a:lnTo>
                      <a:pt x="409" y="482"/>
                    </a:lnTo>
                    <a:lnTo>
                      <a:pt x="407" y="482"/>
                    </a:lnTo>
                    <a:lnTo>
                      <a:pt x="402" y="487"/>
                    </a:lnTo>
                    <a:lnTo>
                      <a:pt x="402" y="490"/>
                    </a:lnTo>
                    <a:lnTo>
                      <a:pt x="404" y="497"/>
                    </a:lnTo>
                    <a:lnTo>
                      <a:pt x="402" y="502"/>
                    </a:lnTo>
                    <a:lnTo>
                      <a:pt x="404" y="505"/>
                    </a:lnTo>
                    <a:lnTo>
                      <a:pt x="411" y="510"/>
                    </a:lnTo>
                    <a:lnTo>
                      <a:pt x="411" y="514"/>
                    </a:lnTo>
                    <a:lnTo>
                      <a:pt x="417" y="517"/>
                    </a:lnTo>
                    <a:lnTo>
                      <a:pt x="422" y="519"/>
                    </a:lnTo>
                    <a:lnTo>
                      <a:pt x="424" y="517"/>
                    </a:lnTo>
                    <a:lnTo>
                      <a:pt x="427" y="517"/>
                    </a:lnTo>
                    <a:lnTo>
                      <a:pt x="432" y="512"/>
                    </a:lnTo>
                    <a:lnTo>
                      <a:pt x="431" y="505"/>
                    </a:lnTo>
                    <a:lnTo>
                      <a:pt x="431" y="502"/>
                    </a:lnTo>
                    <a:lnTo>
                      <a:pt x="434" y="497"/>
                    </a:lnTo>
                    <a:lnTo>
                      <a:pt x="432" y="502"/>
                    </a:lnTo>
                    <a:lnTo>
                      <a:pt x="432" y="505"/>
                    </a:lnTo>
                    <a:lnTo>
                      <a:pt x="434" y="509"/>
                    </a:lnTo>
                    <a:lnTo>
                      <a:pt x="436" y="514"/>
                    </a:lnTo>
                    <a:lnTo>
                      <a:pt x="439" y="515"/>
                    </a:lnTo>
                    <a:lnTo>
                      <a:pt x="442" y="514"/>
                    </a:lnTo>
                    <a:lnTo>
                      <a:pt x="442" y="510"/>
                    </a:lnTo>
                    <a:lnTo>
                      <a:pt x="444" y="505"/>
                    </a:lnTo>
                    <a:lnTo>
                      <a:pt x="446" y="507"/>
                    </a:lnTo>
                    <a:lnTo>
                      <a:pt x="446" y="510"/>
                    </a:lnTo>
                    <a:lnTo>
                      <a:pt x="446" y="514"/>
                    </a:lnTo>
                    <a:lnTo>
                      <a:pt x="451" y="520"/>
                    </a:lnTo>
                    <a:lnTo>
                      <a:pt x="456" y="524"/>
                    </a:lnTo>
                    <a:lnTo>
                      <a:pt x="459" y="524"/>
                    </a:lnTo>
                    <a:lnTo>
                      <a:pt x="462" y="520"/>
                    </a:lnTo>
                    <a:lnTo>
                      <a:pt x="465" y="522"/>
                    </a:lnTo>
                    <a:lnTo>
                      <a:pt x="464" y="524"/>
                    </a:lnTo>
                    <a:lnTo>
                      <a:pt x="461" y="524"/>
                    </a:lnTo>
                    <a:lnTo>
                      <a:pt x="459" y="527"/>
                    </a:lnTo>
                    <a:lnTo>
                      <a:pt x="456" y="529"/>
                    </a:lnTo>
                    <a:lnTo>
                      <a:pt x="456" y="530"/>
                    </a:lnTo>
                    <a:lnTo>
                      <a:pt x="459" y="534"/>
                    </a:lnTo>
                    <a:lnTo>
                      <a:pt x="461" y="537"/>
                    </a:lnTo>
                    <a:lnTo>
                      <a:pt x="457" y="537"/>
                    </a:lnTo>
                    <a:lnTo>
                      <a:pt x="454" y="537"/>
                    </a:lnTo>
                    <a:lnTo>
                      <a:pt x="454" y="540"/>
                    </a:lnTo>
                    <a:lnTo>
                      <a:pt x="457" y="542"/>
                    </a:lnTo>
                    <a:lnTo>
                      <a:pt x="464" y="542"/>
                    </a:lnTo>
                    <a:lnTo>
                      <a:pt x="469" y="545"/>
                    </a:lnTo>
                    <a:lnTo>
                      <a:pt x="474" y="544"/>
                    </a:lnTo>
                    <a:lnTo>
                      <a:pt x="480" y="545"/>
                    </a:lnTo>
                    <a:lnTo>
                      <a:pt x="480" y="542"/>
                    </a:lnTo>
                    <a:lnTo>
                      <a:pt x="482" y="542"/>
                    </a:lnTo>
                    <a:lnTo>
                      <a:pt x="484" y="545"/>
                    </a:lnTo>
                    <a:lnTo>
                      <a:pt x="485" y="552"/>
                    </a:lnTo>
                    <a:lnTo>
                      <a:pt x="490" y="554"/>
                    </a:lnTo>
                    <a:lnTo>
                      <a:pt x="494" y="554"/>
                    </a:lnTo>
                    <a:lnTo>
                      <a:pt x="497" y="550"/>
                    </a:lnTo>
                    <a:lnTo>
                      <a:pt x="495" y="545"/>
                    </a:lnTo>
                    <a:lnTo>
                      <a:pt x="489" y="544"/>
                    </a:lnTo>
                    <a:lnTo>
                      <a:pt x="487" y="542"/>
                    </a:lnTo>
                    <a:lnTo>
                      <a:pt x="489" y="540"/>
                    </a:lnTo>
                    <a:lnTo>
                      <a:pt x="492" y="542"/>
                    </a:lnTo>
                    <a:lnTo>
                      <a:pt x="497" y="544"/>
                    </a:lnTo>
                    <a:lnTo>
                      <a:pt x="499" y="547"/>
                    </a:lnTo>
                    <a:lnTo>
                      <a:pt x="502" y="552"/>
                    </a:lnTo>
                    <a:lnTo>
                      <a:pt x="504" y="552"/>
                    </a:lnTo>
                    <a:lnTo>
                      <a:pt x="504" y="549"/>
                    </a:lnTo>
                    <a:lnTo>
                      <a:pt x="507" y="547"/>
                    </a:lnTo>
                    <a:lnTo>
                      <a:pt x="509" y="550"/>
                    </a:lnTo>
                    <a:lnTo>
                      <a:pt x="515" y="554"/>
                    </a:lnTo>
                    <a:lnTo>
                      <a:pt x="519" y="552"/>
                    </a:lnTo>
                    <a:lnTo>
                      <a:pt x="519" y="550"/>
                    </a:lnTo>
                    <a:lnTo>
                      <a:pt x="514" y="547"/>
                    </a:lnTo>
                    <a:lnTo>
                      <a:pt x="514" y="545"/>
                    </a:lnTo>
                    <a:lnTo>
                      <a:pt x="515" y="545"/>
                    </a:lnTo>
                    <a:lnTo>
                      <a:pt x="520" y="547"/>
                    </a:lnTo>
                    <a:lnTo>
                      <a:pt x="522" y="549"/>
                    </a:lnTo>
                    <a:lnTo>
                      <a:pt x="524" y="549"/>
                    </a:lnTo>
                    <a:lnTo>
                      <a:pt x="525" y="554"/>
                    </a:lnTo>
                    <a:lnTo>
                      <a:pt x="529" y="555"/>
                    </a:lnTo>
                    <a:lnTo>
                      <a:pt x="530" y="554"/>
                    </a:lnTo>
                    <a:lnTo>
                      <a:pt x="532" y="550"/>
                    </a:lnTo>
                    <a:lnTo>
                      <a:pt x="530" y="547"/>
                    </a:lnTo>
                    <a:lnTo>
                      <a:pt x="527" y="547"/>
                    </a:lnTo>
                    <a:lnTo>
                      <a:pt x="524" y="545"/>
                    </a:lnTo>
                    <a:lnTo>
                      <a:pt x="525" y="544"/>
                    </a:lnTo>
                    <a:lnTo>
                      <a:pt x="527" y="545"/>
                    </a:lnTo>
                    <a:lnTo>
                      <a:pt x="530" y="545"/>
                    </a:lnTo>
                    <a:lnTo>
                      <a:pt x="534" y="540"/>
                    </a:lnTo>
                    <a:lnTo>
                      <a:pt x="535" y="539"/>
                    </a:lnTo>
                    <a:lnTo>
                      <a:pt x="534" y="535"/>
                    </a:lnTo>
                    <a:lnTo>
                      <a:pt x="534" y="535"/>
                    </a:lnTo>
                    <a:close/>
                    <a:moveTo>
                      <a:pt x="170" y="809"/>
                    </a:moveTo>
                    <a:lnTo>
                      <a:pt x="168" y="806"/>
                    </a:lnTo>
                    <a:lnTo>
                      <a:pt x="170" y="804"/>
                    </a:lnTo>
                    <a:lnTo>
                      <a:pt x="170" y="801"/>
                    </a:lnTo>
                    <a:lnTo>
                      <a:pt x="167" y="801"/>
                    </a:lnTo>
                    <a:lnTo>
                      <a:pt x="163" y="804"/>
                    </a:lnTo>
                    <a:lnTo>
                      <a:pt x="163" y="808"/>
                    </a:lnTo>
                    <a:lnTo>
                      <a:pt x="167" y="809"/>
                    </a:lnTo>
                    <a:lnTo>
                      <a:pt x="168" y="811"/>
                    </a:lnTo>
                    <a:lnTo>
                      <a:pt x="170" y="811"/>
                    </a:lnTo>
                    <a:lnTo>
                      <a:pt x="170" y="809"/>
                    </a:lnTo>
                    <a:lnTo>
                      <a:pt x="170" y="809"/>
                    </a:lnTo>
                    <a:close/>
                    <a:moveTo>
                      <a:pt x="296" y="738"/>
                    </a:moveTo>
                    <a:lnTo>
                      <a:pt x="298" y="738"/>
                    </a:lnTo>
                    <a:lnTo>
                      <a:pt x="298" y="735"/>
                    </a:lnTo>
                    <a:lnTo>
                      <a:pt x="294" y="733"/>
                    </a:lnTo>
                    <a:lnTo>
                      <a:pt x="293" y="733"/>
                    </a:lnTo>
                    <a:lnTo>
                      <a:pt x="293" y="735"/>
                    </a:lnTo>
                    <a:lnTo>
                      <a:pt x="296" y="738"/>
                    </a:lnTo>
                    <a:lnTo>
                      <a:pt x="296" y="738"/>
                    </a:lnTo>
                    <a:close/>
                    <a:moveTo>
                      <a:pt x="392" y="643"/>
                    </a:moveTo>
                    <a:lnTo>
                      <a:pt x="399" y="642"/>
                    </a:lnTo>
                    <a:lnTo>
                      <a:pt x="404" y="637"/>
                    </a:lnTo>
                    <a:lnTo>
                      <a:pt x="409" y="633"/>
                    </a:lnTo>
                    <a:lnTo>
                      <a:pt x="409" y="625"/>
                    </a:lnTo>
                    <a:lnTo>
                      <a:pt x="412" y="622"/>
                    </a:lnTo>
                    <a:lnTo>
                      <a:pt x="414" y="627"/>
                    </a:lnTo>
                    <a:lnTo>
                      <a:pt x="412" y="632"/>
                    </a:lnTo>
                    <a:lnTo>
                      <a:pt x="416" y="627"/>
                    </a:lnTo>
                    <a:lnTo>
                      <a:pt x="416" y="622"/>
                    </a:lnTo>
                    <a:lnTo>
                      <a:pt x="411" y="617"/>
                    </a:lnTo>
                    <a:lnTo>
                      <a:pt x="394" y="610"/>
                    </a:lnTo>
                    <a:lnTo>
                      <a:pt x="386" y="608"/>
                    </a:lnTo>
                    <a:lnTo>
                      <a:pt x="381" y="612"/>
                    </a:lnTo>
                    <a:lnTo>
                      <a:pt x="377" y="620"/>
                    </a:lnTo>
                    <a:lnTo>
                      <a:pt x="377" y="632"/>
                    </a:lnTo>
                    <a:lnTo>
                      <a:pt x="381" y="637"/>
                    </a:lnTo>
                    <a:lnTo>
                      <a:pt x="382" y="642"/>
                    </a:lnTo>
                    <a:lnTo>
                      <a:pt x="384" y="640"/>
                    </a:lnTo>
                    <a:lnTo>
                      <a:pt x="387" y="643"/>
                    </a:lnTo>
                    <a:lnTo>
                      <a:pt x="386" y="645"/>
                    </a:lnTo>
                    <a:lnTo>
                      <a:pt x="389" y="645"/>
                    </a:lnTo>
                    <a:lnTo>
                      <a:pt x="392" y="643"/>
                    </a:lnTo>
                    <a:lnTo>
                      <a:pt x="392" y="643"/>
                    </a:lnTo>
                    <a:close/>
                    <a:moveTo>
                      <a:pt x="437" y="652"/>
                    </a:moveTo>
                    <a:lnTo>
                      <a:pt x="439" y="652"/>
                    </a:lnTo>
                    <a:lnTo>
                      <a:pt x="439" y="650"/>
                    </a:lnTo>
                    <a:lnTo>
                      <a:pt x="446" y="648"/>
                    </a:lnTo>
                    <a:lnTo>
                      <a:pt x="447" y="647"/>
                    </a:lnTo>
                    <a:lnTo>
                      <a:pt x="442" y="647"/>
                    </a:lnTo>
                    <a:lnTo>
                      <a:pt x="437" y="648"/>
                    </a:lnTo>
                    <a:lnTo>
                      <a:pt x="437" y="652"/>
                    </a:lnTo>
                    <a:lnTo>
                      <a:pt x="437" y="652"/>
                    </a:lnTo>
                    <a:close/>
                    <a:moveTo>
                      <a:pt x="507" y="650"/>
                    </a:moveTo>
                    <a:lnTo>
                      <a:pt x="509" y="652"/>
                    </a:lnTo>
                    <a:lnTo>
                      <a:pt x="512" y="647"/>
                    </a:lnTo>
                    <a:lnTo>
                      <a:pt x="512" y="643"/>
                    </a:lnTo>
                    <a:lnTo>
                      <a:pt x="509" y="645"/>
                    </a:lnTo>
                    <a:lnTo>
                      <a:pt x="507" y="647"/>
                    </a:lnTo>
                    <a:lnTo>
                      <a:pt x="507" y="650"/>
                    </a:lnTo>
                    <a:lnTo>
                      <a:pt x="507" y="650"/>
                    </a:lnTo>
                    <a:close/>
                    <a:moveTo>
                      <a:pt x="497" y="650"/>
                    </a:moveTo>
                    <a:lnTo>
                      <a:pt x="500" y="652"/>
                    </a:lnTo>
                    <a:lnTo>
                      <a:pt x="502" y="648"/>
                    </a:lnTo>
                    <a:lnTo>
                      <a:pt x="500" y="647"/>
                    </a:lnTo>
                    <a:lnTo>
                      <a:pt x="499" y="647"/>
                    </a:lnTo>
                    <a:lnTo>
                      <a:pt x="497" y="650"/>
                    </a:lnTo>
                    <a:lnTo>
                      <a:pt x="497" y="650"/>
                    </a:lnTo>
                    <a:close/>
                    <a:moveTo>
                      <a:pt x="555" y="628"/>
                    </a:moveTo>
                    <a:lnTo>
                      <a:pt x="557" y="628"/>
                    </a:lnTo>
                    <a:lnTo>
                      <a:pt x="560" y="627"/>
                    </a:lnTo>
                    <a:lnTo>
                      <a:pt x="567" y="625"/>
                    </a:lnTo>
                    <a:lnTo>
                      <a:pt x="568" y="623"/>
                    </a:lnTo>
                    <a:lnTo>
                      <a:pt x="564" y="622"/>
                    </a:lnTo>
                    <a:lnTo>
                      <a:pt x="557" y="625"/>
                    </a:lnTo>
                    <a:lnTo>
                      <a:pt x="555" y="628"/>
                    </a:lnTo>
                    <a:lnTo>
                      <a:pt x="555" y="628"/>
                    </a:lnTo>
                    <a:close/>
                    <a:moveTo>
                      <a:pt x="532" y="623"/>
                    </a:moveTo>
                    <a:lnTo>
                      <a:pt x="534" y="627"/>
                    </a:lnTo>
                    <a:lnTo>
                      <a:pt x="537" y="627"/>
                    </a:lnTo>
                    <a:lnTo>
                      <a:pt x="537" y="623"/>
                    </a:lnTo>
                    <a:lnTo>
                      <a:pt x="534" y="622"/>
                    </a:lnTo>
                    <a:lnTo>
                      <a:pt x="532" y="623"/>
                    </a:lnTo>
                    <a:lnTo>
                      <a:pt x="532" y="623"/>
                    </a:lnTo>
                    <a:close/>
                    <a:moveTo>
                      <a:pt x="517" y="623"/>
                    </a:moveTo>
                    <a:lnTo>
                      <a:pt x="520" y="623"/>
                    </a:lnTo>
                    <a:lnTo>
                      <a:pt x="522" y="625"/>
                    </a:lnTo>
                    <a:lnTo>
                      <a:pt x="527" y="627"/>
                    </a:lnTo>
                    <a:lnTo>
                      <a:pt x="525" y="622"/>
                    </a:lnTo>
                    <a:lnTo>
                      <a:pt x="520" y="620"/>
                    </a:lnTo>
                    <a:lnTo>
                      <a:pt x="517" y="623"/>
                    </a:lnTo>
                    <a:lnTo>
                      <a:pt x="517" y="623"/>
                    </a:lnTo>
                    <a:close/>
                    <a:moveTo>
                      <a:pt x="510" y="623"/>
                    </a:moveTo>
                    <a:lnTo>
                      <a:pt x="510" y="625"/>
                    </a:lnTo>
                    <a:lnTo>
                      <a:pt x="514" y="625"/>
                    </a:lnTo>
                    <a:lnTo>
                      <a:pt x="515" y="622"/>
                    </a:lnTo>
                    <a:lnTo>
                      <a:pt x="514" y="622"/>
                    </a:lnTo>
                    <a:lnTo>
                      <a:pt x="510" y="623"/>
                    </a:lnTo>
                    <a:lnTo>
                      <a:pt x="510" y="623"/>
                    </a:lnTo>
                    <a:close/>
                    <a:moveTo>
                      <a:pt x="1027" y="480"/>
                    </a:moveTo>
                    <a:lnTo>
                      <a:pt x="1027" y="485"/>
                    </a:lnTo>
                    <a:lnTo>
                      <a:pt x="1030" y="489"/>
                    </a:lnTo>
                    <a:lnTo>
                      <a:pt x="1030" y="484"/>
                    </a:lnTo>
                    <a:lnTo>
                      <a:pt x="1029" y="480"/>
                    </a:lnTo>
                    <a:lnTo>
                      <a:pt x="1027" y="480"/>
                    </a:lnTo>
                    <a:lnTo>
                      <a:pt x="1027" y="480"/>
                    </a:lnTo>
                    <a:close/>
                    <a:moveTo>
                      <a:pt x="1019" y="467"/>
                    </a:moveTo>
                    <a:lnTo>
                      <a:pt x="1019" y="475"/>
                    </a:lnTo>
                    <a:lnTo>
                      <a:pt x="1020" y="480"/>
                    </a:lnTo>
                    <a:lnTo>
                      <a:pt x="1020" y="487"/>
                    </a:lnTo>
                    <a:lnTo>
                      <a:pt x="1022" y="489"/>
                    </a:lnTo>
                    <a:lnTo>
                      <a:pt x="1024" y="485"/>
                    </a:lnTo>
                    <a:lnTo>
                      <a:pt x="1022" y="472"/>
                    </a:lnTo>
                    <a:lnTo>
                      <a:pt x="1020" y="467"/>
                    </a:lnTo>
                    <a:lnTo>
                      <a:pt x="1019" y="467"/>
                    </a:lnTo>
                    <a:lnTo>
                      <a:pt x="1019" y="467"/>
                    </a:lnTo>
                    <a:close/>
                    <a:moveTo>
                      <a:pt x="1012" y="459"/>
                    </a:moveTo>
                    <a:lnTo>
                      <a:pt x="1014" y="464"/>
                    </a:lnTo>
                    <a:lnTo>
                      <a:pt x="1017" y="466"/>
                    </a:lnTo>
                    <a:lnTo>
                      <a:pt x="1017" y="462"/>
                    </a:lnTo>
                    <a:lnTo>
                      <a:pt x="1014" y="459"/>
                    </a:lnTo>
                    <a:lnTo>
                      <a:pt x="1012" y="459"/>
                    </a:lnTo>
                    <a:lnTo>
                      <a:pt x="1012" y="459"/>
                    </a:lnTo>
                    <a:close/>
                    <a:moveTo>
                      <a:pt x="570" y="592"/>
                    </a:moveTo>
                    <a:lnTo>
                      <a:pt x="572" y="590"/>
                    </a:lnTo>
                    <a:lnTo>
                      <a:pt x="573" y="587"/>
                    </a:lnTo>
                    <a:lnTo>
                      <a:pt x="570" y="585"/>
                    </a:lnTo>
                    <a:lnTo>
                      <a:pt x="570" y="592"/>
                    </a:lnTo>
                    <a:lnTo>
                      <a:pt x="570" y="592"/>
                    </a:lnTo>
                    <a:close/>
                    <a:moveTo>
                      <a:pt x="593" y="608"/>
                    </a:moveTo>
                    <a:lnTo>
                      <a:pt x="593" y="608"/>
                    </a:lnTo>
                    <a:lnTo>
                      <a:pt x="597" y="605"/>
                    </a:lnTo>
                    <a:lnTo>
                      <a:pt x="593" y="607"/>
                    </a:lnTo>
                    <a:lnTo>
                      <a:pt x="593" y="608"/>
                    </a:lnTo>
                    <a:lnTo>
                      <a:pt x="593" y="608"/>
                    </a:lnTo>
                    <a:close/>
                    <a:moveTo>
                      <a:pt x="590" y="602"/>
                    </a:moveTo>
                    <a:lnTo>
                      <a:pt x="588" y="597"/>
                    </a:lnTo>
                    <a:lnTo>
                      <a:pt x="582" y="593"/>
                    </a:lnTo>
                    <a:lnTo>
                      <a:pt x="578" y="590"/>
                    </a:lnTo>
                    <a:lnTo>
                      <a:pt x="577" y="593"/>
                    </a:lnTo>
                    <a:lnTo>
                      <a:pt x="582" y="597"/>
                    </a:lnTo>
                    <a:lnTo>
                      <a:pt x="590" y="602"/>
                    </a:lnTo>
                    <a:lnTo>
                      <a:pt x="590" y="602"/>
                    </a:lnTo>
                    <a:close/>
                    <a:moveTo>
                      <a:pt x="602" y="582"/>
                    </a:moveTo>
                    <a:lnTo>
                      <a:pt x="605" y="577"/>
                    </a:lnTo>
                    <a:lnTo>
                      <a:pt x="603" y="570"/>
                    </a:lnTo>
                    <a:lnTo>
                      <a:pt x="595" y="565"/>
                    </a:lnTo>
                    <a:lnTo>
                      <a:pt x="588" y="559"/>
                    </a:lnTo>
                    <a:lnTo>
                      <a:pt x="583" y="559"/>
                    </a:lnTo>
                    <a:lnTo>
                      <a:pt x="578" y="554"/>
                    </a:lnTo>
                    <a:lnTo>
                      <a:pt x="573" y="552"/>
                    </a:lnTo>
                    <a:lnTo>
                      <a:pt x="572" y="549"/>
                    </a:lnTo>
                    <a:lnTo>
                      <a:pt x="567" y="544"/>
                    </a:lnTo>
                    <a:lnTo>
                      <a:pt x="564" y="544"/>
                    </a:lnTo>
                    <a:lnTo>
                      <a:pt x="560" y="545"/>
                    </a:lnTo>
                    <a:lnTo>
                      <a:pt x="560" y="549"/>
                    </a:lnTo>
                    <a:lnTo>
                      <a:pt x="557" y="550"/>
                    </a:lnTo>
                    <a:lnTo>
                      <a:pt x="560" y="555"/>
                    </a:lnTo>
                    <a:lnTo>
                      <a:pt x="564" y="555"/>
                    </a:lnTo>
                    <a:lnTo>
                      <a:pt x="564" y="557"/>
                    </a:lnTo>
                    <a:lnTo>
                      <a:pt x="560" y="559"/>
                    </a:lnTo>
                    <a:lnTo>
                      <a:pt x="557" y="555"/>
                    </a:lnTo>
                    <a:lnTo>
                      <a:pt x="555" y="555"/>
                    </a:lnTo>
                    <a:lnTo>
                      <a:pt x="557" y="559"/>
                    </a:lnTo>
                    <a:lnTo>
                      <a:pt x="565" y="568"/>
                    </a:lnTo>
                    <a:lnTo>
                      <a:pt x="570" y="570"/>
                    </a:lnTo>
                    <a:lnTo>
                      <a:pt x="573" y="573"/>
                    </a:lnTo>
                    <a:lnTo>
                      <a:pt x="575" y="575"/>
                    </a:lnTo>
                    <a:lnTo>
                      <a:pt x="575" y="570"/>
                    </a:lnTo>
                    <a:lnTo>
                      <a:pt x="580" y="572"/>
                    </a:lnTo>
                    <a:lnTo>
                      <a:pt x="583" y="570"/>
                    </a:lnTo>
                    <a:lnTo>
                      <a:pt x="585" y="572"/>
                    </a:lnTo>
                    <a:lnTo>
                      <a:pt x="587" y="577"/>
                    </a:lnTo>
                    <a:lnTo>
                      <a:pt x="585" y="580"/>
                    </a:lnTo>
                    <a:lnTo>
                      <a:pt x="588" y="582"/>
                    </a:lnTo>
                    <a:lnTo>
                      <a:pt x="595" y="583"/>
                    </a:lnTo>
                    <a:lnTo>
                      <a:pt x="597" y="580"/>
                    </a:lnTo>
                    <a:lnTo>
                      <a:pt x="602" y="582"/>
                    </a:lnTo>
                    <a:lnTo>
                      <a:pt x="602" y="582"/>
                    </a:lnTo>
                    <a:close/>
                    <a:moveTo>
                      <a:pt x="718" y="396"/>
                    </a:moveTo>
                    <a:lnTo>
                      <a:pt x="720" y="396"/>
                    </a:lnTo>
                    <a:lnTo>
                      <a:pt x="718" y="392"/>
                    </a:lnTo>
                    <a:lnTo>
                      <a:pt x="718" y="391"/>
                    </a:lnTo>
                    <a:lnTo>
                      <a:pt x="721" y="391"/>
                    </a:lnTo>
                    <a:lnTo>
                      <a:pt x="723" y="394"/>
                    </a:lnTo>
                    <a:lnTo>
                      <a:pt x="726" y="394"/>
                    </a:lnTo>
                    <a:lnTo>
                      <a:pt x="728" y="394"/>
                    </a:lnTo>
                    <a:lnTo>
                      <a:pt x="731" y="394"/>
                    </a:lnTo>
                    <a:lnTo>
                      <a:pt x="733" y="389"/>
                    </a:lnTo>
                    <a:lnTo>
                      <a:pt x="738" y="386"/>
                    </a:lnTo>
                    <a:lnTo>
                      <a:pt x="743" y="384"/>
                    </a:lnTo>
                    <a:lnTo>
                      <a:pt x="743" y="382"/>
                    </a:lnTo>
                    <a:lnTo>
                      <a:pt x="741" y="377"/>
                    </a:lnTo>
                    <a:lnTo>
                      <a:pt x="735" y="374"/>
                    </a:lnTo>
                    <a:lnTo>
                      <a:pt x="733" y="371"/>
                    </a:lnTo>
                    <a:lnTo>
                      <a:pt x="730" y="368"/>
                    </a:lnTo>
                    <a:lnTo>
                      <a:pt x="726" y="366"/>
                    </a:lnTo>
                    <a:lnTo>
                      <a:pt x="723" y="366"/>
                    </a:lnTo>
                    <a:lnTo>
                      <a:pt x="718" y="371"/>
                    </a:lnTo>
                    <a:lnTo>
                      <a:pt x="715" y="371"/>
                    </a:lnTo>
                    <a:lnTo>
                      <a:pt x="710" y="374"/>
                    </a:lnTo>
                    <a:lnTo>
                      <a:pt x="710" y="377"/>
                    </a:lnTo>
                    <a:lnTo>
                      <a:pt x="713" y="382"/>
                    </a:lnTo>
                    <a:lnTo>
                      <a:pt x="715" y="386"/>
                    </a:lnTo>
                    <a:lnTo>
                      <a:pt x="713" y="392"/>
                    </a:lnTo>
                    <a:lnTo>
                      <a:pt x="718" y="396"/>
                    </a:lnTo>
                    <a:lnTo>
                      <a:pt x="718" y="396"/>
                    </a:lnTo>
                    <a:close/>
                    <a:moveTo>
                      <a:pt x="731" y="580"/>
                    </a:moveTo>
                    <a:lnTo>
                      <a:pt x="731" y="580"/>
                    </a:lnTo>
                    <a:lnTo>
                      <a:pt x="733" y="582"/>
                    </a:lnTo>
                    <a:lnTo>
                      <a:pt x="736" y="582"/>
                    </a:lnTo>
                    <a:lnTo>
                      <a:pt x="740" y="580"/>
                    </a:lnTo>
                    <a:lnTo>
                      <a:pt x="738" y="577"/>
                    </a:lnTo>
                    <a:lnTo>
                      <a:pt x="736" y="573"/>
                    </a:lnTo>
                    <a:lnTo>
                      <a:pt x="733" y="575"/>
                    </a:lnTo>
                    <a:lnTo>
                      <a:pt x="733" y="577"/>
                    </a:lnTo>
                    <a:lnTo>
                      <a:pt x="731" y="580"/>
                    </a:lnTo>
                    <a:lnTo>
                      <a:pt x="731" y="580"/>
                    </a:lnTo>
                    <a:close/>
                    <a:moveTo>
                      <a:pt x="823" y="683"/>
                    </a:moveTo>
                    <a:lnTo>
                      <a:pt x="823" y="685"/>
                    </a:lnTo>
                    <a:lnTo>
                      <a:pt x="826" y="686"/>
                    </a:lnTo>
                    <a:lnTo>
                      <a:pt x="826" y="690"/>
                    </a:lnTo>
                    <a:lnTo>
                      <a:pt x="833" y="691"/>
                    </a:lnTo>
                    <a:lnTo>
                      <a:pt x="838" y="691"/>
                    </a:lnTo>
                    <a:lnTo>
                      <a:pt x="839" y="688"/>
                    </a:lnTo>
                    <a:lnTo>
                      <a:pt x="838" y="685"/>
                    </a:lnTo>
                    <a:lnTo>
                      <a:pt x="833" y="683"/>
                    </a:lnTo>
                    <a:lnTo>
                      <a:pt x="829" y="685"/>
                    </a:lnTo>
                    <a:lnTo>
                      <a:pt x="826" y="683"/>
                    </a:lnTo>
                    <a:lnTo>
                      <a:pt x="823" y="683"/>
                    </a:lnTo>
                    <a:lnTo>
                      <a:pt x="823" y="683"/>
                    </a:lnTo>
                    <a:close/>
                    <a:moveTo>
                      <a:pt x="806" y="392"/>
                    </a:moveTo>
                    <a:lnTo>
                      <a:pt x="806" y="389"/>
                    </a:lnTo>
                    <a:lnTo>
                      <a:pt x="803" y="386"/>
                    </a:lnTo>
                    <a:lnTo>
                      <a:pt x="803" y="382"/>
                    </a:lnTo>
                    <a:lnTo>
                      <a:pt x="806" y="381"/>
                    </a:lnTo>
                    <a:lnTo>
                      <a:pt x="804" y="377"/>
                    </a:lnTo>
                    <a:lnTo>
                      <a:pt x="799" y="377"/>
                    </a:lnTo>
                    <a:lnTo>
                      <a:pt x="796" y="379"/>
                    </a:lnTo>
                    <a:lnTo>
                      <a:pt x="794" y="386"/>
                    </a:lnTo>
                    <a:lnTo>
                      <a:pt x="796" y="389"/>
                    </a:lnTo>
                    <a:lnTo>
                      <a:pt x="799" y="389"/>
                    </a:lnTo>
                    <a:lnTo>
                      <a:pt x="803" y="392"/>
                    </a:lnTo>
                    <a:lnTo>
                      <a:pt x="806" y="392"/>
                    </a:lnTo>
                    <a:lnTo>
                      <a:pt x="806" y="392"/>
                    </a:lnTo>
                    <a:close/>
                    <a:moveTo>
                      <a:pt x="798" y="361"/>
                    </a:moveTo>
                    <a:lnTo>
                      <a:pt x="803" y="358"/>
                    </a:lnTo>
                    <a:lnTo>
                      <a:pt x="806" y="358"/>
                    </a:lnTo>
                    <a:lnTo>
                      <a:pt x="809" y="356"/>
                    </a:lnTo>
                    <a:lnTo>
                      <a:pt x="809" y="353"/>
                    </a:lnTo>
                    <a:lnTo>
                      <a:pt x="809" y="351"/>
                    </a:lnTo>
                    <a:lnTo>
                      <a:pt x="813" y="349"/>
                    </a:lnTo>
                    <a:lnTo>
                      <a:pt x="811" y="348"/>
                    </a:lnTo>
                    <a:lnTo>
                      <a:pt x="808" y="348"/>
                    </a:lnTo>
                    <a:lnTo>
                      <a:pt x="801" y="353"/>
                    </a:lnTo>
                    <a:lnTo>
                      <a:pt x="798" y="358"/>
                    </a:lnTo>
                    <a:lnTo>
                      <a:pt x="798" y="361"/>
                    </a:lnTo>
                    <a:lnTo>
                      <a:pt x="798" y="361"/>
                    </a:lnTo>
                    <a:close/>
                    <a:moveTo>
                      <a:pt x="819" y="366"/>
                    </a:moveTo>
                    <a:lnTo>
                      <a:pt x="824" y="369"/>
                    </a:lnTo>
                    <a:lnTo>
                      <a:pt x="831" y="371"/>
                    </a:lnTo>
                    <a:lnTo>
                      <a:pt x="834" y="371"/>
                    </a:lnTo>
                    <a:lnTo>
                      <a:pt x="834" y="368"/>
                    </a:lnTo>
                    <a:lnTo>
                      <a:pt x="826" y="366"/>
                    </a:lnTo>
                    <a:lnTo>
                      <a:pt x="823" y="364"/>
                    </a:lnTo>
                    <a:lnTo>
                      <a:pt x="819" y="366"/>
                    </a:lnTo>
                    <a:lnTo>
                      <a:pt x="819" y="366"/>
                    </a:lnTo>
                    <a:close/>
                    <a:moveTo>
                      <a:pt x="866" y="397"/>
                    </a:moveTo>
                    <a:lnTo>
                      <a:pt x="866" y="401"/>
                    </a:lnTo>
                    <a:lnTo>
                      <a:pt x="864" y="406"/>
                    </a:lnTo>
                    <a:lnTo>
                      <a:pt x="861" y="407"/>
                    </a:lnTo>
                    <a:lnTo>
                      <a:pt x="859" y="411"/>
                    </a:lnTo>
                    <a:lnTo>
                      <a:pt x="862" y="414"/>
                    </a:lnTo>
                    <a:lnTo>
                      <a:pt x="864" y="414"/>
                    </a:lnTo>
                    <a:lnTo>
                      <a:pt x="869" y="411"/>
                    </a:lnTo>
                    <a:lnTo>
                      <a:pt x="872" y="409"/>
                    </a:lnTo>
                    <a:lnTo>
                      <a:pt x="876" y="404"/>
                    </a:lnTo>
                    <a:lnTo>
                      <a:pt x="879" y="402"/>
                    </a:lnTo>
                    <a:lnTo>
                      <a:pt x="884" y="397"/>
                    </a:lnTo>
                    <a:lnTo>
                      <a:pt x="884" y="394"/>
                    </a:lnTo>
                    <a:lnTo>
                      <a:pt x="881" y="392"/>
                    </a:lnTo>
                    <a:lnTo>
                      <a:pt x="876" y="392"/>
                    </a:lnTo>
                    <a:lnTo>
                      <a:pt x="869" y="394"/>
                    </a:lnTo>
                    <a:lnTo>
                      <a:pt x="866" y="397"/>
                    </a:lnTo>
                    <a:lnTo>
                      <a:pt x="866" y="397"/>
                    </a:lnTo>
                    <a:close/>
                    <a:moveTo>
                      <a:pt x="884" y="358"/>
                    </a:moveTo>
                    <a:lnTo>
                      <a:pt x="879" y="363"/>
                    </a:lnTo>
                    <a:lnTo>
                      <a:pt x="877" y="369"/>
                    </a:lnTo>
                    <a:lnTo>
                      <a:pt x="876" y="374"/>
                    </a:lnTo>
                    <a:lnTo>
                      <a:pt x="876" y="377"/>
                    </a:lnTo>
                    <a:lnTo>
                      <a:pt x="881" y="379"/>
                    </a:lnTo>
                    <a:lnTo>
                      <a:pt x="882" y="381"/>
                    </a:lnTo>
                    <a:lnTo>
                      <a:pt x="887" y="381"/>
                    </a:lnTo>
                    <a:lnTo>
                      <a:pt x="892" y="382"/>
                    </a:lnTo>
                    <a:lnTo>
                      <a:pt x="896" y="382"/>
                    </a:lnTo>
                    <a:lnTo>
                      <a:pt x="896" y="379"/>
                    </a:lnTo>
                    <a:lnTo>
                      <a:pt x="892" y="372"/>
                    </a:lnTo>
                    <a:lnTo>
                      <a:pt x="891" y="366"/>
                    </a:lnTo>
                    <a:lnTo>
                      <a:pt x="886" y="363"/>
                    </a:lnTo>
                    <a:lnTo>
                      <a:pt x="884" y="358"/>
                    </a:lnTo>
                    <a:lnTo>
                      <a:pt x="884" y="358"/>
                    </a:lnTo>
                    <a:close/>
                    <a:moveTo>
                      <a:pt x="912" y="304"/>
                    </a:moveTo>
                    <a:lnTo>
                      <a:pt x="917" y="299"/>
                    </a:lnTo>
                    <a:lnTo>
                      <a:pt x="914" y="298"/>
                    </a:lnTo>
                    <a:lnTo>
                      <a:pt x="911" y="298"/>
                    </a:lnTo>
                    <a:lnTo>
                      <a:pt x="907" y="301"/>
                    </a:lnTo>
                    <a:lnTo>
                      <a:pt x="909" y="304"/>
                    </a:lnTo>
                    <a:lnTo>
                      <a:pt x="912" y="304"/>
                    </a:lnTo>
                    <a:lnTo>
                      <a:pt x="912" y="304"/>
                    </a:lnTo>
                    <a:close/>
                    <a:moveTo>
                      <a:pt x="927" y="301"/>
                    </a:moveTo>
                    <a:lnTo>
                      <a:pt x="931" y="298"/>
                    </a:lnTo>
                    <a:lnTo>
                      <a:pt x="931" y="296"/>
                    </a:lnTo>
                    <a:lnTo>
                      <a:pt x="926" y="294"/>
                    </a:lnTo>
                    <a:lnTo>
                      <a:pt x="924" y="296"/>
                    </a:lnTo>
                    <a:lnTo>
                      <a:pt x="921" y="298"/>
                    </a:lnTo>
                    <a:lnTo>
                      <a:pt x="922" y="299"/>
                    </a:lnTo>
                    <a:lnTo>
                      <a:pt x="927" y="301"/>
                    </a:lnTo>
                    <a:lnTo>
                      <a:pt x="927" y="301"/>
                    </a:lnTo>
                    <a:close/>
                    <a:moveTo>
                      <a:pt x="949" y="304"/>
                    </a:moveTo>
                    <a:lnTo>
                      <a:pt x="951" y="303"/>
                    </a:lnTo>
                    <a:lnTo>
                      <a:pt x="946" y="299"/>
                    </a:lnTo>
                    <a:lnTo>
                      <a:pt x="941" y="303"/>
                    </a:lnTo>
                    <a:lnTo>
                      <a:pt x="942" y="303"/>
                    </a:lnTo>
                    <a:lnTo>
                      <a:pt x="949" y="304"/>
                    </a:lnTo>
                    <a:lnTo>
                      <a:pt x="949" y="304"/>
                    </a:lnTo>
                    <a:close/>
                    <a:moveTo>
                      <a:pt x="984" y="294"/>
                    </a:moveTo>
                    <a:lnTo>
                      <a:pt x="985" y="299"/>
                    </a:lnTo>
                    <a:lnTo>
                      <a:pt x="989" y="301"/>
                    </a:lnTo>
                    <a:lnTo>
                      <a:pt x="990" y="298"/>
                    </a:lnTo>
                    <a:lnTo>
                      <a:pt x="987" y="294"/>
                    </a:lnTo>
                    <a:lnTo>
                      <a:pt x="984" y="294"/>
                    </a:lnTo>
                    <a:lnTo>
                      <a:pt x="984" y="294"/>
                    </a:lnTo>
                    <a:close/>
                    <a:moveTo>
                      <a:pt x="964" y="291"/>
                    </a:moveTo>
                    <a:lnTo>
                      <a:pt x="969" y="291"/>
                    </a:lnTo>
                    <a:lnTo>
                      <a:pt x="970" y="288"/>
                    </a:lnTo>
                    <a:lnTo>
                      <a:pt x="967" y="286"/>
                    </a:lnTo>
                    <a:lnTo>
                      <a:pt x="964" y="286"/>
                    </a:lnTo>
                    <a:lnTo>
                      <a:pt x="964" y="288"/>
                    </a:lnTo>
                    <a:lnTo>
                      <a:pt x="964" y="291"/>
                    </a:lnTo>
                    <a:lnTo>
                      <a:pt x="964" y="291"/>
                    </a:lnTo>
                    <a:close/>
                    <a:moveTo>
                      <a:pt x="947" y="273"/>
                    </a:moveTo>
                    <a:lnTo>
                      <a:pt x="947" y="270"/>
                    </a:lnTo>
                    <a:lnTo>
                      <a:pt x="946" y="270"/>
                    </a:lnTo>
                    <a:lnTo>
                      <a:pt x="939" y="274"/>
                    </a:lnTo>
                    <a:lnTo>
                      <a:pt x="939" y="276"/>
                    </a:lnTo>
                    <a:lnTo>
                      <a:pt x="944" y="278"/>
                    </a:lnTo>
                    <a:lnTo>
                      <a:pt x="946" y="276"/>
                    </a:lnTo>
                    <a:lnTo>
                      <a:pt x="944" y="274"/>
                    </a:lnTo>
                    <a:lnTo>
                      <a:pt x="944" y="274"/>
                    </a:lnTo>
                    <a:lnTo>
                      <a:pt x="947" y="273"/>
                    </a:lnTo>
                    <a:lnTo>
                      <a:pt x="947" y="273"/>
                    </a:lnTo>
                    <a:close/>
                    <a:moveTo>
                      <a:pt x="961" y="270"/>
                    </a:moveTo>
                    <a:lnTo>
                      <a:pt x="959" y="266"/>
                    </a:lnTo>
                    <a:lnTo>
                      <a:pt x="954" y="266"/>
                    </a:lnTo>
                    <a:lnTo>
                      <a:pt x="952" y="268"/>
                    </a:lnTo>
                    <a:lnTo>
                      <a:pt x="954" y="271"/>
                    </a:lnTo>
                    <a:lnTo>
                      <a:pt x="957" y="271"/>
                    </a:lnTo>
                    <a:lnTo>
                      <a:pt x="961" y="271"/>
                    </a:lnTo>
                    <a:lnTo>
                      <a:pt x="961" y="270"/>
                    </a:lnTo>
                    <a:lnTo>
                      <a:pt x="961" y="270"/>
                    </a:lnTo>
                    <a:close/>
                    <a:moveTo>
                      <a:pt x="962" y="271"/>
                    </a:moveTo>
                    <a:lnTo>
                      <a:pt x="964" y="273"/>
                    </a:lnTo>
                    <a:lnTo>
                      <a:pt x="965" y="271"/>
                    </a:lnTo>
                    <a:lnTo>
                      <a:pt x="970" y="268"/>
                    </a:lnTo>
                    <a:lnTo>
                      <a:pt x="970" y="265"/>
                    </a:lnTo>
                    <a:lnTo>
                      <a:pt x="967" y="263"/>
                    </a:lnTo>
                    <a:lnTo>
                      <a:pt x="964" y="263"/>
                    </a:lnTo>
                    <a:lnTo>
                      <a:pt x="962" y="266"/>
                    </a:lnTo>
                    <a:lnTo>
                      <a:pt x="964" y="268"/>
                    </a:lnTo>
                    <a:lnTo>
                      <a:pt x="962" y="271"/>
                    </a:lnTo>
                    <a:lnTo>
                      <a:pt x="962" y="271"/>
                    </a:lnTo>
                    <a:close/>
                    <a:moveTo>
                      <a:pt x="947" y="258"/>
                    </a:moveTo>
                    <a:lnTo>
                      <a:pt x="951" y="255"/>
                    </a:lnTo>
                    <a:lnTo>
                      <a:pt x="951" y="251"/>
                    </a:lnTo>
                    <a:lnTo>
                      <a:pt x="947" y="251"/>
                    </a:lnTo>
                    <a:lnTo>
                      <a:pt x="944" y="253"/>
                    </a:lnTo>
                    <a:lnTo>
                      <a:pt x="939" y="253"/>
                    </a:lnTo>
                    <a:lnTo>
                      <a:pt x="939" y="255"/>
                    </a:lnTo>
                    <a:lnTo>
                      <a:pt x="946" y="256"/>
                    </a:lnTo>
                    <a:lnTo>
                      <a:pt x="947" y="258"/>
                    </a:lnTo>
                    <a:lnTo>
                      <a:pt x="947" y="258"/>
                    </a:lnTo>
                    <a:close/>
                    <a:moveTo>
                      <a:pt x="970" y="248"/>
                    </a:moveTo>
                    <a:lnTo>
                      <a:pt x="972" y="246"/>
                    </a:lnTo>
                    <a:lnTo>
                      <a:pt x="972" y="245"/>
                    </a:lnTo>
                    <a:lnTo>
                      <a:pt x="970" y="243"/>
                    </a:lnTo>
                    <a:lnTo>
                      <a:pt x="974" y="243"/>
                    </a:lnTo>
                    <a:lnTo>
                      <a:pt x="974" y="240"/>
                    </a:lnTo>
                    <a:lnTo>
                      <a:pt x="970" y="238"/>
                    </a:lnTo>
                    <a:lnTo>
                      <a:pt x="965" y="236"/>
                    </a:lnTo>
                    <a:lnTo>
                      <a:pt x="962" y="238"/>
                    </a:lnTo>
                    <a:lnTo>
                      <a:pt x="964" y="241"/>
                    </a:lnTo>
                    <a:lnTo>
                      <a:pt x="962" y="241"/>
                    </a:lnTo>
                    <a:lnTo>
                      <a:pt x="959" y="240"/>
                    </a:lnTo>
                    <a:lnTo>
                      <a:pt x="957" y="240"/>
                    </a:lnTo>
                    <a:lnTo>
                      <a:pt x="959" y="245"/>
                    </a:lnTo>
                    <a:lnTo>
                      <a:pt x="962" y="245"/>
                    </a:lnTo>
                    <a:lnTo>
                      <a:pt x="967" y="246"/>
                    </a:lnTo>
                    <a:lnTo>
                      <a:pt x="970" y="248"/>
                    </a:lnTo>
                    <a:lnTo>
                      <a:pt x="970" y="248"/>
                    </a:lnTo>
                    <a:close/>
                    <a:moveTo>
                      <a:pt x="1072" y="135"/>
                    </a:moveTo>
                    <a:lnTo>
                      <a:pt x="1077" y="135"/>
                    </a:lnTo>
                    <a:lnTo>
                      <a:pt x="1078" y="137"/>
                    </a:lnTo>
                    <a:lnTo>
                      <a:pt x="1083" y="137"/>
                    </a:lnTo>
                    <a:lnTo>
                      <a:pt x="1087" y="137"/>
                    </a:lnTo>
                    <a:lnTo>
                      <a:pt x="1092" y="137"/>
                    </a:lnTo>
                    <a:lnTo>
                      <a:pt x="1095" y="137"/>
                    </a:lnTo>
                    <a:lnTo>
                      <a:pt x="1097" y="133"/>
                    </a:lnTo>
                    <a:lnTo>
                      <a:pt x="1097" y="132"/>
                    </a:lnTo>
                    <a:lnTo>
                      <a:pt x="1095" y="132"/>
                    </a:lnTo>
                    <a:lnTo>
                      <a:pt x="1097" y="128"/>
                    </a:lnTo>
                    <a:lnTo>
                      <a:pt x="1095" y="125"/>
                    </a:lnTo>
                    <a:lnTo>
                      <a:pt x="1090" y="125"/>
                    </a:lnTo>
                    <a:lnTo>
                      <a:pt x="1088" y="127"/>
                    </a:lnTo>
                    <a:lnTo>
                      <a:pt x="1088" y="130"/>
                    </a:lnTo>
                    <a:lnTo>
                      <a:pt x="1087" y="130"/>
                    </a:lnTo>
                    <a:lnTo>
                      <a:pt x="1085" y="130"/>
                    </a:lnTo>
                    <a:lnTo>
                      <a:pt x="1083" y="128"/>
                    </a:lnTo>
                    <a:lnTo>
                      <a:pt x="1082" y="128"/>
                    </a:lnTo>
                    <a:lnTo>
                      <a:pt x="1080" y="130"/>
                    </a:lnTo>
                    <a:lnTo>
                      <a:pt x="1077" y="132"/>
                    </a:lnTo>
                    <a:lnTo>
                      <a:pt x="1073" y="132"/>
                    </a:lnTo>
                    <a:lnTo>
                      <a:pt x="1072" y="133"/>
                    </a:lnTo>
                    <a:lnTo>
                      <a:pt x="1072" y="135"/>
                    </a:lnTo>
                    <a:lnTo>
                      <a:pt x="1072" y="135"/>
                    </a:lnTo>
                    <a:close/>
                    <a:moveTo>
                      <a:pt x="1218" y="7"/>
                    </a:moveTo>
                    <a:lnTo>
                      <a:pt x="1218" y="10"/>
                    </a:lnTo>
                    <a:lnTo>
                      <a:pt x="1223" y="15"/>
                    </a:lnTo>
                    <a:lnTo>
                      <a:pt x="1221" y="17"/>
                    </a:lnTo>
                    <a:lnTo>
                      <a:pt x="1221" y="20"/>
                    </a:lnTo>
                    <a:lnTo>
                      <a:pt x="1226" y="19"/>
                    </a:lnTo>
                    <a:lnTo>
                      <a:pt x="1228" y="14"/>
                    </a:lnTo>
                    <a:lnTo>
                      <a:pt x="1225" y="7"/>
                    </a:lnTo>
                    <a:lnTo>
                      <a:pt x="1220" y="7"/>
                    </a:lnTo>
                    <a:lnTo>
                      <a:pt x="1218" y="7"/>
                    </a:lnTo>
                    <a:lnTo>
                      <a:pt x="1218" y="7"/>
                    </a:lnTo>
                    <a:close/>
                    <a:moveTo>
                      <a:pt x="1670" y="140"/>
                    </a:moveTo>
                    <a:lnTo>
                      <a:pt x="1671" y="138"/>
                    </a:lnTo>
                    <a:lnTo>
                      <a:pt x="1673" y="133"/>
                    </a:lnTo>
                    <a:lnTo>
                      <a:pt x="1671" y="130"/>
                    </a:lnTo>
                    <a:lnTo>
                      <a:pt x="1666" y="133"/>
                    </a:lnTo>
                    <a:lnTo>
                      <a:pt x="1665" y="135"/>
                    </a:lnTo>
                    <a:lnTo>
                      <a:pt x="1665" y="138"/>
                    </a:lnTo>
                    <a:lnTo>
                      <a:pt x="1668" y="138"/>
                    </a:lnTo>
                    <a:lnTo>
                      <a:pt x="1670" y="140"/>
                    </a:lnTo>
                    <a:lnTo>
                      <a:pt x="1670" y="140"/>
                    </a:lnTo>
                    <a:close/>
                    <a:moveTo>
                      <a:pt x="1608" y="201"/>
                    </a:moveTo>
                    <a:lnTo>
                      <a:pt x="1615" y="201"/>
                    </a:lnTo>
                    <a:lnTo>
                      <a:pt x="1617" y="200"/>
                    </a:lnTo>
                    <a:lnTo>
                      <a:pt x="1620" y="200"/>
                    </a:lnTo>
                    <a:lnTo>
                      <a:pt x="1620" y="198"/>
                    </a:lnTo>
                    <a:lnTo>
                      <a:pt x="1617" y="195"/>
                    </a:lnTo>
                    <a:lnTo>
                      <a:pt x="1612" y="191"/>
                    </a:lnTo>
                    <a:lnTo>
                      <a:pt x="1608" y="191"/>
                    </a:lnTo>
                    <a:lnTo>
                      <a:pt x="1605" y="193"/>
                    </a:lnTo>
                    <a:lnTo>
                      <a:pt x="1605" y="195"/>
                    </a:lnTo>
                    <a:lnTo>
                      <a:pt x="1608" y="198"/>
                    </a:lnTo>
                    <a:lnTo>
                      <a:pt x="1608" y="198"/>
                    </a:lnTo>
                    <a:lnTo>
                      <a:pt x="1608" y="201"/>
                    </a:lnTo>
                    <a:lnTo>
                      <a:pt x="1608" y="201"/>
                    </a:lnTo>
                    <a:close/>
                    <a:moveTo>
                      <a:pt x="1441" y="173"/>
                    </a:moveTo>
                    <a:lnTo>
                      <a:pt x="1446" y="175"/>
                    </a:lnTo>
                    <a:lnTo>
                      <a:pt x="1449" y="176"/>
                    </a:lnTo>
                    <a:lnTo>
                      <a:pt x="1452" y="175"/>
                    </a:lnTo>
                    <a:lnTo>
                      <a:pt x="1454" y="172"/>
                    </a:lnTo>
                    <a:lnTo>
                      <a:pt x="1456" y="168"/>
                    </a:lnTo>
                    <a:lnTo>
                      <a:pt x="1456" y="167"/>
                    </a:lnTo>
                    <a:lnTo>
                      <a:pt x="1454" y="163"/>
                    </a:lnTo>
                    <a:lnTo>
                      <a:pt x="1452" y="157"/>
                    </a:lnTo>
                    <a:lnTo>
                      <a:pt x="1451" y="153"/>
                    </a:lnTo>
                    <a:lnTo>
                      <a:pt x="1447" y="148"/>
                    </a:lnTo>
                    <a:lnTo>
                      <a:pt x="1447" y="147"/>
                    </a:lnTo>
                    <a:lnTo>
                      <a:pt x="1444" y="145"/>
                    </a:lnTo>
                    <a:lnTo>
                      <a:pt x="1436" y="148"/>
                    </a:lnTo>
                    <a:lnTo>
                      <a:pt x="1426" y="153"/>
                    </a:lnTo>
                    <a:lnTo>
                      <a:pt x="1422" y="153"/>
                    </a:lnTo>
                    <a:lnTo>
                      <a:pt x="1421" y="155"/>
                    </a:lnTo>
                    <a:lnTo>
                      <a:pt x="1422" y="160"/>
                    </a:lnTo>
                    <a:lnTo>
                      <a:pt x="1426" y="162"/>
                    </a:lnTo>
                    <a:lnTo>
                      <a:pt x="1427" y="165"/>
                    </a:lnTo>
                    <a:lnTo>
                      <a:pt x="1426" y="167"/>
                    </a:lnTo>
                    <a:lnTo>
                      <a:pt x="1421" y="167"/>
                    </a:lnTo>
                    <a:lnTo>
                      <a:pt x="1419" y="168"/>
                    </a:lnTo>
                    <a:lnTo>
                      <a:pt x="1422" y="172"/>
                    </a:lnTo>
                    <a:lnTo>
                      <a:pt x="1429" y="172"/>
                    </a:lnTo>
                    <a:lnTo>
                      <a:pt x="1441" y="173"/>
                    </a:lnTo>
                    <a:lnTo>
                      <a:pt x="1441" y="173"/>
                    </a:lnTo>
                    <a:close/>
                    <a:moveTo>
                      <a:pt x="1987" y="190"/>
                    </a:moveTo>
                    <a:lnTo>
                      <a:pt x="1990" y="195"/>
                    </a:lnTo>
                    <a:lnTo>
                      <a:pt x="1995" y="196"/>
                    </a:lnTo>
                    <a:lnTo>
                      <a:pt x="1995" y="195"/>
                    </a:lnTo>
                    <a:lnTo>
                      <a:pt x="2002" y="193"/>
                    </a:lnTo>
                    <a:lnTo>
                      <a:pt x="2004" y="191"/>
                    </a:lnTo>
                    <a:lnTo>
                      <a:pt x="2002" y="188"/>
                    </a:lnTo>
                    <a:lnTo>
                      <a:pt x="2000" y="183"/>
                    </a:lnTo>
                    <a:lnTo>
                      <a:pt x="1997" y="183"/>
                    </a:lnTo>
                    <a:lnTo>
                      <a:pt x="1997" y="186"/>
                    </a:lnTo>
                    <a:lnTo>
                      <a:pt x="1992" y="190"/>
                    </a:lnTo>
                    <a:lnTo>
                      <a:pt x="1992" y="190"/>
                    </a:lnTo>
                    <a:lnTo>
                      <a:pt x="1987" y="190"/>
                    </a:lnTo>
                    <a:lnTo>
                      <a:pt x="1987" y="190"/>
                    </a:lnTo>
                    <a:close/>
                    <a:moveTo>
                      <a:pt x="2527" y="152"/>
                    </a:moveTo>
                    <a:lnTo>
                      <a:pt x="2530" y="152"/>
                    </a:lnTo>
                    <a:lnTo>
                      <a:pt x="2530" y="148"/>
                    </a:lnTo>
                    <a:lnTo>
                      <a:pt x="2529" y="145"/>
                    </a:lnTo>
                    <a:lnTo>
                      <a:pt x="2527" y="145"/>
                    </a:lnTo>
                    <a:lnTo>
                      <a:pt x="2525" y="147"/>
                    </a:lnTo>
                    <a:lnTo>
                      <a:pt x="2527" y="152"/>
                    </a:lnTo>
                    <a:lnTo>
                      <a:pt x="2527" y="152"/>
                    </a:lnTo>
                    <a:close/>
                    <a:moveTo>
                      <a:pt x="2524" y="157"/>
                    </a:moveTo>
                    <a:lnTo>
                      <a:pt x="2527" y="157"/>
                    </a:lnTo>
                    <a:lnTo>
                      <a:pt x="2527" y="153"/>
                    </a:lnTo>
                    <a:lnTo>
                      <a:pt x="2524" y="150"/>
                    </a:lnTo>
                    <a:lnTo>
                      <a:pt x="2520" y="150"/>
                    </a:lnTo>
                    <a:lnTo>
                      <a:pt x="2520" y="152"/>
                    </a:lnTo>
                    <a:lnTo>
                      <a:pt x="2524" y="157"/>
                    </a:lnTo>
                    <a:lnTo>
                      <a:pt x="2524" y="157"/>
                    </a:lnTo>
                    <a:close/>
                    <a:moveTo>
                      <a:pt x="2520" y="158"/>
                    </a:moveTo>
                    <a:lnTo>
                      <a:pt x="2524" y="163"/>
                    </a:lnTo>
                    <a:lnTo>
                      <a:pt x="2527" y="167"/>
                    </a:lnTo>
                    <a:lnTo>
                      <a:pt x="2527" y="165"/>
                    </a:lnTo>
                    <a:lnTo>
                      <a:pt x="2525" y="160"/>
                    </a:lnTo>
                    <a:lnTo>
                      <a:pt x="2522" y="157"/>
                    </a:lnTo>
                    <a:lnTo>
                      <a:pt x="2520" y="157"/>
                    </a:lnTo>
                    <a:lnTo>
                      <a:pt x="2520" y="158"/>
                    </a:lnTo>
                    <a:lnTo>
                      <a:pt x="2520" y="158"/>
                    </a:lnTo>
                    <a:close/>
                    <a:moveTo>
                      <a:pt x="2507" y="155"/>
                    </a:moveTo>
                    <a:lnTo>
                      <a:pt x="2510" y="160"/>
                    </a:lnTo>
                    <a:lnTo>
                      <a:pt x="2514" y="162"/>
                    </a:lnTo>
                    <a:lnTo>
                      <a:pt x="2515" y="160"/>
                    </a:lnTo>
                    <a:lnTo>
                      <a:pt x="2517" y="158"/>
                    </a:lnTo>
                    <a:lnTo>
                      <a:pt x="2515" y="155"/>
                    </a:lnTo>
                    <a:lnTo>
                      <a:pt x="2512" y="153"/>
                    </a:lnTo>
                    <a:lnTo>
                      <a:pt x="2512" y="155"/>
                    </a:lnTo>
                    <a:lnTo>
                      <a:pt x="2507" y="155"/>
                    </a:lnTo>
                    <a:lnTo>
                      <a:pt x="2507" y="155"/>
                    </a:lnTo>
                    <a:close/>
                    <a:moveTo>
                      <a:pt x="2643" y="105"/>
                    </a:moveTo>
                    <a:lnTo>
                      <a:pt x="2648" y="108"/>
                    </a:lnTo>
                    <a:lnTo>
                      <a:pt x="2653" y="107"/>
                    </a:lnTo>
                    <a:lnTo>
                      <a:pt x="2656" y="102"/>
                    </a:lnTo>
                    <a:lnTo>
                      <a:pt x="2655" y="97"/>
                    </a:lnTo>
                    <a:lnTo>
                      <a:pt x="2651" y="93"/>
                    </a:lnTo>
                    <a:lnTo>
                      <a:pt x="2653" y="92"/>
                    </a:lnTo>
                    <a:lnTo>
                      <a:pt x="2651" y="88"/>
                    </a:lnTo>
                    <a:lnTo>
                      <a:pt x="2647" y="85"/>
                    </a:lnTo>
                    <a:lnTo>
                      <a:pt x="2645" y="87"/>
                    </a:lnTo>
                    <a:lnTo>
                      <a:pt x="2642" y="87"/>
                    </a:lnTo>
                    <a:lnTo>
                      <a:pt x="2637" y="83"/>
                    </a:lnTo>
                    <a:lnTo>
                      <a:pt x="2632" y="83"/>
                    </a:lnTo>
                    <a:lnTo>
                      <a:pt x="2632" y="85"/>
                    </a:lnTo>
                    <a:lnTo>
                      <a:pt x="2628" y="87"/>
                    </a:lnTo>
                    <a:lnTo>
                      <a:pt x="2628" y="88"/>
                    </a:lnTo>
                    <a:lnTo>
                      <a:pt x="2625" y="88"/>
                    </a:lnTo>
                    <a:lnTo>
                      <a:pt x="2623" y="92"/>
                    </a:lnTo>
                    <a:lnTo>
                      <a:pt x="2623" y="100"/>
                    </a:lnTo>
                    <a:lnTo>
                      <a:pt x="2627" y="100"/>
                    </a:lnTo>
                    <a:lnTo>
                      <a:pt x="2630" y="100"/>
                    </a:lnTo>
                    <a:lnTo>
                      <a:pt x="2637" y="102"/>
                    </a:lnTo>
                    <a:lnTo>
                      <a:pt x="2643" y="105"/>
                    </a:lnTo>
                    <a:lnTo>
                      <a:pt x="2643" y="105"/>
                    </a:lnTo>
                    <a:close/>
                    <a:moveTo>
                      <a:pt x="2673" y="95"/>
                    </a:moveTo>
                    <a:lnTo>
                      <a:pt x="2675" y="92"/>
                    </a:lnTo>
                    <a:lnTo>
                      <a:pt x="2676" y="90"/>
                    </a:lnTo>
                    <a:lnTo>
                      <a:pt x="2671" y="90"/>
                    </a:lnTo>
                    <a:lnTo>
                      <a:pt x="2670" y="92"/>
                    </a:lnTo>
                    <a:lnTo>
                      <a:pt x="2673" y="95"/>
                    </a:lnTo>
                    <a:lnTo>
                      <a:pt x="2673" y="95"/>
                    </a:lnTo>
                    <a:close/>
                    <a:moveTo>
                      <a:pt x="2706" y="1269"/>
                    </a:moveTo>
                    <a:lnTo>
                      <a:pt x="2705" y="1264"/>
                    </a:lnTo>
                    <a:lnTo>
                      <a:pt x="2706" y="1259"/>
                    </a:lnTo>
                    <a:lnTo>
                      <a:pt x="2705" y="1256"/>
                    </a:lnTo>
                    <a:lnTo>
                      <a:pt x="2703" y="1251"/>
                    </a:lnTo>
                    <a:lnTo>
                      <a:pt x="2703" y="1245"/>
                    </a:lnTo>
                    <a:lnTo>
                      <a:pt x="2708" y="1240"/>
                    </a:lnTo>
                    <a:lnTo>
                      <a:pt x="2710" y="1241"/>
                    </a:lnTo>
                    <a:lnTo>
                      <a:pt x="2710" y="1245"/>
                    </a:lnTo>
                    <a:lnTo>
                      <a:pt x="2713" y="1246"/>
                    </a:lnTo>
                    <a:lnTo>
                      <a:pt x="2723" y="1245"/>
                    </a:lnTo>
                    <a:lnTo>
                      <a:pt x="2723" y="1243"/>
                    </a:lnTo>
                    <a:lnTo>
                      <a:pt x="2726" y="1243"/>
                    </a:lnTo>
                    <a:lnTo>
                      <a:pt x="2728" y="1245"/>
                    </a:lnTo>
                    <a:lnTo>
                      <a:pt x="2726" y="1246"/>
                    </a:lnTo>
                    <a:lnTo>
                      <a:pt x="2726" y="1250"/>
                    </a:lnTo>
                    <a:lnTo>
                      <a:pt x="2731" y="1255"/>
                    </a:lnTo>
                    <a:lnTo>
                      <a:pt x="2731" y="1259"/>
                    </a:lnTo>
                    <a:lnTo>
                      <a:pt x="2735" y="1261"/>
                    </a:lnTo>
                    <a:lnTo>
                      <a:pt x="2735" y="1258"/>
                    </a:lnTo>
                    <a:lnTo>
                      <a:pt x="2735" y="1256"/>
                    </a:lnTo>
                    <a:lnTo>
                      <a:pt x="2735" y="1251"/>
                    </a:lnTo>
                    <a:lnTo>
                      <a:pt x="2735" y="1246"/>
                    </a:lnTo>
                    <a:lnTo>
                      <a:pt x="2730" y="1243"/>
                    </a:lnTo>
                    <a:lnTo>
                      <a:pt x="2728" y="1238"/>
                    </a:lnTo>
                    <a:lnTo>
                      <a:pt x="2726" y="1233"/>
                    </a:lnTo>
                    <a:lnTo>
                      <a:pt x="2723" y="1235"/>
                    </a:lnTo>
                    <a:lnTo>
                      <a:pt x="2720" y="1235"/>
                    </a:lnTo>
                    <a:lnTo>
                      <a:pt x="2713" y="1231"/>
                    </a:lnTo>
                    <a:lnTo>
                      <a:pt x="2713" y="1225"/>
                    </a:lnTo>
                    <a:lnTo>
                      <a:pt x="2710" y="1220"/>
                    </a:lnTo>
                    <a:lnTo>
                      <a:pt x="2703" y="1215"/>
                    </a:lnTo>
                    <a:lnTo>
                      <a:pt x="2700" y="1215"/>
                    </a:lnTo>
                    <a:lnTo>
                      <a:pt x="2696" y="1210"/>
                    </a:lnTo>
                    <a:lnTo>
                      <a:pt x="2693" y="1203"/>
                    </a:lnTo>
                    <a:lnTo>
                      <a:pt x="2690" y="1196"/>
                    </a:lnTo>
                    <a:lnTo>
                      <a:pt x="2688" y="1191"/>
                    </a:lnTo>
                    <a:lnTo>
                      <a:pt x="2688" y="1185"/>
                    </a:lnTo>
                    <a:lnTo>
                      <a:pt x="2688" y="1176"/>
                    </a:lnTo>
                    <a:lnTo>
                      <a:pt x="2685" y="1171"/>
                    </a:lnTo>
                    <a:lnTo>
                      <a:pt x="2686" y="1163"/>
                    </a:lnTo>
                    <a:lnTo>
                      <a:pt x="2685" y="1160"/>
                    </a:lnTo>
                    <a:lnTo>
                      <a:pt x="2681" y="1155"/>
                    </a:lnTo>
                    <a:lnTo>
                      <a:pt x="2685" y="1152"/>
                    </a:lnTo>
                    <a:lnTo>
                      <a:pt x="2685" y="1148"/>
                    </a:lnTo>
                    <a:lnTo>
                      <a:pt x="2685" y="1145"/>
                    </a:lnTo>
                    <a:lnTo>
                      <a:pt x="2688" y="1145"/>
                    </a:lnTo>
                    <a:lnTo>
                      <a:pt x="2690" y="1145"/>
                    </a:lnTo>
                    <a:lnTo>
                      <a:pt x="2696" y="1145"/>
                    </a:lnTo>
                    <a:lnTo>
                      <a:pt x="2701" y="1145"/>
                    </a:lnTo>
                    <a:lnTo>
                      <a:pt x="2706" y="1148"/>
                    </a:lnTo>
                    <a:lnTo>
                      <a:pt x="2710" y="1155"/>
                    </a:lnTo>
                    <a:lnTo>
                      <a:pt x="2715" y="1157"/>
                    </a:lnTo>
                    <a:lnTo>
                      <a:pt x="2720" y="1158"/>
                    </a:lnTo>
                    <a:lnTo>
                      <a:pt x="2725" y="1165"/>
                    </a:lnTo>
                    <a:lnTo>
                      <a:pt x="2726" y="1166"/>
                    </a:lnTo>
                    <a:lnTo>
                      <a:pt x="2725" y="1160"/>
                    </a:lnTo>
                    <a:lnTo>
                      <a:pt x="2720" y="1155"/>
                    </a:lnTo>
                    <a:lnTo>
                      <a:pt x="2713" y="1150"/>
                    </a:lnTo>
                    <a:lnTo>
                      <a:pt x="2708" y="1145"/>
                    </a:lnTo>
                    <a:lnTo>
                      <a:pt x="2705" y="1138"/>
                    </a:lnTo>
                    <a:lnTo>
                      <a:pt x="2705" y="1137"/>
                    </a:lnTo>
                    <a:lnTo>
                      <a:pt x="2701" y="1133"/>
                    </a:lnTo>
                    <a:lnTo>
                      <a:pt x="2696" y="1127"/>
                    </a:lnTo>
                    <a:lnTo>
                      <a:pt x="2695" y="1122"/>
                    </a:lnTo>
                    <a:lnTo>
                      <a:pt x="2691" y="1120"/>
                    </a:lnTo>
                    <a:lnTo>
                      <a:pt x="2691" y="1115"/>
                    </a:lnTo>
                    <a:lnTo>
                      <a:pt x="2683" y="1108"/>
                    </a:lnTo>
                    <a:lnTo>
                      <a:pt x="2676" y="1097"/>
                    </a:lnTo>
                    <a:lnTo>
                      <a:pt x="2675" y="1092"/>
                    </a:lnTo>
                    <a:lnTo>
                      <a:pt x="2666" y="1082"/>
                    </a:lnTo>
                    <a:lnTo>
                      <a:pt x="2663" y="1073"/>
                    </a:lnTo>
                    <a:lnTo>
                      <a:pt x="2660" y="1072"/>
                    </a:lnTo>
                    <a:lnTo>
                      <a:pt x="2660" y="1067"/>
                    </a:lnTo>
                    <a:lnTo>
                      <a:pt x="2656" y="1063"/>
                    </a:lnTo>
                    <a:lnTo>
                      <a:pt x="2653" y="1062"/>
                    </a:lnTo>
                    <a:lnTo>
                      <a:pt x="2653" y="1063"/>
                    </a:lnTo>
                    <a:lnTo>
                      <a:pt x="2650" y="1063"/>
                    </a:lnTo>
                    <a:lnTo>
                      <a:pt x="2648" y="1062"/>
                    </a:lnTo>
                    <a:lnTo>
                      <a:pt x="2650" y="1059"/>
                    </a:lnTo>
                    <a:lnTo>
                      <a:pt x="2648" y="1055"/>
                    </a:lnTo>
                    <a:lnTo>
                      <a:pt x="2645" y="1052"/>
                    </a:lnTo>
                    <a:lnTo>
                      <a:pt x="2640" y="1047"/>
                    </a:lnTo>
                    <a:lnTo>
                      <a:pt x="2637" y="1042"/>
                    </a:lnTo>
                    <a:lnTo>
                      <a:pt x="2635" y="1039"/>
                    </a:lnTo>
                    <a:lnTo>
                      <a:pt x="2635" y="1034"/>
                    </a:lnTo>
                    <a:lnTo>
                      <a:pt x="2635" y="1030"/>
                    </a:lnTo>
                    <a:lnTo>
                      <a:pt x="2637" y="1030"/>
                    </a:lnTo>
                    <a:lnTo>
                      <a:pt x="2635" y="1024"/>
                    </a:lnTo>
                    <a:lnTo>
                      <a:pt x="2635" y="1017"/>
                    </a:lnTo>
                    <a:lnTo>
                      <a:pt x="2633" y="1012"/>
                    </a:lnTo>
                    <a:lnTo>
                      <a:pt x="2628" y="1010"/>
                    </a:lnTo>
                    <a:lnTo>
                      <a:pt x="2623" y="1005"/>
                    </a:lnTo>
                    <a:lnTo>
                      <a:pt x="2623" y="1002"/>
                    </a:lnTo>
                    <a:lnTo>
                      <a:pt x="2620" y="1000"/>
                    </a:lnTo>
                    <a:lnTo>
                      <a:pt x="2620" y="999"/>
                    </a:lnTo>
                    <a:lnTo>
                      <a:pt x="2622" y="997"/>
                    </a:lnTo>
                    <a:lnTo>
                      <a:pt x="2627" y="1002"/>
                    </a:lnTo>
                    <a:lnTo>
                      <a:pt x="2632" y="1007"/>
                    </a:lnTo>
                    <a:lnTo>
                      <a:pt x="2628" y="1002"/>
                    </a:lnTo>
                    <a:lnTo>
                      <a:pt x="2623" y="995"/>
                    </a:lnTo>
                    <a:lnTo>
                      <a:pt x="2618" y="989"/>
                    </a:lnTo>
                    <a:lnTo>
                      <a:pt x="2615" y="989"/>
                    </a:lnTo>
                    <a:lnTo>
                      <a:pt x="2615" y="985"/>
                    </a:lnTo>
                    <a:lnTo>
                      <a:pt x="2605" y="979"/>
                    </a:lnTo>
                    <a:lnTo>
                      <a:pt x="2602" y="974"/>
                    </a:lnTo>
                    <a:lnTo>
                      <a:pt x="2602" y="965"/>
                    </a:lnTo>
                    <a:lnTo>
                      <a:pt x="2598" y="964"/>
                    </a:lnTo>
                    <a:lnTo>
                      <a:pt x="2592" y="961"/>
                    </a:lnTo>
                    <a:lnTo>
                      <a:pt x="2588" y="956"/>
                    </a:lnTo>
                    <a:lnTo>
                      <a:pt x="2587" y="952"/>
                    </a:lnTo>
                    <a:lnTo>
                      <a:pt x="2585" y="956"/>
                    </a:lnTo>
                    <a:lnTo>
                      <a:pt x="2587" y="957"/>
                    </a:lnTo>
                    <a:lnTo>
                      <a:pt x="2587" y="961"/>
                    </a:lnTo>
                    <a:lnTo>
                      <a:pt x="2583" y="961"/>
                    </a:lnTo>
                    <a:lnTo>
                      <a:pt x="2580" y="959"/>
                    </a:lnTo>
                    <a:lnTo>
                      <a:pt x="2577" y="959"/>
                    </a:lnTo>
                    <a:lnTo>
                      <a:pt x="2582" y="965"/>
                    </a:lnTo>
                    <a:lnTo>
                      <a:pt x="2590" y="969"/>
                    </a:lnTo>
                    <a:lnTo>
                      <a:pt x="2593" y="974"/>
                    </a:lnTo>
                    <a:lnTo>
                      <a:pt x="2593" y="977"/>
                    </a:lnTo>
                    <a:lnTo>
                      <a:pt x="2595" y="975"/>
                    </a:lnTo>
                    <a:lnTo>
                      <a:pt x="2598" y="975"/>
                    </a:lnTo>
                    <a:lnTo>
                      <a:pt x="2598" y="979"/>
                    </a:lnTo>
                    <a:lnTo>
                      <a:pt x="2597" y="980"/>
                    </a:lnTo>
                    <a:lnTo>
                      <a:pt x="2593" y="982"/>
                    </a:lnTo>
                    <a:lnTo>
                      <a:pt x="2595" y="985"/>
                    </a:lnTo>
                    <a:lnTo>
                      <a:pt x="2598" y="985"/>
                    </a:lnTo>
                    <a:lnTo>
                      <a:pt x="2600" y="989"/>
                    </a:lnTo>
                    <a:lnTo>
                      <a:pt x="2595" y="992"/>
                    </a:lnTo>
                    <a:lnTo>
                      <a:pt x="2592" y="990"/>
                    </a:lnTo>
                    <a:lnTo>
                      <a:pt x="2588" y="987"/>
                    </a:lnTo>
                    <a:lnTo>
                      <a:pt x="2585" y="990"/>
                    </a:lnTo>
                    <a:lnTo>
                      <a:pt x="2583" y="995"/>
                    </a:lnTo>
                    <a:lnTo>
                      <a:pt x="2587" y="1000"/>
                    </a:lnTo>
                    <a:lnTo>
                      <a:pt x="2588" y="1005"/>
                    </a:lnTo>
                    <a:lnTo>
                      <a:pt x="2593" y="1010"/>
                    </a:lnTo>
                    <a:lnTo>
                      <a:pt x="2598" y="1017"/>
                    </a:lnTo>
                    <a:lnTo>
                      <a:pt x="2598" y="1027"/>
                    </a:lnTo>
                    <a:lnTo>
                      <a:pt x="2600" y="1029"/>
                    </a:lnTo>
                    <a:lnTo>
                      <a:pt x="2602" y="1035"/>
                    </a:lnTo>
                    <a:lnTo>
                      <a:pt x="2605" y="1047"/>
                    </a:lnTo>
                    <a:lnTo>
                      <a:pt x="2608" y="1054"/>
                    </a:lnTo>
                    <a:lnTo>
                      <a:pt x="2613" y="1055"/>
                    </a:lnTo>
                    <a:lnTo>
                      <a:pt x="2613" y="1059"/>
                    </a:lnTo>
                    <a:lnTo>
                      <a:pt x="2612" y="1059"/>
                    </a:lnTo>
                    <a:lnTo>
                      <a:pt x="2623" y="1070"/>
                    </a:lnTo>
                    <a:lnTo>
                      <a:pt x="2628" y="1072"/>
                    </a:lnTo>
                    <a:lnTo>
                      <a:pt x="2633" y="1078"/>
                    </a:lnTo>
                    <a:lnTo>
                      <a:pt x="2635" y="1085"/>
                    </a:lnTo>
                    <a:lnTo>
                      <a:pt x="2635" y="1092"/>
                    </a:lnTo>
                    <a:lnTo>
                      <a:pt x="2638" y="1097"/>
                    </a:lnTo>
                    <a:lnTo>
                      <a:pt x="2638" y="1102"/>
                    </a:lnTo>
                    <a:lnTo>
                      <a:pt x="2642" y="1105"/>
                    </a:lnTo>
                    <a:lnTo>
                      <a:pt x="2647" y="1108"/>
                    </a:lnTo>
                    <a:lnTo>
                      <a:pt x="2645" y="1110"/>
                    </a:lnTo>
                    <a:lnTo>
                      <a:pt x="2647" y="1113"/>
                    </a:lnTo>
                    <a:lnTo>
                      <a:pt x="2651" y="1122"/>
                    </a:lnTo>
                    <a:lnTo>
                      <a:pt x="2653" y="1127"/>
                    </a:lnTo>
                    <a:lnTo>
                      <a:pt x="2655" y="1132"/>
                    </a:lnTo>
                    <a:lnTo>
                      <a:pt x="2655" y="1140"/>
                    </a:lnTo>
                    <a:lnTo>
                      <a:pt x="2658" y="1143"/>
                    </a:lnTo>
                    <a:lnTo>
                      <a:pt x="2656" y="1147"/>
                    </a:lnTo>
                    <a:lnTo>
                      <a:pt x="2658" y="1155"/>
                    </a:lnTo>
                    <a:lnTo>
                      <a:pt x="2661" y="1163"/>
                    </a:lnTo>
                    <a:lnTo>
                      <a:pt x="2660" y="1166"/>
                    </a:lnTo>
                    <a:lnTo>
                      <a:pt x="2661" y="1171"/>
                    </a:lnTo>
                    <a:lnTo>
                      <a:pt x="2666" y="1176"/>
                    </a:lnTo>
                    <a:lnTo>
                      <a:pt x="2675" y="1186"/>
                    </a:lnTo>
                    <a:lnTo>
                      <a:pt x="2675" y="1190"/>
                    </a:lnTo>
                    <a:lnTo>
                      <a:pt x="2678" y="1196"/>
                    </a:lnTo>
                    <a:lnTo>
                      <a:pt x="2678" y="1205"/>
                    </a:lnTo>
                    <a:lnTo>
                      <a:pt x="2678" y="1213"/>
                    </a:lnTo>
                    <a:lnTo>
                      <a:pt x="2683" y="1220"/>
                    </a:lnTo>
                    <a:lnTo>
                      <a:pt x="2685" y="1225"/>
                    </a:lnTo>
                    <a:lnTo>
                      <a:pt x="2690" y="1231"/>
                    </a:lnTo>
                    <a:lnTo>
                      <a:pt x="2691" y="1235"/>
                    </a:lnTo>
                    <a:lnTo>
                      <a:pt x="2690" y="1241"/>
                    </a:lnTo>
                    <a:lnTo>
                      <a:pt x="2690" y="1251"/>
                    </a:lnTo>
                    <a:lnTo>
                      <a:pt x="2691" y="1256"/>
                    </a:lnTo>
                    <a:lnTo>
                      <a:pt x="2696" y="1259"/>
                    </a:lnTo>
                    <a:lnTo>
                      <a:pt x="2700" y="1266"/>
                    </a:lnTo>
                    <a:lnTo>
                      <a:pt x="2706" y="1269"/>
                    </a:lnTo>
                    <a:lnTo>
                      <a:pt x="2706" y="1269"/>
                    </a:lnTo>
                    <a:close/>
                    <a:moveTo>
                      <a:pt x="2459" y="959"/>
                    </a:moveTo>
                    <a:lnTo>
                      <a:pt x="2460" y="959"/>
                    </a:lnTo>
                    <a:lnTo>
                      <a:pt x="2460" y="957"/>
                    </a:lnTo>
                    <a:lnTo>
                      <a:pt x="2462" y="956"/>
                    </a:lnTo>
                    <a:lnTo>
                      <a:pt x="2464" y="956"/>
                    </a:lnTo>
                    <a:lnTo>
                      <a:pt x="2467" y="959"/>
                    </a:lnTo>
                    <a:lnTo>
                      <a:pt x="2472" y="961"/>
                    </a:lnTo>
                    <a:lnTo>
                      <a:pt x="2474" y="957"/>
                    </a:lnTo>
                    <a:lnTo>
                      <a:pt x="2475" y="956"/>
                    </a:lnTo>
                    <a:lnTo>
                      <a:pt x="2474" y="952"/>
                    </a:lnTo>
                    <a:lnTo>
                      <a:pt x="2474" y="951"/>
                    </a:lnTo>
                    <a:lnTo>
                      <a:pt x="2477" y="947"/>
                    </a:lnTo>
                    <a:lnTo>
                      <a:pt x="2477" y="946"/>
                    </a:lnTo>
                    <a:lnTo>
                      <a:pt x="2474" y="946"/>
                    </a:lnTo>
                    <a:lnTo>
                      <a:pt x="2474" y="947"/>
                    </a:lnTo>
                    <a:lnTo>
                      <a:pt x="2470" y="949"/>
                    </a:lnTo>
                    <a:lnTo>
                      <a:pt x="2469" y="947"/>
                    </a:lnTo>
                    <a:lnTo>
                      <a:pt x="2472" y="946"/>
                    </a:lnTo>
                    <a:lnTo>
                      <a:pt x="2472" y="944"/>
                    </a:lnTo>
                    <a:lnTo>
                      <a:pt x="2470" y="942"/>
                    </a:lnTo>
                    <a:lnTo>
                      <a:pt x="2465" y="944"/>
                    </a:lnTo>
                    <a:lnTo>
                      <a:pt x="2462" y="942"/>
                    </a:lnTo>
                    <a:lnTo>
                      <a:pt x="2459" y="944"/>
                    </a:lnTo>
                    <a:lnTo>
                      <a:pt x="2457" y="949"/>
                    </a:lnTo>
                    <a:lnTo>
                      <a:pt x="2455" y="951"/>
                    </a:lnTo>
                    <a:lnTo>
                      <a:pt x="2455" y="954"/>
                    </a:lnTo>
                    <a:lnTo>
                      <a:pt x="2459" y="959"/>
                    </a:lnTo>
                    <a:lnTo>
                      <a:pt x="2459" y="959"/>
                    </a:lnTo>
                    <a:close/>
                    <a:moveTo>
                      <a:pt x="2442" y="956"/>
                    </a:moveTo>
                    <a:lnTo>
                      <a:pt x="2444" y="956"/>
                    </a:lnTo>
                    <a:lnTo>
                      <a:pt x="2444" y="954"/>
                    </a:lnTo>
                    <a:lnTo>
                      <a:pt x="2446" y="952"/>
                    </a:lnTo>
                    <a:lnTo>
                      <a:pt x="2449" y="954"/>
                    </a:lnTo>
                    <a:lnTo>
                      <a:pt x="2450" y="954"/>
                    </a:lnTo>
                    <a:lnTo>
                      <a:pt x="2449" y="951"/>
                    </a:lnTo>
                    <a:lnTo>
                      <a:pt x="2450" y="947"/>
                    </a:lnTo>
                    <a:lnTo>
                      <a:pt x="2450" y="946"/>
                    </a:lnTo>
                    <a:lnTo>
                      <a:pt x="2449" y="946"/>
                    </a:lnTo>
                    <a:lnTo>
                      <a:pt x="2446" y="949"/>
                    </a:lnTo>
                    <a:lnTo>
                      <a:pt x="2441" y="951"/>
                    </a:lnTo>
                    <a:lnTo>
                      <a:pt x="2441" y="954"/>
                    </a:lnTo>
                    <a:lnTo>
                      <a:pt x="2442" y="956"/>
                    </a:lnTo>
                    <a:lnTo>
                      <a:pt x="2442" y="956"/>
                    </a:lnTo>
                    <a:close/>
                    <a:moveTo>
                      <a:pt x="2475" y="970"/>
                    </a:moveTo>
                    <a:lnTo>
                      <a:pt x="2477" y="972"/>
                    </a:lnTo>
                    <a:lnTo>
                      <a:pt x="2480" y="970"/>
                    </a:lnTo>
                    <a:lnTo>
                      <a:pt x="2480" y="967"/>
                    </a:lnTo>
                    <a:lnTo>
                      <a:pt x="2479" y="965"/>
                    </a:lnTo>
                    <a:lnTo>
                      <a:pt x="2477" y="967"/>
                    </a:lnTo>
                    <a:lnTo>
                      <a:pt x="2477" y="967"/>
                    </a:lnTo>
                    <a:lnTo>
                      <a:pt x="2475" y="970"/>
                    </a:lnTo>
                    <a:lnTo>
                      <a:pt x="2475" y="970"/>
                    </a:lnTo>
                    <a:close/>
                    <a:moveTo>
                      <a:pt x="2470" y="965"/>
                    </a:moveTo>
                    <a:lnTo>
                      <a:pt x="2470" y="969"/>
                    </a:lnTo>
                    <a:lnTo>
                      <a:pt x="2472" y="970"/>
                    </a:lnTo>
                    <a:lnTo>
                      <a:pt x="2474" y="969"/>
                    </a:lnTo>
                    <a:lnTo>
                      <a:pt x="2474" y="965"/>
                    </a:lnTo>
                    <a:lnTo>
                      <a:pt x="2472" y="964"/>
                    </a:lnTo>
                    <a:lnTo>
                      <a:pt x="2470" y="965"/>
                    </a:lnTo>
                    <a:lnTo>
                      <a:pt x="2470" y="965"/>
                    </a:lnTo>
                    <a:close/>
                    <a:moveTo>
                      <a:pt x="2472" y="985"/>
                    </a:moveTo>
                    <a:lnTo>
                      <a:pt x="2475" y="982"/>
                    </a:lnTo>
                    <a:lnTo>
                      <a:pt x="2477" y="980"/>
                    </a:lnTo>
                    <a:lnTo>
                      <a:pt x="2479" y="977"/>
                    </a:lnTo>
                    <a:lnTo>
                      <a:pt x="2479" y="977"/>
                    </a:lnTo>
                    <a:lnTo>
                      <a:pt x="2479" y="974"/>
                    </a:lnTo>
                    <a:lnTo>
                      <a:pt x="2472" y="975"/>
                    </a:lnTo>
                    <a:lnTo>
                      <a:pt x="2469" y="980"/>
                    </a:lnTo>
                    <a:lnTo>
                      <a:pt x="2469" y="984"/>
                    </a:lnTo>
                    <a:lnTo>
                      <a:pt x="2472" y="985"/>
                    </a:lnTo>
                    <a:lnTo>
                      <a:pt x="2472" y="985"/>
                    </a:lnTo>
                    <a:close/>
                    <a:moveTo>
                      <a:pt x="2658" y="730"/>
                    </a:moveTo>
                    <a:lnTo>
                      <a:pt x="2660" y="730"/>
                    </a:lnTo>
                    <a:lnTo>
                      <a:pt x="2663" y="726"/>
                    </a:lnTo>
                    <a:lnTo>
                      <a:pt x="2663" y="723"/>
                    </a:lnTo>
                    <a:lnTo>
                      <a:pt x="2660" y="723"/>
                    </a:lnTo>
                    <a:lnTo>
                      <a:pt x="2658" y="726"/>
                    </a:lnTo>
                    <a:lnTo>
                      <a:pt x="2658" y="730"/>
                    </a:lnTo>
                    <a:lnTo>
                      <a:pt x="2658" y="730"/>
                    </a:lnTo>
                    <a:close/>
                    <a:moveTo>
                      <a:pt x="2954" y="701"/>
                    </a:moveTo>
                    <a:lnTo>
                      <a:pt x="2955" y="703"/>
                    </a:lnTo>
                    <a:lnTo>
                      <a:pt x="2955" y="698"/>
                    </a:lnTo>
                    <a:lnTo>
                      <a:pt x="2952" y="693"/>
                    </a:lnTo>
                    <a:lnTo>
                      <a:pt x="2954" y="691"/>
                    </a:lnTo>
                    <a:lnTo>
                      <a:pt x="2954" y="688"/>
                    </a:lnTo>
                    <a:lnTo>
                      <a:pt x="2957" y="683"/>
                    </a:lnTo>
                    <a:lnTo>
                      <a:pt x="2960" y="680"/>
                    </a:lnTo>
                    <a:lnTo>
                      <a:pt x="2965" y="675"/>
                    </a:lnTo>
                    <a:lnTo>
                      <a:pt x="2969" y="675"/>
                    </a:lnTo>
                    <a:lnTo>
                      <a:pt x="2967" y="670"/>
                    </a:lnTo>
                    <a:lnTo>
                      <a:pt x="2965" y="663"/>
                    </a:lnTo>
                    <a:lnTo>
                      <a:pt x="2959" y="658"/>
                    </a:lnTo>
                    <a:lnTo>
                      <a:pt x="2957" y="658"/>
                    </a:lnTo>
                    <a:lnTo>
                      <a:pt x="2954" y="660"/>
                    </a:lnTo>
                    <a:lnTo>
                      <a:pt x="2954" y="662"/>
                    </a:lnTo>
                    <a:lnTo>
                      <a:pt x="2950" y="663"/>
                    </a:lnTo>
                    <a:lnTo>
                      <a:pt x="2945" y="670"/>
                    </a:lnTo>
                    <a:lnTo>
                      <a:pt x="2942" y="670"/>
                    </a:lnTo>
                    <a:lnTo>
                      <a:pt x="2941" y="675"/>
                    </a:lnTo>
                    <a:lnTo>
                      <a:pt x="2942" y="675"/>
                    </a:lnTo>
                    <a:lnTo>
                      <a:pt x="2947" y="673"/>
                    </a:lnTo>
                    <a:lnTo>
                      <a:pt x="2947" y="673"/>
                    </a:lnTo>
                    <a:lnTo>
                      <a:pt x="2945" y="678"/>
                    </a:lnTo>
                    <a:lnTo>
                      <a:pt x="2947" y="685"/>
                    </a:lnTo>
                    <a:lnTo>
                      <a:pt x="2950" y="688"/>
                    </a:lnTo>
                    <a:lnTo>
                      <a:pt x="2950" y="693"/>
                    </a:lnTo>
                    <a:lnTo>
                      <a:pt x="2949" y="695"/>
                    </a:lnTo>
                    <a:lnTo>
                      <a:pt x="2949" y="698"/>
                    </a:lnTo>
                    <a:lnTo>
                      <a:pt x="2954" y="701"/>
                    </a:lnTo>
                    <a:lnTo>
                      <a:pt x="2954" y="701"/>
                    </a:lnTo>
                    <a:close/>
                    <a:moveTo>
                      <a:pt x="2959" y="1055"/>
                    </a:moveTo>
                    <a:lnTo>
                      <a:pt x="2960" y="1055"/>
                    </a:lnTo>
                    <a:lnTo>
                      <a:pt x="2962" y="1054"/>
                    </a:lnTo>
                    <a:lnTo>
                      <a:pt x="2962" y="1050"/>
                    </a:lnTo>
                    <a:lnTo>
                      <a:pt x="2959" y="1047"/>
                    </a:lnTo>
                    <a:lnTo>
                      <a:pt x="2955" y="1050"/>
                    </a:lnTo>
                    <a:lnTo>
                      <a:pt x="2955" y="1052"/>
                    </a:lnTo>
                    <a:lnTo>
                      <a:pt x="2959" y="1055"/>
                    </a:lnTo>
                    <a:lnTo>
                      <a:pt x="2959" y="1055"/>
                    </a:lnTo>
                    <a:close/>
                    <a:moveTo>
                      <a:pt x="2934" y="1050"/>
                    </a:moveTo>
                    <a:lnTo>
                      <a:pt x="2932" y="1054"/>
                    </a:lnTo>
                    <a:lnTo>
                      <a:pt x="2936" y="1055"/>
                    </a:lnTo>
                    <a:lnTo>
                      <a:pt x="2941" y="1055"/>
                    </a:lnTo>
                    <a:lnTo>
                      <a:pt x="2941" y="1052"/>
                    </a:lnTo>
                    <a:lnTo>
                      <a:pt x="2936" y="1049"/>
                    </a:lnTo>
                    <a:lnTo>
                      <a:pt x="2934" y="1050"/>
                    </a:lnTo>
                    <a:lnTo>
                      <a:pt x="2934" y="1050"/>
                    </a:lnTo>
                    <a:close/>
                    <a:moveTo>
                      <a:pt x="2947" y="1087"/>
                    </a:moveTo>
                    <a:lnTo>
                      <a:pt x="2949" y="1087"/>
                    </a:lnTo>
                    <a:lnTo>
                      <a:pt x="2949" y="1082"/>
                    </a:lnTo>
                    <a:lnTo>
                      <a:pt x="2949" y="1078"/>
                    </a:lnTo>
                    <a:lnTo>
                      <a:pt x="2954" y="1077"/>
                    </a:lnTo>
                    <a:lnTo>
                      <a:pt x="2955" y="1072"/>
                    </a:lnTo>
                    <a:lnTo>
                      <a:pt x="2955" y="1068"/>
                    </a:lnTo>
                    <a:lnTo>
                      <a:pt x="2957" y="1065"/>
                    </a:lnTo>
                    <a:lnTo>
                      <a:pt x="2959" y="1062"/>
                    </a:lnTo>
                    <a:lnTo>
                      <a:pt x="2957" y="1059"/>
                    </a:lnTo>
                    <a:lnTo>
                      <a:pt x="2950" y="1052"/>
                    </a:lnTo>
                    <a:lnTo>
                      <a:pt x="2949" y="1055"/>
                    </a:lnTo>
                    <a:lnTo>
                      <a:pt x="2949" y="1063"/>
                    </a:lnTo>
                    <a:lnTo>
                      <a:pt x="2949" y="1067"/>
                    </a:lnTo>
                    <a:lnTo>
                      <a:pt x="2945" y="1068"/>
                    </a:lnTo>
                    <a:lnTo>
                      <a:pt x="2942" y="1073"/>
                    </a:lnTo>
                    <a:lnTo>
                      <a:pt x="2939" y="1073"/>
                    </a:lnTo>
                    <a:lnTo>
                      <a:pt x="2939" y="1075"/>
                    </a:lnTo>
                    <a:lnTo>
                      <a:pt x="2942" y="1078"/>
                    </a:lnTo>
                    <a:lnTo>
                      <a:pt x="2942" y="1082"/>
                    </a:lnTo>
                    <a:lnTo>
                      <a:pt x="2939" y="1083"/>
                    </a:lnTo>
                    <a:lnTo>
                      <a:pt x="2941" y="1085"/>
                    </a:lnTo>
                    <a:lnTo>
                      <a:pt x="2945" y="1083"/>
                    </a:lnTo>
                    <a:lnTo>
                      <a:pt x="2947" y="1087"/>
                    </a:lnTo>
                    <a:lnTo>
                      <a:pt x="2947" y="1087"/>
                    </a:lnTo>
                    <a:close/>
                    <a:moveTo>
                      <a:pt x="2942" y="1113"/>
                    </a:moveTo>
                    <a:lnTo>
                      <a:pt x="2942" y="1113"/>
                    </a:lnTo>
                    <a:lnTo>
                      <a:pt x="2944" y="1110"/>
                    </a:lnTo>
                    <a:lnTo>
                      <a:pt x="2942" y="1107"/>
                    </a:lnTo>
                    <a:lnTo>
                      <a:pt x="2942" y="1103"/>
                    </a:lnTo>
                    <a:lnTo>
                      <a:pt x="2941" y="1102"/>
                    </a:lnTo>
                    <a:lnTo>
                      <a:pt x="2941" y="1107"/>
                    </a:lnTo>
                    <a:lnTo>
                      <a:pt x="2939" y="1110"/>
                    </a:lnTo>
                    <a:lnTo>
                      <a:pt x="2942" y="1113"/>
                    </a:lnTo>
                    <a:lnTo>
                      <a:pt x="2942" y="1113"/>
                    </a:lnTo>
                    <a:close/>
                    <a:moveTo>
                      <a:pt x="2944" y="1122"/>
                    </a:moveTo>
                    <a:lnTo>
                      <a:pt x="2945" y="1122"/>
                    </a:lnTo>
                    <a:lnTo>
                      <a:pt x="2945" y="1118"/>
                    </a:lnTo>
                    <a:lnTo>
                      <a:pt x="2941" y="1117"/>
                    </a:lnTo>
                    <a:lnTo>
                      <a:pt x="2941" y="1118"/>
                    </a:lnTo>
                    <a:lnTo>
                      <a:pt x="2941" y="1120"/>
                    </a:lnTo>
                    <a:lnTo>
                      <a:pt x="2944" y="1122"/>
                    </a:lnTo>
                    <a:lnTo>
                      <a:pt x="2944" y="1122"/>
                    </a:lnTo>
                    <a:close/>
                    <a:moveTo>
                      <a:pt x="2934" y="1128"/>
                    </a:moveTo>
                    <a:lnTo>
                      <a:pt x="2936" y="1128"/>
                    </a:lnTo>
                    <a:lnTo>
                      <a:pt x="2936" y="1127"/>
                    </a:lnTo>
                    <a:lnTo>
                      <a:pt x="2934" y="1125"/>
                    </a:lnTo>
                    <a:lnTo>
                      <a:pt x="2932" y="1127"/>
                    </a:lnTo>
                    <a:lnTo>
                      <a:pt x="2934" y="1128"/>
                    </a:lnTo>
                    <a:lnTo>
                      <a:pt x="2934" y="1128"/>
                    </a:lnTo>
                    <a:close/>
                    <a:moveTo>
                      <a:pt x="2937" y="1138"/>
                    </a:moveTo>
                    <a:lnTo>
                      <a:pt x="2939" y="1137"/>
                    </a:lnTo>
                    <a:lnTo>
                      <a:pt x="2942" y="1135"/>
                    </a:lnTo>
                    <a:lnTo>
                      <a:pt x="2942" y="1132"/>
                    </a:lnTo>
                    <a:lnTo>
                      <a:pt x="2941" y="1130"/>
                    </a:lnTo>
                    <a:lnTo>
                      <a:pt x="2939" y="1133"/>
                    </a:lnTo>
                    <a:lnTo>
                      <a:pt x="2937" y="1138"/>
                    </a:lnTo>
                    <a:lnTo>
                      <a:pt x="2937" y="1138"/>
                    </a:lnTo>
                    <a:close/>
                    <a:moveTo>
                      <a:pt x="2932" y="1165"/>
                    </a:moveTo>
                    <a:lnTo>
                      <a:pt x="2934" y="1163"/>
                    </a:lnTo>
                    <a:lnTo>
                      <a:pt x="2931" y="1163"/>
                    </a:lnTo>
                    <a:lnTo>
                      <a:pt x="2929" y="1163"/>
                    </a:lnTo>
                    <a:lnTo>
                      <a:pt x="2932" y="1165"/>
                    </a:lnTo>
                    <a:lnTo>
                      <a:pt x="2932" y="1165"/>
                    </a:lnTo>
                    <a:close/>
                    <a:moveTo>
                      <a:pt x="2931" y="1180"/>
                    </a:moveTo>
                    <a:lnTo>
                      <a:pt x="2932" y="1176"/>
                    </a:lnTo>
                    <a:lnTo>
                      <a:pt x="2931" y="1175"/>
                    </a:lnTo>
                    <a:lnTo>
                      <a:pt x="2929" y="1176"/>
                    </a:lnTo>
                    <a:lnTo>
                      <a:pt x="2931" y="1180"/>
                    </a:lnTo>
                    <a:lnTo>
                      <a:pt x="2931" y="1180"/>
                    </a:lnTo>
                    <a:close/>
                    <a:moveTo>
                      <a:pt x="2929" y="1183"/>
                    </a:moveTo>
                    <a:lnTo>
                      <a:pt x="2931" y="1186"/>
                    </a:lnTo>
                    <a:lnTo>
                      <a:pt x="2931" y="1185"/>
                    </a:lnTo>
                    <a:lnTo>
                      <a:pt x="2929" y="1183"/>
                    </a:lnTo>
                    <a:lnTo>
                      <a:pt x="2929" y="1183"/>
                    </a:lnTo>
                    <a:close/>
                    <a:moveTo>
                      <a:pt x="2924" y="1191"/>
                    </a:moveTo>
                    <a:lnTo>
                      <a:pt x="2926" y="1193"/>
                    </a:lnTo>
                    <a:lnTo>
                      <a:pt x="2927" y="1193"/>
                    </a:lnTo>
                    <a:lnTo>
                      <a:pt x="2927" y="1191"/>
                    </a:lnTo>
                    <a:lnTo>
                      <a:pt x="2926" y="1190"/>
                    </a:lnTo>
                    <a:lnTo>
                      <a:pt x="2924" y="1191"/>
                    </a:lnTo>
                    <a:lnTo>
                      <a:pt x="2924" y="1191"/>
                    </a:lnTo>
                    <a:close/>
                    <a:moveTo>
                      <a:pt x="2921" y="1210"/>
                    </a:moveTo>
                    <a:lnTo>
                      <a:pt x="2922" y="1208"/>
                    </a:lnTo>
                    <a:lnTo>
                      <a:pt x="2924" y="1200"/>
                    </a:lnTo>
                    <a:lnTo>
                      <a:pt x="2921" y="1200"/>
                    </a:lnTo>
                    <a:lnTo>
                      <a:pt x="2921" y="1203"/>
                    </a:lnTo>
                    <a:lnTo>
                      <a:pt x="2919" y="1210"/>
                    </a:lnTo>
                    <a:lnTo>
                      <a:pt x="2921" y="1210"/>
                    </a:lnTo>
                    <a:lnTo>
                      <a:pt x="2921" y="1210"/>
                    </a:lnTo>
                    <a:close/>
                    <a:moveTo>
                      <a:pt x="2879" y="1259"/>
                    </a:moveTo>
                    <a:lnTo>
                      <a:pt x="2881" y="1261"/>
                    </a:lnTo>
                    <a:lnTo>
                      <a:pt x="2886" y="1256"/>
                    </a:lnTo>
                    <a:lnTo>
                      <a:pt x="2889" y="1251"/>
                    </a:lnTo>
                    <a:lnTo>
                      <a:pt x="2892" y="1248"/>
                    </a:lnTo>
                    <a:lnTo>
                      <a:pt x="2892" y="1245"/>
                    </a:lnTo>
                    <a:lnTo>
                      <a:pt x="2894" y="1240"/>
                    </a:lnTo>
                    <a:lnTo>
                      <a:pt x="2899" y="1233"/>
                    </a:lnTo>
                    <a:lnTo>
                      <a:pt x="2897" y="1235"/>
                    </a:lnTo>
                    <a:lnTo>
                      <a:pt x="2892" y="1235"/>
                    </a:lnTo>
                    <a:lnTo>
                      <a:pt x="2889" y="1240"/>
                    </a:lnTo>
                    <a:lnTo>
                      <a:pt x="2887" y="1241"/>
                    </a:lnTo>
                    <a:lnTo>
                      <a:pt x="2886" y="1245"/>
                    </a:lnTo>
                    <a:lnTo>
                      <a:pt x="2884" y="1248"/>
                    </a:lnTo>
                    <a:lnTo>
                      <a:pt x="2884" y="1250"/>
                    </a:lnTo>
                    <a:lnTo>
                      <a:pt x="2881" y="1253"/>
                    </a:lnTo>
                    <a:lnTo>
                      <a:pt x="2879" y="1259"/>
                    </a:lnTo>
                    <a:lnTo>
                      <a:pt x="2879" y="1259"/>
                    </a:lnTo>
                    <a:close/>
                    <a:moveTo>
                      <a:pt x="2834" y="1308"/>
                    </a:moveTo>
                    <a:lnTo>
                      <a:pt x="2836" y="1308"/>
                    </a:lnTo>
                    <a:lnTo>
                      <a:pt x="2838" y="1303"/>
                    </a:lnTo>
                    <a:lnTo>
                      <a:pt x="2841" y="1299"/>
                    </a:lnTo>
                    <a:lnTo>
                      <a:pt x="2839" y="1294"/>
                    </a:lnTo>
                    <a:lnTo>
                      <a:pt x="2843" y="1293"/>
                    </a:lnTo>
                    <a:lnTo>
                      <a:pt x="2843" y="1289"/>
                    </a:lnTo>
                    <a:lnTo>
                      <a:pt x="2844" y="1288"/>
                    </a:lnTo>
                    <a:lnTo>
                      <a:pt x="2847" y="1289"/>
                    </a:lnTo>
                    <a:lnTo>
                      <a:pt x="2851" y="1286"/>
                    </a:lnTo>
                    <a:lnTo>
                      <a:pt x="2854" y="1279"/>
                    </a:lnTo>
                    <a:lnTo>
                      <a:pt x="2859" y="1274"/>
                    </a:lnTo>
                    <a:lnTo>
                      <a:pt x="2864" y="1274"/>
                    </a:lnTo>
                    <a:lnTo>
                      <a:pt x="2867" y="1271"/>
                    </a:lnTo>
                    <a:lnTo>
                      <a:pt x="2867" y="1268"/>
                    </a:lnTo>
                    <a:lnTo>
                      <a:pt x="2866" y="1263"/>
                    </a:lnTo>
                    <a:lnTo>
                      <a:pt x="2862" y="1264"/>
                    </a:lnTo>
                    <a:lnTo>
                      <a:pt x="2857" y="1269"/>
                    </a:lnTo>
                    <a:lnTo>
                      <a:pt x="2857" y="1273"/>
                    </a:lnTo>
                    <a:lnTo>
                      <a:pt x="2854" y="1273"/>
                    </a:lnTo>
                    <a:lnTo>
                      <a:pt x="2851" y="1274"/>
                    </a:lnTo>
                    <a:lnTo>
                      <a:pt x="2847" y="1274"/>
                    </a:lnTo>
                    <a:lnTo>
                      <a:pt x="2846" y="1271"/>
                    </a:lnTo>
                    <a:lnTo>
                      <a:pt x="2844" y="1271"/>
                    </a:lnTo>
                    <a:lnTo>
                      <a:pt x="2843" y="1274"/>
                    </a:lnTo>
                    <a:lnTo>
                      <a:pt x="2844" y="1278"/>
                    </a:lnTo>
                    <a:lnTo>
                      <a:pt x="2843" y="1281"/>
                    </a:lnTo>
                    <a:lnTo>
                      <a:pt x="2841" y="1284"/>
                    </a:lnTo>
                    <a:lnTo>
                      <a:pt x="2838" y="1284"/>
                    </a:lnTo>
                    <a:lnTo>
                      <a:pt x="2838" y="1288"/>
                    </a:lnTo>
                    <a:lnTo>
                      <a:pt x="2838" y="1291"/>
                    </a:lnTo>
                    <a:lnTo>
                      <a:pt x="2833" y="1293"/>
                    </a:lnTo>
                    <a:lnTo>
                      <a:pt x="2833" y="1296"/>
                    </a:lnTo>
                    <a:lnTo>
                      <a:pt x="2834" y="1298"/>
                    </a:lnTo>
                    <a:lnTo>
                      <a:pt x="2833" y="1299"/>
                    </a:lnTo>
                    <a:lnTo>
                      <a:pt x="2833" y="1303"/>
                    </a:lnTo>
                    <a:lnTo>
                      <a:pt x="2834" y="1308"/>
                    </a:lnTo>
                    <a:lnTo>
                      <a:pt x="2834" y="1308"/>
                    </a:lnTo>
                    <a:close/>
                    <a:moveTo>
                      <a:pt x="2813" y="1338"/>
                    </a:moveTo>
                    <a:lnTo>
                      <a:pt x="2813" y="1338"/>
                    </a:lnTo>
                    <a:lnTo>
                      <a:pt x="2814" y="1331"/>
                    </a:lnTo>
                    <a:lnTo>
                      <a:pt x="2816" y="1321"/>
                    </a:lnTo>
                    <a:lnTo>
                      <a:pt x="2818" y="1319"/>
                    </a:lnTo>
                    <a:lnTo>
                      <a:pt x="2824" y="1314"/>
                    </a:lnTo>
                    <a:lnTo>
                      <a:pt x="2824" y="1309"/>
                    </a:lnTo>
                    <a:lnTo>
                      <a:pt x="2823" y="1309"/>
                    </a:lnTo>
                    <a:lnTo>
                      <a:pt x="2819" y="1311"/>
                    </a:lnTo>
                    <a:lnTo>
                      <a:pt x="2818" y="1309"/>
                    </a:lnTo>
                    <a:lnTo>
                      <a:pt x="2814" y="1308"/>
                    </a:lnTo>
                    <a:lnTo>
                      <a:pt x="2813" y="1309"/>
                    </a:lnTo>
                    <a:lnTo>
                      <a:pt x="2813" y="1314"/>
                    </a:lnTo>
                    <a:lnTo>
                      <a:pt x="2811" y="1319"/>
                    </a:lnTo>
                    <a:lnTo>
                      <a:pt x="2811" y="1326"/>
                    </a:lnTo>
                    <a:lnTo>
                      <a:pt x="2808" y="1329"/>
                    </a:lnTo>
                    <a:lnTo>
                      <a:pt x="2809" y="1333"/>
                    </a:lnTo>
                    <a:lnTo>
                      <a:pt x="2813" y="1338"/>
                    </a:lnTo>
                    <a:lnTo>
                      <a:pt x="2813" y="1338"/>
                    </a:lnTo>
                    <a:close/>
                    <a:moveTo>
                      <a:pt x="50" y="985"/>
                    </a:moveTo>
                    <a:lnTo>
                      <a:pt x="50" y="985"/>
                    </a:lnTo>
                    <a:lnTo>
                      <a:pt x="49" y="989"/>
                    </a:lnTo>
                    <a:lnTo>
                      <a:pt x="54" y="992"/>
                    </a:lnTo>
                    <a:lnTo>
                      <a:pt x="55" y="989"/>
                    </a:lnTo>
                    <a:lnTo>
                      <a:pt x="50" y="98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94" name="Freeform 32"/>
              <p:cNvSpPr>
                <a:spLocks noEditPoints="1"/>
              </p:cNvSpPr>
              <p:nvPr/>
            </p:nvSpPr>
            <p:spPr bwMode="auto">
              <a:xfrm>
                <a:off x="6501704" y="2523688"/>
                <a:ext cx="82409" cy="56030"/>
              </a:xfrm>
              <a:custGeom>
                <a:avLst/>
                <a:gdLst/>
                <a:ahLst/>
                <a:cxnLst>
                  <a:cxn ang="0">
                    <a:pos x="120" y="104"/>
                  </a:cxn>
                  <a:cxn ang="0">
                    <a:pos x="121" y="96"/>
                  </a:cxn>
                  <a:cxn ang="0">
                    <a:pos x="111" y="96"/>
                  </a:cxn>
                  <a:cxn ang="0">
                    <a:pos x="111" y="103"/>
                  </a:cxn>
                  <a:cxn ang="0">
                    <a:pos x="144" y="81"/>
                  </a:cxn>
                  <a:cxn ang="0">
                    <a:pos x="149" y="78"/>
                  </a:cxn>
                  <a:cxn ang="0">
                    <a:pos x="96" y="70"/>
                  </a:cxn>
                  <a:cxn ang="0">
                    <a:pos x="86" y="86"/>
                  </a:cxn>
                  <a:cxn ang="0">
                    <a:pos x="81" y="79"/>
                  </a:cxn>
                  <a:cxn ang="0">
                    <a:pos x="70" y="71"/>
                  </a:cxn>
                  <a:cxn ang="0">
                    <a:pos x="73" y="61"/>
                  </a:cxn>
                  <a:cxn ang="0">
                    <a:pos x="81" y="68"/>
                  </a:cxn>
                  <a:cxn ang="0">
                    <a:pos x="81" y="63"/>
                  </a:cxn>
                  <a:cxn ang="0">
                    <a:pos x="95" y="55"/>
                  </a:cxn>
                  <a:cxn ang="0">
                    <a:pos x="90" y="71"/>
                  </a:cxn>
                  <a:cxn ang="0">
                    <a:pos x="93" y="79"/>
                  </a:cxn>
                  <a:cxn ang="0">
                    <a:pos x="86" y="86"/>
                  </a:cxn>
                  <a:cxn ang="0">
                    <a:pos x="95" y="86"/>
                  </a:cxn>
                  <a:cxn ang="0">
                    <a:pos x="88" y="88"/>
                  </a:cxn>
                  <a:cxn ang="0">
                    <a:pos x="80" y="93"/>
                  </a:cxn>
                  <a:cxn ang="0">
                    <a:pos x="88" y="91"/>
                  </a:cxn>
                  <a:cxn ang="0">
                    <a:pos x="83" y="94"/>
                  </a:cxn>
                  <a:cxn ang="0">
                    <a:pos x="65" y="93"/>
                  </a:cxn>
                  <a:cxn ang="0">
                    <a:pos x="70" y="88"/>
                  </a:cxn>
                  <a:cxn ang="0">
                    <a:pos x="55" y="56"/>
                  </a:cxn>
                  <a:cxn ang="0">
                    <a:pos x="53" y="66"/>
                  </a:cxn>
                  <a:cxn ang="0">
                    <a:pos x="50" y="89"/>
                  </a:cxn>
                  <a:cxn ang="0">
                    <a:pos x="58" y="91"/>
                  </a:cxn>
                  <a:cxn ang="0">
                    <a:pos x="65" y="84"/>
                  </a:cxn>
                  <a:cxn ang="0">
                    <a:pos x="46" y="70"/>
                  </a:cxn>
                  <a:cxn ang="0">
                    <a:pos x="60" y="81"/>
                  </a:cxn>
                  <a:cxn ang="0">
                    <a:pos x="45" y="84"/>
                  </a:cxn>
                  <a:cxn ang="0">
                    <a:pos x="40" y="71"/>
                  </a:cxn>
                  <a:cxn ang="0">
                    <a:pos x="63" y="16"/>
                  </a:cxn>
                  <a:cxn ang="0">
                    <a:pos x="15" y="31"/>
                  </a:cxn>
                  <a:cxn ang="0">
                    <a:pos x="18" y="35"/>
                  </a:cxn>
                  <a:cxn ang="0">
                    <a:pos x="13" y="33"/>
                  </a:cxn>
                  <a:cxn ang="0">
                    <a:pos x="27" y="25"/>
                  </a:cxn>
                  <a:cxn ang="0">
                    <a:pos x="45" y="26"/>
                  </a:cxn>
                  <a:cxn ang="0">
                    <a:pos x="51" y="11"/>
                  </a:cxn>
                  <a:cxn ang="0">
                    <a:pos x="46" y="6"/>
                  </a:cxn>
                  <a:cxn ang="0">
                    <a:pos x="32" y="18"/>
                  </a:cxn>
                  <a:cxn ang="0">
                    <a:pos x="13" y="25"/>
                  </a:cxn>
                  <a:cxn ang="0">
                    <a:pos x="7" y="35"/>
                  </a:cxn>
                  <a:cxn ang="0">
                    <a:pos x="35" y="91"/>
                  </a:cxn>
                  <a:cxn ang="0">
                    <a:pos x="32" y="84"/>
                  </a:cxn>
                  <a:cxn ang="0">
                    <a:pos x="32" y="75"/>
                  </a:cxn>
                  <a:cxn ang="0">
                    <a:pos x="43" y="63"/>
                  </a:cxn>
                  <a:cxn ang="0">
                    <a:pos x="48" y="53"/>
                  </a:cxn>
                  <a:cxn ang="0">
                    <a:pos x="60" y="51"/>
                  </a:cxn>
                  <a:cxn ang="0">
                    <a:pos x="60" y="41"/>
                  </a:cxn>
                  <a:cxn ang="0">
                    <a:pos x="46" y="36"/>
                  </a:cxn>
                  <a:cxn ang="0">
                    <a:pos x="41" y="26"/>
                  </a:cxn>
                  <a:cxn ang="0">
                    <a:pos x="25" y="30"/>
                  </a:cxn>
                  <a:cxn ang="0">
                    <a:pos x="32" y="43"/>
                  </a:cxn>
                  <a:cxn ang="0">
                    <a:pos x="27" y="38"/>
                  </a:cxn>
                  <a:cxn ang="0">
                    <a:pos x="20" y="41"/>
                  </a:cxn>
                  <a:cxn ang="0">
                    <a:pos x="7" y="40"/>
                  </a:cxn>
                  <a:cxn ang="0">
                    <a:pos x="5" y="48"/>
                  </a:cxn>
                  <a:cxn ang="0">
                    <a:pos x="7" y="61"/>
                  </a:cxn>
                  <a:cxn ang="0">
                    <a:pos x="3" y="75"/>
                  </a:cxn>
                  <a:cxn ang="0">
                    <a:pos x="12" y="84"/>
                  </a:cxn>
                  <a:cxn ang="0">
                    <a:pos x="32" y="91"/>
                  </a:cxn>
                </a:cxnLst>
                <a:rect l="0" t="0" r="r" b="b"/>
                <a:pathLst>
                  <a:path w="153" h="108">
                    <a:moveTo>
                      <a:pt x="110" y="106"/>
                    </a:moveTo>
                    <a:lnTo>
                      <a:pt x="111" y="106"/>
                    </a:lnTo>
                    <a:lnTo>
                      <a:pt x="116" y="108"/>
                    </a:lnTo>
                    <a:lnTo>
                      <a:pt x="120" y="104"/>
                    </a:lnTo>
                    <a:lnTo>
                      <a:pt x="123" y="106"/>
                    </a:lnTo>
                    <a:lnTo>
                      <a:pt x="123" y="103"/>
                    </a:lnTo>
                    <a:lnTo>
                      <a:pt x="121" y="99"/>
                    </a:lnTo>
                    <a:lnTo>
                      <a:pt x="121" y="96"/>
                    </a:lnTo>
                    <a:lnTo>
                      <a:pt x="118" y="96"/>
                    </a:lnTo>
                    <a:lnTo>
                      <a:pt x="116" y="96"/>
                    </a:lnTo>
                    <a:lnTo>
                      <a:pt x="115" y="96"/>
                    </a:lnTo>
                    <a:lnTo>
                      <a:pt x="111" y="96"/>
                    </a:lnTo>
                    <a:lnTo>
                      <a:pt x="111" y="99"/>
                    </a:lnTo>
                    <a:lnTo>
                      <a:pt x="115" y="99"/>
                    </a:lnTo>
                    <a:lnTo>
                      <a:pt x="115" y="101"/>
                    </a:lnTo>
                    <a:lnTo>
                      <a:pt x="111" y="103"/>
                    </a:lnTo>
                    <a:lnTo>
                      <a:pt x="110" y="106"/>
                    </a:lnTo>
                    <a:lnTo>
                      <a:pt x="110" y="106"/>
                    </a:lnTo>
                    <a:close/>
                    <a:moveTo>
                      <a:pt x="144" y="75"/>
                    </a:moveTo>
                    <a:lnTo>
                      <a:pt x="144" y="81"/>
                    </a:lnTo>
                    <a:lnTo>
                      <a:pt x="144" y="84"/>
                    </a:lnTo>
                    <a:lnTo>
                      <a:pt x="153" y="88"/>
                    </a:lnTo>
                    <a:lnTo>
                      <a:pt x="153" y="83"/>
                    </a:lnTo>
                    <a:lnTo>
                      <a:pt x="149" y="78"/>
                    </a:lnTo>
                    <a:lnTo>
                      <a:pt x="144" y="75"/>
                    </a:lnTo>
                    <a:lnTo>
                      <a:pt x="144" y="75"/>
                    </a:lnTo>
                    <a:close/>
                    <a:moveTo>
                      <a:pt x="98" y="65"/>
                    </a:moveTo>
                    <a:lnTo>
                      <a:pt x="96" y="70"/>
                    </a:lnTo>
                    <a:lnTo>
                      <a:pt x="100" y="71"/>
                    </a:lnTo>
                    <a:lnTo>
                      <a:pt x="98" y="65"/>
                    </a:lnTo>
                    <a:lnTo>
                      <a:pt x="98" y="65"/>
                    </a:lnTo>
                    <a:close/>
                    <a:moveTo>
                      <a:pt x="86" y="86"/>
                    </a:moveTo>
                    <a:lnTo>
                      <a:pt x="81" y="86"/>
                    </a:lnTo>
                    <a:lnTo>
                      <a:pt x="80" y="84"/>
                    </a:lnTo>
                    <a:lnTo>
                      <a:pt x="81" y="83"/>
                    </a:lnTo>
                    <a:lnTo>
                      <a:pt x="81" y="79"/>
                    </a:lnTo>
                    <a:lnTo>
                      <a:pt x="76" y="79"/>
                    </a:lnTo>
                    <a:lnTo>
                      <a:pt x="73" y="79"/>
                    </a:lnTo>
                    <a:lnTo>
                      <a:pt x="70" y="76"/>
                    </a:lnTo>
                    <a:lnTo>
                      <a:pt x="70" y="71"/>
                    </a:lnTo>
                    <a:lnTo>
                      <a:pt x="68" y="68"/>
                    </a:lnTo>
                    <a:lnTo>
                      <a:pt x="68" y="66"/>
                    </a:lnTo>
                    <a:lnTo>
                      <a:pt x="70" y="65"/>
                    </a:lnTo>
                    <a:lnTo>
                      <a:pt x="73" y="61"/>
                    </a:lnTo>
                    <a:lnTo>
                      <a:pt x="75" y="60"/>
                    </a:lnTo>
                    <a:lnTo>
                      <a:pt x="76" y="63"/>
                    </a:lnTo>
                    <a:lnTo>
                      <a:pt x="76" y="65"/>
                    </a:lnTo>
                    <a:lnTo>
                      <a:pt x="81" y="68"/>
                    </a:lnTo>
                    <a:lnTo>
                      <a:pt x="83" y="66"/>
                    </a:lnTo>
                    <a:lnTo>
                      <a:pt x="85" y="66"/>
                    </a:lnTo>
                    <a:lnTo>
                      <a:pt x="85" y="65"/>
                    </a:lnTo>
                    <a:lnTo>
                      <a:pt x="81" y="63"/>
                    </a:lnTo>
                    <a:lnTo>
                      <a:pt x="80" y="60"/>
                    </a:lnTo>
                    <a:lnTo>
                      <a:pt x="83" y="56"/>
                    </a:lnTo>
                    <a:lnTo>
                      <a:pt x="88" y="55"/>
                    </a:lnTo>
                    <a:lnTo>
                      <a:pt x="95" y="55"/>
                    </a:lnTo>
                    <a:lnTo>
                      <a:pt x="96" y="58"/>
                    </a:lnTo>
                    <a:lnTo>
                      <a:pt x="96" y="63"/>
                    </a:lnTo>
                    <a:lnTo>
                      <a:pt x="95" y="68"/>
                    </a:lnTo>
                    <a:lnTo>
                      <a:pt x="90" y="71"/>
                    </a:lnTo>
                    <a:lnTo>
                      <a:pt x="90" y="73"/>
                    </a:lnTo>
                    <a:lnTo>
                      <a:pt x="95" y="75"/>
                    </a:lnTo>
                    <a:lnTo>
                      <a:pt x="95" y="78"/>
                    </a:lnTo>
                    <a:lnTo>
                      <a:pt x="93" y="79"/>
                    </a:lnTo>
                    <a:lnTo>
                      <a:pt x="88" y="81"/>
                    </a:lnTo>
                    <a:lnTo>
                      <a:pt x="88" y="84"/>
                    </a:lnTo>
                    <a:lnTo>
                      <a:pt x="86" y="86"/>
                    </a:lnTo>
                    <a:lnTo>
                      <a:pt x="86" y="86"/>
                    </a:lnTo>
                    <a:close/>
                    <a:moveTo>
                      <a:pt x="88" y="88"/>
                    </a:moveTo>
                    <a:lnTo>
                      <a:pt x="90" y="89"/>
                    </a:lnTo>
                    <a:lnTo>
                      <a:pt x="91" y="86"/>
                    </a:lnTo>
                    <a:lnTo>
                      <a:pt x="95" y="86"/>
                    </a:lnTo>
                    <a:lnTo>
                      <a:pt x="95" y="84"/>
                    </a:lnTo>
                    <a:lnTo>
                      <a:pt x="90" y="84"/>
                    </a:lnTo>
                    <a:lnTo>
                      <a:pt x="88" y="88"/>
                    </a:lnTo>
                    <a:lnTo>
                      <a:pt x="88" y="88"/>
                    </a:lnTo>
                    <a:close/>
                    <a:moveTo>
                      <a:pt x="70" y="88"/>
                    </a:moveTo>
                    <a:lnTo>
                      <a:pt x="75" y="93"/>
                    </a:lnTo>
                    <a:lnTo>
                      <a:pt x="78" y="93"/>
                    </a:lnTo>
                    <a:lnTo>
                      <a:pt x="80" y="93"/>
                    </a:lnTo>
                    <a:lnTo>
                      <a:pt x="81" y="89"/>
                    </a:lnTo>
                    <a:lnTo>
                      <a:pt x="86" y="89"/>
                    </a:lnTo>
                    <a:lnTo>
                      <a:pt x="86" y="88"/>
                    </a:lnTo>
                    <a:lnTo>
                      <a:pt x="88" y="91"/>
                    </a:lnTo>
                    <a:lnTo>
                      <a:pt x="85" y="94"/>
                    </a:lnTo>
                    <a:lnTo>
                      <a:pt x="85" y="99"/>
                    </a:lnTo>
                    <a:lnTo>
                      <a:pt x="85" y="98"/>
                    </a:lnTo>
                    <a:lnTo>
                      <a:pt x="83" y="94"/>
                    </a:lnTo>
                    <a:lnTo>
                      <a:pt x="81" y="98"/>
                    </a:lnTo>
                    <a:lnTo>
                      <a:pt x="73" y="98"/>
                    </a:lnTo>
                    <a:lnTo>
                      <a:pt x="66" y="96"/>
                    </a:lnTo>
                    <a:lnTo>
                      <a:pt x="65" y="93"/>
                    </a:lnTo>
                    <a:lnTo>
                      <a:pt x="68" y="93"/>
                    </a:lnTo>
                    <a:lnTo>
                      <a:pt x="66" y="91"/>
                    </a:lnTo>
                    <a:lnTo>
                      <a:pt x="68" y="88"/>
                    </a:lnTo>
                    <a:lnTo>
                      <a:pt x="70" y="88"/>
                    </a:lnTo>
                    <a:lnTo>
                      <a:pt x="70" y="88"/>
                    </a:lnTo>
                    <a:close/>
                    <a:moveTo>
                      <a:pt x="53" y="66"/>
                    </a:moveTo>
                    <a:lnTo>
                      <a:pt x="55" y="61"/>
                    </a:lnTo>
                    <a:lnTo>
                      <a:pt x="55" y="56"/>
                    </a:lnTo>
                    <a:lnTo>
                      <a:pt x="56" y="61"/>
                    </a:lnTo>
                    <a:lnTo>
                      <a:pt x="56" y="65"/>
                    </a:lnTo>
                    <a:lnTo>
                      <a:pt x="53" y="66"/>
                    </a:lnTo>
                    <a:lnTo>
                      <a:pt x="53" y="66"/>
                    </a:lnTo>
                    <a:close/>
                    <a:moveTo>
                      <a:pt x="50" y="89"/>
                    </a:moveTo>
                    <a:lnTo>
                      <a:pt x="55" y="93"/>
                    </a:lnTo>
                    <a:lnTo>
                      <a:pt x="56" y="91"/>
                    </a:lnTo>
                    <a:lnTo>
                      <a:pt x="50" y="89"/>
                    </a:lnTo>
                    <a:lnTo>
                      <a:pt x="50" y="89"/>
                    </a:lnTo>
                    <a:close/>
                    <a:moveTo>
                      <a:pt x="61" y="81"/>
                    </a:moveTo>
                    <a:lnTo>
                      <a:pt x="60" y="88"/>
                    </a:lnTo>
                    <a:lnTo>
                      <a:pt x="58" y="91"/>
                    </a:lnTo>
                    <a:lnTo>
                      <a:pt x="60" y="93"/>
                    </a:lnTo>
                    <a:lnTo>
                      <a:pt x="61" y="89"/>
                    </a:lnTo>
                    <a:lnTo>
                      <a:pt x="65" y="84"/>
                    </a:lnTo>
                    <a:lnTo>
                      <a:pt x="65" y="84"/>
                    </a:lnTo>
                    <a:lnTo>
                      <a:pt x="61" y="81"/>
                    </a:lnTo>
                    <a:lnTo>
                      <a:pt x="61" y="81"/>
                    </a:lnTo>
                    <a:close/>
                    <a:moveTo>
                      <a:pt x="40" y="71"/>
                    </a:moveTo>
                    <a:lnTo>
                      <a:pt x="46" y="70"/>
                    </a:lnTo>
                    <a:lnTo>
                      <a:pt x="51" y="71"/>
                    </a:lnTo>
                    <a:lnTo>
                      <a:pt x="55" y="71"/>
                    </a:lnTo>
                    <a:lnTo>
                      <a:pt x="58" y="78"/>
                    </a:lnTo>
                    <a:lnTo>
                      <a:pt x="60" y="81"/>
                    </a:lnTo>
                    <a:lnTo>
                      <a:pt x="56" y="86"/>
                    </a:lnTo>
                    <a:lnTo>
                      <a:pt x="51" y="88"/>
                    </a:lnTo>
                    <a:lnTo>
                      <a:pt x="50" y="86"/>
                    </a:lnTo>
                    <a:lnTo>
                      <a:pt x="45" y="84"/>
                    </a:lnTo>
                    <a:lnTo>
                      <a:pt x="41" y="81"/>
                    </a:lnTo>
                    <a:lnTo>
                      <a:pt x="38" y="76"/>
                    </a:lnTo>
                    <a:lnTo>
                      <a:pt x="40" y="71"/>
                    </a:lnTo>
                    <a:lnTo>
                      <a:pt x="40" y="71"/>
                    </a:lnTo>
                    <a:close/>
                    <a:moveTo>
                      <a:pt x="58" y="16"/>
                    </a:moveTo>
                    <a:lnTo>
                      <a:pt x="61" y="13"/>
                    </a:lnTo>
                    <a:lnTo>
                      <a:pt x="66" y="13"/>
                    </a:lnTo>
                    <a:lnTo>
                      <a:pt x="63" y="16"/>
                    </a:lnTo>
                    <a:lnTo>
                      <a:pt x="58" y="16"/>
                    </a:lnTo>
                    <a:lnTo>
                      <a:pt x="58" y="16"/>
                    </a:lnTo>
                    <a:close/>
                    <a:moveTo>
                      <a:pt x="15" y="36"/>
                    </a:moveTo>
                    <a:lnTo>
                      <a:pt x="15" y="31"/>
                    </a:lnTo>
                    <a:lnTo>
                      <a:pt x="18" y="28"/>
                    </a:lnTo>
                    <a:lnTo>
                      <a:pt x="23" y="28"/>
                    </a:lnTo>
                    <a:lnTo>
                      <a:pt x="22" y="31"/>
                    </a:lnTo>
                    <a:lnTo>
                      <a:pt x="18" y="35"/>
                    </a:lnTo>
                    <a:lnTo>
                      <a:pt x="15" y="36"/>
                    </a:lnTo>
                    <a:lnTo>
                      <a:pt x="15" y="36"/>
                    </a:lnTo>
                    <a:close/>
                    <a:moveTo>
                      <a:pt x="15" y="38"/>
                    </a:moveTo>
                    <a:lnTo>
                      <a:pt x="13" y="33"/>
                    </a:lnTo>
                    <a:lnTo>
                      <a:pt x="15" y="30"/>
                    </a:lnTo>
                    <a:lnTo>
                      <a:pt x="22" y="25"/>
                    </a:lnTo>
                    <a:lnTo>
                      <a:pt x="23" y="26"/>
                    </a:lnTo>
                    <a:lnTo>
                      <a:pt x="27" y="25"/>
                    </a:lnTo>
                    <a:lnTo>
                      <a:pt x="33" y="26"/>
                    </a:lnTo>
                    <a:lnTo>
                      <a:pt x="37" y="25"/>
                    </a:lnTo>
                    <a:lnTo>
                      <a:pt x="41" y="25"/>
                    </a:lnTo>
                    <a:lnTo>
                      <a:pt x="45" y="26"/>
                    </a:lnTo>
                    <a:lnTo>
                      <a:pt x="48" y="26"/>
                    </a:lnTo>
                    <a:lnTo>
                      <a:pt x="51" y="18"/>
                    </a:lnTo>
                    <a:lnTo>
                      <a:pt x="51" y="13"/>
                    </a:lnTo>
                    <a:lnTo>
                      <a:pt x="51" y="11"/>
                    </a:lnTo>
                    <a:lnTo>
                      <a:pt x="51" y="8"/>
                    </a:lnTo>
                    <a:lnTo>
                      <a:pt x="55" y="1"/>
                    </a:lnTo>
                    <a:lnTo>
                      <a:pt x="53" y="0"/>
                    </a:lnTo>
                    <a:lnTo>
                      <a:pt x="46" y="6"/>
                    </a:lnTo>
                    <a:lnTo>
                      <a:pt x="41" y="8"/>
                    </a:lnTo>
                    <a:lnTo>
                      <a:pt x="37" y="10"/>
                    </a:lnTo>
                    <a:lnTo>
                      <a:pt x="33" y="13"/>
                    </a:lnTo>
                    <a:lnTo>
                      <a:pt x="32" y="18"/>
                    </a:lnTo>
                    <a:lnTo>
                      <a:pt x="27" y="21"/>
                    </a:lnTo>
                    <a:lnTo>
                      <a:pt x="22" y="21"/>
                    </a:lnTo>
                    <a:lnTo>
                      <a:pt x="15" y="26"/>
                    </a:lnTo>
                    <a:lnTo>
                      <a:pt x="13" y="25"/>
                    </a:lnTo>
                    <a:lnTo>
                      <a:pt x="10" y="25"/>
                    </a:lnTo>
                    <a:lnTo>
                      <a:pt x="8" y="30"/>
                    </a:lnTo>
                    <a:lnTo>
                      <a:pt x="5" y="33"/>
                    </a:lnTo>
                    <a:lnTo>
                      <a:pt x="7" y="35"/>
                    </a:lnTo>
                    <a:lnTo>
                      <a:pt x="8" y="33"/>
                    </a:lnTo>
                    <a:lnTo>
                      <a:pt x="15" y="38"/>
                    </a:lnTo>
                    <a:lnTo>
                      <a:pt x="15" y="38"/>
                    </a:lnTo>
                    <a:close/>
                    <a:moveTo>
                      <a:pt x="35" y="91"/>
                    </a:moveTo>
                    <a:lnTo>
                      <a:pt x="35" y="89"/>
                    </a:lnTo>
                    <a:lnTo>
                      <a:pt x="37" y="88"/>
                    </a:lnTo>
                    <a:lnTo>
                      <a:pt x="33" y="84"/>
                    </a:lnTo>
                    <a:lnTo>
                      <a:pt x="32" y="84"/>
                    </a:lnTo>
                    <a:lnTo>
                      <a:pt x="32" y="81"/>
                    </a:lnTo>
                    <a:lnTo>
                      <a:pt x="33" y="79"/>
                    </a:lnTo>
                    <a:lnTo>
                      <a:pt x="35" y="76"/>
                    </a:lnTo>
                    <a:lnTo>
                      <a:pt x="32" y="75"/>
                    </a:lnTo>
                    <a:lnTo>
                      <a:pt x="32" y="73"/>
                    </a:lnTo>
                    <a:lnTo>
                      <a:pt x="41" y="68"/>
                    </a:lnTo>
                    <a:lnTo>
                      <a:pt x="40" y="66"/>
                    </a:lnTo>
                    <a:lnTo>
                      <a:pt x="43" y="63"/>
                    </a:lnTo>
                    <a:lnTo>
                      <a:pt x="45" y="65"/>
                    </a:lnTo>
                    <a:lnTo>
                      <a:pt x="50" y="63"/>
                    </a:lnTo>
                    <a:lnTo>
                      <a:pt x="50" y="56"/>
                    </a:lnTo>
                    <a:lnTo>
                      <a:pt x="48" y="53"/>
                    </a:lnTo>
                    <a:lnTo>
                      <a:pt x="50" y="50"/>
                    </a:lnTo>
                    <a:lnTo>
                      <a:pt x="55" y="50"/>
                    </a:lnTo>
                    <a:lnTo>
                      <a:pt x="58" y="53"/>
                    </a:lnTo>
                    <a:lnTo>
                      <a:pt x="60" y="51"/>
                    </a:lnTo>
                    <a:lnTo>
                      <a:pt x="61" y="51"/>
                    </a:lnTo>
                    <a:lnTo>
                      <a:pt x="63" y="50"/>
                    </a:lnTo>
                    <a:lnTo>
                      <a:pt x="65" y="46"/>
                    </a:lnTo>
                    <a:lnTo>
                      <a:pt x="60" y="41"/>
                    </a:lnTo>
                    <a:lnTo>
                      <a:pt x="58" y="43"/>
                    </a:lnTo>
                    <a:lnTo>
                      <a:pt x="51" y="43"/>
                    </a:lnTo>
                    <a:lnTo>
                      <a:pt x="50" y="41"/>
                    </a:lnTo>
                    <a:lnTo>
                      <a:pt x="46" y="36"/>
                    </a:lnTo>
                    <a:lnTo>
                      <a:pt x="45" y="36"/>
                    </a:lnTo>
                    <a:lnTo>
                      <a:pt x="46" y="35"/>
                    </a:lnTo>
                    <a:lnTo>
                      <a:pt x="46" y="30"/>
                    </a:lnTo>
                    <a:lnTo>
                      <a:pt x="41" y="26"/>
                    </a:lnTo>
                    <a:lnTo>
                      <a:pt x="35" y="28"/>
                    </a:lnTo>
                    <a:lnTo>
                      <a:pt x="32" y="30"/>
                    </a:lnTo>
                    <a:lnTo>
                      <a:pt x="27" y="28"/>
                    </a:lnTo>
                    <a:lnTo>
                      <a:pt x="25" y="30"/>
                    </a:lnTo>
                    <a:lnTo>
                      <a:pt x="30" y="35"/>
                    </a:lnTo>
                    <a:lnTo>
                      <a:pt x="28" y="36"/>
                    </a:lnTo>
                    <a:lnTo>
                      <a:pt x="32" y="41"/>
                    </a:lnTo>
                    <a:lnTo>
                      <a:pt x="32" y="43"/>
                    </a:lnTo>
                    <a:lnTo>
                      <a:pt x="28" y="41"/>
                    </a:lnTo>
                    <a:lnTo>
                      <a:pt x="23" y="41"/>
                    </a:lnTo>
                    <a:lnTo>
                      <a:pt x="23" y="40"/>
                    </a:lnTo>
                    <a:lnTo>
                      <a:pt x="27" y="38"/>
                    </a:lnTo>
                    <a:lnTo>
                      <a:pt x="23" y="33"/>
                    </a:lnTo>
                    <a:lnTo>
                      <a:pt x="22" y="33"/>
                    </a:lnTo>
                    <a:lnTo>
                      <a:pt x="18" y="38"/>
                    </a:lnTo>
                    <a:lnTo>
                      <a:pt x="20" y="41"/>
                    </a:lnTo>
                    <a:lnTo>
                      <a:pt x="15" y="43"/>
                    </a:lnTo>
                    <a:lnTo>
                      <a:pt x="13" y="41"/>
                    </a:lnTo>
                    <a:lnTo>
                      <a:pt x="8" y="41"/>
                    </a:lnTo>
                    <a:lnTo>
                      <a:pt x="7" y="40"/>
                    </a:lnTo>
                    <a:lnTo>
                      <a:pt x="3" y="43"/>
                    </a:lnTo>
                    <a:lnTo>
                      <a:pt x="8" y="46"/>
                    </a:lnTo>
                    <a:lnTo>
                      <a:pt x="8" y="50"/>
                    </a:lnTo>
                    <a:lnTo>
                      <a:pt x="5" y="48"/>
                    </a:lnTo>
                    <a:lnTo>
                      <a:pt x="3" y="48"/>
                    </a:lnTo>
                    <a:lnTo>
                      <a:pt x="3" y="55"/>
                    </a:lnTo>
                    <a:lnTo>
                      <a:pt x="7" y="56"/>
                    </a:lnTo>
                    <a:lnTo>
                      <a:pt x="7" y="61"/>
                    </a:lnTo>
                    <a:lnTo>
                      <a:pt x="10" y="63"/>
                    </a:lnTo>
                    <a:lnTo>
                      <a:pt x="3" y="66"/>
                    </a:lnTo>
                    <a:lnTo>
                      <a:pt x="0" y="73"/>
                    </a:lnTo>
                    <a:lnTo>
                      <a:pt x="3" y="75"/>
                    </a:lnTo>
                    <a:lnTo>
                      <a:pt x="7" y="73"/>
                    </a:lnTo>
                    <a:lnTo>
                      <a:pt x="13" y="76"/>
                    </a:lnTo>
                    <a:lnTo>
                      <a:pt x="13" y="83"/>
                    </a:lnTo>
                    <a:lnTo>
                      <a:pt x="12" y="84"/>
                    </a:lnTo>
                    <a:lnTo>
                      <a:pt x="13" y="88"/>
                    </a:lnTo>
                    <a:lnTo>
                      <a:pt x="20" y="88"/>
                    </a:lnTo>
                    <a:lnTo>
                      <a:pt x="28" y="89"/>
                    </a:lnTo>
                    <a:lnTo>
                      <a:pt x="32" y="91"/>
                    </a:lnTo>
                    <a:lnTo>
                      <a:pt x="35" y="9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95" name="Freeform 33"/>
              <p:cNvSpPr>
                <a:spLocks noEditPoints="1"/>
              </p:cNvSpPr>
              <p:nvPr/>
            </p:nvSpPr>
            <p:spPr bwMode="auto">
              <a:xfrm>
                <a:off x="6461035" y="2255991"/>
                <a:ext cx="264351" cy="266660"/>
              </a:xfrm>
              <a:custGeom>
                <a:avLst/>
                <a:gdLst/>
                <a:ahLst/>
                <a:cxnLst>
                  <a:cxn ang="0">
                    <a:pos x="473" y="63"/>
                  </a:cxn>
                  <a:cxn ang="0">
                    <a:pos x="488" y="35"/>
                  </a:cxn>
                  <a:cxn ang="0">
                    <a:pos x="451" y="23"/>
                  </a:cxn>
                  <a:cxn ang="0">
                    <a:pos x="431" y="23"/>
                  </a:cxn>
                  <a:cxn ang="0">
                    <a:pos x="416" y="0"/>
                  </a:cxn>
                  <a:cxn ang="0">
                    <a:pos x="400" y="32"/>
                  </a:cxn>
                  <a:cxn ang="0">
                    <a:pos x="370" y="47"/>
                  </a:cxn>
                  <a:cxn ang="0">
                    <a:pos x="353" y="17"/>
                  </a:cxn>
                  <a:cxn ang="0">
                    <a:pos x="340" y="53"/>
                  </a:cxn>
                  <a:cxn ang="0">
                    <a:pos x="312" y="58"/>
                  </a:cxn>
                  <a:cxn ang="0">
                    <a:pos x="280" y="87"/>
                  </a:cxn>
                  <a:cxn ang="0">
                    <a:pos x="269" y="95"/>
                  </a:cxn>
                  <a:cxn ang="0">
                    <a:pos x="240" y="95"/>
                  </a:cxn>
                  <a:cxn ang="0">
                    <a:pos x="217" y="125"/>
                  </a:cxn>
                  <a:cxn ang="0">
                    <a:pos x="214" y="140"/>
                  </a:cxn>
                  <a:cxn ang="0">
                    <a:pos x="191" y="156"/>
                  </a:cxn>
                  <a:cxn ang="0">
                    <a:pos x="194" y="175"/>
                  </a:cxn>
                  <a:cxn ang="0">
                    <a:pos x="169" y="198"/>
                  </a:cxn>
                  <a:cxn ang="0">
                    <a:pos x="166" y="218"/>
                  </a:cxn>
                  <a:cxn ang="0">
                    <a:pos x="156" y="246"/>
                  </a:cxn>
                  <a:cxn ang="0">
                    <a:pos x="129" y="276"/>
                  </a:cxn>
                  <a:cxn ang="0">
                    <a:pos x="98" y="311"/>
                  </a:cxn>
                  <a:cxn ang="0">
                    <a:pos x="134" y="307"/>
                  </a:cxn>
                  <a:cxn ang="0">
                    <a:pos x="89" y="321"/>
                  </a:cxn>
                  <a:cxn ang="0">
                    <a:pos x="76" y="341"/>
                  </a:cxn>
                  <a:cxn ang="0">
                    <a:pos x="56" y="346"/>
                  </a:cxn>
                  <a:cxn ang="0">
                    <a:pos x="46" y="364"/>
                  </a:cxn>
                  <a:cxn ang="0">
                    <a:pos x="8" y="369"/>
                  </a:cxn>
                  <a:cxn ang="0">
                    <a:pos x="15" y="391"/>
                  </a:cxn>
                  <a:cxn ang="0">
                    <a:pos x="38" y="399"/>
                  </a:cxn>
                  <a:cxn ang="0">
                    <a:pos x="46" y="407"/>
                  </a:cxn>
                  <a:cxn ang="0">
                    <a:pos x="13" y="419"/>
                  </a:cxn>
                  <a:cxn ang="0">
                    <a:pos x="44" y="427"/>
                  </a:cxn>
                  <a:cxn ang="0">
                    <a:pos x="19" y="457"/>
                  </a:cxn>
                  <a:cxn ang="0">
                    <a:pos x="34" y="480"/>
                  </a:cxn>
                  <a:cxn ang="0">
                    <a:pos x="58" y="513"/>
                  </a:cxn>
                  <a:cxn ang="0">
                    <a:pos x="103" y="475"/>
                  </a:cxn>
                  <a:cxn ang="0">
                    <a:pos x="121" y="462"/>
                  </a:cxn>
                  <a:cxn ang="0">
                    <a:pos x="151" y="477"/>
                  </a:cxn>
                  <a:cxn ang="0">
                    <a:pos x="154" y="361"/>
                  </a:cxn>
                  <a:cxn ang="0">
                    <a:pos x="187" y="216"/>
                  </a:cxn>
                  <a:cxn ang="0">
                    <a:pos x="249" y="133"/>
                  </a:cxn>
                  <a:cxn ang="0">
                    <a:pos x="292" y="98"/>
                  </a:cxn>
                  <a:cxn ang="0">
                    <a:pos x="377" y="108"/>
                  </a:cxn>
                  <a:cxn ang="0">
                    <a:pos x="433" y="52"/>
                  </a:cxn>
                  <a:cxn ang="0">
                    <a:pos x="11" y="447"/>
                  </a:cxn>
                  <a:cxn ang="0">
                    <a:pos x="5" y="424"/>
                  </a:cxn>
                  <a:cxn ang="0">
                    <a:pos x="3" y="381"/>
                  </a:cxn>
                  <a:cxn ang="0">
                    <a:pos x="69" y="326"/>
                  </a:cxn>
                  <a:cxn ang="0">
                    <a:pos x="81" y="316"/>
                  </a:cxn>
                  <a:cxn ang="0">
                    <a:pos x="129" y="271"/>
                  </a:cxn>
                  <a:cxn ang="0">
                    <a:pos x="177" y="178"/>
                  </a:cxn>
                  <a:cxn ang="0">
                    <a:pos x="162" y="138"/>
                  </a:cxn>
                  <a:cxn ang="0">
                    <a:pos x="191" y="103"/>
                  </a:cxn>
                  <a:cxn ang="0">
                    <a:pos x="209" y="92"/>
                  </a:cxn>
                  <a:cxn ang="0">
                    <a:pos x="201" y="118"/>
                  </a:cxn>
                  <a:cxn ang="0">
                    <a:pos x="242" y="92"/>
                  </a:cxn>
                  <a:cxn ang="0">
                    <a:pos x="242" y="73"/>
                  </a:cxn>
                  <a:cxn ang="0">
                    <a:pos x="259" y="53"/>
                  </a:cxn>
                  <a:cxn ang="0">
                    <a:pos x="270" y="53"/>
                  </a:cxn>
                  <a:cxn ang="0">
                    <a:pos x="322" y="37"/>
                  </a:cxn>
                  <a:cxn ang="0">
                    <a:pos x="335" y="18"/>
                  </a:cxn>
                  <a:cxn ang="0">
                    <a:pos x="360" y="5"/>
                  </a:cxn>
                </a:cxnLst>
                <a:rect l="0" t="0" r="r" b="b"/>
                <a:pathLst>
                  <a:path w="493" h="513">
                    <a:moveTo>
                      <a:pt x="456" y="92"/>
                    </a:moveTo>
                    <a:lnTo>
                      <a:pt x="460" y="92"/>
                    </a:lnTo>
                    <a:lnTo>
                      <a:pt x="460" y="83"/>
                    </a:lnTo>
                    <a:lnTo>
                      <a:pt x="466" y="78"/>
                    </a:lnTo>
                    <a:lnTo>
                      <a:pt x="473" y="78"/>
                    </a:lnTo>
                    <a:lnTo>
                      <a:pt x="476" y="73"/>
                    </a:lnTo>
                    <a:lnTo>
                      <a:pt x="476" y="67"/>
                    </a:lnTo>
                    <a:lnTo>
                      <a:pt x="480" y="67"/>
                    </a:lnTo>
                    <a:lnTo>
                      <a:pt x="485" y="68"/>
                    </a:lnTo>
                    <a:lnTo>
                      <a:pt x="488" y="65"/>
                    </a:lnTo>
                    <a:lnTo>
                      <a:pt x="488" y="60"/>
                    </a:lnTo>
                    <a:lnTo>
                      <a:pt x="486" y="60"/>
                    </a:lnTo>
                    <a:lnTo>
                      <a:pt x="483" y="58"/>
                    </a:lnTo>
                    <a:lnTo>
                      <a:pt x="481" y="58"/>
                    </a:lnTo>
                    <a:lnTo>
                      <a:pt x="480" y="58"/>
                    </a:lnTo>
                    <a:lnTo>
                      <a:pt x="478" y="62"/>
                    </a:lnTo>
                    <a:lnTo>
                      <a:pt x="476" y="60"/>
                    </a:lnTo>
                    <a:lnTo>
                      <a:pt x="476" y="57"/>
                    </a:lnTo>
                    <a:lnTo>
                      <a:pt x="473" y="57"/>
                    </a:lnTo>
                    <a:lnTo>
                      <a:pt x="473" y="60"/>
                    </a:lnTo>
                    <a:lnTo>
                      <a:pt x="473" y="63"/>
                    </a:lnTo>
                    <a:lnTo>
                      <a:pt x="471" y="63"/>
                    </a:lnTo>
                    <a:lnTo>
                      <a:pt x="470" y="60"/>
                    </a:lnTo>
                    <a:lnTo>
                      <a:pt x="465" y="62"/>
                    </a:lnTo>
                    <a:lnTo>
                      <a:pt x="465" y="65"/>
                    </a:lnTo>
                    <a:lnTo>
                      <a:pt x="463" y="60"/>
                    </a:lnTo>
                    <a:lnTo>
                      <a:pt x="461" y="57"/>
                    </a:lnTo>
                    <a:lnTo>
                      <a:pt x="460" y="57"/>
                    </a:lnTo>
                    <a:lnTo>
                      <a:pt x="458" y="52"/>
                    </a:lnTo>
                    <a:lnTo>
                      <a:pt x="456" y="50"/>
                    </a:lnTo>
                    <a:lnTo>
                      <a:pt x="451" y="50"/>
                    </a:lnTo>
                    <a:lnTo>
                      <a:pt x="448" y="50"/>
                    </a:lnTo>
                    <a:lnTo>
                      <a:pt x="443" y="48"/>
                    </a:lnTo>
                    <a:lnTo>
                      <a:pt x="440" y="45"/>
                    </a:lnTo>
                    <a:lnTo>
                      <a:pt x="441" y="45"/>
                    </a:lnTo>
                    <a:lnTo>
                      <a:pt x="448" y="47"/>
                    </a:lnTo>
                    <a:lnTo>
                      <a:pt x="455" y="45"/>
                    </a:lnTo>
                    <a:lnTo>
                      <a:pt x="460" y="47"/>
                    </a:lnTo>
                    <a:lnTo>
                      <a:pt x="468" y="47"/>
                    </a:lnTo>
                    <a:lnTo>
                      <a:pt x="475" y="45"/>
                    </a:lnTo>
                    <a:lnTo>
                      <a:pt x="480" y="38"/>
                    </a:lnTo>
                    <a:lnTo>
                      <a:pt x="488" y="35"/>
                    </a:lnTo>
                    <a:lnTo>
                      <a:pt x="493" y="32"/>
                    </a:lnTo>
                    <a:lnTo>
                      <a:pt x="493" y="32"/>
                    </a:lnTo>
                    <a:lnTo>
                      <a:pt x="490" y="30"/>
                    </a:lnTo>
                    <a:lnTo>
                      <a:pt x="490" y="28"/>
                    </a:lnTo>
                    <a:lnTo>
                      <a:pt x="486" y="28"/>
                    </a:lnTo>
                    <a:lnTo>
                      <a:pt x="481" y="28"/>
                    </a:lnTo>
                    <a:lnTo>
                      <a:pt x="475" y="23"/>
                    </a:lnTo>
                    <a:lnTo>
                      <a:pt x="471" y="23"/>
                    </a:lnTo>
                    <a:lnTo>
                      <a:pt x="468" y="28"/>
                    </a:lnTo>
                    <a:lnTo>
                      <a:pt x="466" y="28"/>
                    </a:lnTo>
                    <a:lnTo>
                      <a:pt x="465" y="27"/>
                    </a:lnTo>
                    <a:lnTo>
                      <a:pt x="470" y="23"/>
                    </a:lnTo>
                    <a:lnTo>
                      <a:pt x="470" y="22"/>
                    </a:lnTo>
                    <a:lnTo>
                      <a:pt x="465" y="20"/>
                    </a:lnTo>
                    <a:lnTo>
                      <a:pt x="465" y="18"/>
                    </a:lnTo>
                    <a:lnTo>
                      <a:pt x="461" y="18"/>
                    </a:lnTo>
                    <a:lnTo>
                      <a:pt x="458" y="23"/>
                    </a:lnTo>
                    <a:lnTo>
                      <a:pt x="456" y="23"/>
                    </a:lnTo>
                    <a:lnTo>
                      <a:pt x="456" y="20"/>
                    </a:lnTo>
                    <a:lnTo>
                      <a:pt x="455" y="20"/>
                    </a:lnTo>
                    <a:lnTo>
                      <a:pt x="451" y="23"/>
                    </a:lnTo>
                    <a:lnTo>
                      <a:pt x="450" y="22"/>
                    </a:lnTo>
                    <a:lnTo>
                      <a:pt x="450" y="20"/>
                    </a:lnTo>
                    <a:lnTo>
                      <a:pt x="453" y="18"/>
                    </a:lnTo>
                    <a:lnTo>
                      <a:pt x="453" y="15"/>
                    </a:lnTo>
                    <a:lnTo>
                      <a:pt x="448" y="13"/>
                    </a:lnTo>
                    <a:lnTo>
                      <a:pt x="443" y="13"/>
                    </a:lnTo>
                    <a:lnTo>
                      <a:pt x="440" y="15"/>
                    </a:lnTo>
                    <a:lnTo>
                      <a:pt x="440" y="20"/>
                    </a:lnTo>
                    <a:lnTo>
                      <a:pt x="436" y="22"/>
                    </a:lnTo>
                    <a:lnTo>
                      <a:pt x="436" y="23"/>
                    </a:lnTo>
                    <a:lnTo>
                      <a:pt x="438" y="30"/>
                    </a:lnTo>
                    <a:lnTo>
                      <a:pt x="438" y="33"/>
                    </a:lnTo>
                    <a:lnTo>
                      <a:pt x="436" y="35"/>
                    </a:lnTo>
                    <a:lnTo>
                      <a:pt x="435" y="32"/>
                    </a:lnTo>
                    <a:lnTo>
                      <a:pt x="431" y="32"/>
                    </a:lnTo>
                    <a:lnTo>
                      <a:pt x="430" y="32"/>
                    </a:lnTo>
                    <a:lnTo>
                      <a:pt x="426" y="32"/>
                    </a:lnTo>
                    <a:lnTo>
                      <a:pt x="420" y="33"/>
                    </a:lnTo>
                    <a:lnTo>
                      <a:pt x="425" y="28"/>
                    </a:lnTo>
                    <a:lnTo>
                      <a:pt x="428" y="27"/>
                    </a:lnTo>
                    <a:lnTo>
                      <a:pt x="431" y="23"/>
                    </a:lnTo>
                    <a:lnTo>
                      <a:pt x="430" y="22"/>
                    </a:lnTo>
                    <a:lnTo>
                      <a:pt x="428" y="22"/>
                    </a:lnTo>
                    <a:lnTo>
                      <a:pt x="423" y="25"/>
                    </a:lnTo>
                    <a:lnTo>
                      <a:pt x="421" y="23"/>
                    </a:lnTo>
                    <a:lnTo>
                      <a:pt x="421" y="22"/>
                    </a:lnTo>
                    <a:lnTo>
                      <a:pt x="425" y="20"/>
                    </a:lnTo>
                    <a:lnTo>
                      <a:pt x="425" y="18"/>
                    </a:lnTo>
                    <a:lnTo>
                      <a:pt x="421" y="17"/>
                    </a:lnTo>
                    <a:lnTo>
                      <a:pt x="420" y="15"/>
                    </a:lnTo>
                    <a:lnTo>
                      <a:pt x="423" y="15"/>
                    </a:lnTo>
                    <a:lnTo>
                      <a:pt x="425" y="15"/>
                    </a:lnTo>
                    <a:lnTo>
                      <a:pt x="430" y="15"/>
                    </a:lnTo>
                    <a:lnTo>
                      <a:pt x="433" y="8"/>
                    </a:lnTo>
                    <a:lnTo>
                      <a:pt x="431" y="7"/>
                    </a:lnTo>
                    <a:lnTo>
                      <a:pt x="428" y="7"/>
                    </a:lnTo>
                    <a:lnTo>
                      <a:pt x="425" y="5"/>
                    </a:lnTo>
                    <a:lnTo>
                      <a:pt x="426" y="3"/>
                    </a:lnTo>
                    <a:lnTo>
                      <a:pt x="425" y="0"/>
                    </a:lnTo>
                    <a:lnTo>
                      <a:pt x="421" y="2"/>
                    </a:lnTo>
                    <a:lnTo>
                      <a:pt x="420" y="2"/>
                    </a:lnTo>
                    <a:lnTo>
                      <a:pt x="416" y="0"/>
                    </a:lnTo>
                    <a:lnTo>
                      <a:pt x="413" y="3"/>
                    </a:lnTo>
                    <a:lnTo>
                      <a:pt x="413" y="5"/>
                    </a:lnTo>
                    <a:lnTo>
                      <a:pt x="416" y="8"/>
                    </a:lnTo>
                    <a:lnTo>
                      <a:pt x="415" y="10"/>
                    </a:lnTo>
                    <a:lnTo>
                      <a:pt x="412" y="10"/>
                    </a:lnTo>
                    <a:lnTo>
                      <a:pt x="408" y="7"/>
                    </a:lnTo>
                    <a:lnTo>
                      <a:pt x="407" y="8"/>
                    </a:lnTo>
                    <a:lnTo>
                      <a:pt x="405" y="12"/>
                    </a:lnTo>
                    <a:lnTo>
                      <a:pt x="407" y="13"/>
                    </a:lnTo>
                    <a:lnTo>
                      <a:pt x="410" y="13"/>
                    </a:lnTo>
                    <a:lnTo>
                      <a:pt x="412" y="15"/>
                    </a:lnTo>
                    <a:lnTo>
                      <a:pt x="412" y="17"/>
                    </a:lnTo>
                    <a:lnTo>
                      <a:pt x="408" y="18"/>
                    </a:lnTo>
                    <a:lnTo>
                      <a:pt x="408" y="22"/>
                    </a:lnTo>
                    <a:lnTo>
                      <a:pt x="405" y="22"/>
                    </a:lnTo>
                    <a:lnTo>
                      <a:pt x="405" y="25"/>
                    </a:lnTo>
                    <a:lnTo>
                      <a:pt x="407" y="27"/>
                    </a:lnTo>
                    <a:lnTo>
                      <a:pt x="403" y="28"/>
                    </a:lnTo>
                    <a:lnTo>
                      <a:pt x="405" y="32"/>
                    </a:lnTo>
                    <a:lnTo>
                      <a:pt x="403" y="33"/>
                    </a:lnTo>
                    <a:lnTo>
                      <a:pt x="400" y="32"/>
                    </a:lnTo>
                    <a:lnTo>
                      <a:pt x="398" y="33"/>
                    </a:lnTo>
                    <a:lnTo>
                      <a:pt x="397" y="35"/>
                    </a:lnTo>
                    <a:lnTo>
                      <a:pt x="393" y="38"/>
                    </a:lnTo>
                    <a:lnTo>
                      <a:pt x="393" y="33"/>
                    </a:lnTo>
                    <a:lnTo>
                      <a:pt x="398" y="25"/>
                    </a:lnTo>
                    <a:lnTo>
                      <a:pt x="393" y="25"/>
                    </a:lnTo>
                    <a:lnTo>
                      <a:pt x="395" y="22"/>
                    </a:lnTo>
                    <a:lnTo>
                      <a:pt x="397" y="20"/>
                    </a:lnTo>
                    <a:lnTo>
                      <a:pt x="397" y="13"/>
                    </a:lnTo>
                    <a:lnTo>
                      <a:pt x="395" y="12"/>
                    </a:lnTo>
                    <a:lnTo>
                      <a:pt x="393" y="12"/>
                    </a:lnTo>
                    <a:lnTo>
                      <a:pt x="387" y="20"/>
                    </a:lnTo>
                    <a:lnTo>
                      <a:pt x="387" y="25"/>
                    </a:lnTo>
                    <a:lnTo>
                      <a:pt x="382" y="33"/>
                    </a:lnTo>
                    <a:lnTo>
                      <a:pt x="380" y="38"/>
                    </a:lnTo>
                    <a:lnTo>
                      <a:pt x="380" y="40"/>
                    </a:lnTo>
                    <a:lnTo>
                      <a:pt x="380" y="45"/>
                    </a:lnTo>
                    <a:lnTo>
                      <a:pt x="373" y="52"/>
                    </a:lnTo>
                    <a:lnTo>
                      <a:pt x="370" y="53"/>
                    </a:lnTo>
                    <a:lnTo>
                      <a:pt x="370" y="48"/>
                    </a:lnTo>
                    <a:lnTo>
                      <a:pt x="370" y="47"/>
                    </a:lnTo>
                    <a:lnTo>
                      <a:pt x="373" y="40"/>
                    </a:lnTo>
                    <a:lnTo>
                      <a:pt x="372" y="37"/>
                    </a:lnTo>
                    <a:lnTo>
                      <a:pt x="373" y="33"/>
                    </a:lnTo>
                    <a:lnTo>
                      <a:pt x="372" y="30"/>
                    </a:lnTo>
                    <a:lnTo>
                      <a:pt x="380" y="23"/>
                    </a:lnTo>
                    <a:lnTo>
                      <a:pt x="380" y="18"/>
                    </a:lnTo>
                    <a:lnTo>
                      <a:pt x="382" y="18"/>
                    </a:lnTo>
                    <a:lnTo>
                      <a:pt x="382" y="15"/>
                    </a:lnTo>
                    <a:lnTo>
                      <a:pt x="377" y="15"/>
                    </a:lnTo>
                    <a:lnTo>
                      <a:pt x="373" y="12"/>
                    </a:lnTo>
                    <a:lnTo>
                      <a:pt x="372" y="12"/>
                    </a:lnTo>
                    <a:lnTo>
                      <a:pt x="372" y="17"/>
                    </a:lnTo>
                    <a:lnTo>
                      <a:pt x="370" y="18"/>
                    </a:lnTo>
                    <a:lnTo>
                      <a:pt x="370" y="15"/>
                    </a:lnTo>
                    <a:lnTo>
                      <a:pt x="367" y="12"/>
                    </a:lnTo>
                    <a:lnTo>
                      <a:pt x="362" y="12"/>
                    </a:lnTo>
                    <a:lnTo>
                      <a:pt x="358" y="13"/>
                    </a:lnTo>
                    <a:lnTo>
                      <a:pt x="360" y="18"/>
                    </a:lnTo>
                    <a:lnTo>
                      <a:pt x="358" y="20"/>
                    </a:lnTo>
                    <a:lnTo>
                      <a:pt x="357" y="18"/>
                    </a:lnTo>
                    <a:lnTo>
                      <a:pt x="353" y="17"/>
                    </a:lnTo>
                    <a:lnTo>
                      <a:pt x="352" y="18"/>
                    </a:lnTo>
                    <a:lnTo>
                      <a:pt x="352" y="20"/>
                    </a:lnTo>
                    <a:lnTo>
                      <a:pt x="358" y="23"/>
                    </a:lnTo>
                    <a:lnTo>
                      <a:pt x="358" y="28"/>
                    </a:lnTo>
                    <a:lnTo>
                      <a:pt x="358" y="28"/>
                    </a:lnTo>
                    <a:lnTo>
                      <a:pt x="355" y="27"/>
                    </a:lnTo>
                    <a:lnTo>
                      <a:pt x="352" y="28"/>
                    </a:lnTo>
                    <a:lnTo>
                      <a:pt x="352" y="32"/>
                    </a:lnTo>
                    <a:lnTo>
                      <a:pt x="353" y="33"/>
                    </a:lnTo>
                    <a:lnTo>
                      <a:pt x="352" y="35"/>
                    </a:lnTo>
                    <a:lnTo>
                      <a:pt x="348" y="32"/>
                    </a:lnTo>
                    <a:lnTo>
                      <a:pt x="345" y="32"/>
                    </a:lnTo>
                    <a:lnTo>
                      <a:pt x="343" y="37"/>
                    </a:lnTo>
                    <a:lnTo>
                      <a:pt x="340" y="38"/>
                    </a:lnTo>
                    <a:lnTo>
                      <a:pt x="340" y="40"/>
                    </a:lnTo>
                    <a:lnTo>
                      <a:pt x="342" y="40"/>
                    </a:lnTo>
                    <a:lnTo>
                      <a:pt x="337" y="43"/>
                    </a:lnTo>
                    <a:lnTo>
                      <a:pt x="337" y="47"/>
                    </a:lnTo>
                    <a:lnTo>
                      <a:pt x="340" y="50"/>
                    </a:lnTo>
                    <a:lnTo>
                      <a:pt x="337" y="53"/>
                    </a:lnTo>
                    <a:lnTo>
                      <a:pt x="340" y="53"/>
                    </a:lnTo>
                    <a:lnTo>
                      <a:pt x="342" y="55"/>
                    </a:lnTo>
                    <a:lnTo>
                      <a:pt x="340" y="58"/>
                    </a:lnTo>
                    <a:lnTo>
                      <a:pt x="335" y="57"/>
                    </a:lnTo>
                    <a:lnTo>
                      <a:pt x="333" y="52"/>
                    </a:lnTo>
                    <a:lnTo>
                      <a:pt x="330" y="50"/>
                    </a:lnTo>
                    <a:lnTo>
                      <a:pt x="333" y="48"/>
                    </a:lnTo>
                    <a:lnTo>
                      <a:pt x="328" y="47"/>
                    </a:lnTo>
                    <a:lnTo>
                      <a:pt x="325" y="47"/>
                    </a:lnTo>
                    <a:lnTo>
                      <a:pt x="320" y="47"/>
                    </a:lnTo>
                    <a:lnTo>
                      <a:pt x="312" y="42"/>
                    </a:lnTo>
                    <a:lnTo>
                      <a:pt x="310" y="42"/>
                    </a:lnTo>
                    <a:lnTo>
                      <a:pt x="307" y="43"/>
                    </a:lnTo>
                    <a:lnTo>
                      <a:pt x="305" y="40"/>
                    </a:lnTo>
                    <a:lnTo>
                      <a:pt x="302" y="43"/>
                    </a:lnTo>
                    <a:lnTo>
                      <a:pt x="299" y="45"/>
                    </a:lnTo>
                    <a:lnTo>
                      <a:pt x="297" y="47"/>
                    </a:lnTo>
                    <a:lnTo>
                      <a:pt x="304" y="52"/>
                    </a:lnTo>
                    <a:lnTo>
                      <a:pt x="307" y="52"/>
                    </a:lnTo>
                    <a:lnTo>
                      <a:pt x="309" y="55"/>
                    </a:lnTo>
                    <a:lnTo>
                      <a:pt x="314" y="55"/>
                    </a:lnTo>
                    <a:lnTo>
                      <a:pt x="312" y="58"/>
                    </a:lnTo>
                    <a:lnTo>
                      <a:pt x="312" y="62"/>
                    </a:lnTo>
                    <a:lnTo>
                      <a:pt x="315" y="67"/>
                    </a:lnTo>
                    <a:lnTo>
                      <a:pt x="315" y="70"/>
                    </a:lnTo>
                    <a:lnTo>
                      <a:pt x="312" y="68"/>
                    </a:lnTo>
                    <a:lnTo>
                      <a:pt x="309" y="63"/>
                    </a:lnTo>
                    <a:lnTo>
                      <a:pt x="305" y="62"/>
                    </a:lnTo>
                    <a:lnTo>
                      <a:pt x="302" y="58"/>
                    </a:lnTo>
                    <a:lnTo>
                      <a:pt x="300" y="62"/>
                    </a:lnTo>
                    <a:lnTo>
                      <a:pt x="297" y="65"/>
                    </a:lnTo>
                    <a:lnTo>
                      <a:pt x="297" y="60"/>
                    </a:lnTo>
                    <a:lnTo>
                      <a:pt x="294" y="63"/>
                    </a:lnTo>
                    <a:lnTo>
                      <a:pt x="294" y="65"/>
                    </a:lnTo>
                    <a:lnTo>
                      <a:pt x="289" y="68"/>
                    </a:lnTo>
                    <a:lnTo>
                      <a:pt x="289" y="72"/>
                    </a:lnTo>
                    <a:lnTo>
                      <a:pt x="294" y="73"/>
                    </a:lnTo>
                    <a:lnTo>
                      <a:pt x="295" y="78"/>
                    </a:lnTo>
                    <a:lnTo>
                      <a:pt x="292" y="77"/>
                    </a:lnTo>
                    <a:lnTo>
                      <a:pt x="290" y="75"/>
                    </a:lnTo>
                    <a:lnTo>
                      <a:pt x="287" y="80"/>
                    </a:lnTo>
                    <a:lnTo>
                      <a:pt x="285" y="83"/>
                    </a:lnTo>
                    <a:lnTo>
                      <a:pt x="280" y="87"/>
                    </a:lnTo>
                    <a:lnTo>
                      <a:pt x="280" y="85"/>
                    </a:lnTo>
                    <a:lnTo>
                      <a:pt x="284" y="82"/>
                    </a:lnTo>
                    <a:lnTo>
                      <a:pt x="282" y="80"/>
                    </a:lnTo>
                    <a:lnTo>
                      <a:pt x="285" y="73"/>
                    </a:lnTo>
                    <a:lnTo>
                      <a:pt x="284" y="60"/>
                    </a:lnTo>
                    <a:lnTo>
                      <a:pt x="280" y="63"/>
                    </a:lnTo>
                    <a:lnTo>
                      <a:pt x="274" y="70"/>
                    </a:lnTo>
                    <a:lnTo>
                      <a:pt x="274" y="77"/>
                    </a:lnTo>
                    <a:lnTo>
                      <a:pt x="275" y="78"/>
                    </a:lnTo>
                    <a:lnTo>
                      <a:pt x="272" y="82"/>
                    </a:lnTo>
                    <a:lnTo>
                      <a:pt x="270" y="78"/>
                    </a:lnTo>
                    <a:lnTo>
                      <a:pt x="274" y="73"/>
                    </a:lnTo>
                    <a:lnTo>
                      <a:pt x="272" y="68"/>
                    </a:lnTo>
                    <a:lnTo>
                      <a:pt x="269" y="67"/>
                    </a:lnTo>
                    <a:lnTo>
                      <a:pt x="264" y="70"/>
                    </a:lnTo>
                    <a:lnTo>
                      <a:pt x="262" y="75"/>
                    </a:lnTo>
                    <a:lnTo>
                      <a:pt x="264" y="80"/>
                    </a:lnTo>
                    <a:lnTo>
                      <a:pt x="264" y="83"/>
                    </a:lnTo>
                    <a:lnTo>
                      <a:pt x="270" y="88"/>
                    </a:lnTo>
                    <a:lnTo>
                      <a:pt x="272" y="90"/>
                    </a:lnTo>
                    <a:lnTo>
                      <a:pt x="269" y="95"/>
                    </a:lnTo>
                    <a:lnTo>
                      <a:pt x="267" y="90"/>
                    </a:lnTo>
                    <a:lnTo>
                      <a:pt x="262" y="88"/>
                    </a:lnTo>
                    <a:lnTo>
                      <a:pt x="259" y="80"/>
                    </a:lnTo>
                    <a:lnTo>
                      <a:pt x="257" y="78"/>
                    </a:lnTo>
                    <a:lnTo>
                      <a:pt x="250" y="82"/>
                    </a:lnTo>
                    <a:lnTo>
                      <a:pt x="250" y="83"/>
                    </a:lnTo>
                    <a:lnTo>
                      <a:pt x="257" y="88"/>
                    </a:lnTo>
                    <a:lnTo>
                      <a:pt x="259" y="88"/>
                    </a:lnTo>
                    <a:lnTo>
                      <a:pt x="260" y="90"/>
                    </a:lnTo>
                    <a:lnTo>
                      <a:pt x="257" y="90"/>
                    </a:lnTo>
                    <a:lnTo>
                      <a:pt x="252" y="90"/>
                    </a:lnTo>
                    <a:lnTo>
                      <a:pt x="255" y="95"/>
                    </a:lnTo>
                    <a:lnTo>
                      <a:pt x="250" y="92"/>
                    </a:lnTo>
                    <a:lnTo>
                      <a:pt x="250" y="87"/>
                    </a:lnTo>
                    <a:lnTo>
                      <a:pt x="249" y="87"/>
                    </a:lnTo>
                    <a:lnTo>
                      <a:pt x="247" y="82"/>
                    </a:lnTo>
                    <a:lnTo>
                      <a:pt x="245" y="85"/>
                    </a:lnTo>
                    <a:lnTo>
                      <a:pt x="244" y="90"/>
                    </a:lnTo>
                    <a:lnTo>
                      <a:pt x="245" y="92"/>
                    </a:lnTo>
                    <a:lnTo>
                      <a:pt x="245" y="97"/>
                    </a:lnTo>
                    <a:lnTo>
                      <a:pt x="240" y="95"/>
                    </a:lnTo>
                    <a:lnTo>
                      <a:pt x="237" y="97"/>
                    </a:lnTo>
                    <a:lnTo>
                      <a:pt x="234" y="101"/>
                    </a:lnTo>
                    <a:lnTo>
                      <a:pt x="234" y="101"/>
                    </a:lnTo>
                    <a:lnTo>
                      <a:pt x="237" y="101"/>
                    </a:lnTo>
                    <a:lnTo>
                      <a:pt x="240" y="105"/>
                    </a:lnTo>
                    <a:lnTo>
                      <a:pt x="237" y="105"/>
                    </a:lnTo>
                    <a:lnTo>
                      <a:pt x="234" y="106"/>
                    </a:lnTo>
                    <a:lnTo>
                      <a:pt x="235" y="108"/>
                    </a:lnTo>
                    <a:lnTo>
                      <a:pt x="234" y="110"/>
                    </a:lnTo>
                    <a:lnTo>
                      <a:pt x="230" y="110"/>
                    </a:lnTo>
                    <a:lnTo>
                      <a:pt x="230" y="113"/>
                    </a:lnTo>
                    <a:lnTo>
                      <a:pt x="232" y="113"/>
                    </a:lnTo>
                    <a:lnTo>
                      <a:pt x="229" y="115"/>
                    </a:lnTo>
                    <a:lnTo>
                      <a:pt x="227" y="111"/>
                    </a:lnTo>
                    <a:lnTo>
                      <a:pt x="224" y="113"/>
                    </a:lnTo>
                    <a:lnTo>
                      <a:pt x="220" y="116"/>
                    </a:lnTo>
                    <a:lnTo>
                      <a:pt x="222" y="118"/>
                    </a:lnTo>
                    <a:lnTo>
                      <a:pt x="220" y="120"/>
                    </a:lnTo>
                    <a:lnTo>
                      <a:pt x="216" y="120"/>
                    </a:lnTo>
                    <a:lnTo>
                      <a:pt x="214" y="125"/>
                    </a:lnTo>
                    <a:lnTo>
                      <a:pt x="217" y="125"/>
                    </a:lnTo>
                    <a:lnTo>
                      <a:pt x="227" y="123"/>
                    </a:lnTo>
                    <a:lnTo>
                      <a:pt x="230" y="125"/>
                    </a:lnTo>
                    <a:lnTo>
                      <a:pt x="235" y="121"/>
                    </a:lnTo>
                    <a:lnTo>
                      <a:pt x="237" y="121"/>
                    </a:lnTo>
                    <a:lnTo>
                      <a:pt x="237" y="125"/>
                    </a:lnTo>
                    <a:lnTo>
                      <a:pt x="234" y="128"/>
                    </a:lnTo>
                    <a:lnTo>
                      <a:pt x="234" y="133"/>
                    </a:lnTo>
                    <a:lnTo>
                      <a:pt x="232" y="135"/>
                    </a:lnTo>
                    <a:lnTo>
                      <a:pt x="230" y="133"/>
                    </a:lnTo>
                    <a:lnTo>
                      <a:pt x="230" y="130"/>
                    </a:lnTo>
                    <a:lnTo>
                      <a:pt x="225" y="131"/>
                    </a:lnTo>
                    <a:lnTo>
                      <a:pt x="224" y="130"/>
                    </a:lnTo>
                    <a:lnTo>
                      <a:pt x="219" y="130"/>
                    </a:lnTo>
                    <a:lnTo>
                      <a:pt x="220" y="130"/>
                    </a:lnTo>
                    <a:lnTo>
                      <a:pt x="219" y="133"/>
                    </a:lnTo>
                    <a:lnTo>
                      <a:pt x="216" y="131"/>
                    </a:lnTo>
                    <a:lnTo>
                      <a:pt x="214" y="131"/>
                    </a:lnTo>
                    <a:lnTo>
                      <a:pt x="217" y="133"/>
                    </a:lnTo>
                    <a:lnTo>
                      <a:pt x="219" y="136"/>
                    </a:lnTo>
                    <a:lnTo>
                      <a:pt x="216" y="138"/>
                    </a:lnTo>
                    <a:lnTo>
                      <a:pt x="214" y="140"/>
                    </a:lnTo>
                    <a:lnTo>
                      <a:pt x="216" y="143"/>
                    </a:lnTo>
                    <a:lnTo>
                      <a:pt x="214" y="145"/>
                    </a:lnTo>
                    <a:lnTo>
                      <a:pt x="212" y="141"/>
                    </a:lnTo>
                    <a:lnTo>
                      <a:pt x="212" y="138"/>
                    </a:lnTo>
                    <a:lnTo>
                      <a:pt x="209" y="135"/>
                    </a:lnTo>
                    <a:lnTo>
                      <a:pt x="206" y="138"/>
                    </a:lnTo>
                    <a:lnTo>
                      <a:pt x="202" y="138"/>
                    </a:lnTo>
                    <a:lnTo>
                      <a:pt x="201" y="136"/>
                    </a:lnTo>
                    <a:lnTo>
                      <a:pt x="202" y="135"/>
                    </a:lnTo>
                    <a:lnTo>
                      <a:pt x="199" y="133"/>
                    </a:lnTo>
                    <a:lnTo>
                      <a:pt x="196" y="138"/>
                    </a:lnTo>
                    <a:lnTo>
                      <a:pt x="199" y="141"/>
                    </a:lnTo>
                    <a:lnTo>
                      <a:pt x="204" y="140"/>
                    </a:lnTo>
                    <a:lnTo>
                      <a:pt x="209" y="143"/>
                    </a:lnTo>
                    <a:lnTo>
                      <a:pt x="206" y="146"/>
                    </a:lnTo>
                    <a:lnTo>
                      <a:pt x="197" y="148"/>
                    </a:lnTo>
                    <a:lnTo>
                      <a:pt x="196" y="146"/>
                    </a:lnTo>
                    <a:lnTo>
                      <a:pt x="192" y="146"/>
                    </a:lnTo>
                    <a:lnTo>
                      <a:pt x="191" y="150"/>
                    </a:lnTo>
                    <a:lnTo>
                      <a:pt x="192" y="153"/>
                    </a:lnTo>
                    <a:lnTo>
                      <a:pt x="191" y="156"/>
                    </a:lnTo>
                    <a:lnTo>
                      <a:pt x="194" y="155"/>
                    </a:lnTo>
                    <a:lnTo>
                      <a:pt x="197" y="151"/>
                    </a:lnTo>
                    <a:lnTo>
                      <a:pt x="202" y="151"/>
                    </a:lnTo>
                    <a:lnTo>
                      <a:pt x="204" y="153"/>
                    </a:lnTo>
                    <a:lnTo>
                      <a:pt x="197" y="155"/>
                    </a:lnTo>
                    <a:lnTo>
                      <a:pt x="197" y="158"/>
                    </a:lnTo>
                    <a:lnTo>
                      <a:pt x="199" y="161"/>
                    </a:lnTo>
                    <a:lnTo>
                      <a:pt x="204" y="165"/>
                    </a:lnTo>
                    <a:lnTo>
                      <a:pt x="204" y="168"/>
                    </a:lnTo>
                    <a:lnTo>
                      <a:pt x="201" y="165"/>
                    </a:lnTo>
                    <a:lnTo>
                      <a:pt x="197" y="166"/>
                    </a:lnTo>
                    <a:lnTo>
                      <a:pt x="194" y="161"/>
                    </a:lnTo>
                    <a:lnTo>
                      <a:pt x="192" y="161"/>
                    </a:lnTo>
                    <a:lnTo>
                      <a:pt x="189" y="165"/>
                    </a:lnTo>
                    <a:lnTo>
                      <a:pt x="192" y="166"/>
                    </a:lnTo>
                    <a:lnTo>
                      <a:pt x="187" y="168"/>
                    </a:lnTo>
                    <a:lnTo>
                      <a:pt x="184" y="170"/>
                    </a:lnTo>
                    <a:lnTo>
                      <a:pt x="184" y="173"/>
                    </a:lnTo>
                    <a:lnTo>
                      <a:pt x="187" y="175"/>
                    </a:lnTo>
                    <a:lnTo>
                      <a:pt x="192" y="173"/>
                    </a:lnTo>
                    <a:lnTo>
                      <a:pt x="194" y="175"/>
                    </a:lnTo>
                    <a:lnTo>
                      <a:pt x="199" y="173"/>
                    </a:lnTo>
                    <a:lnTo>
                      <a:pt x="199" y="176"/>
                    </a:lnTo>
                    <a:lnTo>
                      <a:pt x="202" y="178"/>
                    </a:lnTo>
                    <a:lnTo>
                      <a:pt x="202" y="181"/>
                    </a:lnTo>
                    <a:lnTo>
                      <a:pt x="196" y="178"/>
                    </a:lnTo>
                    <a:lnTo>
                      <a:pt x="191" y="178"/>
                    </a:lnTo>
                    <a:lnTo>
                      <a:pt x="189" y="178"/>
                    </a:lnTo>
                    <a:lnTo>
                      <a:pt x="182" y="180"/>
                    </a:lnTo>
                    <a:lnTo>
                      <a:pt x="182" y="183"/>
                    </a:lnTo>
                    <a:lnTo>
                      <a:pt x="179" y="185"/>
                    </a:lnTo>
                    <a:lnTo>
                      <a:pt x="177" y="183"/>
                    </a:lnTo>
                    <a:lnTo>
                      <a:pt x="171" y="186"/>
                    </a:lnTo>
                    <a:lnTo>
                      <a:pt x="167" y="186"/>
                    </a:lnTo>
                    <a:lnTo>
                      <a:pt x="167" y="188"/>
                    </a:lnTo>
                    <a:lnTo>
                      <a:pt x="171" y="190"/>
                    </a:lnTo>
                    <a:lnTo>
                      <a:pt x="174" y="193"/>
                    </a:lnTo>
                    <a:lnTo>
                      <a:pt x="171" y="195"/>
                    </a:lnTo>
                    <a:lnTo>
                      <a:pt x="169" y="193"/>
                    </a:lnTo>
                    <a:lnTo>
                      <a:pt x="167" y="195"/>
                    </a:lnTo>
                    <a:lnTo>
                      <a:pt x="171" y="196"/>
                    </a:lnTo>
                    <a:lnTo>
                      <a:pt x="169" y="198"/>
                    </a:lnTo>
                    <a:lnTo>
                      <a:pt x="164" y="198"/>
                    </a:lnTo>
                    <a:lnTo>
                      <a:pt x="164" y="196"/>
                    </a:lnTo>
                    <a:lnTo>
                      <a:pt x="162" y="198"/>
                    </a:lnTo>
                    <a:lnTo>
                      <a:pt x="166" y="199"/>
                    </a:lnTo>
                    <a:lnTo>
                      <a:pt x="164" y="201"/>
                    </a:lnTo>
                    <a:lnTo>
                      <a:pt x="164" y="204"/>
                    </a:lnTo>
                    <a:lnTo>
                      <a:pt x="167" y="204"/>
                    </a:lnTo>
                    <a:lnTo>
                      <a:pt x="164" y="206"/>
                    </a:lnTo>
                    <a:lnTo>
                      <a:pt x="161" y="206"/>
                    </a:lnTo>
                    <a:lnTo>
                      <a:pt x="159" y="204"/>
                    </a:lnTo>
                    <a:lnTo>
                      <a:pt x="159" y="208"/>
                    </a:lnTo>
                    <a:lnTo>
                      <a:pt x="157" y="209"/>
                    </a:lnTo>
                    <a:lnTo>
                      <a:pt x="161" y="209"/>
                    </a:lnTo>
                    <a:lnTo>
                      <a:pt x="167" y="213"/>
                    </a:lnTo>
                    <a:lnTo>
                      <a:pt x="167" y="214"/>
                    </a:lnTo>
                    <a:lnTo>
                      <a:pt x="171" y="216"/>
                    </a:lnTo>
                    <a:lnTo>
                      <a:pt x="174" y="214"/>
                    </a:lnTo>
                    <a:lnTo>
                      <a:pt x="171" y="216"/>
                    </a:lnTo>
                    <a:lnTo>
                      <a:pt x="171" y="218"/>
                    </a:lnTo>
                    <a:lnTo>
                      <a:pt x="167" y="218"/>
                    </a:lnTo>
                    <a:lnTo>
                      <a:pt x="166" y="218"/>
                    </a:lnTo>
                    <a:lnTo>
                      <a:pt x="159" y="218"/>
                    </a:lnTo>
                    <a:lnTo>
                      <a:pt x="154" y="221"/>
                    </a:lnTo>
                    <a:lnTo>
                      <a:pt x="156" y="223"/>
                    </a:lnTo>
                    <a:lnTo>
                      <a:pt x="161" y="223"/>
                    </a:lnTo>
                    <a:lnTo>
                      <a:pt x="161" y="224"/>
                    </a:lnTo>
                    <a:lnTo>
                      <a:pt x="164" y="228"/>
                    </a:lnTo>
                    <a:lnTo>
                      <a:pt x="162" y="231"/>
                    </a:lnTo>
                    <a:lnTo>
                      <a:pt x="161" y="228"/>
                    </a:lnTo>
                    <a:lnTo>
                      <a:pt x="157" y="228"/>
                    </a:lnTo>
                    <a:lnTo>
                      <a:pt x="156" y="231"/>
                    </a:lnTo>
                    <a:lnTo>
                      <a:pt x="156" y="233"/>
                    </a:lnTo>
                    <a:lnTo>
                      <a:pt x="154" y="234"/>
                    </a:lnTo>
                    <a:lnTo>
                      <a:pt x="157" y="236"/>
                    </a:lnTo>
                    <a:lnTo>
                      <a:pt x="157" y="239"/>
                    </a:lnTo>
                    <a:lnTo>
                      <a:pt x="156" y="239"/>
                    </a:lnTo>
                    <a:lnTo>
                      <a:pt x="152" y="236"/>
                    </a:lnTo>
                    <a:lnTo>
                      <a:pt x="151" y="238"/>
                    </a:lnTo>
                    <a:lnTo>
                      <a:pt x="151" y="241"/>
                    </a:lnTo>
                    <a:lnTo>
                      <a:pt x="156" y="243"/>
                    </a:lnTo>
                    <a:lnTo>
                      <a:pt x="156" y="244"/>
                    </a:lnTo>
                    <a:lnTo>
                      <a:pt x="156" y="246"/>
                    </a:lnTo>
                    <a:lnTo>
                      <a:pt x="151" y="243"/>
                    </a:lnTo>
                    <a:lnTo>
                      <a:pt x="149" y="244"/>
                    </a:lnTo>
                    <a:lnTo>
                      <a:pt x="147" y="248"/>
                    </a:lnTo>
                    <a:lnTo>
                      <a:pt x="149" y="248"/>
                    </a:lnTo>
                    <a:lnTo>
                      <a:pt x="149" y="253"/>
                    </a:lnTo>
                    <a:lnTo>
                      <a:pt x="151" y="256"/>
                    </a:lnTo>
                    <a:lnTo>
                      <a:pt x="154" y="256"/>
                    </a:lnTo>
                    <a:lnTo>
                      <a:pt x="156" y="253"/>
                    </a:lnTo>
                    <a:lnTo>
                      <a:pt x="159" y="253"/>
                    </a:lnTo>
                    <a:lnTo>
                      <a:pt x="156" y="258"/>
                    </a:lnTo>
                    <a:lnTo>
                      <a:pt x="154" y="258"/>
                    </a:lnTo>
                    <a:lnTo>
                      <a:pt x="149" y="263"/>
                    </a:lnTo>
                    <a:lnTo>
                      <a:pt x="146" y="263"/>
                    </a:lnTo>
                    <a:lnTo>
                      <a:pt x="142" y="263"/>
                    </a:lnTo>
                    <a:lnTo>
                      <a:pt x="142" y="264"/>
                    </a:lnTo>
                    <a:lnTo>
                      <a:pt x="139" y="266"/>
                    </a:lnTo>
                    <a:lnTo>
                      <a:pt x="136" y="269"/>
                    </a:lnTo>
                    <a:lnTo>
                      <a:pt x="139" y="271"/>
                    </a:lnTo>
                    <a:lnTo>
                      <a:pt x="137" y="273"/>
                    </a:lnTo>
                    <a:lnTo>
                      <a:pt x="132" y="273"/>
                    </a:lnTo>
                    <a:lnTo>
                      <a:pt x="129" y="276"/>
                    </a:lnTo>
                    <a:lnTo>
                      <a:pt x="129" y="278"/>
                    </a:lnTo>
                    <a:lnTo>
                      <a:pt x="134" y="279"/>
                    </a:lnTo>
                    <a:lnTo>
                      <a:pt x="131" y="281"/>
                    </a:lnTo>
                    <a:lnTo>
                      <a:pt x="129" y="284"/>
                    </a:lnTo>
                    <a:lnTo>
                      <a:pt x="126" y="284"/>
                    </a:lnTo>
                    <a:lnTo>
                      <a:pt x="124" y="281"/>
                    </a:lnTo>
                    <a:lnTo>
                      <a:pt x="122" y="279"/>
                    </a:lnTo>
                    <a:lnTo>
                      <a:pt x="121" y="283"/>
                    </a:lnTo>
                    <a:lnTo>
                      <a:pt x="117" y="283"/>
                    </a:lnTo>
                    <a:lnTo>
                      <a:pt x="119" y="284"/>
                    </a:lnTo>
                    <a:lnTo>
                      <a:pt x="116" y="286"/>
                    </a:lnTo>
                    <a:lnTo>
                      <a:pt x="116" y="289"/>
                    </a:lnTo>
                    <a:lnTo>
                      <a:pt x="117" y="291"/>
                    </a:lnTo>
                    <a:lnTo>
                      <a:pt x="111" y="291"/>
                    </a:lnTo>
                    <a:lnTo>
                      <a:pt x="109" y="293"/>
                    </a:lnTo>
                    <a:lnTo>
                      <a:pt x="109" y="296"/>
                    </a:lnTo>
                    <a:lnTo>
                      <a:pt x="106" y="299"/>
                    </a:lnTo>
                    <a:lnTo>
                      <a:pt x="106" y="301"/>
                    </a:lnTo>
                    <a:lnTo>
                      <a:pt x="106" y="306"/>
                    </a:lnTo>
                    <a:lnTo>
                      <a:pt x="103" y="307"/>
                    </a:lnTo>
                    <a:lnTo>
                      <a:pt x="98" y="311"/>
                    </a:lnTo>
                    <a:lnTo>
                      <a:pt x="99" y="312"/>
                    </a:lnTo>
                    <a:lnTo>
                      <a:pt x="104" y="309"/>
                    </a:lnTo>
                    <a:lnTo>
                      <a:pt x="106" y="311"/>
                    </a:lnTo>
                    <a:lnTo>
                      <a:pt x="106" y="312"/>
                    </a:lnTo>
                    <a:lnTo>
                      <a:pt x="103" y="314"/>
                    </a:lnTo>
                    <a:lnTo>
                      <a:pt x="103" y="317"/>
                    </a:lnTo>
                    <a:lnTo>
                      <a:pt x="106" y="321"/>
                    </a:lnTo>
                    <a:lnTo>
                      <a:pt x="111" y="319"/>
                    </a:lnTo>
                    <a:lnTo>
                      <a:pt x="116" y="317"/>
                    </a:lnTo>
                    <a:lnTo>
                      <a:pt x="122" y="311"/>
                    </a:lnTo>
                    <a:lnTo>
                      <a:pt x="122" y="309"/>
                    </a:lnTo>
                    <a:lnTo>
                      <a:pt x="119" y="309"/>
                    </a:lnTo>
                    <a:lnTo>
                      <a:pt x="122" y="306"/>
                    </a:lnTo>
                    <a:lnTo>
                      <a:pt x="124" y="301"/>
                    </a:lnTo>
                    <a:lnTo>
                      <a:pt x="126" y="301"/>
                    </a:lnTo>
                    <a:lnTo>
                      <a:pt x="127" y="299"/>
                    </a:lnTo>
                    <a:lnTo>
                      <a:pt x="132" y="299"/>
                    </a:lnTo>
                    <a:lnTo>
                      <a:pt x="134" y="299"/>
                    </a:lnTo>
                    <a:lnTo>
                      <a:pt x="127" y="302"/>
                    </a:lnTo>
                    <a:lnTo>
                      <a:pt x="127" y="306"/>
                    </a:lnTo>
                    <a:lnTo>
                      <a:pt x="134" y="307"/>
                    </a:lnTo>
                    <a:lnTo>
                      <a:pt x="132" y="311"/>
                    </a:lnTo>
                    <a:lnTo>
                      <a:pt x="127" y="311"/>
                    </a:lnTo>
                    <a:lnTo>
                      <a:pt x="121" y="317"/>
                    </a:lnTo>
                    <a:lnTo>
                      <a:pt x="126" y="319"/>
                    </a:lnTo>
                    <a:lnTo>
                      <a:pt x="122" y="322"/>
                    </a:lnTo>
                    <a:lnTo>
                      <a:pt x="124" y="326"/>
                    </a:lnTo>
                    <a:lnTo>
                      <a:pt x="119" y="326"/>
                    </a:lnTo>
                    <a:lnTo>
                      <a:pt x="116" y="322"/>
                    </a:lnTo>
                    <a:lnTo>
                      <a:pt x="111" y="322"/>
                    </a:lnTo>
                    <a:lnTo>
                      <a:pt x="108" y="324"/>
                    </a:lnTo>
                    <a:lnTo>
                      <a:pt x="108" y="329"/>
                    </a:lnTo>
                    <a:lnTo>
                      <a:pt x="104" y="331"/>
                    </a:lnTo>
                    <a:lnTo>
                      <a:pt x="101" y="332"/>
                    </a:lnTo>
                    <a:lnTo>
                      <a:pt x="103" y="329"/>
                    </a:lnTo>
                    <a:lnTo>
                      <a:pt x="104" y="327"/>
                    </a:lnTo>
                    <a:lnTo>
                      <a:pt x="103" y="324"/>
                    </a:lnTo>
                    <a:lnTo>
                      <a:pt x="103" y="321"/>
                    </a:lnTo>
                    <a:lnTo>
                      <a:pt x="99" y="316"/>
                    </a:lnTo>
                    <a:lnTo>
                      <a:pt x="96" y="316"/>
                    </a:lnTo>
                    <a:lnTo>
                      <a:pt x="94" y="319"/>
                    </a:lnTo>
                    <a:lnTo>
                      <a:pt x="89" y="321"/>
                    </a:lnTo>
                    <a:lnTo>
                      <a:pt x="89" y="322"/>
                    </a:lnTo>
                    <a:lnTo>
                      <a:pt x="94" y="322"/>
                    </a:lnTo>
                    <a:lnTo>
                      <a:pt x="89" y="327"/>
                    </a:lnTo>
                    <a:lnTo>
                      <a:pt x="84" y="326"/>
                    </a:lnTo>
                    <a:lnTo>
                      <a:pt x="81" y="326"/>
                    </a:lnTo>
                    <a:lnTo>
                      <a:pt x="76" y="329"/>
                    </a:lnTo>
                    <a:lnTo>
                      <a:pt x="79" y="331"/>
                    </a:lnTo>
                    <a:lnTo>
                      <a:pt x="81" y="329"/>
                    </a:lnTo>
                    <a:lnTo>
                      <a:pt x="83" y="331"/>
                    </a:lnTo>
                    <a:lnTo>
                      <a:pt x="78" y="332"/>
                    </a:lnTo>
                    <a:lnTo>
                      <a:pt x="76" y="336"/>
                    </a:lnTo>
                    <a:lnTo>
                      <a:pt x="74" y="334"/>
                    </a:lnTo>
                    <a:lnTo>
                      <a:pt x="71" y="334"/>
                    </a:lnTo>
                    <a:lnTo>
                      <a:pt x="69" y="336"/>
                    </a:lnTo>
                    <a:lnTo>
                      <a:pt x="74" y="339"/>
                    </a:lnTo>
                    <a:lnTo>
                      <a:pt x="81" y="339"/>
                    </a:lnTo>
                    <a:lnTo>
                      <a:pt x="79" y="341"/>
                    </a:lnTo>
                    <a:lnTo>
                      <a:pt x="83" y="342"/>
                    </a:lnTo>
                    <a:lnTo>
                      <a:pt x="83" y="346"/>
                    </a:lnTo>
                    <a:lnTo>
                      <a:pt x="78" y="344"/>
                    </a:lnTo>
                    <a:lnTo>
                      <a:pt x="76" y="341"/>
                    </a:lnTo>
                    <a:lnTo>
                      <a:pt x="73" y="341"/>
                    </a:lnTo>
                    <a:lnTo>
                      <a:pt x="68" y="337"/>
                    </a:lnTo>
                    <a:lnTo>
                      <a:pt x="68" y="334"/>
                    </a:lnTo>
                    <a:lnTo>
                      <a:pt x="64" y="334"/>
                    </a:lnTo>
                    <a:lnTo>
                      <a:pt x="64" y="337"/>
                    </a:lnTo>
                    <a:lnTo>
                      <a:pt x="69" y="342"/>
                    </a:lnTo>
                    <a:lnTo>
                      <a:pt x="73" y="346"/>
                    </a:lnTo>
                    <a:lnTo>
                      <a:pt x="78" y="347"/>
                    </a:lnTo>
                    <a:lnTo>
                      <a:pt x="79" y="349"/>
                    </a:lnTo>
                    <a:lnTo>
                      <a:pt x="74" y="349"/>
                    </a:lnTo>
                    <a:lnTo>
                      <a:pt x="68" y="346"/>
                    </a:lnTo>
                    <a:lnTo>
                      <a:pt x="63" y="341"/>
                    </a:lnTo>
                    <a:lnTo>
                      <a:pt x="59" y="342"/>
                    </a:lnTo>
                    <a:lnTo>
                      <a:pt x="56" y="339"/>
                    </a:lnTo>
                    <a:lnTo>
                      <a:pt x="51" y="339"/>
                    </a:lnTo>
                    <a:lnTo>
                      <a:pt x="48" y="337"/>
                    </a:lnTo>
                    <a:lnTo>
                      <a:pt x="46" y="339"/>
                    </a:lnTo>
                    <a:lnTo>
                      <a:pt x="48" y="342"/>
                    </a:lnTo>
                    <a:lnTo>
                      <a:pt x="44" y="344"/>
                    </a:lnTo>
                    <a:lnTo>
                      <a:pt x="48" y="349"/>
                    </a:lnTo>
                    <a:lnTo>
                      <a:pt x="56" y="346"/>
                    </a:lnTo>
                    <a:lnTo>
                      <a:pt x="58" y="347"/>
                    </a:lnTo>
                    <a:lnTo>
                      <a:pt x="54" y="349"/>
                    </a:lnTo>
                    <a:lnTo>
                      <a:pt x="56" y="351"/>
                    </a:lnTo>
                    <a:lnTo>
                      <a:pt x="61" y="347"/>
                    </a:lnTo>
                    <a:lnTo>
                      <a:pt x="64" y="347"/>
                    </a:lnTo>
                    <a:lnTo>
                      <a:pt x="63" y="351"/>
                    </a:lnTo>
                    <a:lnTo>
                      <a:pt x="56" y="352"/>
                    </a:lnTo>
                    <a:lnTo>
                      <a:pt x="53" y="357"/>
                    </a:lnTo>
                    <a:lnTo>
                      <a:pt x="48" y="356"/>
                    </a:lnTo>
                    <a:lnTo>
                      <a:pt x="44" y="351"/>
                    </a:lnTo>
                    <a:lnTo>
                      <a:pt x="43" y="351"/>
                    </a:lnTo>
                    <a:lnTo>
                      <a:pt x="39" y="352"/>
                    </a:lnTo>
                    <a:lnTo>
                      <a:pt x="36" y="349"/>
                    </a:lnTo>
                    <a:lnTo>
                      <a:pt x="34" y="351"/>
                    </a:lnTo>
                    <a:lnTo>
                      <a:pt x="31" y="351"/>
                    </a:lnTo>
                    <a:lnTo>
                      <a:pt x="28" y="352"/>
                    </a:lnTo>
                    <a:lnTo>
                      <a:pt x="29" y="354"/>
                    </a:lnTo>
                    <a:lnTo>
                      <a:pt x="36" y="356"/>
                    </a:lnTo>
                    <a:lnTo>
                      <a:pt x="41" y="357"/>
                    </a:lnTo>
                    <a:lnTo>
                      <a:pt x="48" y="361"/>
                    </a:lnTo>
                    <a:lnTo>
                      <a:pt x="46" y="364"/>
                    </a:lnTo>
                    <a:lnTo>
                      <a:pt x="48" y="367"/>
                    </a:lnTo>
                    <a:lnTo>
                      <a:pt x="44" y="369"/>
                    </a:lnTo>
                    <a:lnTo>
                      <a:pt x="43" y="367"/>
                    </a:lnTo>
                    <a:lnTo>
                      <a:pt x="43" y="361"/>
                    </a:lnTo>
                    <a:lnTo>
                      <a:pt x="38" y="361"/>
                    </a:lnTo>
                    <a:lnTo>
                      <a:pt x="34" y="361"/>
                    </a:lnTo>
                    <a:lnTo>
                      <a:pt x="36" y="364"/>
                    </a:lnTo>
                    <a:lnTo>
                      <a:pt x="34" y="366"/>
                    </a:lnTo>
                    <a:lnTo>
                      <a:pt x="29" y="362"/>
                    </a:lnTo>
                    <a:lnTo>
                      <a:pt x="24" y="367"/>
                    </a:lnTo>
                    <a:lnTo>
                      <a:pt x="29" y="369"/>
                    </a:lnTo>
                    <a:lnTo>
                      <a:pt x="26" y="371"/>
                    </a:lnTo>
                    <a:lnTo>
                      <a:pt x="23" y="371"/>
                    </a:lnTo>
                    <a:lnTo>
                      <a:pt x="23" y="367"/>
                    </a:lnTo>
                    <a:lnTo>
                      <a:pt x="15" y="367"/>
                    </a:lnTo>
                    <a:lnTo>
                      <a:pt x="18" y="371"/>
                    </a:lnTo>
                    <a:lnTo>
                      <a:pt x="15" y="372"/>
                    </a:lnTo>
                    <a:lnTo>
                      <a:pt x="13" y="369"/>
                    </a:lnTo>
                    <a:lnTo>
                      <a:pt x="10" y="366"/>
                    </a:lnTo>
                    <a:lnTo>
                      <a:pt x="6" y="366"/>
                    </a:lnTo>
                    <a:lnTo>
                      <a:pt x="8" y="369"/>
                    </a:lnTo>
                    <a:lnTo>
                      <a:pt x="13" y="372"/>
                    </a:lnTo>
                    <a:lnTo>
                      <a:pt x="10" y="374"/>
                    </a:lnTo>
                    <a:lnTo>
                      <a:pt x="13" y="377"/>
                    </a:lnTo>
                    <a:lnTo>
                      <a:pt x="18" y="376"/>
                    </a:lnTo>
                    <a:lnTo>
                      <a:pt x="24" y="376"/>
                    </a:lnTo>
                    <a:lnTo>
                      <a:pt x="29" y="379"/>
                    </a:lnTo>
                    <a:lnTo>
                      <a:pt x="36" y="379"/>
                    </a:lnTo>
                    <a:lnTo>
                      <a:pt x="38" y="377"/>
                    </a:lnTo>
                    <a:lnTo>
                      <a:pt x="41" y="377"/>
                    </a:lnTo>
                    <a:lnTo>
                      <a:pt x="38" y="382"/>
                    </a:lnTo>
                    <a:lnTo>
                      <a:pt x="31" y="381"/>
                    </a:lnTo>
                    <a:lnTo>
                      <a:pt x="28" y="382"/>
                    </a:lnTo>
                    <a:lnTo>
                      <a:pt x="21" y="379"/>
                    </a:lnTo>
                    <a:lnTo>
                      <a:pt x="16" y="379"/>
                    </a:lnTo>
                    <a:lnTo>
                      <a:pt x="15" y="379"/>
                    </a:lnTo>
                    <a:lnTo>
                      <a:pt x="11" y="382"/>
                    </a:lnTo>
                    <a:lnTo>
                      <a:pt x="5" y="382"/>
                    </a:lnTo>
                    <a:lnTo>
                      <a:pt x="5" y="384"/>
                    </a:lnTo>
                    <a:lnTo>
                      <a:pt x="13" y="387"/>
                    </a:lnTo>
                    <a:lnTo>
                      <a:pt x="10" y="391"/>
                    </a:lnTo>
                    <a:lnTo>
                      <a:pt x="15" y="391"/>
                    </a:lnTo>
                    <a:lnTo>
                      <a:pt x="16" y="389"/>
                    </a:lnTo>
                    <a:lnTo>
                      <a:pt x="23" y="389"/>
                    </a:lnTo>
                    <a:lnTo>
                      <a:pt x="18" y="392"/>
                    </a:lnTo>
                    <a:lnTo>
                      <a:pt x="11" y="392"/>
                    </a:lnTo>
                    <a:lnTo>
                      <a:pt x="10" y="394"/>
                    </a:lnTo>
                    <a:lnTo>
                      <a:pt x="8" y="392"/>
                    </a:lnTo>
                    <a:lnTo>
                      <a:pt x="8" y="394"/>
                    </a:lnTo>
                    <a:lnTo>
                      <a:pt x="11" y="396"/>
                    </a:lnTo>
                    <a:lnTo>
                      <a:pt x="13" y="396"/>
                    </a:lnTo>
                    <a:lnTo>
                      <a:pt x="10" y="397"/>
                    </a:lnTo>
                    <a:lnTo>
                      <a:pt x="8" y="397"/>
                    </a:lnTo>
                    <a:lnTo>
                      <a:pt x="8" y="400"/>
                    </a:lnTo>
                    <a:lnTo>
                      <a:pt x="10" y="400"/>
                    </a:lnTo>
                    <a:lnTo>
                      <a:pt x="11" y="404"/>
                    </a:lnTo>
                    <a:lnTo>
                      <a:pt x="18" y="404"/>
                    </a:lnTo>
                    <a:lnTo>
                      <a:pt x="19" y="402"/>
                    </a:lnTo>
                    <a:lnTo>
                      <a:pt x="28" y="400"/>
                    </a:lnTo>
                    <a:lnTo>
                      <a:pt x="33" y="402"/>
                    </a:lnTo>
                    <a:lnTo>
                      <a:pt x="34" y="404"/>
                    </a:lnTo>
                    <a:lnTo>
                      <a:pt x="38" y="400"/>
                    </a:lnTo>
                    <a:lnTo>
                      <a:pt x="38" y="399"/>
                    </a:lnTo>
                    <a:lnTo>
                      <a:pt x="41" y="397"/>
                    </a:lnTo>
                    <a:lnTo>
                      <a:pt x="41" y="400"/>
                    </a:lnTo>
                    <a:lnTo>
                      <a:pt x="46" y="400"/>
                    </a:lnTo>
                    <a:lnTo>
                      <a:pt x="51" y="397"/>
                    </a:lnTo>
                    <a:lnTo>
                      <a:pt x="53" y="397"/>
                    </a:lnTo>
                    <a:lnTo>
                      <a:pt x="53" y="399"/>
                    </a:lnTo>
                    <a:lnTo>
                      <a:pt x="49" y="400"/>
                    </a:lnTo>
                    <a:lnTo>
                      <a:pt x="54" y="402"/>
                    </a:lnTo>
                    <a:lnTo>
                      <a:pt x="56" y="399"/>
                    </a:lnTo>
                    <a:lnTo>
                      <a:pt x="56" y="397"/>
                    </a:lnTo>
                    <a:lnTo>
                      <a:pt x="59" y="392"/>
                    </a:lnTo>
                    <a:lnTo>
                      <a:pt x="58" y="396"/>
                    </a:lnTo>
                    <a:lnTo>
                      <a:pt x="61" y="400"/>
                    </a:lnTo>
                    <a:lnTo>
                      <a:pt x="59" y="404"/>
                    </a:lnTo>
                    <a:lnTo>
                      <a:pt x="53" y="405"/>
                    </a:lnTo>
                    <a:lnTo>
                      <a:pt x="49" y="407"/>
                    </a:lnTo>
                    <a:lnTo>
                      <a:pt x="51" y="409"/>
                    </a:lnTo>
                    <a:lnTo>
                      <a:pt x="49" y="412"/>
                    </a:lnTo>
                    <a:lnTo>
                      <a:pt x="43" y="412"/>
                    </a:lnTo>
                    <a:lnTo>
                      <a:pt x="43" y="410"/>
                    </a:lnTo>
                    <a:lnTo>
                      <a:pt x="46" y="407"/>
                    </a:lnTo>
                    <a:lnTo>
                      <a:pt x="46" y="404"/>
                    </a:lnTo>
                    <a:lnTo>
                      <a:pt x="41" y="404"/>
                    </a:lnTo>
                    <a:lnTo>
                      <a:pt x="36" y="407"/>
                    </a:lnTo>
                    <a:lnTo>
                      <a:pt x="34" y="410"/>
                    </a:lnTo>
                    <a:lnTo>
                      <a:pt x="31" y="405"/>
                    </a:lnTo>
                    <a:lnTo>
                      <a:pt x="28" y="405"/>
                    </a:lnTo>
                    <a:lnTo>
                      <a:pt x="23" y="405"/>
                    </a:lnTo>
                    <a:lnTo>
                      <a:pt x="19" y="405"/>
                    </a:lnTo>
                    <a:lnTo>
                      <a:pt x="13" y="407"/>
                    </a:lnTo>
                    <a:lnTo>
                      <a:pt x="11" y="407"/>
                    </a:lnTo>
                    <a:lnTo>
                      <a:pt x="8" y="405"/>
                    </a:lnTo>
                    <a:lnTo>
                      <a:pt x="6" y="405"/>
                    </a:lnTo>
                    <a:lnTo>
                      <a:pt x="8" y="410"/>
                    </a:lnTo>
                    <a:lnTo>
                      <a:pt x="6" y="412"/>
                    </a:lnTo>
                    <a:lnTo>
                      <a:pt x="10" y="414"/>
                    </a:lnTo>
                    <a:lnTo>
                      <a:pt x="13" y="414"/>
                    </a:lnTo>
                    <a:lnTo>
                      <a:pt x="15" y="410"/>
                    </a:lnTo>
                    <a:lnTo>
                      <a:pt x="16" y="412"/>
                    </a:lnTo>
                    <a:lnTo>
                      <a:pt x="15" y="414"/>
                    </a:lnTo>
                    <a:lnTo>
                      <a:pt x="15" y="417"/>
                    </a:lnTo>
                    <a:lnTo>
                      <a:pt x="13" y="419"/>
                    </a:lnTo>
                    <a:lnTo>
                      <a:pt x="10" y="417"/>
                    </a:lnTo>
                    <a:lnTo>
                      <a:pt x="11" y="422"/>
                    </a:lnTo>
                    <a:lnTo>
                      <a:pt x="13" y="425"/>
                    </a:lnTo>
                    <a:lnTo>
                      <a:pt x="19" y="417"/>
                    </a:lnTo>
                    <a:lnTo>
                      <a:pt x="24" y="420"/>
                    </a:lnTo>
                    <a:lnTo>
                      <a:pt x="23" y="422"/>
                    </a:lnTo>
                    <a:lnTo>
                      <a:pt x="23" y="425"/>
                    </a:lnTo>
                    <a:lnTo>
                      <a:pt x="18" y="427"/>
                    </a:lnTo>
                    <a:lnTo>
                      <a:pt x="18" y="429"/>
                    </a:lnTo>
                    <a:lnTo>
                      <a:pt x="21" y="430"/>
                    </a:lnTo>
                    <a:lnTo>
                      <a:pt x="19" y="432"/>
                    </a:lnTo>
                    <a:lnTo>
                      <a:pt x="23" y="435"/>
                    </a:lnTo>
                    <a:lnTo>
                      <a:pt x="21" y="440"/>
                    </a:lnTo>
                    <a:lnTo>
                      <a:pt x="23" y="440"/>
                    </a:lnTo>
                    <a:lnTo>
                      <a:pt x="26" y="435"/>
                    </a:lnTo>
                    <a:lnTo>
                      <a:pt x="29" y="434"/>
                    </a:lnTo>
                    <a:lnTo>
                      <a:pt x="29" y="429"/>
                    </a:lnTo>
                    <a:lnTo>
                      <a:pt x="39" y="425"/>
                    </a:lnTo>
                    <a:lnTo>
                      <a:pt x="43" y="425"/>
                    </a:lnTo>
                    <a:lnTo>
                      <a:pt x="48" y="425"/>
                    </a:lnTo>
                    <a:lnTo>
                      <a:pt x="44" y="427"/>
                    </a:lnTo>
                    <a:lnTo>
                      <a:pt x="39" y="430"/>
                    </a:lnTo>
                    <a:lnTo>
                      <a:pt x="39" y="435"/>
                    </a:lnTo>
                    <a:lnTo>
                      <a:pt x="41" y="439"/>
                    </a:lnTo>
                    <a:lnTo>
                      <a:pt x="38" y="435"/>
                    </a:lnTo>
                    <a:lnTo>
                      <a:pt x="38" y="430"/>
                    </a:lnTo>
                    <a:lnTo>
                      <a:pt x="34" y="430"/>
                    </a:lnTo>
                    <a:lnTo>
                      <a:pt x="31" y="435"/>
                    </a:lnTo>
                    <a:lnTo>
                      <a:pt x="29" y="437"/>
                    </a:lnTo>
                    <a:lnTo>
                      <a:pt x="33" y="439"/>
                    </a:lnTo>
                    <a:lnTo>
                      <a:pt x="29" y="442"/>
                    </a:lnTo>
                    <a:lnTo>
                      <a:pt x="26" y="442"/>
                    </a:lnTo>
                    <a:lnTo>
                      <a:pt x="24" y="445"/>
                    </a:lnTo>
                    <a:lnTo>
                      <a:pt x="28" y="447"/>
                    </a:lnTo>
                    <a:lnTo>
                      <a:pt x="34" y="447"/>
                    </a:lnTo>
                    <a:lnTo>
                      <a:pt x="36" y="449"/>
                    </a:lnTo>
                    <a:lnTo>
                      <a:pt x="31" y="449"/>
                    </a:lnTo>
                    <a:lnTo>
                      <a:pt x="29" y="452"/>
                    </a:lnTo>
                    <a:lnTo>
                      <a:pt x="29" y="455"/>
                    </a:lnTo>
                    <a:lnTo>
                      <a:pt x="23" y="452"/>
                    </a:lnTo>
                    <a:lnTo>
                      <a:pt x="21" y="452"/>
                    </a:lnTo>
                    <a:lnTo>
                      <a:pt x="19" y="457"/>
                    </a:lnTo>
                    <a:lnTo>
                      <a:pt x="19" y="452"/>
                    </a:lnTo>
                    <a:lnTo>
                      <a:pt x="16" y="454"/>
                    </a:lnTo>
                    <a:lnTo>
                      <a:pt x="11" y="459"/>
                    </a:lnTo>
                    <a:lnTo>
                      <a:pt x="13" y="464"/>
                    </a:lnTo>
                    <a:lnTo>
                      <a:pt x="19" y="469"/>
                    </a:lnTo>
                    <a:lnTo>
                      <a:pt x="21" y="465"/>
                    </a:lnTo>
                    <a:lnTo>
                      <a:pt x="23" y="467"/>
                    </a:lnTo>
                    <a:lnTo>
                      <a:pt x="26" y="465"/>
                    </a:lnTo>
                    <a:lnTo>
                      <a:pt x="26" y="464"/>
                    </a:lnTo>
                    <a:lnTo>
                      <a:pt x="28" y="460"/>
                    </a:lnTo>
                    <a:lnTo>
                      <a:pt x="33" y="464"/>
                    </a:lnTo>
                    <a:lnTo>
                      <a:pt x="29" y="464"/>
                    </a:lnTo>
                    <a:lnTo>
                      <a:pt x="33" y="467"/>
                    </a:lnTo>
                    <a:lnTo>
                      <a:pt x="33" y="470"/>
                    </a:lnTo>
                    <a:lnTo>
                      <a:pt x="29" y="474"/>
                    </a:lnTo>
                    <a:lnTo>
                      <a:pt x="31" y="479"/>
                    </a:lnTo>
                    <a:lnTo>
                      <a:pt x="34" y="477"/>
                    </a:lnTo>
                    <a:lnTo>
                      <a:pt x="39" y="475"/>
                    </a:lnTo>
                    <a:lnTo>
                      <a:pt x="43" y="479"/>
                    </a:lnTo>
                    <a:lnTo>
                      <a:pt x="38" y="479"/>
                    </a:lnTo>
                    <a:lnTo>
                      <a:pt x="34" y="480"/>
                    </a:lnTo>
                    <a:lnTo>
                      <a:pt x="38" y="484"/>
                    </a:lnTo>
                    <a:lnTo>
                      <a:pt x="36" y="485"/>
                    </a:lnTo>
                    <a:lnTo>
                      <a:pt x="28" y="480"/>
                    </a:lnTo>
                    <a:lnTo>
                      <a:pt x="24" y="480"/>
                    </a:lnTo>
                    <a:lnTo>
                      <a:pt x="23" y="479"/>
                    </a:lnTo>
                    <a:lnTo>
                      <a:pt x="19" y="479"/>
                    </a:lnTo>
                    <a:lnTo>
                      <a:pt x="19" y="482"/>
                    </a:lnTo>
                    <a:lnTo>
                      <a:pt x="16" y="485"/>
                    </a:lnTo>
                    <a:lnTo>
                      <a:pt x="23" y="494"/>
                    </a:lnTo>
                    <a:lnTo>
                      <a:pt x="28" y="495"/>
                    </a:lnTo>
                    <a:lnTo>
                      <a:pt x="34" y="500"/>
                    </a:lnTo>
                    <a:lnTo>
                      <a:pt x="43" y="503"/>
                    </a:lnTo>
                    <a:lnTo>
                      <a:pt x="44" y="505"/>
                    </a:lnTo>
                    <a:lnTo>
                      <a:pt x="41" y="507"/>
                    </a:lnTo>
                    <a:lnTo>
                      <a:pt x="46" y="510"/>
                    </a:lnTo>
                    <a:lnTo>
                      <a:pt x="49" y="508"/>
                    </a:lnTo>
                    <a:lnTo>
                      <a:pt x="48" y="503"/>
                    </a:lnTo>
                    <a:lnTo>
                      <a:pt x="49" y="503"/>
                    </a:lnTo>
                    <a:lnTo>
                      <a:pt x="53" y="507"/>
                    </a:lnTo>
                    <a:lnTo>
                      <a:pt x="53" y="507"/>
                    </a:lnTo>
                    <a:lnTo>
                      <a:pt x="58" y="513"/>
                    </a:lnTo>
                    <a:lnTo>
                      <a:pt x="59" y="510"/>
                    </a:lnTo>
                    <a:lnTo>
                      <a:pt x="61" y="512"/>
                    </a:lnTo>
                    <a:lnTo>
                      <a:pt x="66" y="510"/>
                    </a:lnTo>
                    <a:lnTo>
                      <a:pt x="71" y="505"/>
                    </a:lnTo>
                    <a:lnTo>
                      <a:pt x="73" y="505"/>
                    </a:lnTo>
                    <a:lnTo>
                      <a:pt x="74" y="503"/>
                    </a:lnTo>
                    <a:lnTo>
                      <a:pt x="76" y="503"/>
                    </a:lnTo>
                    <a:lnTo>
                      <a:pt x="78" y="507"/>
                    </a:lnTo>
                    <a:lnTo>
                      <a:pt x="79" y="507"/>
                    </a:lnTo>
                    <a:lnTo>
                      <a:pt x="88" y="498"/>
                    </a:lnTo>
                    <a:lnTo>
                      <a:pt x="88" y="497"/>
                    </a:lnTo>
                    <a:lnTo>
                      <a:pt x="84" y="492"/>
                    </a:lnTo>
                    <a:lnTo>
                      <a:pt x="91" y="495"/>
                    </a:lnTo>
                    <a:lnTo>
                      <a:pt x="96" y="490"/>
                    </a:lnTo>
                    <a:lnTo>
                      <a:pt x="94" y="489"/>
                    </a:lnTo>
                    <a:lnTo>
                      <a:pt x="98" y="487"/>
                    </a:lnTo>
                    <a:lnTo>
                      <a:pt x="98" y="485"/>
                    </a:lnTo>
                    <a:lnTo>
                      <a:pt x="101" y="482"/>
                    </a:lnTo>
                    <a:lnTo>
                      <a:pt x="104" y="482"/>
                    </a:lnTo>
                    <a:lnTo>
                      <a:pt x="106" y="479"/>
                    </a:lnTo>
                    <a:lnTo>
                      <a:pt x="103" y="475"/>
                    </a:lnTo>
                    <a:lnTo>
                      <a:pt x="103" y="472"/>
                    </a:lnTo>
                    <a:lnTo>
                      <a:pt x="99" y="467"/>
                    </a:lnTo>
                    <a:lnTo>
                      <a:pt x="96" y="465"/>
                    </a:lnTo>
                    <a:lnTo>
                      <a:pt x="96" y="462"/>
                    </a:lnTo>
                    <a:lnTo>
                      <a:pt x="98" y="462"/>
                    </a:lnTo>
                    <a:lnTo>
                      <a:pt x="103" y="467"/>
                    </a:lnTo>
                    <a:lnTo>
                      <a:pt x="104" y="474"/>
                    </a:lnTo>
                    <a:lnTo>
                      <a:pt x="106" y="475"/>
                    </a:lnTo>
                    <a:lnTo>
                      <a:pt x="109" y="475"/>
                    </a:lnTo>
                    <a:lnTo>
                      <a:pt x="109" y="477"/>
                    </a:lnTo>
                    <a:lnTo>
                      <a:pt x="111" y="480"/>
                    </a:lnTo>
                    <a:lnTo>
                      <a:pt x="116" y="479"/>
                    </a:lnTo>
                    <a:lnTo>
                      <a:pt x="114" y="475"/>
                    </a:lnTo>
                    <a:lnTo>
                      <a:pt x="113" y="475"/>
                    </a:lnTo>
                    <a:lnTo>
                      <a:pt x="114" y="472"/>
                    </a:lnTo>
                    <a:lnTo>
                      <a:pt x="117" y="475"/>
                    </a:lnTo>
                    <a:lnTo>
                      <a:pt x="117" y="477"/>
                    </a:lnTo>
                    <a:lnTo>
                      <a:pt x="124" y="472"/>
                    </a:lnTo>
                    <a:lnTo>
                      <a:pt x="126" y="467"/>
                    </a:lnTo>
                    <a:lnTo>
                      <a:pt x="124" y="462"/>
                    </a:lnTo>
                    <a:lnTo>
                      <a:pt x="121" y="462"/>
                    </a:lnTo>
                    <a:lnTo>
                      <a:pt x="119" y="459"/>
                    </a:lnTo>
                    <a:lnTo>
                      <a:pt x="121" y="457"/>
                    </a:lnTo>
                    <a:lnTo>
                      <a:pt x="122" y="455"/>
                    </a:lnTo>
                    <a:lnTo>
                      <a:pt x="124" y="455"/>
                    </a:lnTo>
                    <a:lnTo>
                      <a:pt x="126" y="454"/>
                    </a:lnTo>
                    <a:lnTo>
                      <a:pt x="124" y="450"/>
                    </a:lnTo>
                    <a:lnTo>
                      <a:pt x="124" y="447"/>
                    </a:lnTo>
                    <a:lnTo>
                      <a:pt x="127" y="444"/>
                    </a:lnTo>
                    <a:lnTo>
                      <a:pt x="131" y="447"/>
                    </a:lnTo>
                    <a:lnTo>
                      <a:pt x="127" y="452"/>
                    </a:lnTo>
                    <a:lnTo>
                      <a:pt x="129" y="457"/>
                    </a:lnTo>
                    <a:lnTo>
                      <a:pt x="127" y="460"/>
                    </a:lnTo>
                    <a:lnTo>
                      <a:pt x="131" y="464"/>
                    </a:lnTo>
                    <a:lnTo>
                      <a:pt x="131" y="467"/>
                    </a:lnTo>
                    <a:lnTo>
                      <a:pt x="136" y="472"/>
                    </a:lnTo>
                    <a:lnTo>
                      <a:pt x="142" y="470"/>
                    </a:lnTo>
                    <a:lnTo>
                      <a:pt x="144" y="474"/>
                    </a:lnTo>
                    <a:lnTo>
                      <a:pt x="142" y="475"/>
                    </a:lnTo>
                    <a:lnTo>
                      <a:pt x="146" y="477"/>
                    </a:lnTo>
                    <a:lnTo>
                      <a:pt x="149" y="480"/>
                    </a:lnTo>
                    <a:lnTo>
                      <a:pt x="151" y="477"/>
                    </a:lnTo>
                    <a:lnTo>
                      <a:pt x="151" y="464"/>
                    </a:lnTo>
                    <a:lnTo>
                      <a:pt x="147" y="457"/>
                    </a:lnTo>
                    <a:lnTo>
                      <a:pt x="149" y="454"/>
                    </a:lnTo>
                    <a:lnTo>
                      <a:pt x="152" y="452"/>
                    </a:lnTo>
                    <a:lnTo>
                      <a:pt x="149" y="447"/>
                    </a:lnTo>
                    <a:lnTo>
                      <a:pt x="151" y="445"/>
                    </a:lnTo>
                    <a:lnTo>
                      <a:pt x="159" y="444"/>
                    </a:lnTo>
                    <a:lnTo>
                      <a:pt x="161" y="440"/>
                    </a:lnTo>
                    <a:lnTo>
                      <a:pt x="161" y="437"/>
                    </a:lnTo>
                    <a:lnTo>
                      <a:pt x="164" y="429"/>
                    </a:lnTo>
                    <a:lnTo>
                      <a:pt x="161" y="425"/>
                    </a:lnTo>
                    <a:lnTo>
                      <a:pt x="159" y="415"/>
                    </a:lnTo>
                    <a:lnTo>
                      <a:pt x="154" y="407"/>
                    </a:lnTo>
                    <a:lnTo>
                      <a:pt x="154" y="404"/>
                    </a:lnTo>
                    <a:lnTo>
                      <a:pt x="166" y="400"/>
                    </a:lnTo>
                    <a:lnTo>
                      <a:pt x="166" y="392"/>
                    </a:lnTo>
                    <a:lnTo>
                      <a:pt x="167" y="389"/>
                    </a:lnTo>
                    <a:lnTo>
                      <a:pt x="159" y="379"/>
                    </a:lnTo>
                    <a:lnTo>
                      <a:pt x="152" y="377"/>
                    </a:lnTo>
                    <a:lnTo>
                      <a:pt x="152" y="369"/>
                    </a:lnTo>
                    <a:lnTo>
                      <a:pt x="154" y="361"/>
                    </a:lnTo>
                    <a:lnTo>
                      <a:pt x="152" y="351"/>
                    </a:lnTo>
                    <a:lnTo>
                      <a:pt x="149" y="346"/>
                    </a:lnTo>
                    <a:lnTo>
                      <a:pt x="152" y="339"/>
                    </a:lnTo>
                    <a:lnTo>
                      <a:pt x="151" y="327"/>
                    </a:lnTo>
                    <a:lnTo>
                      <a:pt x="149" y="316"/>
                    </a:lnTo>
                    <a:lnTo>
                      <a:pt x="151" y="306"/>
                    </a:lnTo>
                    <a:lnTo>
                      <a:pt x="156" y="298"/>
                    </a:lnTo>
                    <a:lnTo>
                      <a:pt x="161" y="294"/>
                    </a:lnTo>
                    <a:lnTo>
                      <a:pt x="167" y="296"/>
                    </a:lnTo>
                    <a:lnTo>
                      <a:pt x="176" y="296"/>
                    </a:lnTo>
                    <a:lnTo>
                      <a:pt x="179" y="291"/>
                    </a:lnTo>
                    <a:lnTo>
                      <a:pt x="179" y="283"/>
                    </a:lnTo>
                    <a:lnTo>
                      <a:pt x="177" y="279"/>
                    </a:lnTo>
                    <a:lnTo>
                      <a:pt x="177" y="274"/>
                    </a:lnTo>
                    <a:lnTo>
                      <a:pt x="186" y="256"/>
                    </a:lnTo>
                    <a:lnTo>
                      <a:pt x="186" y="246"/>
                    </a:lnTo>
                    <a:lnTo>
                      <a:pt x="187" y="236"/>
                    </a:lnTo>
                    <a:lnTo>
                      <a:pt x="191" y="231"/>
                    </a:lnTo>
                    <a:lnTo>
                      <a:pt x="191" y="224"/>
                    </a:lnTo>
                    <a:lnTo>
                      <a:pt x="187" y="221"/>
                    </a:lnTo>
                    <a:lnTo>
                      <a:pt x="187" y="216"/>
                    </a:lnTo>
                    <a:lnTo>
                      <a:pt x="194" y="213"/>
                    </a:lnTo>
                    <a:lnTo>
                      <a:pt x="202" y="211"/>
                    </a:lnTo>
                    <a:lnTo>
                      <a:pt x="207" y="208"/>
                    </a:lnTo>
                    <a:lnTo>
                      <a:pt x="207" y="203"/>
                    </a:lnTo>
                    <a:lnTo>
                      <a:pt x="214" y="193"/>
                    </a:lnTo>
                    <a:lnTo>
                      <a:pt x="220" y="185"/>
                    </a:lnTo>
                    <a:lnTo>
                      <a:pt x="222" y="180"/>
                    </a:lnTo>
                    <a:lnTo>
                      <a:pt x="220" y="173"/>
                    </a:lnTo>
                    <a:lnTo>
                      <a:pt x="217" y="170"/>
                    </a:lnTo>
                    <a:lnTo>
                      <a:pt x="217" y="160"/>
                    </a:lnTo>
                    <a:lnTo>
                      <a:pt x="220" y="158"/>
                    </a:lnTo>
                    <a:lnTo>
                      <a:pt x="224" y="155"/>
                    </a:lnTo>
                    <a:lnTo>
                      <a:pt x="224" y="150"/>
                    </a:lnTo>
                    <a:lnTo>
                      <a:pt x="227" y="148"/>
                    </a:lnTo>
                    <a:lnTo>
                      <a:pt x="232" y="141"/>
                    </a:lnTo>
                    <a:lnTo>
                      <a:pt x="237" y="136"/>
                    </a:lnTo>
                    <a:lnTo>
                      <a:pt x="242" y="140"/>
                    </a:lnTo>
                    <a:lnTo>
                      <a:pt x="244" y="141"/>
                    </a:lnTo>
                    <a:lnTo>
                      <a:pt x="247" y="141"/>
                    </a:lnTo>
                    <a:lnTo>
                      <a:pt x="250" y="138"/>
                    </a:lnTo>
                    <a:lnTo>
                      <a:pt x="249" y="133"/>
                    </a:lnTo>
                    <a:lnTo>
                      <a:pt x="250" y="131"/>
                    </a:lnTo>
                    <a:lnTo>
                      <a:pt x="250" y="128"/>
                    </a:lnTo>
                    <a:lnTo>
                      <a:pt x="252" y="126"/>
                    </a:lnTo>
                    <a:lnTo>
                      <a:pt x="249" y="121"/>
                    </a:lnTo>
                    <a:lnTo>
                      <a:pt x="250" y="120"/>
                    </a:lnTo>
                    <a:lnTo>
                      <a:pt x="257" y="120"/>
                    </a:lnTo>
                    <a:lnTo>
                      <a:pt x="264" y="116"/>
                    </a:lnTo>
                    <a:lnTo>
                      <a:pt x="270" y="120"/>
                    </a:lnTo>
                    <a:lnTo>
                      <a:pt x="275" y="121"/>
                    </a:lnTo>
                    <a:lnTo>
                      <a:pt x="282" y="123"/>
                    </a:lnTo>
                    <a:lnTo>
                      <a:pt x="285" y="125"/>
                    </a:lnTo>
                    <a:lnTo>
                      <a:pt x="287" y="125"/>
                    </a:lnTo>
                    <a:lnTo>
                      <a:pt x="289" y="125"/>
                    </a:lnTo>
                    <a:lnTo>
                      <a:pt x="289" y="120"/>
                    </a:lnTo>
                    <a:lnTo>
                      <a:pt x="287" y="116"/>
                    </a:lnTo>
                    <a:lnTo>
                      <a:pt x="287" y="110"/>
                    </a:lnTo>
                    <a:lnTo>
                      <a:pt x="292" y="108"/>
                    </a:lnTo>
                    <a:lnTo>
                      <a:pt x="290" y="103"/>
                    </a:lnTo>
                    <a:lnTo>
                      <a:pt x="287" y="101"/>
                    </a:lnTo>
                    <a:lnTo>
                      <a:pt x="285" y="97"/>
                    </a:lnTo>
                    <a:lnTo>
                      <a:pt x="292" y="98"/>
                    </a:lnTo>
                    <a:lnTo>
                      <a:pt x="297" y="98"/>
                    </a:lnTo>
                    <a:lnTo>
                      <a:pt x="299" y="97"/>
                    </a:lnTo>
                    <a:lnTo>
                      <a:pt x="299" y="97"/>
                    </a:lnTo>
                    <a:lnTo>
                      <a:pt x="300" y="95"/>
                    </a:lnTo>
                    <a:lnTo>
                      <a:pt x="302" y="97"/>
                    </a:lnTo>
                    <a:lnTo>
                      <a:pt x="304" y="95"/>
                    </a:lnTo>
                    <a:lnTo>
                      <a:pt x="302" y="92"/>
                    </a:lnTo>
                    <a:lnTo>
                      <a:pt x="304" y="88"/>
                    </a:lnTo>
                    <a:lnTo>
                      <a:pt x="307" y="87"/>
                    </a:lnTo>
                    <a:lnTo>
                      <a:pt x="310" y="87"/>
                    </a:lnTo>
                    <a:lnTo>
                      <a:pt x="314" y="92"/>
                    </a:lnTo>
                    <a:lnTo>
                      <a:pt x="325" y="98"/>
                    </a:lnTo>
                    <a:lnTo>
                      <a:pt x="327" y="103"/>
                    </a:lnTo>
                    <a:lnTo>
                      <a:pt x="330" y="108"/>
                    </a:lnTo>
                    <a:lnTo>
                      <a:pt x="337" y="111"/>
                    </a:lnTo>
                    <a:lnTo>
                      <a:pt x="348" y="111"/>
                    </a:lnTo>
                    <a:lnTo>
                      <a:pt x="355" y="106"/>
                    </a:lnTo>
                    <a:lnTo>
                      <a:pt x="358" y="103"/>
                    </a:lnTo>
                    <a:lnTo>
                      <a:pt x="363" y="103"/>
                    </a:lnTo>
                    <a:lnTo>
                      <a:pt x="372" y="108"/>
                    </a:lnTo>
                    <a:lnTo>
                      <a:pt x="377" y="108"/>
                    </a:lnTo>
                    <a:lnTo>
                      <a:pt x="378" y="103"/>
                    </a:lnTo>
                    <a:lnTo>
                      <a:pt x="382" y="103"/>
                    </a:lnTo>
                    <a:lnTo>
                      <a:pt x="387" y="100"/>
                    </a:lnTo>
                    <a:lnTo>
                      <a:pt x="390" y="100"/>
                    </a:lnTo>
                    <a:lnTo>
                      <a:pt x="395" y="97"/>
                    </a:lnTo>
                    <a:lnTo>
                      <a:pt x="397" y="93"/>
                    </a:lnTo>
                    <a:lnTo>
                      <a:pt x="395" y="90"/>
                    </a:lnTo>
                    <a:lnTo>
                      <a:pt x="392" y="83"/>
                    </a:lnTo>
                    <a:lnTo>
                      <a:pt x="393" y="72"/>
                    </a:lnTo>
                    <a:lnTo>
                      <a:pt x="395" y="68"/>
                    </a:lnTo>
                    <a:lnTo>
                      <a:pt x="393" y="65"/>
                    </a:lnTo>
                    <a:lnTo>
                      <a:pt x="395" y="63"/>
                    </a:lnTo>
                    <a:lnTo>
                      <a:pt x="400" y="60"/>
                    </a:lnTo>
                    <a:lnTo>
                      <a:pt x="398" y="57"/>
                    </a:lnTo>
                    <a:lnTo>
                      <a:pt x="403" y="55"/>
                    </a:lnTo>
                    <a:lnTo>
                      <a:pt x="410" y="55"/>
                    </a:lnTo>
                    <a:lnTo>
                      <a:pt x="413" y="55"/>
                    </a:lnTo>
                    <a:lnTo>
                      <a:pt x="413" y="53"/>
                    </a:lnTo>
                    <a:lnTo>
                      <a:pt x="418" y="50"/>
                    </a:lnTo>
                    <a:lnTo>
                      <a:pt x="428" y="48"/>
                    </a:lnTo>
                    <a:lnTo>
                      <a:pt x="433" y="52"/>
                    </a:lnTo>
                    <a:lnTo>
                      <a:pt x="438" y="58"/>
                    </a:lnTo>
                    <a:lnTo>
                      <a:pt x="441" y="62"/>
                    </a:lnTo>
                    <a:lnTo>
                      <a:pt x="446" y="63"/>
                    </a:lnTo>
                    <a:lnTo>
                      <a:pt x="455" y="65"/>
                    </a:lnTo>
                    <a:lnTo>
                      <a:pt x="456" y="68"/>
                    </a:lnTo>
                    <a:lnTo>
                      <a:pt x="461" y="73"/>
                    </a:lnTo>
                    <a:lnTo>
                      <a:pt x="460" y="77"/>
                    </a:lnTo>
                    <a:lnTo>
                      <a:pt x="456" y="83"/>
                    </a:lnTo>
                    <a:lnTo>
                      <a:pt x="456" y="92"/>
                    </a:lnTo>
                    <a:lnTo>
                      <a:pt x="456" y="92"/>
                    </a:lnTo>
                    <a:close/>
                    <a:moveTo>
                      <a:pt x="21" y="472"/>
                    </a:moveTo>
                    <a:lnTo>
                      <a:pt x="24" y="475"/>
                    </a:lnTo>
                    <a:lnTo>
                      <a:pt x="21" y="475"/>
                    </a:lnTo>
                    <a:lnTo>
                      <a:pt x="21" y="472"/>
                    </a:lnTo>
                    <a:lnTo>
                      <a:pt x="21" y="472"/>
                    </a:lnTo>
                    <a:close/>
                    <a:moveTo>
                      <a:pt x="11" y="447"/>
                    </a:moveTo>
                    <a:lnTo>
                      <a:pt x="11" y="447"/>
                    </a:lnTo>
                    <a:lnTo>
                      <a:pt x="13" y="447"/>
                    </a:lnTo>
                    <a:lnTo>
                      <a:pt x="16" y="449"/>
                    </a:lnTo>
                    <a:lnTo>
                      <a:pt x="15" y="452"/>
                    </a:lnTo>
                    <a:lnTo>
                      <a:pt x="11" y="447"/>
                    </a:lnTo>
                    <a:lnTo>
                      <a:pt x="11" y="447"/>
                    </a:lnTo>
                    <a:close/>
                    <a:moveTo>
                      <a:pt x="19" y="439"/>
                    </a:moveTo>
                    <a:lnTo>
                      <a:pt x="18" y="442"/>
                    </a:lnTo>
                    <a:lnTo>
                      <a:pt x="16" y="442"/>
                    </a:lnTo>
                    <a:lnTo>
                      <a:pt x="19" y="439"/>
                    </a:lnTo>
                    <a:lnTo>
                      <a:pt x="19" y="439"/>
                    </a:lnTo>
                    <a:close/>
                    <a:moveTo>
                      <a:pt x="15" y="437"/>
                    </a:moveTo>
                    <a:lnTo>
                      <a:pt x="15" y="440"/>
                    </a:lnTo>
                    <a:lnTo>
                      <a:pt x="10" y="440"/>
                    </a:lnTo>
                    <a:lnTo>
                      <a:pt x="15" y="437"/>
                    </a:lnTo>
                    <a:lnTo>
                      <a:pt x="15" y="437"/>
                    </a:lnTo>
                    <a:close/>
                    <a:moveTo>
                      <a:pt x="6" y="420"/>
                    </a:moveTo>
                    <a:lnTo>
                      <a:pt x="3" y="419"/>
                    </a:lnTo>
                    <a:lnTo>
                      <a:pt x="6" y="415"/>
                    </a:lnTo>
                    <a:lnTo>
                      <a:pt x="6" y="415"/>
                    </a:lnTo>
                    <a:lnTo>
                      <a:pt x="6" y="420"/>
                    </a:lnTo>
                    <a:lnTo>
                      <a:pt x="6" y="420"/>
                    </a:lnTo>
                    <a:close/>
                    <a:moveTo>
                      <a:pt x="5" y="424"/>
                    </a:moveTo>
                    <a:lnTo>
                      <a:pt x="8" y="424"/>
                    </a:lnTo>
                    <a:lnTo>
                      <a:pt x="6" y="425"/>
                    </a:lnTo>
                    <a:lnTo>
                      <a:pt x="5" y="424"/>
                    </a:lnTo>
                    <a:lnTo>
                      <a:pt x="5" y="424"/>
                    </a:lnTo>
                    <a:close/>
                    <a:moveTo>
                      <a:pt x="13" y="427"/>
                    </a:moveTo>
                    <a:lnTo>
                      <a:pt x="13" y="427"/>
                    </a:lnTo>
                    <a:lnTo>
                      <a:pt x="18" y="432"/>
                    </a:lnTo>
                    <a:lnTo>
                      <a:pt x="16" y="435"/>
                    </a:lnTo>
                    <a:lnTo>
                      <a:pt x="13" y="427"/>
                    </a:lnTo>
                    <a:lnTo>
                      <a:pt x="13" y="427"/>
                    </a:lnTo>
                    <a:close/>
                    <a:moveTo>
                      <a:pt x="6" y="434"/>
                    </a:moveTo>
                    <a:lnTo>
                      <a:pt x="3" y="430"/>
                    </a:lnTo>
                    <a:lnTo>
                      <a:pt x="8" y="429"/>
                    </a:lnTo>
                    <a:lnTo>
                      <a:pt x="6" y="434"/>
                    </a:lnTo>
                    <a:lnTo>
                      <a:pt x="6" y="434"/>
                    </a:lnTo>
                    <a:close/>
                    <a:moveTo>
                      <a:pt x="3" y="407"/>
                    </a:moveTo>
                    <a:lnTo>
                      <a:pt x="0" y="410"/>
                    </a:lnTo>
                    <a:lnTo>
                      <a:pt x="1" y="412"/>
                    </a:lnTo>
                    <a:lnTo>
                      <a:pt x="5" y="410"/>
                    </a:lnTo>
                    <a:lnTo>
                      <a:pt x="3" y="407"/>
                    </a:lnTo>
                    <a:lnTo>
                      <a:pt x="3" y="407"/>
                    </a:lnTo>
                    <a:close/>
                    <a:moveTo>
                      <a:pt x="1" y="377"/>
                    </a:moveTo>
                    <a:lnTo>
                      <a:pt x="8" y="379"/>
                    </a:lnTo>
                    <a:lnTo>
                      <a:pt x="3" y="381"/>
                    </a:lnTo>
                    <a:lnTo>
                      <a:pt x="1" y="377"/>
                    </a:lnTo>
                    <a:lnTo>
                      <a:pt x="1" y="377"/>
                    </a:lnTo>
                    <a:close/>
                    <a:moveTo>
                      <a:pt x="3" y="369"/>
                    </a:moveTo>
                    <a:lnTo>
                      <a:pt x="8" y="372"/>
                    </a:lnTo>
                    <a:lnTo>
                      <a:pt x="6" y="376"/>
                    </a:lnTo>
                    <a:lnTo>
                      <a:pt x="3" y="369"/>
                    </a:lnTo>
                    <a:lnTo>
                      <a:pt x="3" y="369"/>
                    </a:lnTo>
                    <a:close/>
                    <a:moveTo>
                      <a:pt x="18" y="361"/>
                    </a:moveTo>
                    <a:lnTo>
                      <a:pt x="18" y="364"/>
                    </a:lnTo>
                    <a:lnTo>
                      <a:pt x="15" y="364"/>
                    </a:lnTo>
                    <a:lnTo>
                      <a:pt x="18" y="361"/>
                    </a:lnTo>
                    <a:lnTo>
                      <a:pt x="18" y="361"/>
                    </a:lnTo>
                    <a:close/>
                    <a:moveTo>
                      <a:pt x="21" y="357"/>
                    </a:moveTo>
                    <a:lnTo>
                      <a:pt x="24" y="359"/>
                    </a:lnTo>
                    <a:lnTo>
                      <a:pt x="26" y="362"/>
                    </a:lnTo>
                    <a:lnTo>
                      <a:pt x="21" y="364"/>
                    </a:lnTo>
                    <a:lnTo>
                      <a:pt x="21" y="357"/>
                    </a:lnTo>
                    <a:lnTo>
                      <a:pt x="21" y="357"/>
                    </a:lnTo>
                    <a:close/>
                    <a:moveTo>
                      <a:pt x="64" y="331"/>
                    </a:moveTo>
                    <a:lnTo>
                      <a:pt x="64" y="331"/>
                    </a:lnTo>
                    <a:lnTo>
                      <a:pt x="69" y="326"/>
                    </a:lnTo>
                    <a:lnTo>
                      <a:pt x="69" y="331"/>
                    </a:lnTo>
                    <a:lnTo>
                      <a:pt x="68" y="334"/>
                    </a:lnTo>
                    <a:lnTo>
                      <a:pt x="64" y="331"/>
                    </a:lnTo>
                    <a:lnTo>
                      <a:pt x="64" y="331"/>
                    </a:lnTo>
                    <a:close/>
                    <a:moveTo>
                      <a:pt x="66" y="324"/>
                    </a:moveTo>
                    <a:lnTo>
                      <a:pt x="66" y="324"/>
                    </a:lnTo>
                    <a:lnTo>
                      <a:pt x="64" y="326"/>
                    </a:lnTo>
                    <a:lnTo>
                      <a:pt x="59" y="321"/>
                    </a:lnTo>
                    <a:lnTo>
                      <a:pt x="64" y="321"/>
                    </a:lnTo>
                    <a:lnTo>
                      <a:pt x="66" y="324"/>
                    </a:lnTo>
                    <a:lnTo>
                      <a:pt x="66" y="324"/>
                    </a:lnTo>
                    <a:close/>
                    <a:moveTo>
                      <a:pt x="71" y="314"/>
                    </a:moveTo>
                    <a:lnTo>
                      <a:pt x="78" y="309"/>
                    </a:lnTo>
                    <a:lnTo>
                      <a:pt x="81" y="311"/>
                    </a:lnTo>
                    <a:lnTo>
                      <a:pt x="76" y="314"/>
                    </a:lnTo>
                    <a:lnTo>
                      <a:pt x="71" y="314"/>
                    </a:lnTo>
                    <a:lnTo>
                      <a:pt x="71" y="314"/>
                    </a:lnTo>
                    <a:close/>
                    <a:moveTo>
                      <a:pt x="71" y="322"/>
                    </a:moveTo>
                    <a:lnTo>
                      <a:pt x="74" y="317"/>
                    </a:lnTo>
                    <a:lnTo>
                      <a:pt x="79" y="317"/>
                    </a:lnTo>
                    <a:lnTo>
                      <a:pt x="81" y="316"/>
                    </a:lnTo>
                    <a:lnTo>
                      <a:pt x="84" y="316"/>
                    </a:lnTo>
                    <a:lnTo>
                      <a:pt x="88" y="317"/>
                    </a:lnTo>
                    <a:lnTo>
                      <a:pt x="84" y="322"/>
                    </a:lnTo>
                    <a:lnTo>
                      <a:pt x="78" y="321"/>
                    </a:lnTo>
                    <a:lnTo>
                      <a:pt x="74" y="322"/>
                    </a:lnTo>
                    <a:lnTo>
                      <a:pt x="71" y="322"/>
                    </a:lnTo>
                    <a:lnTo>
                      <a:pt x="71" y="322"/>
                    </a:lnTo>
                    <a:close/>
                    <a:moveTo>
                      <a:pt x="134" y="261"/>
                    </a:moveTo>
                    <a:lnTo>
                      <a:pt x="136" y="258"/>
                    </a:lnTo>
                    <a:lnTo>
                      <a:pt x="142" y="256"/>
                    </a:lnTo>
                    <a:lnTo>
                      <a:pt x="137" y="263"/>
                    </a:lnTo>
                    <a:lnTo>
                      <a:pt x="134" y="261"/>
                    </a:lnTo>
                    <a:lnTo>
                      <a:pt x="134" y="261"/>
                    </a:lnTo>
                    <a:close/>
                    <a:moveTo>
                      <a:pt x="129" y="271"/>
                    </a:moveTo>
                    <a:lnTo>
                      <a:pt x="127" y="268"/>
                    </a:lnTo>
                    <a:lnTo>
                      <a:pt x="124" y="269"/>
                    </a:lnTo>
                    <a:lnTo>
                      <a:pt x="127" y="264"/>
                    </a:lnTo>
                    <a:lnTo>
                      <a:pt x="134" y="264"/>
                    </a:lnTo>
                    <a:lnTo>
                      <a:pt x="137" y="263"/>
                    </a:lnTo>
                    <a:lnTo>
                      <a:pt x="132" y="269"/>
                    </a:lnTo>
                    <a:lnTo>
                      <a:pt x="129" y="271"/>
                    </a:lnTo>
                    <a:lnTo>
                      <a:pt x="129" y="271"/>
                    </a:lnTo>
                    <a:close/>
                    <a:moveTo>
                      <a:pt x="141" y="234"/>
                    </a:moveTo>
                    <a:lnTo>
                      <a:pt x="142" y="236"/>
                    </a:lnTo>
                    <a:lnTo>
                      <a:pt x="144" y="238"/>
                    </a:lnTo>
                    <a:lnTo>
                      <a:pt x="141" y="239"/>
                    </a:lnTo>
                    <a:lnTo>
                      <a:pt x="139" y="238"/>
                    </a:lnTo>
                    <a:lnTo>
                      <a:pt x="141" y="234"/>
                    </a:lnTo>
                    <a:lnTo>
                      <a:pt x="141" y="234"/>
                    </a:lnTo>
                    <a:close/>
                    <a:moveTo>
                      <a:pt x="151" y="226"/>
                    </a:moveTo>
                    <a:lnTo>
                      <a:pt x="152" y="224"/>
                    </a:lnTo>
                    <a:lnTo>
                      <a:pt x="157" y="224"/>
                    </a:lnTo>
                    <a:lnTo>
                      <a:pt x="151" y="229"/>
                    </a:lnTo>
                    <a:lnTo>
                      <a:pt x="151" y="226"/>
                    </a:lnTo>
                    <a:lnTo>
                      <a:pt x="151" y="226"/>
                    </a:lnTo>
                    <a:close/>
                    <a:moveTo>
                      <a:pt x="147" y="218"/>
                    </a:moveTo>
                    <a:lnTo>
                      <a:pt x="152" y="214"/>
                    </a:lnTo>
                    <a:lnTo>
                      <a:pt x="152" y="218"/>
                    </a:lnTo>
                    <a:lnTo>
                      <a:pt x="149" y="224"/>
                    </a:lnTo>
                    <a:lnTo>
                      <a:pt x="147" y="218"/>
                    </a:lnTo>
                    <a:lnTo>
                      <a:pt x="147" y="218"/>
                    </a:lnTo>
                    <a:close/>
                    <a:moveTo>
                      <a:pt x="177" y="178"/>
                    </a:moveTo>
                    <a:lnTo>
                      <a:pt x="179" y="176"/>
                    </a:lnTo>
                    <a:lnTo>
                      <a:pt x="182" y="176"/>
                    </a:lnTo>
                    <a:lnTo>
                      <a:pt x="179" y="181"/>
                    </a:lnTo>
                    <a:lnTo>
                      <a:pt x="177" y="178"/>
                    </a:lnTo>
                    <a:lnTo>
                      <a:pt x="177" y="178"/>
                    </a:lnTo>
                    <a:close/>
                    <a:moveTo>
                      <a:pt x="147" y="156"/>
                    </a:moveTo>
                    <a:lnTo>
                      <a:pt x="151" y="158"/>
                    </a:lnTo>
                    <a:lnTo>
                      <a:pt x="149" y="161"/>
                    </a:lnTo>
                    <a:lnTo>
                      <a:pt x="146" y="160"/>
                    </a:lnTo>
                    <a:lnTo>
                      <a:pt x="147" y="156"/>
                    </a:lnTo>
                    <a:lnTo>
                      <a:pt x="147" y="156"/>
                    </a:lnTo>
                    <a:close/>
                    <a:moveTo>
                      <a:pt x="156" y="145"/>
                    </a:moveTo>
                    <a:lnTo>
                      <a:pt x="151" y="150"/>
                    </a:lnTo>
                    <a:lnTo>
                      <a:pt x="151" y="146"/>
                    </a:lnTo>
                    <a:lnTo>
                      <a:pt x="156" y="140"/>
                    </a:lnTo>
                    <a:lnTo>
                      <a:pt x="156" y="145"/>
                    </a:lnTo>
                    <a:lnTo>
                      <a:pt x="156" y="145"/>
                    </a:lnTo>
                    <a:close/>
                    <a:moveTo>
                      <a:pt x="159" y="141"/>
                    </a:moveTo>
                    <a:lnTo>
                      <a:pt x="157" y="140"/>
                    </a:lnTo>
                    <a:lnTo>
                      <a:pt x="159" y="136"/>
                    </a:lnTo>
                    <a:lnTo>
                      <a:pt x="162" y="138"/>
                    </a:lnTo>
                    <a:lnTo>
                      <a:pt x="159" y="141"/>
                    </a:lnTo>
                    <a:lnTo>
                      <a:pt x="159" y="141"/>
                    </a:lnTo>
                    <a:close/>
                    <a:moveTo>
                      <a:pt x="174" y="131"/>
                    </a:moveTo>
                    <a:lnTo>
                      <a:pt x="174" y="136"/>
                    </a:lnTo>
                    <a:lnTo>
                      <a:pt x="164" y="141"/>
                    </a:lnTo>
                    <a:lnTo>
                      <a:pt x="166" y="135"/>
                    </a:lnTo>
                    <a:lnTo>
                      <a:pt x="174" y="131"/>
                    </a:lnTo>
                    <a:lnTo>
                      <a:pt x="174" y="131"/>
                    </a:lnTo>
                    <a:close/>
                    <a:moveTo>
                      <a:pt x="182" y="123"/>
                    </a:moveTo>
                    <a:lnTo>
                      <a:pt x="184" y="118"/>
                    </a:lnTo>
                    <a:lnTo>
                      <a:pt x="189" y="121"/>
                    </a:lnTo>
                    <a:lnTo>
                      <a:pt x="182" y="123"/>
                    </a:lnTo>
                    <a:lnTo>
                      <a:pt x="182" y="123"/>
                    </a:lnTo>
                    <a:close/>
                    <a:moveTo>
                      <a:pt x="187" y="125"/>
                    </a:moveTo>
                    <a:lnTo>
                      <a:pt x="187" y="133"/>
                    </a:lnTo>
                    <a:lnTo>
                      <a:pt x="182" y="131"/>
                    </a:lnTo>
                    <a:lnTo>
                      <a:pt x="176" y="135"/>
                    </a:lnTo>
                    <a:lnTo>
                      <a:pt x="177" y="130"/>
                    </a:lnTo>
                    <a:lnTo>
                      <a:pt x="187" y="125"/>
                    </a:lnTo>
                    <a:lnTo>
                      <a:pt x="187" y="125"/>
                    </a:lnTo>
                    <a:close/>
                    <a:moveTo>
                      <a:pt x="191" y="103"/>
                    </a:moveTo>
                    <a:lnTo>
                      <a:pt x="192" y="108"/>
                    </a:lnTo>
                    <a:lnTo>
                      <a:pt x="192" y="116"/>
                    </a:lnTo>
                    <a:lnTo>
                      <a:pt x="186" y="118"/>
                    </a:lnTo>
                    <a:lnTo>
                      <a:pt x="184" y="116"/>
                    </a:lnTo>
                    <a:lnTo>
                      <a:pt x="189" y="111"/>
                    </a:lnTo>
                    <a:lnTo>
                      <a:pt x="186" y="111"/>
                    </a:lnTo>
                    <a:lnTo>
                      <a:pt x="181" y="116"/>
                    </a:lnTo>
                    <a:lnTo>
                      <a:pt x="179" y="113"/>
                    </a:lnTo>
                    <a:lnTo>
                      <a:pt x="181" y="110"/>
                    </a:lnTo>
                    <a:lnTo>
                      <a:pt x="184" y="110"/>
                    </a:lnTo>
                    <a:lnTo>
                      <a:pt x="189" y="105"/>
                    </a:lnTo>
                    <a:lnTo>
                      <a:pt x="187" y="103"/>
                    </a:lnTo>
                    <a:lnTo>
                      <a:pt x="191" y="103"/>
                    </a:lnTo>
                    <a:lnTo>
                      <a:pt x="191" y="103"/>
                    </a:lnTo>
                    <a:close/>
                    <a:moveTo>
                      <a:pt x="196" y="105"/>
                    </a:moveTo>
                    <a:lnTo>
                      <a:pt x="194" y="103"/>
                    </a:lnTo>
                    <a:lnTo>
                      <a:pt x="194" y="98"/>
                    </a:lnTo>
                    <a:lnTo>
                      <a:pt x="201" y="93"/>
                    </a:lnTo>
                    <a:lnTo>
                      <a:pt x="201" y="88"/>
                    </a:lnTo>
                    <a:lnTo>
                      <a:pt x="207" y="87"/>
                    </a:lnTo>
                    <a:lnTo>
                      <a:pt x="209" y="92"/>
                    </a:lnTo>
                    <a:lnTo>
                      <a:pt x="204" y="95"/>
                    </a:lnTo>
                    <a:lnTo>
                      <a:pt x="202" y="98"/>
                    </a:lnTo>
                    <a:lnTo>
                      <a:pt x="196" y="105"/>
                    </a:lnTo>
                    <a:lnTo>
                      <a:pt x="196" y="105"/>
                    </a:lnTo>
                    <a:close/>
                    <a:moveTo>
                      <a:pt x="212" y="108"/>
                    </a:moveTo>
                    <a:lnTo>
                      <a:pt x="219" y="113"/>
                    </a:lnTo>
                    <a:lnTo>
                      <a:pt x="211" y="121"/>
                    </a:lnTo>
                    <a:lnTo>
                      <a:pt x="204" y="125"/>
                    </a:lnTo>
                    <a:lnTo>
                      <a:pt x="202" y="128"/>
                    </a:lnTo>
                    <a:lnTo>
                      <a:pt x="199" y="126"/>
                    </a:lnTo>
                    <a:lnTo>
                      <a:pt x="199" y="123"/>
                    </a:lnTo>
                    <a:lnTo>
                      <a:pt x="194" y="130"/>
                    </a:lnTo>
                    <a:lnTo>
                      <a:pt x="191" y="130"/>
                    </a:lnTo>
                    <a:lnTo>
                      <a:pt x="192" y="125"/>
                    </a:lnTo>
                    <a:lnTo>
                      <a:pt x="194" y="123"/>
                    </a:lnTo>
                    <a:lnTo>
                      <a:pt x="194" y="118"/>
                    </a:lnTo>
                    <a:lnTo>
                      <a:pt x="197" y="115"/>
                    </a:lnTo>
                    <a:lnTo>
                      <a:pt x="197" y="111"/>
                    </a:lnTo>
                    <a:lnTo>
                      <a:pt x="202" y="103"/>
                    </a:lnTo>
                    <a:lnTo>
                      <a:pt x="201" y="115"/>
                    </a:lnTo>
                    <a:lnTo>
                      <a:pt x="201" y="118"/>
                    </a:lnTo>
                    <a:lnTo>
                      <a:pt x="204" y="113"/>
                    </a:lnTo>
                    <a:lnTo>
                      <a:pt x="212" y="113"/>
                    </a:lnTo>
                    <a:lnTo>
                      <a:pt x="209" y="110"/>
                    </a:lnTo>
                    <a:lnTo>
                      <a:pt x="209" y="106"/>
                    </a:lnTo>
                    <a:lnTo>
                      <a:pt x="212" y="108"/>
                    </a:lnTo>
                    <a:lnTo>
                      <a:pt x="212" y="108"/>
                    </a:lnTo>
                    <a:close/>
                    <a:moveTo>
                      <a:pt x="212" y="103"/>
                    </a:moveTo>
                    <a:lnTo>
                      <a:pt x="211" y="101"/>
                    </a:lnTo>
                    <a:lnTo>
                      <a:pt x="214" y="100"/>
                    </a:lnTo>
                    <a:lnTo>
                      <a:pt x="219" y="103"/>
                    </a:lnTo>
                    <a:lnTo>
                      <a:pt x="219" y="106"/>
                    </a:lnTo>
                    <a:lnTo>
                      <a:pt x="212" y="103"/>
                    </a:lnTo>
                    <a:lnTo>
                      <a:pt x="212" y="103"/>
                    </a:lnTo>
                    <a:close/>
                    <a:moveTo>
                      <a:pt x="225" y="110"/>
                    </a:moveTo>
                    <a:lnTo>
                      <a:pt x="225" y="105"/>
                    </a:lnTo>
                    <a:lnTo>
                      <a:pt x="229" y="108"/>
                    </a:lnTo>
                    <a:lnTo>
                      <a:pt x="225" y="110"/>
                    </a:lnTo>
                    <a:lnTo>
                      <a:pt x="225" y="110"/>
                    </a:lnTo>
                    <a:close/>
                    <a:moveTo>
                      <a:pt x="240" y="87"/>
                    </a:moveTo>
                    <a:lnTo>
                      <a:pt x="240" y="88"/>
                    </a:lnTo>
                    <a:lnTo>
                      <a:pt x="242" y="92"/>
                    </a:lnTo>
                    <a:lnTo>
                      <a:pt x="235" y="93"/>
                    </a:lnTo>
                    <a:lnTo>
                      <a:pt x="234" y="95"/>
                    </a:lnTo>
                    <a:lnTo>
                      <a:pt x="229" y="95"/>
                    </a:lnTo>
                    <a:lnTo>
                      <a:pt x="227" y="100"/>
                    </a:lnTo>
                    <a:lnTo>
                      <a:pt x="225" y="100"/>
                    </a:lnTo>
                    <a:lnTo>
                      <a:pt x="225" y="97"/>
                    </a:lnTo>
                    <a:lnTo>
                      <a:pt x="220" y="97"/>
                    </a:lnTo>
                    <a:lnTo>
                      <a:pt x="225" y="92"/>
                    </a:lnTo>
                    <a:lnTo>
                      <a:pt x="220" y="92"/>
                    </a:lnTo>
                    <a:lnTo>
                      <a:pt x="222" y="87"/>
                    </a:lnTo>
                    <a:lnTo>
                      <a:pt x="229" y="85"/>
                    </a:lnTo>
                    <a:lnTo>
                      <a:pt x="222" y="83"/>
                    </a:lnTo>
                    <a:lnTo>
                      <a:pt x="225" y="78"/>
                    </a:lnTo>
                    <a:lnTo>
                      <a:pt x="229" y="80"/>
                    </a:lnTo>
                    <a:lnTo>
                      <a:pt x="229" y="77"/>
                    </a:lnTo>
                    <a:lnTo>
                      <a:pt x="235" y="77"/>
                    </a:lnTo>
                    <a:lnTo>
                      <a:pt x="237" y="80"/>
                    </a:lnTo>
                    <a:lnTo>
                      <a:pt x="240" y="82"/>
                    </a:lnTo>
                    <a:lnTo>
                      <a:pt x="240" y="87"/>
                    </a:lnTo>
                    <a:lnTo>
                      <a:pt x="240" y="87"/>
                    </a:lnTo>
                    <a:close/>
                    <a:moveTo>
                      <a:pt x="242" y="73"/>
                    </a:moveTo>
                    <a:lnTo>
                      <a:pt x="247" y="73"/>
                    </a:lnTo>
                    <a:lnTo>
                      <a:pt x="249" y="70"/>
                    </a:lnTo>
                    <a:lnTo>
                      <a:pt x="254" y="70"/>
                    </a:lnTo>
                    <a:lnTo>
                      <a:pt x="257" y="67"/>
                    </a:lnTo>
                    <a:lnTo>
                      <a:pt x="260" y="70"/>
                    </a:lnTo>
                    <a:lnTo>
                      <a:pt x="257" y="75"/>
                    </a:lnTo>
                    <a:lnTo>
                      <a:pt x="257" y="77"/>
                    </a:lnTo>
                    <a:lnTo>
                      <a:pt x="250" y="77"/>
                    </a:lnTo>
                    <a:lnTo>
                      <a:pt x="245" y="78"/>
                    </a:lnTo>
                    <a:lnTo>
                      <a:pt x="242" y="73"/>
                    </a:lnTo>
                    <a:lnTo>
                      <a:pt x="242" y="73"/>
                    </a:lnTo>
                    <a:close/>
                    <a:moveTo>
                      <a:pt x="260" y="48"/>
                    </a:moveTo>
                    <a:lnTo>
                      <a:pt x="260" y="47"/>
                    </a:lnTo>
                    <a:lnTo>
                      <a:pt x="264" y="45"/>
                    </a:lnTo>
                    <a:lnTo>
                      <a:pt x="260" y="48"/>
                    </a:lnTo>
                    <a:lnTo>
                      <a:pt x="260" y="48"/>
                    </a:lnTo>
                    <a:close/>
                    <a:moveTo>
                      <a:pt x="252" y="58"/>
                    </a:moveTo>
                    <a:lnTo>
                      <a:pt x="252" y="52"/>
                    </a:lnTo>
                    <a:lnTo>
                      <a:pt x="259" y="52"/>
                    </a:lnTo>
                    <a:lnTo>
                      <a:pt x="259" y="53"/>
                    </a:lnTo>
                    <a:lnTo>
                      <a:pt x="259" y="53"/>
                    </a:lnTo>
                    <a:lnTo>
                      <a:pt x="252" y="58"/>
                    </a:lnTo>
                    <a:lnTo>
                      <a:pt x="252" y="58"/>
                    </a:lnTo>
                    <a:close/>
                    <a:moveTo>
                      <a:pt x="269" y="65"/>
                    </a:moveTo>
                    <a:lnTo>
                      <a:pt x="270" y="60"/>
                    </a:lnTo>
                    <a:lnTo>
                      <a:pt x="272" y="63"/>
                    </a:lnTo>
                    <a:lnTo>
                      <a:pt x="269" y="65"/>
                    </a:lnTo>
                    <a:lnTo>
                      <a:pt x="269" y="65"/>
                    </a:lnTo>
                    <a:close/>
                    <a:moveTo>
                      <a:pt x="265" y="65"/>
                    </a:moveTo>
                    <a:lnTo>
                      <a:pt x="264" y="67"/>
                    </a:lnTo>
                    <a:lnTo>
                      <a:pt x="260" y="67"/>
                    </a:lnTo>
                    <a:lnTo>
                      <a:pt x="255" y="60"/>
                    </a:lnTo>
                    <a:lnTo>
                      <a:pt x="262" y="55"/>
                    </a:lnTo>
                    <a:lnTo>
                      <a:pt x="264" y="57"/>
                    </a:lnTo>
                    <a:lnTo>
                      <a:pt x="269" y="57"/>
                    </a:lnTo>
                    <a:lnTo>
                      <a:pt x="269" y="58"/>
                    </a:lnTo>
                    <a:lnTo>
                      <a:pt x="265" y="60"/>
                    </a:lnTo>
                    <a:lnTo>
                      <a:pt x="265" y="65"/>
                    </a:lnTo>
                    <a:lnTo>
                      <a:pt x="265" y="65"/>
                    </a:lnTo>
                    <a:close/>
                    <a:moveTo>
                      <a:pt x="279" y="53"/>
                    </a:moveTo>
                    <a:lnTo>
                      <a:pt x="277" y="55"/>
                    </a:lnTo>
                    <a:lnTo>
                      <a:pt x="270" y="53"/>
                    </a:lnTo>
                    <a:lnTo>
                      <a:pt x="270" y="50"/>
                    </a:lnTo>
                    <a:lnTo>
                      <a:pt x="269" y="43"/>
                    </a:lnTo>
                    <a:lnTo>
                      <a:pt x="272" y="42"/>
                    </a:lnTo>
                    <a:lnTo>
                      <a:pt x="272" y="48"/>
                    </a:lnTo>
                    <a:lnTo>
                      <a:pt x="277" y="52"/>
                    </a:lnTo>
                    <a:lnTo>
                      <a:pt x="279" y="53"/>
                    </a:lnTo>
                    <a:lnTo>
                      <a:pt x="279" y="53"/>
                    </a:lnTo>
                    <a:close/>
                    <a:moveTo>
                      <a:pt x="292" y="60"/>
                    </a:moveTo>
                    <a:lnTo>
                      <a:pt x="289" y="57"/>
                    </a:lnTo>
                    <a:lnTo>
                      <a:pt x="285" y="55"/>
                    </a:lnTo>
                    <a:lnTo>
                      <a:pt x="285" y="48"/>
                    </a:lnTo>
                    <a:lnTo>
                      <a:pt x="289" y="45"/>
                    </a:lnTo>
                    <a:lnTo>
                      <a:pt x="294" y="48"/>
                    </a:lnTo>
                    <a:lnTo>
                      <a:pt x="292" y="53"/>
                    </a:lnTo>
                    <a:lnTo>
                      <a:pt x="294" y="57"/>
                    </a:lnTo>
                    <a:lnTo>
                      <a:pt x="292" y="60"/>
                    </a:lnTo>
                    <a:lnTo>
                      <a:pt x="292" y="60"/>
                    </a:lnTo>
                    <a:close/>
                    <a:moveTo>
                      <a:pt x="328" y="43"/>
                    </a:moveTo>
                    <a:lnTo>
                      <a:pt x="323" y="42"/>
                    </a:lnTo>
                    <a:lnTo>
                      <a:pt x="318" y="40"/>
                    </a:lnTo>
                    <a:lnTo>
                      <a:pt x="322" y="37"/>
                    </a:lnTo>
                    <a:lnTo>
                      <a:pt x="327" y="37"/>
                    </a:lnTo>
                    <a:lnTo>
                      <a:pt x="328" y="40"/>
                    </a:lnTo>
                    <a:lnTo>
                      <a:pt x="328" y="43"/>
                    </a:lnTo>
                    <a:lnTo>
                      <a:pt x="328" y="43"/>
                    </a:lnTo>
                    <a:close/>
                    <a:moveTo>
                      <a:pt x="335" y="40"/>
                    </a:moveTo>
                    <a:lnTo>
                      <a:pt x="328" y="33"/>
                    </a:lnTo>
                    <a:lnTo>
                      <a:pt x="338" y="27"/>
                    </a:lnTo>
                    <a:lnTo>
                      <a:pt x="338" y="32"/>
                    </a:lnTo>
                    <a:lnTo>
                      <a:pt x="335" y="37"/>
                    </a:lnTo>
                    <a:lnTo>
                      <a:pt x="335" y="40"/>
                    </a:lnTo>
                    <a:lnTo>
                      <a:pt x="335" y="40"/>
                    </a:lnTo>
                    <a:close/>
                    <a:moveTo>
                      <a:pt x="323" y="32"/>
                    </a:moveTo>
                    <a:lnTo>
                      <a:pt x="320" y="33"/>
                    </a:lnTo>
                    <a:lnTo>
                      <a:pt x="314" y="30"/>
                    </a:lnTo>
                    <a:lnTo>
                      <a:pt x="312" y="27"/>
                    </a:lnTo>
                    <a:lnTo>
                      <a:pt x="315" y="27"/>
                    </a:lnTo>
                    <a:lnTo>
                      <a:pt x="320" y="23"/>
                    </a:lnTo>
                    <a:lnTo>
                      <a:pt x="322" y="27"/>
                    </a:lnTo>
                    <a:lnTo>
                      <a:pt x="325" y="23"/>
                    </a:lnTo>
                    <a:lnTo>
                      <a:pt x="328" y="23"/>
                    </a:lnTo>
                    <a:lnTo>
                      <a:pt x="335" y="18"/>
                    </a:lnTo>
                    <a:lnTo>
                      <a:pt x="337" y="20"/>
                    </a:lnTo>
                    <a:lnTo>
                      <a:pt x="323" y="32"/>
                    </a:lnTo>
                    <a:lnTo>
                      <a:pt x="323" y="32"/>
                    </a:lnTo>
                    <a:close/>
                    <a:moveTo>
                      <a:pt x="338" y="23"/>
                    </a:moveTo>
                    <a:lnTo>
                      <a:pt x="338" y="23"/>
                    </a:lnTo>
                    <a:lnTo>
                      <a:pt x="345" y="20"/>
                    </a:lnTo>
                    <a:lnTo>
                      <a:pt x="352" y="25"/>
                    </a:lnTo>
                    <a:lnTo>
                      <a:pt x="350" y="28"/>
                    </a:lnTo>
                    <a:lnTo>
                      <a:pt x="343" y="30"/>
                    </a:lnTo>
                    <a:lnTo>
                      <a:pt x="343" y="27"/>
                    </a:lnTo>
                    <a:lnTo>
                      <a:pt x="338" y="23"/>
                    </a:lnTo>
                    <a:lnTo>
                      <a:pt x="338" y="23"/>
                    </a:lnTo>
                    <a:close/>
                    <a:moveTo>
                      <a:pt x="352" y="12"/>
                    </a:moveTo>
                    <a:lnTo>
                      <a:pt x="350" y="15"/>
                    </a:lnTo>
                    <a:lnTo>
                      <a:pt x="348" y="15"/>
                    </a:lnTo>
                    <a:lnTo>
                      <a:pt x="345" y="10"/>
                    </a:lnTo>
                    <a:lnTo>
                      <a:pt x="350" y="10"/>
                    </a:lnTo>
                    <a:lnTo>
                      <a:pt x="352" y="12"/>
                    </a:lnTo>
                    <a:lnTo>
                      <a:pt x="352" y="12"/>
                    </a:lnTo>
                    <a:close/>
                    <a:moveTo>
                      <a:pt x="363" y="5"/>
                    </a:moveTo>
                    <a:lnTo>
                      <a:pt x="360" y="5"/>
                    </a:lnTo>
                    <a:lnTo>
                      <a:pt x="362" y="2"/>
                    </a:lnTo>
                    <a:lnTo>
                      <a:pt x="365" y="2"/>
                    </a:lnTo>
                    <a:lnTo>
                      <a:pt x="363" y="5"/>
                    </a:lnTo>
                    <a:lnTo>
                      <a:pt x="363" y="5"/>
                    </a:lnTo>
                    <a:close/>
                    <a:moveTo>
                      <a:pt x="370" y="8"/>
                    </a:moveTo>
                    <a:lnTo>
                      <a:pt x="370" y="5"/>
                    </a:lnTo>
                    <a:lnTo>
                      <a:pt x="372" y="3"/>
                    </a:lnTo>
                    <a:lnTo>
                      <a:pt x="375" y="5"/>
                    </a:lnTo>
                    <a:lnTo>
                      <a:pt x="377" y="3"/>
                    </a:lnTo>
                    <a:lnTo>
                      <a:pt x="377" y="0"/>
                    </a:lnTo>
                    <a:lnTo>
                      <a:pt x="380" y="2"/>
                    </a:lnTo>
                    <a:lnTo>
                      <a:pt x="385" y="3"/>
                    </a:lnTo>
                    <a:lnTo>
                      <a:pt x="382" y="7"/>
                    </a:lnTo>
                    <a:lnTo>
                      <a:pt x="387" y="7"/>
                    </a:lnTo>
                    <a:lnTo>
                      <a:pt x="385" y="12"/>
                    </a:lnTo>
                    <a:lnTo>
                      <a:pt x="380" y="12"/>
                    </a:lnTo>
                    <a:lnTo>
                      <a:pt x="375" y="8"/>
                    </a:lnTo>
                    <a:lnTo>
                      <a:pt x="370" y="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96" name="Freeform 34"/>
              <p:cNvSpPr>
                <a:spLocks noEditPoints="1"/>
              </p:cNvSpPr>
              <p:nvPr/>
            </p:nvSpPr>
            <p:spPr bwMode="auto">
              <a:xfrm>
                <a:off x="6535952" y="2305795"/>
                <a:ext cx="129500" cy="257322"/>
              </a:xfrm>
              <a:custGeom>
                <a:avLst/>
                <a:gdLst/>
                <a:ahLst/>
                <a:cxnLst>
                  <a:cxn ang="0">
                    <a:pos x="10" y="357"/>
                  </a:cxn>
                  <a:cxn ang="0">
                    <a:pos x="25" y="332"/>
                  </a:cxn>
                  <a:cxn ang="0">
                    <a:pos x="28" y="292"/>
                  </a:cxn>
                  <a:cxn ang="0">
                    <a:pos x="13" y="242"/>
                  </a:cxn>
                  <a:cxn ang="0">
                    <a:pos x="37" y="199"/>
                  </a:cxn>
                  <a:cxn ang="0">
                    <a:pos x="48" y="139"/>
                  </a:cxn>
                  <a:cxn ang="0">
                    <a:pos x="68" y="111"/>
                  </a:cxn>
                  <a:cxn ang="0">
                    <a:pos x="78" y="63"/>
                  </a:cxn>
                  <a:cxn ang="0">
                    <a:pos x="103" y="43"/>
                  </a:cxn>
                  <a:cxn ang="0">
                    <a:pos x="113" y="29"/>
                  </a:cxn>
                  <a:cxn ang="0">
                    <a:pos x="143" y="26"/>
                  </a:cxn>
                  <a:cxn ang="0">
                    <a:pos x="153" y="11"/>
                  </a:cxn>
                  <a:cxn ang="0">
                    <a:pos x="163" y="4"/>
                  </a:cxn>
                  <a:cxn ang="0">
                    <a:pos x="206" y="28"/>
                  </a:cxn>
                  <a:cxn ang="0">
                    <a:pos x="219" y="44"/>
                  </a:cxn>
                  <a:cxn ang="0">
                    <a:pos x="226" y="76"/>
                  </a:cxn>
                  <a:cxn ang="0">
                    <a:pos x="231" y="112"/>
                  </a:cxn>
                  <a:cxn ang="0">
                    <a:pos x="234" y="131"/>
                  </a:cxn>
                  <a:cxn ang="0">
                    <a:pos x="209" y="131"/>
                  </a:cxn>
                  <a:cxn ang="0">
                    <a:pos x="193" y="134"/>
                  </a:cxn>
                  <a:cxn ang="0">
                    <a:pos x="191" y="151"/>
                  </a:cxn>
                  <a:cxn ang="0">
                    <a:pos x="191" y="156"/>
                  </a:cxn>
                  <a:cxn ang="0">
                    <a:pos x="193" y="176"/>
                  </a:cxn>
                  <a:cxn ang="0">
                    <a:pos x="186" y="197"/>
                  </a:cxn>
                  <a:cxn ang="0">
                    <a:pos x="165" y="217"/>
                  </a:cxn>
                  <a:cxn ang="0">
                    <a:pos x="150" y="229"/>
                  </a:cxn>
                  <a:cxn ang="0">
                    <a:pos x="136" y="235"/>
                  </a:cxn>
                  <a:cxn ang="0">
                    <a:pos x="125" y="255"/>
                  </a:cxn>
                  <a:cxn ang="0">
                    <a:pos x="118" y="280"/>
                  </a:cxn>
                  <a:cxn ang="0">
                    <a:pos x="120" y="299"/>
                  </a:cxn>
                  <a:cxn ang="0">
                    <a:pos x="125" y="317"/>
                  </a:cxn>
                  <a:cxn ang="0">
                    <a:pos x="146" y="332"/>
                  </a:cxn>
                  <a:cxn ang="0">
                    <a:pos x="146" y="362"/>
                  </a:cxn>
                  <a:cxn ang="0">
                    <a:pos x="125" y="358"/>
                  </a:cxn>
                  <a:cxn ang="0">
                    <a:pos x="105" y="360"/>
                  </a:cxn>
                  <a:cxn ang="0">
                    <a:pos x="120" y="363"/>
                  </a:cxn>
                  <a:cxn ang="0">
                    <a:pos x="148" y="370"/>
                  </a:cxn>
                  <a:cxn ang="0">
                    <a:pos x="135" y="375"/>
                  </a:cxn>
                  <a:cxn ang="0">
                    <a:pos x="121" y="388"/>
                  </a:cxn>
                  <a:cxn ang="0">
                    <a:pos x="113" y="398"/>
                  </a:cxn>
                  <a:cxn ang="0">
                    <a:pos x="115" y="416"/>
                  </a:cxn>
                  <a:cxn ang="0">
                    <a:pos x="116" y="443"/>
                  </a:cxn>
                  <a:cxn ang="0">
                    <a:pos x="96" y="470"/>
                  </a:cxn>
                  <a:cxn ang="0">
                    <a:pos x="72" y="485"/>
                  </a:cxn>
                  <a:cxn ang="0">
                    <a:pos x="43" y="488"/>
                  </a:cxn>
                  <a:cxn ang="0">
                    <a:pos x="43" y="461"/>
                  </a:cxn>
                  <a:cxn ang="0">
                    <a:pos x="20" y="435"/>
                  </a:cxn>
                  <a:cxn ang="0">
                    <a:pos x="10" y="411"/>
                  </a:cxn>
                  <a:cxn ang="0">
                    <a:pos x="10" y="401"/>
                  </a:cxn>
                  <a:cxn ang="0">
                    <a:pos x="0" y="390"/>
                  </a:cxn>
                  <a:cxn ang="0">
                    <a:pos x="151" y="372"/>
                  </a:cxn>
                  <a:cxn ang="0">
                    <a:pos x="7" y="408"/>
                  </a:cxn>
                  <a:cxn ang="0">
                    <a:pos x="170" y="398"/>
                  </a:cxn>
                  <a:cxn ang="0">
                    <a:pos x="173" y="415"/>
                  </a:cxn>
                  <a:cxn ang="0">
                    <a:pos x="158" y="448"/>
                  </a:cxn>
                  <a:cxn ang="0">
                    <a:pos x="168" y="428"/>
                  </a:cxn>
                  <a:cxn ang="0">
                    <a:pos x="158" y="418"/>
                  </a:cxn>
                  <a:cxn ang="0">
                    <a:pos x="156" y="440"/>
                  </a:cxn>
                  <a:cxn ang="0">
                    <a:pos x="116" y="470"/>
                  </a:cxn>
                  <a:cxn ang="0">
                    <a:pos x="125" y="436"/>
                  </a:cxn>
                </a:cxnLst>
                <a:rect l="0" t="0" r="r" b="b"/>
                <a:pathLst>
                  <a:path w="243" h="495">
                    <a:moveTo>
                      <a:pt x="3" y="378"/>
                    </a:moveTo>
                    <a:lnTo>
                      <a:pt x="7" y="380"/>
                    </a:lnTo>
                    <a:lnTo>
                      <a:pt x="10" y="383"/>
                    </a:lnTo>
                    <a:lnTo>
                      <a:pt x="12" y="380"/>
                    </a:lnTo>
                    <a:lnTo>
                      <a:pt x="12" y="367"/>
                    </a:lnTo>
                    <a:lnTo>
                      <a:pt x="8" y="360"/>
                    </a:lnTo>
                    <a:lnTo>
                      <a:pt x="10" y="357"/>
                    </a:lnTo>
                    <a:lnTo>
                      <a:pt x="13" y="355"/>
                    </a:lnTo>
                    <a:lnTo>
                      <a:pt x="10" y="350"/>
                    </a:lnTo>
                    <a:lnTo>
                      <a:pt x="12" y="348"/>
                    </a:lnTo>
                    <a:lnTo>
                      <a:pt x="20" y="347"/>
                    </a:lnTo>
                    <a:lnTo>
                      <a:pt x="22" y="343"/>
                    </a:lnTo>
                    <a:lnTo>
                      <a:pt x="22" y="340"/>
                    </a:lnTo>
                    <a:lnTo>
                      <a:pt x="25" y="332"/>
                    </a:lnTo>
                    <a:lnTo>
                      <a:pt x="22" y="328"/>
                    </a:lnTo>
                    <a:lnTo>
                      <a:pt x="20" y="318"/>
                    </a:lnTo>
                    <a:lnTo>
                      <a:pt x="15" y="310"/>
                    </a:lnTo>
                    <a:lnTo>
                      <a:pt x="15" y="307"/>
                    </a:lnTo>
                    <a:lnTo>
                      <a:pt x="27" y="303"/>
                    </a:lnTo>
                    <a:lnTo>
                      <a:pt x="27" y="295"/>
                    </a:lnTo>
                    <a:lnTo>
                      <a:pt x="28" y="292"/>
                    </a:lnTo>
                    <a:lnTo>
                      <a:pt x="20" y="282"/>
                    </a:lnTo>
                    <a:lnTo>
                      <a:pt x="13" y="280"/>
                    </a:lnTo>
                    <a:lnTo>
                      <a:pt x="13" y="272"/>
                    </a:lnTo>
                    <a:lnTo>
                      <a:pt x="15" y="264"/>
                    </a:lnTo>
                    <a:lnTo>
                      <a:pt x="13" y="254"/>
                    </a:lnTo>
                    <a:lnTo>
                      <a:pt x="10" y="249"/>
                    </a:lnTo>
                    <a:lnTo>
                      <a:pt x="13" y="242"/>
                    </a:lnTo>
                    <a:lnTo>
                      <a:pt x="12" y="230"/>
                    </a:lnTo>
                    <a:lnTo>
                      <a:pt x="10" y="219"/>
                    </a:lnTo>
                    <a:lnTo>
                      <a:pt x="12" y="209"/>
                    </a:lnTo>
                    <a:lnTo>
                      <a:pt x="17" y="201"/>
                    </a:lnTo>
                    <a:lnTo>
                      <a:pt x="22" y="197"/>
                    </a:lnTo>
                    <a:lnTo>
                      <a:pt x="28" y="199"/>
                    </a:lnTo>
                    <a:lnTo>
                      <a:pt x="37" y="199"/>
                    </a:lnTo>
                    <a:lnTo>
                      <a:pt x="40" y="194"/>
                    </a:lnTo>
                    <a:lnTo>
                      <a:pt x="40" y="186"/>
                    </a:lnTo>
                    <a:lnTo>
                      <a:pt x="38" y="182"/>
                    </a:lnTo>
                    <a:lnTo>
                      <a:pt x="38" y="177"/>
                    </a:lnTo>
                    <a:lnTo>
                      <a:pt x="47" y="159"/>
                    </a:lnTo>
                    <a:lnTo>
                      <a:pt x="47" y="149"/>
                    </a:lnTo>
                    <a:lnTo>
                      <a:pt x="48" y="139"/>
                    </a:lnTo>
                    <a:lnTo>
                      <a:pt x="52" y="134"/>
                    </a:lnTo>
                    <a:lnTo>
                      <a:pt x="52" y="127"/>
                    </a:lnTo>
                    <a:lnTo>
                      <a:pt x="48" y="124"/>
                    </a:lnTo>
                    <a:lnTo>
                      <a:pt x="48" y="119"/>
                    </a:lnTo>
                    <a:lnTo>
                      <a:pt x="55" y="116"/>
                    </a:lnTo>
                    <a:lnTo>
                      <a:pt x="63" y="114"/>
                    </a:lnTo>
                    <a:lnTo>
                      <a:pt x="68" y="111"/>
                    </a:lnTo>
                    <a:lnTo>
                      <a:pt x="68" y="106"/>
                    </a:lnTo>
                    <a:lnTo>
                      <a:pt x="75" y="96"/>
                    </a:lnTo>
                    <a:lnTo>
                      <a:pt x="81" y="88"/>
                    </a:lnTo>
                    <a:lnTo>
                      <a:pt x="83" y="83"/>
                    </a:lnTo>
                    <a:lnTo>
                      <a:pt x="81" y="76"/>
                    </a:lnTo>
                    <a:lnTo>
                      <a:pt x="78" y="73"/>
                    </a:lnTo>
                    <a:lnTo>
                      <a:pt x="78" y="63"/>
                    </a:lnTo>
                    <a:lnTo>
                      <a:pt x="81" y="61"/>
                    </a:lnTo>
                    <a:lnTo>
                      <a:pt x="85" y="58"/>
                    </a:lnTo>
                    <a:lnTo>
                      <a:pt x="85" y="53"/>
                    </a:lnTo>
                    <a:lnTo>
                      <a:pt x="88" y="51"/>
                    </a:lnTo>
                    <a:lnTo>
                      <a:pt x="93" y="44"/>
                    </a:lnTo>
                    <a:lnTo>
                      <a:pt x="98" y="39"/>
                    </a:lnTo>
                    <a:lnTo>
                      <a:pt x="103" y="43"/>
                    </a:lnTo>
                    <a:lnTo>
                      <a:pt x="105" y="44"/>
                    </a:lnTo>
                    <a:lnTo>
                      <a:pt x="108" y="44"/>
                    </a:lnTo>
                    <a:lnTo>
                      <a:pt x="111" y="41"/>
                    </a:lnTo>
                    <a:lnTo>
                      <a:pt x="110" y="36"/>
                    </a:lnTo>
                    <a:lnTo>
                      <a:pt x="111" y="34"/>
                    </a:lnTo>
                    <a:lnTo>
                      <a:pt x="111" y="31"/>
                    </a:lnTo>
                    <a:lnTo>
                      <a:pt x="113" y="29"/>
                    </a:lnTo>
                    <a:lnTo>
                      <a:pt x="110" y="24"/>
                    </a:lnTo>
                    <a:lnTo>
                      <a:pt x="111" y="23"/>
                    </a:lnTo>
                    <a:lnTo>
                      <a:pt x="118" y="23"/>
                    </a:lnTo>
                    <a:lnTo>
                      <a:pt x="125" y="19"/>
                    </a:lnTo>
                    <a:lnTo>
                      <a:pt x="131" y="23"/>
                    </a:lnTo>
                    <a:lnTo>
                      <a:pt x="136" y="24"/>
                    </a:lnTo>
                    <a:lnTo>
                      <a:pt x="143" y="26"/>
                    </a:lnTo>
                    <a:lnTo>
                      <a:pt x="146" y="28"/>
                    </a:lnTo>
                    <a:lnTo>
                      <a:pt x="148" y="28"/>
                    </a:lnTo>
                    <a:lnTo>
                      <a:pt x="150" y="28"/>
                    </a:lnTo>
                    <a:lnTo>
                      <a:pt x="150" y="23"/>
                    </a:lnTo>
                    <a:lnTo>
                      <a:pt x="148" y="19"/>
                    </a:lnTo>
                    <a:lnTo>
                      <a:pt x="148" y="13"/>
                    </a:lnTo>
                    <a:lnTo>
                      <a:pt x="153" y="11"/>
                    </a:lnTo>
                    <a:lnTo>
                      <a:pt x="151" y="6"/>
                    </a:lnTo>
                    <a:lnTo>
                      <a:pt x="148" y="4"/>
                    </a:lnTo>
                    <a:lnTo>
                      <a:pt x="146" y="0"/>
                    </a:lnTo>
                    <a:lnTo>
                      <a:pt x="153" y="1"/>
                    </a:lnTo>
                    <a:lnTo>
                      <a:pt x="158" y="1"/>
                    </a:lnTo>
                    <a:lnTo>
                      <a:pt x="160" y="0"/>
                    </a:lnTo>
                    <a:lnTo>
                      <a:pt x="163" y="4"/>
                    </a:lnTo>
                    <a:lnTo>
                      <a:pt x="170" y="6"/>
                    </a:lnTo>
                    <a:lnTo>
                      <a:pt x="178" y="16"/>
                    </a:lnTo>
                    <a:lnTo>
                      <a:pt x="184" y="19"/>
                    </a:lnTo>
                    <a:lnTo>
                      <a:pt x="194" y="21"/>
                    </a:lnTo>
                    <a:lnTo>
                      <a:pt x="198" y="23"/>
                    </a:lnTo>
                    <a:lnTo>
                      <a:pt x="201" y="24"/>
                    </a:lnTo>
                    <a:lnTo>
                      <a:pt x="206" y="28"/>
                    </a:lnTo>
                    <a:lnTo>
                      <a:pt x="208" y="33"/>
                    </a:lnTo>
                    <a:lnTo>
                      <a:pt x="209" y="33"/>
                    </a:lnTo>
                    <a:lnTo>
                      <a:pt x="211" y="33"/>
                    </a:lnTo>
                    <a:lnTo>
                      <a:pt x="216" y="38"/>
                    </a:lnTo>
                    <a:lnTo>
                      <a:pt x="219" y="38"/>
                    </a:lnTo>
                    <a:lnTo>
                      <a:pt x="221" y="41"/>
                    </a:lnTo>
                    <a:lnTo>
                      <a:pt x="219" y="44"/>
                    </a:lnTo>
                    <a:lnTo>
                      <a:pt x="221" y="51"/>
                    </a:lnTo>
                    <a:lnTo>
                      <a:pt x="219" y="56"/>
                    </a:lnTo>
                    <a:lnTo>
                      <a:pt x="219" y="61"/>
                    </a:lnTo>
                    <a:lnTo>
                      <a:pt x="226" y="61"/>
                    </a:lnTo>
                    <a:lnTo>
                      <a:pt x="228" y="66"/>
                    </a:lnTo>
                    <a:lnTo>
                      <a:pt x="224" y="69"/>
                    </a:lnTo>
                    <a:lnTo>
                      <a:pt x="226" y="76"/>
                    </a:lnTo>
                    <a:lnTo>
                      <a:pt x="228" y="79"/>
                    </a:lnTo>
                    <a:lnTo>
                      <a:pt x="229" y="88"/>
                    </a:lnTo>
                    <a:lnTo>
                      <a:pt x="229" y="91"/>
                    </a:lnTo>
                    <a:lnTo>
                      <a:pt x="229" y="94"/>
                    </a:lnTo>
                    <a:lnTo>
                      <a:pt x="229" y="102"/>
                    </a:lnTo>
                    <a:lnTo>
                      <a:pt x="228" y="106"/>
                    </a:lnTo>
                    <a:lnTo>
                      <a:pt x="231" y="112"/>
                    </a:lnTo>
                    <a:lnTo>
                      <a:pt x="234" y="112"/>
                    </a:lnTo>
                    <a:lnTo>
                      <a:pt x="239" y="121"/>
                    </a:lnTo>
                    <a:lnTo>
                      <a:pt x="243" y="124"/>
                    </a:lnTo>
                    <a:lnTo>
                      <a:pt x="241" y="129"/>
                    </a:lnTo>
                    <a:lnTo>
                      <a:pt x="241" y="129"/>
                    </a:lnTo>
                    <a:lnTo>
                      <a:pt x="238" y="131"/>
                    </a:lnTo>
                    <a:lnTo>
                      <a:pt x="234" y="131"/>
                    </a:lnTo>
                    <a:lnTo>
                      <a:pt x="231" y="127"/>
                    </a:lnTo>
                    <a:lnTo>
                      <a:pt x="226" y="131"/>
                    </a:lnTo>
                    <a:lnTo>
                      <a:pt x="221" y="129"/>
                    </a:lnTo>
                    <a:lnTo>
                      <a:pt x="219" y="132"/>
                    </a:lnTo>
                    <a:lnTo>
                      <a:pt x="216" y="131"/>
                    </a:lnTo>
                    <a:lnTo>
                      <a:pt x="214" y="127"/>
                    </a:lnTo>
                    <a:lnTo>
                      <a:pt x="209" y="131"/>
                    </a:lnTo>
                    <a:lnTo>
                      <a:pt x="206" y="126"/>
                    </a:lnTo>
                    <a:lnTo>
                      <a:pt x="204" y="129"/>
                    </a:lnTo>
                    <a:lnTo>
                      <a:pt x="204" y="132"/>
                    </a:lnTo>
                    <a:lnTo>
                      <a:pt x="203" y="136"/>
                    </a:lnTo>
                    <a:lnTo>
                      <a:pt x="198" y="137"/>
                    </a:lnTo>
                    <a:lnTo>
                      <a:pt x="196" y="134"/>
                    </a:lnTo>
                    <a:lnTo>
                      <a:pt x="193" y="134"/>
                    </a:lnTo>
                    <a:lnTo>
                      <a:pt x="196" y="139"/>
                    </a:lnTo>
                    <a:lnTo>
                      <a:pt x="199" y="141"/>
                    </a:lnTo>
                    <a:lnTo>
                      <a:pt x="196" y="144"/>
                    </a:lnTo>
                    <a:lnTo>
                      <a:pt x="191" y="144"/>
                    </a:lnTo>
                    <a:lnTo>
                      <a:pt x="188" y="146"/>
                    </a:lnTo>
                    <a:lnTo>
                      <a:pt x="193" y="147"/>
                    </a:lnTo>
                    <a:lnTo>
                      <a:pt x="191" y="151"/>
                    </a:lnTo>
                    <a:lnTo>
                      <a:pt x="189" y="151"/>
                    </a:lnTo>
                    <a:lnTo>
                      <a:pt x="189" y="149"/>
                    </a:lnTo>
                    <a:lnTo>
                      <a:pt x="186" y="147"/>
                    </a:lnTo>
                    <a:lnTo>
                      <a:pt x="184" y="149"/>
                    </a:lnTo>
                    <a:lnTo>
                      <a:pt x="186" y="152"/>
                    </a:lnTo>
                    <a:lnTo>
                      <a:pt x="189" y="152"/>
                    </a:lnTo>
                    <a:lnTo>
                      <a:pt x="191" y="156"/>
                    </a:lnTo>
                    <a:lnTo>
                      <a:pt x="191" y="157"/>
                    </a:lnTo>
                    <a:lnTo>
                      <a:pt x="188" y="166"/>
                    </a:lnTo>
                    <a:lnTo>
                      <a:pt x="188" y="169"/>
                    </a:lnTo>
                    <a:lnTo>
                      <a:pt x="183" y="169"/>
                    </a:lnTo>
                    <a:lnTo>
                      <a:pt x="188" y="172"/>
                    </a:lnTo>
                    <a:lnTo>
                      <a:pt x="191" y="174"/>
                    </a:lnTo>
                    <a:lnTo>
                      <a:pt x="193" y="176"/>
                    </a:lnTo>
                    <a:lnTo>
                      <a:pt x="189" y="177"/>
                    </a:lnTo>
                    <a:lnTo>
                      <a:pt x="193" y="181"/>
                    </a:lnTo>
                    <a:lnTo>
                      <a:pt x="196" y="181"/>
                    </a:lnTo>
                    <a:lnTo>
                      <a:pt x="191" y="186"/>
                    </a:lnTo>
                    <a:lnTo>
                      <a:pt x="188" y="186"/>
                    </a:lnTo>
                    <a:lnTo>
                      <a:pt x="184" y="191"/>
                    </a:lnTo>
                    <a:lnTo>
                      <a:pt x="186" y="197"/>
                    </a:lnTo>
                    <a:lnTo>
                      <a:pt x="181" y="204"/>
                    </a:lnTo>
                    <a:lnTo>
                      <a:pt x="178" y="204"/>
                    </a:lnTo>
                    <a:lnTo>
                      <a:pt x="173" y="209"/>
                    </a:lnTo>
                    <a:lnTo>
                      <a:pt x="170" y="205"/>
                    </a:lnTo>
                    <a:lnTo>
                      <a:pt x="170" y="209"/>
                    </a:lnTo>
                    <a:lnTo>
                      <a:pt x="171" y="214"/>
                    </a:lnTo>
                    <a:lnTo>
                      <a:pt x="165" y="217"/>
                    </a:lnTo>
                    <a:lnTo>
                      <a:pt x="163" y="220"/>
                    </a:lnTo>
                    <a:lnTo>
                      <a:pt x="160" y="220"/>
                    </a:lnTo>
                    <a:lnTo>
                      <a:pt x="160" y="217"/>
                    </a:lnTo>
                    <a:lnTo>
                      <a:pt x="156" y="217"/>
                    </a:lnTo>
                    <a:lnTo>
                      <a:pt x="153" y="222"/>
                    </a:lnTo>
                    <a:lnTo>
                      <a:pt x="153" y="227"/>
                    </a:lnTo>
                    <a:lnTo>
                      <a:pt x="150" y="229"/>
                    </a:lnTo>
                    <a:lnTo>
                      <a:pt x="148" y="227"/>
                    </a:lnTo>
                    <a:lnTo>
                      <a:pt x="146" y="227"/>
                    </a:lnTo>
                    <a:lnTo>
                      <a:pt x="145" y="232"/>
                    </a:lnTo>
                    <a:lnTo>
                      <a:pt x="143" y="232"/>
                    </a:lnTo>
                    <a:lnTo>
                      <a:pt x="141" y="229"/>
                    </a:lnTo>
                    <a:lnTo>
                      <a:pt x="138" y="232"/>
                    </a:lnTo>
                    <a:lnTo>
                      <a:pt x="136" y="235"/>
                    </a:lnTo>
                    <a:lnTo>
                      <a:pt x="140" y="237"/>
                    </a:lnTo>
                    <a:lnTo>
                      <a:pt x="140" y="239"/>
                    </a:lnTo>
                    <a:lnTo>
                      <a:pt x="133" y="244"/>
                    </a:lnTo>
                    <a:lnTo>
                      <a:pt x="128" y="244"/>
                    </a:lnTo>
                    <a:lnTo>
                      <a:pt x="126" y="245"/>
                    </a:lnTo>
                    <a:lnTo>
                      <a:pt x="128" y="250"/>
                    </a:lnTo>
                    <a:lnTo>
                      <a:pt x="125" y="255"/>
                    </a:lnTo>
                    <a:lnTo>
                      <a:pt x="118" y="255"/>
                    </a:lnTo>
                    <a:lnTo>
                      <a:pt x="115" y="255"/>
                    </a:lnTo>
                    <a:lnTo>
                      <a:pt x="120" y="260"/>
                    </a:lnTo>
                    <a:lnTo>
                      <a:pt x="120" y="267"/>
                    </a:lnTo>
                    <a:lnTo>
                      <a:pt x="120" y="269"/>
                    </a:lnTo>
                    <a:lnTo>
                      <a:pt x="120" y="274"/>
                    </a:lnTo>
                    <a:lnTo>
                      <a:pt x="118" y="280"/>
                    </a:lnTo>
                    <a:lnTo>
                      <a:pt x="121" y="284"/>
                    </a:lnTo>
                    <a:lnTo>
                      <a:pt x="121" y="287"/>
                    </a:lnTo>
                    <a:lnTo>
                      <a:pt x="118" y="285"/>
                    </a:lnTo>
                    <a:lnTo>
                      <a:pt x="118" y="287"/>
                    </a:lnTo>
                    <a:lnTo>
                      <a:pt x="120" y="292"/>
                    </a:lnTo>
                    <a:lnTo>
                      <a:pt x="115" y="297"/>
                    </a:lnTo>
                    <a:lnTo>
                      <a:pt x="120" y="299"/>
                    </a:lnTo>
                    <a:lnTo>
                      <a:pt x="120" y="300"/>
                    </a:lnTo>
                    <a:lnTo>
                      <a:pt x="116" y="302"/>
                    </a:lnTo>
                    <a:lnTo>
                      <a:pt x="120" y="307"/>
                    </a:lnTo>
                    <a:lnTo>
                      <a:pt x="116" y="310"/>
                    </a:lnTo>
                    <a:lnTo>
                      <a:pt x="118" y="313"/>
                    </a:lnTo>
                    <a:lnTo>
                      <a:pt x="121" y="317"/>
                    </a:lnTo>
                    <a:lnTo>
                      <a:pt x="125" y="317"/>
                    </a:lnTo>
                    <a:lnTo>
                      <a:pt x="125" y="322"/>
                    </a:lnTo>
                    <a:lnTo>
                      <a:pt x="126" y="320"/>
                    </a:lnTo>
                    <a:lnTo>
                      <a:pt x="130" y="323"/>
                    </a:lnTo>
                    <a:lnTo>
                      <a:pt x="133" y="320"/>
                    </a:lnTo>
                    <a:lnTo>
                      <a:pt x="136" y="322"/>
                    </a:lnTo>
                    <a:lnTo>
                      <a:pt x="138" y="325"/>
                    </a:lnTo>
                    <a:lnTo>
                      <a:pt x="146" y="332"/>
                    </a:lnTo>
                    <a:lnTo>
                      <a:pt x="145" y="333"/>
                    </a:lnTo>
                    <a:lnTo>
                      <a:pt x="153" y="338"/>
                    </a:lnTo>
                    <a:lnTo>
                      <a:pt x="153" y="342"/>
                    </a:lnTo>
                    <a:lnTo>
                      <a:pt x="158" y="345"/>
                    </a:lnTo>
                    <a:lnTo>
                      <a:pt x="155" y="352"/>
                    </a:lnTo>
                    <a:lnTo>
                      <a:pt x="148" y="358"/>
                    </a:lnTo>
                    <a:lnTo>
                      <a:pt x="146" y="362"/>
                    </a:lnTo>
                    <a:lnTo>
                      <a:pt x="140" y="363"/>
                    </a:lnTo>
                    <a:lnTo>
                      <a:pt x="136" y="362"/>
                    </a:lnTo>
                    <a:lnTo>
                      <a:pt x="136" y="358"/>
                    </a:lnTo>
                    <a:lnTo>
                      <a:pt x="131" y="357"/>
                    </a:lnTo>
                    <a:lnTo>
                      <a:pt x="128" y="355"/>
                    </a:lnTo>
                    <a:lnTo>
                      <a:pt x="128" y="358"/>
                    </a:lnTo>
                    <a:lnTo>
                      <a:pt x="125" y="358"/>
                    </a:lnTo>
                    <a:lnTo>
                      <a:pt x="123" y="357"/>
                    </a:lnTo>
                    <a:lnTo>
                      <a:pt x="120" y="355"/>
                    </a:lnTo>
                    <a:lnTo>
                      <a:pt x="118" y="358"/>
                    </a:lnTo>
                    <a:lnTo>
                      <a:pt x="113" y="358"/>
                    </a:lnTo>
                    <a:lnTo>
                      <a:pt x="111" y="357"/>
                    </a:lnTo>
                    <a:lnTo>
                      <a:pt x="108" y="362"/>
                    </a:lnTo>
                    <a:lnTo>
                      <a:pt x="105" y="360"/>
                    </a:lnTo>
                    <a:lnTo>
                      <a:pt x="101" y="360"/>
                    </a:lnTo>
                    <a:lnTo>
                      <a:pt x="101" y="362"/>
                    </a:lnTo>
                    <a:lnTo>
                      <a:pt x="108" y="363"/>
                    </a:lnTo>
                    <a:lnTo>
                      <a:pt x="110" y="365"/>
                    </a:lnTo>
                    <a:lnTo>
                      <a:pt x="111" y="362"/>
                    </a:lnTo>
                    <a:lnTo>
                      <a:pt x="116" y="362"/>
                    </a:lnTo>
                    <a:lnTo>
                      <a:pt x="120" y="363"/>
                    </a:lnTo>
                    <a:lnTo>
                      <a:pt x="125" y="365"/>
                    </a:lnTo>
                    <a:lnTo>
                      <a:pt x="128" y="368"/>
                    </a:lnTo>
                    <a:lnTo>
                      <a:pt x="133" y="367"/>
                    </a:lnTo>
                    <a:lnTo>
                      <a:pt x="135" y="368"/>
                    </a:lnTo>
                    <a:lnTo>
                      <a:pt x="140" y="365"/>
                    </a:lnTo>
                    <a:lnTo>
                      <a:pt x="145" y="367"/>
                    </a:lnTo>
                    <a:lnTo>
                      <a:pt x="148" y="370"/>
                    </a:lnTo>
                    <a:lnTo>
                      <a:pt x="148" y="373"/>
                    </a:lnTo>
                    <a:lnTo>
                      <a:pt x="145" y="377"/>
                    </a:lnTo>
                    <a:lnTo>
                      <a:pt x="141" y="377"/>
                    </a:lnTo>
                    <a:lnTo>
                      <a:pt x="138" y="382"/>
                    </a:lnTo>
                    <a:lnTo>
                      <a:pt x="135" y="382"/>
                    </a:lnTo>
                    <a:lnTo>
                      <a:pt x="136" y="378"/>
                    </a:lnTo>
                    <a:lnTo>
                      <a:pt x="135" y="375"/>
                    </a:lnTo>
                    <a:lnTo>
                      <a:pt x="131" y="378"/>
                    </a:lnTo>
                    <a:lnTo>
                      <a:pt x="133" y="380"/>
                    </a:lnTo>
                    <a:lnTo>
                      <a:pt x="130" y="382"/>
                    </a:lnTo>
                    <a:lnTo>
                      <a:pt x="126" y="385"/>
                    </a:lnTo>
                    <a:lnTo>
                      <a:pt x="126" y="388"/>
                    </a:lnTo>
                    <a:lnTo>
                      <a:pt x="121" y="387"/>
                    </a:lnTo>
                    <a:lnTo>
                      <a:pt x="121" y="388"/>
                    </a:lnTo>
                    <a:lnTo>
                      <a:pt x="120" y="392"/>
                    </a:lnTo>
                    <a:lnTo>
                      <a:pt x="118" y="390"/>
                    </a:lnTo>
                    <a:lnTo>
                      <a:pt x="116" y="390"/>
                    </a:lnTo>
                    <a:lnTo>
                      <a:pt x="113" y="393"/>
                    </a:lnTo>
                    <a:lnTo>
                      <a:pt x="116" y="393"/>
                    </a:lnTo>
                    <a:lnTo>
                      <a:pt x="121" y="398"/>
                    </a:lnTo>
                    <a:lnTo>
                      <a:pt x="113" y="398"/>
                    </a:lnTo>
                    <a:lnTo>
                      <a:pt x="120" y="400"/>
                    </a:lnTo>
                    <a:lnTo>
                      <a:pt x="120" y="403"/>
                    </a:lnTo>
                    <a:lnTo>
                      <a:pt x="118" y="408"/>
                    </a:lnTo>
                    <a:lnTo>
                      <a:pt x="123" y="413"/>
                    </a:lnTo>
                    <a:lnTo>
                      <a:pt x="118" y="413"/>
                    </a:lnTo>
                    <a:lnTo>
                      <a:pt x="111" y="411"/>
                    </a:lnTo>
                    <a:lnTo>
                      <a:pt x="115" y="416"/>
                    </a:lnTo>
                    <a:lnTo>
                      <a:pt x="113" y="420"/>
                    </a:lnTo>
                    <a:lnTo>
                      <a:pt x="118" y="423"/>
                    </a:lnTo>
                    <a:lnTo>
                      <a:pt x="113" y="426"/>
                    </a:lnTo>
                    <a:lnTo>
                      <a:pt x="118" y="431"/>
                    </a:lnTo>
                    <a:lnTo>
                      <a:pt x="113" y="435"/>
                    </a:lnTo>
                    <a:lnTo>
                      <a:pt x="113" y="440"/>
                    </a:lnTo>
                    <a:lnTo>
                      <a:pt x="116" y="443"/>
                    </a:lnTo>
                    <a:lnTo>
                      <a:pt x="115" y="446"/>
                    </a:lnTo>
                    <a:lnTo>
                      <a:pt x="115" y="456"/>
                    </a:lnTo>
                    <a:lnTo>
                      <a:pt x="110" y="460"/>
                    </a:lnTo>
                    <a:lnTo>
                      <a:pt x="108" y="470"/>
                    </a:lnTo>
                    <a:lnTo>
                      <a:pt x="103" y="475"/>
                    </a:lnTo>
                    <a:lnTo>
                      <a:pt x="100" y="471"/>
                    </a:lnTo>
                    <a:lnTo>
                      <a:pt x="96" y="470"/>
                    </a:lnTo>
                    <a:lnTo>
                      <a:pt x="91" y="473"/>
                    </a:lnTo>
                    <a:lnTo>
                      <a:pt x="81" y="471"/>
                    </a:lnTo>
                    <a:lnTo>
                      <a:pt x="81" y="468"/>
                    </a:lnTo>
                    <a:lnTo>
                      <a:pt x="80" y="475"/>
                    </a:lnTo>
                    <a:lnTo>
                      <a:pt x="72" y="476"/>
                    </a:lnTo>
                    <a:lnTo>
                      <a:pt x="68" y="483"/>
                    </a:lnTo>
                    <a:lnTo>
                      <a:pt x="72" y="485"/>
                    </a:lnTo>
                    <a:lnTo>
                      <a:pt x="72" y="490"/>
                    </a:lnTo>
                    <a:lnTo>
                      <a:pt x="67" y="493"/>
                    </a:lnTo>
                    <a:lnTo>
                      <a:pt x="60" y="491"/>
                    </a:lnTo>
                    <a:lnTo>
                      <a:pt x="48" y="495"/>
                    </a:lnTo>
                    <a:lnTo>
                      <a:pt x="43" y="495"/>
                    </a:lnTo>
                    <a:lnTo>
                      <a:pt x="42" y="491"/>
                    </a:lnTo>
                    <a:lnTo>
                      <a:pt x="43" y="488"/>
                    </a:lnTo>
                    <a:lnTo>
                      <a:pt x="42" y="478"/>
                    </a:lnTo>
                    <a:lnTo>
                      <a:pt x="37" y="476"/>
                    </a:lnTo>
                    <a:lnTo>
                      <a:pt x="37" y="471"/>
                    </a:lnTo>
                    <a:lnTo>
                      <a:pt x="33" y="470"/>
                    </a:lnTo>
                    <a:lnTo>
                      <a:pt x="33" y="468"/>
                    </a:lnTo>
                    <a:lnTo>
                      <a:pt x="40" y="468"/>
                    </a:lnTo>
                    <a:lnTo>
                      <a:pt x="43" y="461"/>
                    </a:lnTo>
                    <a:lnTo>
                      <a:pt x="42" y="456"/>
                    </a:lnTo>
                    <a:lnTo>
                      <a:pt x="37" y="458"/>
                    </a:lnTo>
                    <a:lnTo>
                      <a:pt x="32" y="455"/>
                    </a:lnTo>
                    <a:lnTo>
                      <a:pt x="30" y="450"/>
                    </a:lnTo>
                    <a:lnTo>
                      <a:pt x="25" y="448"/>
                    </a:lnTo>
                    <a:lnTo>
                      <a:pt x="25" y="443"/>
                    </a:lnTo>
                    <a:lnTo>
                      <a:pt x="20" y="435"/>
                    </a:lnTo>
                    <a:lnTo>
                      <a:pt x="18" y="433"/>
                    </a:lnTo>
                    <a:lnTo>
                      <a:pt x="17" y="426"/>
                    </a:lnTo>
                    <a:lnTo>
                      <a:pt x="12" y="426"/>
                    </a:lnTo>
                    <a:lnTo>
                      <a:pt x="10" y="423"/>
                    </a:lnTo>
                    <a:lnTo>
                      <a:pt x="12" y="420"/>
                    </a:lnTo>
                    <a:lnTo>
                      <a:pt x="12" y="416"/>
                    </a:lnTo>
                    <a:lnTo>
                      <a:pt x="10" y="411"/>
                    </a:lnTo>
                    <a:lnTo>
                      <a:pt x="12" y="408"/>
                    </a:lnTo>
                    <a:lnTo>
                      <a:pt x="17" y="405"/>
                    </a:lnTo>
                    <a:lnTo>
                      <a:pt x="15" y="403"/>
                    </a:lnTo>
                    <a:lnTo>
                      <a:pt x="12" y="401"/>
                    </a:lnTo>
                    <a:lnTo>
                      <a:pt x="12" y="398"/>
                    </a:lnTo>
                    <a:lnTo>
                      <a:pt x="10" y="398"/>
                    </a:lnTo>
                    <a:lnTo>
                      <a:pt x="10" y="401"/>
                    </a:lnTo>
                    <a:lnTo>
                      <a:pt x="13" y="405"/>
                    </a:lnTo>
                    <a:lnTo>
                      <a:pt x="7" y="406"/>
                    </a:lnTo>
                    <a:lnTo>
                      <a:pt x="8" y="403"/>
                    </a:lnTo>
                    <a:lnTo>
                      <a:pt x="7" y="401"/>
                    </a:lnTo>
                    <a:lnTo>
                      <a:pt x="3" y="400"/>
                    </a:lnTo>
                    <a:lnTo>
                      <a:pt x="3" y="392"/>
                    </a:lnTo>
                    <a:lnTo>
                      <a:pt x="0" y="390"/>
                    </a:lnTo>
                    <a:lnTo>
                      <a:pt x="0" y="380"/>
                    </a:lnTo>
                    <a:lnTo>
                      <a:pt x="3" y="378"/>
                    </a:lnTo>
                    <a:lnTo>
                      <a:pt x="3" y="378"/>
                    </a:lnTo>
                    <a:lnTo>
                      <a:pt x="3" y="378"/>
                    </a:lnTo>
                    <a:close/>
                    <a:moveTo>
                      <a:pt x="146" y="365"/>
                    </a:moveTo>
                    <a:lnTo>
                      <a:pt x="150" y="370"/>
                    </a:lnTo>
                    <a:lnTo>
                      <a:pt x="151" y="372"/>
                    </a:lnTo>
                    <a:lnTo>
                      <a:pt x="151" y="367"/>
                    </a:lnTo>
                    <a:lnTo>
                      <a:pt x="156" y="362"/>
                    </a:lnTo>
                    <a:lnTo>
                      <a:pt x="156" y="358"/>
                    </a:lnTo>
                    <a:lnTo>
                      <a:pt x="151" y="358"/>
                    </a:lnTo>
                    <a:lnTo>
                      <a:pt x="146" y="365"/>
                    </a:lnTo>
                    <a:lnTo>
                      <a:pt x="146" y="365"/>
                    </a:lnTo>
                    <a:close/>
                    <a:moveTo>
                      <a:pt x="7" y="408"/>
                    </a:moveTo>
                    <a:lnTo>
                      <a:pt x="7" y="411"/>
                    </a:lnTo>
                    <a:lnTo>
                      <a:pt x="8" y="411"/>
                    </a:lnTo>
                    <a:lnTo>
                      <a:pt x="10" y="408"/>
                    </a:lnTo>
                    <a:lnTo>
                      <a:pt x="7" y="408"/>
                    </a:lnTo>
                    <a:lnTo>
                      <a:pt x="7" y="408"/>
                    </a:lnTo>
                    <a:close/>
                    <a:moveTo>
                      <a:pt x="168" y="395"/>
                    </a:moveTo>
                    <a:lnTo>
                      <a:pt x="170" y="398"/>
                    </a:lnTo>
                    <a:lnTo>
                      <a:pt x="171" y="395"/>
                    </a:lnTo>
                    <a:lnTo>
                      <a:pt x="170" y="393"/>
                    </a:lnTo>
                    <a:lnTo>
                      <a:pt x="168" y="395"/>
                    </a:lnTo>
                    <a:lnTo>
                      <a:pt x="168" y="395"/>
                    </a:lnTo>
                    <a:close/>
                    <a:moveTo>
                      <a:pt x="170" y="415"/>
                    </a:moveTo>
                    <a:lnTo>
                      <a:pt x="171" y="416"/>
                    </a:lnTo>
                    <a:lnTo>
                      <a:pt x="173" y="415"/>
                    </a:lnTo>
                    <a:lnTo>
                      <a:pt x="178" y="413"/>
                    </a:lnTo>
                    <a:lnTo>
                      <a:pt x="176" y="413"/>
                    </a:lnTo>
                    <a:lnTo>
                      <a:pt x="171" y="413"/>
                    </a:lnTo>
                    <a:lnTo>
                      <a:pt x="170" y="415"/>
                    </a:lnTo>
                    <a:lnTo>
                      <a:pt x="170" y="415"/>
                    </a:lnTo>
                    <a:close/>
                    <a:moveTo>
                      <a:pt x="153" y="450"/>
                    </a:moveTo>
                    <a:lnTo>
                      <a:pt x="158" y="448"/>
                    </a:lnTo>
                    <a:lnTo>
                      <a:pt x="160" y="445"/>
                    </a:lnTo>
                    <a:lnTo>
                      <a:pt x="158" y="443"/>
                    </a:lnTo>
                    <a:lnTo>
                      <a:pt x="158" y="441"/>
                    </a:lnTo>
                    <a:lnTo>
                      <a:pt x="165" y="436"/>
                    </a:lnTo>
                    <a:lnTo>
                      <a:pt x="165" y="435"/>
                    </a:lnTo>
                    <a:lnTo>
                      <a:pt x="168" y="430"/>
                    </a:lnTo>
                    <a:lnTo>
                      <a:pt x="168" y="428"/>
                    </a:lnTo>
                    <a:lnTo>
                      <a:pt x="165" y="426"/>
                    </a:lnTo>
                    <a:lnTo>
                      <a:pt x="166" y="421"/>
                    </a:lnTo>
                    <a:lnTo>
                      <a:pt x="166" y="420"/>
                    </a:lnTo>
                    <a:lnTo>
                      <a:pt x="170" y="418"/>
                    </a:lnTo>
                    <a:lnTo>
                      <a:pt x="166" y="416"/>
                    </a:lnTo>
                    <a:lnTo>
                      <a:pt x="163" y="418"/>
                    </a:lnTo>
                    <a:lnTo>
                      <a:pt x="158" y="418"/>
                    </a:lnTo>
                    <a:lnTo>
                      <a:pt x="155" y="421"/>
                    </a:lnTo>
                    <a:lnTo>
                      <a:pt x="153" y="425"/>
                    </a:lnTo>
                    <a:lnTo>
                      <a:pt x="150" y="428"/>
                    </a:lnTo>
                    <a:lnTo>
                      <a:pt x="151" y="433"/>
                    </a:lnTo>
                    <a:lnTo>
                      <a:pt x="150" y="435"/>
                    </a:lnTo>
                    <a:lnTo>
                      <a:pt x="155" y="441"/>
                    </a:lnTo>
                    <a:lnTo>
                      <a:pt x="156" y="440"/>
                    </a:lnTo>
                    <a:lnTo>
                      <a:pt x="155" y="445"/>
                    </a:lnTo>
                    <a:lnTo>
                      <a:pt x="153" y="446"/>
                    </a:lnTo>
                    <a:lnTo>
                      <a:pt x="153" y="450"/>
                    </a:lnTo>
                    <a:lnTo>
                      <a:pt x="153" y="450"/>
                    </a:lnTo>
                    <a:close/>
                    <a:moveTo>
                      <a:pt x="116" y="461"/>
                    </a:moveTo>
                    <a:lnTo>
                      <a:pt x="116" y="466"/>
                    </a:lnTo>
                    <a:lnTo>
                      <a:pt x="116" y="470"/>
                    </a:lnTo>
                    <a:lnTo>
                      <a:pt x="118" y="471"/>
                    </a:lnTo>
                    <a:lnTo>
                      <a:pt x="120" y="466"/>
                    </a:lnTo>
                    <a:lnTo>
                      <a:pt x="123" y="460"/>
                    </a:lnTo>
                    <a:lnTo>
                      <a:pt x="125" y="453"/>
                    </a:lnTo>
                    <a:lnTo>
                      <a:pt x="126" y="445"/>
                    </a:lnTo>
                    <a:lnTo>
                      <a:pt x="128" y="438"/>
                    </a:lnTo>
                    <a:lnTo>
                      <a:pt x="125" y="436"/>
                    </a:lnTo>
                    <a:lnTo>
                      <a:pt x="121" y="440"/>
                    </a:lnTo>
                    <a:lnTo>
                      <a:pt x="123" y="443"/>
                    </a:lnTo>
                    <a:lnTo>
                      <a:pt x="121" y="448"/>
                    </a:lnTo>
                    <a:lnTo>
                      <a:pt x="118" y="450"/>
                    </a:lnTo>
                    <a:lnTo>
                      <a:pt x="116" y="46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97" name="Freeform 35"/>
              <p:cNvSpPr>
                <a:spLocks noEditPoints="1"/>
              </p:cNvSpPr>
              <p:nvPr/>
            </p:nvSpPr>
            <p:spPr bwMode="auto">
              <a:xfrm>
                <a:off x="6621572" y="2280893"/>
                <a:ext cx="129500" cy="204405"/>
              </a:xfrm>
              <a:custGeom>
                <a:avLst/>
                <a:gdLst/>
                <a:ahLst/>
                <a:cxnLst>
                  <a:cxn ang="0">
                    <a:pos x="220" y="328"/>
                  </a:cxn>
                  <a:cxn ang="0">
                    <a:pos x="224" y="266"/>
                  </a:cxn>
                  <a:cxn ang="0">
                    <a:pos x="209" y="225"/>
                  </a:cxn>
                  <a:cxn ang="0">
                    <a:pos x="199" y="198"/>
                  </a:cxn>
                  <a:cxn ang="0">
                    <a:pos x="192" y="151"/>
                  </a:cxn>
                  <a:cxn ang="0">
                    <a:pos x="186" y="98"/>
                  </a:cxn>
                  <a:cxn ang="0">
                    <a:pos x="156" y="77"/>
                  </a:cxn>
                  <a:cxn ang="0">
                    <a:pos x="152" y="47"/>
                  </a:cxn>
                  <a:cxn ang="0">
                    <a:pos x="156" y="17"/>
                  </a:cxn>
                  <a:cxn ang="0">
                    <a:pos x="119" y="2"/>
                  </a:cxn>
                  <a:cxn ang="0">
                    <a:pos x="101" y="12"/>
                  </a:cxn>
                  <a:cxn ang="0">
                    <a:pos x="96" y="42"/>
                  </a:cxn>
                  <a:cxn ang="0">
                    <a:pos x="79" y="55"/>
                  </a:cxn>
                  <a:cxn ang="0">
                    <a:pos x="49" y="63"/>
                  </a:cxn>
                  <a:cxn ang="0">
                    <a:pos x="11" y="39"/>
                  </a:cxn>
                  <a:cxn ang="0">
                    <a:pos x="1" y="47"/>
                  </a:cxn>
                  <a:cxn ang="0">
                    <a:pos x="34" y="70"/>
                  </a:cxn>
                  <a:cxn ang="0">
                    <a:pos x="51" y="82"/>
                  </a:cxn>
                  <a:cxn ang="0">
                    <a:pos x="59" y="105"/>
                  </a:cxn>
                  <a:cxn ang="0">
                    <a:pos x="68" y="128"/>
                  </a:cxn>
                  <a:cxn ang="0">
                    <a:pos x="71" y="161"/>
                  </a:cxn>
                  <a:cxn ang="0">
                    <a:pos x="88" y="180"/>
                  </a:cxn>
                  <a:cxn ang="0">
                    <a:pos x="108" y="200"/>
                  </a:cxn>
                  <a:cxn ang="0">
                    <a:pos x="111" y="215"/>
                  </a:cxn>
                  <a:cxn ang="0">
                    <a:pos x="88" y="226"/>
                  </a:cxn>
                  <a:cxn ang="0">
                    <a:pos x="71" y="240"/>
                  </a:cxn>
                  <a:cxn ang="0">
                    <a:pos x="69" y="259"/>
                  </a:cxn>
                  <a:cxn ang="0">
                    <a:pos x="54" y="263"/>
                  </a:cxn>
                  <a:cxn ang="0">
                    <a:pos x="48" y="276"/>
                  </a:cxn>
                  <a:cxn ang="0">
                    <a:pos x="36" y="279"/>
                  </a:cxn>
                  <a:cxn ang="0">
                    <a:pos x="34" y="298"/>
                  </a:cxn>
                  <a:cxn ang="0">
                    <a:pos x="38" y="313"/>
                  </a:cxn>
                  <a:cxn ang="0">
                    <a:pos x="48" y="336"/>
                  </a:cxn>
                  <a:cxn ang="0">
                    <a:pos x="43" y="362"/>
                  </a:cxn>
                  <a:cxn ang="0">
                    <a:pos x="61" y="371"/>
                  </a:cxn>
                  <a:cxn ang="0">
                    <a:pos x="78" y="376"/>
                  </a:cxn>
                  <a:cxn ang="0">
                    <a:pos x="86" y="394"/>
                  </a:cxn>
                  <a:cxn ang="0">
                    <a:pos x="101" y="387"/>
                  </a:cxn>
                  <a:cxn ang="0">
                    <a:pos x="134" y="376"/>
                  </a:cxn>
                  <a:cxn ang="0">
                    <a:pos x="144" y="372"/>
                  </a:cxn>
                  <a:cxn ang="0">
                    <a:pos x="152" y="372"/>
                  </a:cxn>
                  <a:cxn ang="0">
                    <a:pos x="169" y="367"/>
                  </a:cxn>
                  <a:cxn ang="0">
                    <a:pos x="184" y="366"/>
                  </a:cxn>
                  <a:cxn ang="0">
                    <a:pos x="101" y="206"/>
                  </a:cxn>
                  <a:cxn ang="0">
                    <a:pos x="103" y="203"/>
                  </a:cxn>
                  <a:cxn ang="0">
                    <a:pos x="36" y="268"/>
                  </a:cxn>
                  <a:cxn ang="0">
                    <a:pos x="36" y="271"/>
                  </a:cxn>
                  <a:cxn ang="0">
                    <a:pos x="81" y="386"/>
                  </a:cxn>
                  <a:cxn ang="0">
                    <a:pos x="81" y="386"/>
                  </a:cxn>
                  <a:cxn ang="0">
                    <a:pos x="74" y="381"/>
                  </a:cxn>
                  <a:cxn ang="0">
                    <a:pos x="64" y="377"/>
                  </a:cxn>
                  <a:cxn ang="0">
                    <a:pos x="54" y="369"/>
                  </a:cxn>
                  <a:cxn ang="0">
                    <a:pos x="44" y="371"/>
                  </a:cxn>
                  <a:cxn ang="0">
                    <a:pos x="15" y="372"/>
                  </a:cxn>
                  <a:cxn ang="0">
                    <a:pos x="23" y="384"/>
                  </a:cxn>
                  <a:cxn ang="0">
                    <a:pos x="13" y="382"/>
                  </a:cxn>
                </a:cxnLst>
                <a:rect l="0" t="0" r="r" b="b"/>
                <a:pathLst>
                  <a:path w="242" h="394">
                    <a:moveTo>
                      <a:pt x="192" y="366"/>
                    </a:moveTo>
                    <a:lnTo>
                      <a:pt x="191" y="359"/>
                    </a:lnTo>
                    <a:lnTo>
                      <a:pt x="202" y="349"/>
                    </a:lnTo>
                    <a:lnTo>
                      <a:pt x="207" y="348"/>
                    </a:lnTo>
                    <a:lnTo>
                      <a:pt x="214" y="336"/>
                    </a:lnTo>
                    <a:lnTo>
                      <a:pt x="220" y="328"/>
                    </a:lnTo>
                    <a:lnTo>
                      <a:pt x="225" y="316"/>
                    </a:lnTo>
                    <a:lnTo>
                      <a:pt x="235" y="301"/>
                    </a:lnTo>
                    <a:lnTo>
                      <a:pt x="242" y="286"/>
                    </a:lnTo>
                    <a:lnTo>
                      <a:pt x="240" y="279"/>
                    </a:lnTo>
                    <a:lnTo>
                      <a:pt x="230" y="268"/>
                    </a:lnTo>
                    <a:lnTo>
                      <a:pt x="224" y="266"/>
                    </a:lnTo>
                    <a:lnTo>
                      <a:pt x="212" y="253"/>
                    </a:lnTo>
                    <a:lnTo>
                      <a:pt x="215" y="246"/>
                    </a:lnTo>
                    <a:lnTo>
                      <a:pt x="219" y="240"/>
                    </a:lnTo>
                    <a:lnTo>
                      <a:pt x="219" y="233"/>
                    </a:lnTo>
                    <a:lnTo>
                      <a:pt x="212" y="230"/>
                    </a:lnTo>
                    <a:lnTo>
                      <a:pt x="209" y="225"/>
                    </a:lnTo>
                    <a:lnTo>
                      <a:pt x="209" y="216"/>
                    </a:lnTo>
                    <a:lnTo>
                      <a:pt x="211" y="213"/>
                    </a:lnTo>
                    <a:lnTo>
                      <a:pt x="209" y="210"/>
                    </a:lnTo>
                    <a:lnTo>
                      <a:pt x="202" y="208"/>
                    </a:lnTo>
                    <a:lnTo>
                      <a:pt x="199" y="205"/>
                    </a:lnTo>
                    <a:lnTo>
                      <a:pt x="199" y="198"/>
                    </a:lnTo>
                    <a:lnTo>
                      <a:pt x="202" y="193"/>
                    </a:lnTo>
                    <a:lnTo>
                      <a:pt x="197" y="193"/>
                    </a:lnTo>
                    <a:lnTo>
                      <a:pt x="197" y="190"/>
                    </a:lnTo>
                    <a:lnTo>
                      <a:pt x="199" y="175"/>
                    </a:lnTo>
                    <a:lnTo>
                      <a:pt x="204" y="173"/>
                    </a:lnTo>
                    <a:lnTo>
                      <a:pt x="192" y="151"/>
                    </a:lnTo>
                    <a:lnTo>
                      <a:pt x="182" y="135"/>
                    </a:lnTo>
                    <a:lnTo>
                      <a:pt x="181" y="128"/>
                    </a:lnTo>
                    <a:lnTo>
                      <a:pt x="174" y="123"/>
                    </a:lnTo>
                    <a:lnTo>
                      <a:pt x="179" y="112"/>
                    </a:lnTo>
                    <a:lnTo>
                      <a:pt x="184" y="105"/>
                    </a:lnTo>
                    <a:lnTo>
                      <a:pt x="186" y="98"/>
                    </a:lnTo>
                    <a:lnTo>
                      <a:pt x="182" y="97"/>
                    </a:lnTo>
                    <a:lnTo>
                      <a:pt x="172" y="90"/>
                    </a:lnTo>
                    <a:lnTo>
                      <a:pt x="171" y="85"/>
                    </a:lnTo>
                    <a:lnTo>
                      <a:pt x="166" y="80"/>
                    </a:lnTo>
                    <a:lnTo>
                      <a:pt x="159" y="77"/>
                    </a:lnTo>
                    <a:lnTo>
                      <a:pt x="156" y="77"/>
                    </a:lnTo>
                    <a:lnTo>
                      <a:pt x="152" y="67"/>
                    </a:lnTo>
                    <a:lnTo>
                      <a:pt x="149" y="63"/>
                    </a:lnTo>
                    <a:lnTo>
                      <a:pt x="151" y="55"/>
                    </a:lnTo>
                    <a:lnTo>
                      <a:pt x="152" y="50"/>
                    </a:lnTo>
                    <a:lnTo>
                      <a:pt x="147" y="49"/>
                    </a:lnTo>
                    <a:lnTo>
                      <a:pt x="152" y="47"/>
                    </a:lnTo>
                    <a:lnTo>
                      <a:pt x="157" y="44"/>
                    </a:lnTo>
                    <a:lnTo>
                      <a:pt x="157" y="35"/>
                    </a:lnTo>
                    <a:lnTo>
                      <a:pt x="161" y="29"/>
                    </a:lnTo>
                    <a:lnTo>
                      <a:pt x="162" y="25"/>
                    </a:lnTo>
                    <a:lnTo>
                      <a:pt x="157" y="20"/>
                    </a:lnTo>
                    <a:lnTo>
                      <a:pt x="156" y="17"/>
                    </a:lnTo>
                    <a:lnTo>
                      <a:pt x="147" y="15"/>
                    </a:lnTo>
                    <a:lnTo>
                      <a:pt x="142" y="14"/>
                    </a:lnTo>
                    <a:lnTo>
                      <a:pt x="139" y="10"/>
                    </a:lnTo>
                    <a:lnTo>
                      <a:pt x="134" y="4"/>
                    </a:lnTo>
                    <a:lnTo>
                      <a:pt x="129" y="0"/>
                    </a:lnTo>
                    <a:lnTo>
                      <a:pt x="119" y="2"/>
                    </a:lnTo>
                    <a:lnTo>
                      <a:pt x="114" y="5"/>
                    </a:lnTo>
                    <a:lnTo>
                      <a:pt x="114" y="7"/>
                    </a:lnTo>
                    <a:lnTo>
                      <a:pt x="111" y="7"/>
                    </a:lnTo>
                    <a:lnTo>
                      <a:pt x="104" y="7"/>
                    </a:lnTo>
                    <a:lnTo>
                      <a:pt x="99" y="9"/>
                    </a:lnTo>
                    <a:lnTo>
                      <a:pt x="101" y="12"/>
                    </a:lnTo>
                    <a:lnTo>
                      <a:pt x="96" y="15"/>
                    </a:lnTo>
                    <a:lnTo>
                      <a:pt x="94" y="17"/>
                    </a:lnTo>
                    <a:lnTo>
                      <a:pt x="96" y="20"/>
                    </a:lnTo>
                    <a:lnTo>
                      <a:pt x="94" y="24"/>
                    </a:lnTo>
                    <a:lnTo>
                      <a:pt x="93" y="35"/>
                    </a:lnTo>
                    <a:lnTo>
                      <a:pt x="96" y="42"/>
                    </a:lnTo>
                    <a:lnTo>
                      <a:pt x="98" y="45"/>
                    </a:lnTo>
                    <a:lnTo>
                      <a:pt x="96" y="49"/>
                    </a:lnTo>
                    <a:lnTo>
                      <a:pt x="91" y="52"/>
                    </a:lnTo>
                    <a:lnTo>
                      <a:pt x="88" y="52"/>
                    </a:lnTo>
                    <a:lnTo>
                      <a:pt x="83" y="55"/>
                    </a:lnTo>
                    <a:lnTo>
                      <a:pt x="79" y="55"/>
                    </a:lnTo>
                    <a:lnTo>
                      <a:pt x="78" y="60"/>
                    </a:lnTo>
                    <a:lnTo>
                      <a:pt x="73" y="60"/>
                    </a:lnTo>
                    <a:lnTo>
                      <a:pt x="64" y="55"/>
                    </a:lnTo>
                    <a:lnTo>
                      <a:pt x="59" y="55"/>
                    </a:lnTo>
                    <a:lnTo>
                      <a:pt x="56" y="58"/>
                    </a:lnTo>
                    <a:lnTo>
                      <a:pt x="49" y="63"/>
                    </a:lnTo>
                    <a:lnTo>
                      <a:pt x="38" y="63"/>
                    </a:lnTo>
                    <a:lnTo>
                      <a:pt x="31" y="60"/>
                    </a:lnTo>
                    <a:lnTo>
                      <a:pt x="28" y="55"/>
                    </a:lnTo>
                    <a:lnTo>
                      <a:pt x="26" y="50"/>
                    </a:lnTo>
                    <a:lnTo>
                      <a:pt x="15" y="44"/>
                    </a:lnTo>
                    <a:lnTo>
                      <a:pt x="11" y="39"/>
                    </a:lnTo>
                    <a:lnTo>
                      <a:pt x="8" y="39"/>
                    </a:lnTo>
                    <a:lnTo>
                      <a:pt x="5" y="40"/>
                    </a:lnTo>
                    <a:lnTo>
                      <a:pt x="3" y="44"/>
                    </a:lnTo>
                    <a:lnTo>
                      <a:pt x="5" y="47"/>
                    </a:lnTo>
                    <a:lnTo>
                      <a:pt x="3" y="49"/>
                    </a:lnTo>
                    <a:lnTo>
                      <a:pt x="1" y="47"/>
                    </a:lnTo>
                    <a:lnTo>
                      <a:pt x="0" y="49"/>
                    </a:lnTo>
                    <a:lnTo>
                      <a:pt x="3" y="53"/>
                    </a:lnTo>
                    <a:lnTo>
                      <a:pt x="10" y="55"/>
                    </a:lnTo>
                    <a:lnTo>
                      <a:pt x="18" y="65"/>
                    </a:lnTo>
                    <a:lnTo>
                      <a:pt x="24" y="68"/>
                    </a:lnTo>
                    <a:lnTo>
                      <a:pt x="34" y="70"/>
                    </a:lnTo>
                    <a:lnTo>
                      <a:pt x="38" y="72"/>
                    </a:lnTo>
                    <a:lnTo>
                      <a:pt x="41" y="73"/>
                    </a:lnTo>
                    <a:lnTo>
                      <a:pt x="46" y="77"/>
                    </a:lnTo>
                    <a:lnTo>
                      <a:pt x="48" y="82"/>
                    </a:lnTo>
                    <a:lnTo>
                      <a:pt x="49" y="82"/>
                    </a:lnTo>
                    <a:lnTo>
                      <a:pt x="51" y="82"/>
                    </a:lnTo>
                    <a:lnTo>
                      <a:pt x="56" y="87"/>
                    </a:lnTo>
                    <a:lnTo>
                      <a:pt x="59" y="87"/>
                    </a:lnTo>
                    <a:lnTo>
                      <a:pt x="61" y="90"/>
                    </a:lnTo>
                    <a:lnTo>
                      <a:pt x="59" y="93"/>
                    </a:lnTo>
                    <a:lnTo>
                      <a:pt x="61" y="100"/>
                    </a:lnTo>
                    <a:lnTo>
                      <a:pt x="59" y="105"/>
                    </a:lnTo>
                    <a:lnTo>
                      <a:pt x="59" y="110"/>
                    </a:lnTo>
                    <a:lnTo>
                      <a:pt x="66" y="110"/>
                    </a:lnTo>
                    <a:lnTo>
                      <a:pt x="68" y="115"/>
                    </a:lnTo>
                    <a:lnTo>
                      <a:pt x="64" y="118"/>
                    </a:lnTo>
                    <a:lnTo>
                      <a:pt x="66" y="125"/>
                    </a:lnTo>
                    <a:lnTo>
                      <a:pt x="68" y="128"/>
                    </a:lnTo>
                    <a:lnTo>
                      <a:pt x="69" y="137"/>
                    </a:lnTo>
                    <a:lnTo>
                      <a:pt x="69" y="140"/>
                    </a:lnTo>
                    <a:lnTo>
                      <a:pt x="69" y="143"/>
                    </a:lnTo>
                    <a:lnTo>
                      <a:pt x="69" y="151"/>
                    </a:lnTo>
                    <a:lnTo>
                      <a:pt x="68" y="155"/>
                    </a:lnTo>
                    <a:lnTo>
                      <a:pt x="71" y="161"/>
                    </a:lnTo>
                    <a:lnTo>
                      <a:pt x="74" y="161"/>
                    </a:lnTo>
                    <a:lnTo>
                      <a:pt x="79" y="170"/>
                    </a:lnTo>
                    <a:lnTo>
                      <a:pt x="83" y="173"/>
                    </a:lnTo>
                    <a:lnTo>
                      <a:pt x="81" y="178"/>
                    </a:lnTo>
                    <a:lnTo>
                      <a:pt x="83" y="180"/>
                    </a:lnTo>
                    <a:lnTo>
                      <a:pt x="88" y="180"/>
                    </a:lnTo>
                    <a:lnTo>
                      <a:pt x="93" y="183"/>
                    </a:lnTo>
                    <a:lnTo>
                      <a:pt x="101" y="183"/>
                    </a:lnTo>
                    <a:lnTo>
                      <a:pt x="108" y="190"/>
                    </a:lnTo>
                    <a:lnTo>
                      <a:pt x="104" y="191"/>
                    </a:lnTo>
                    <a:lnTo>
                      <a:pt x="106" y="193"/>
                    </a:lnTo>
                    <a:lnTo>
                      <a:pt x="108" y="200"/>
                    </a:lnTo>
                    <a:lnTo>
                      <a:pt x="106" y="201"/>
                    </a:lnTo>
                    <a:lnTo>
                      <a:pt x="113" y="208"/>
                    </a:lnTo>
                    <a:lnTo>
                      <a:pt x="108" y="206"/>
                    </a:lnTo>
                    <a:lnTo>
                      <a:pt x="106" y="208"/>
                    </a:lnTo>
                    <a:lnTo>
                      <a:pt x="111" y="211"/>
                    </a:lnTo>
                    <a:lnTo>
                      <a:pt x="111" y="215"/>
                    </a:lnTo>
                    <a:lnTo>
                      <a:pt x="104" y="211"/>
                    </a:lnTo>
                    <a:lnTo>
                      <a:pt x="98" y="211"/>
                    </a:lnTo>
                    <a:lnTo>
                      <a:pt x="93" y="215"/>
                    </a:lnTo>
                    <a:lnTo>
                      <a:pt x="93" y="218"/>
                    </a:lnTo>
                    <a:lnTo>
                      <a:pt x="88" y="223"/>
                    </a:lnTo>
                    <a:lnTo>
                      <a:pt x="88" y="226"/>
                    </a:lnTo>
                    <a:lnTo>
                      <a:pt x="86" y="226"/>
                    </a:lnTo>
                    <a:lnTo>
                      <a:pt x="78" y="235"/>
                    </a:lnTo>
                    <a:lnTo>
                      <a:pt x="78" y="241"/>
                    </a:lnTo>
                    <a:lnTo>
                      <a:pt x="76" y="241"/>
                    </a:lnTo>
                    <a:lnTo>
                      <a:pt x="74" y="240"/>
                    </a:lnTo>
                    <a:lnTo>
                      <a:pt x="71" y="240"/>
                    </a:lnTo>
                    <a:lnTo>
                      <a:pt x="73" y="245"/>
                    </a:lnTo>
                    <a:lnTo>
                      <a:pt x="73" y="248"/>
                    </a:lnTo>
                    <a:lnTo>
                      <a:pt x="68" y="248"/>
                    </a:lnTo>
                    <a:lnTo>
                      <a:pt x="64" y="251"/>
                    </a:lnTo>
                    <a:lnTo>
                      <a:pt x="66" y="258"/>
                    </a:lnTo>
                    <a:lnTo>
                      <a:pt x="69" y="259"/>
                    </a:lnTo>
                    <a:lnTo>
                      <a:pt x="63" y="258"/>
                    </a:lnTo>
                    <a:lnTo>
                      <a:pt x="61" y="256"/>
                    </a:lnTo>
                    <a:lnTo>
                      <a:pt x="58" y="256"/>
                    </a:lnTo>
                    <a:lnTo>
                      <a:pt x="56" y="261"/>
                    </a:lnTo>
                    <a:lnTo>
                      <a:pt x="58" y="264"/>
                    </a:lnTo>
                    <a:lnTo>
                      <a:pt x="54" y="263"/>
                    </a:lnTo>
                    <a:lnTo>
                      <a:pt x="53" y="264"/>
                    </a:lnTo>
                    <a:lnTo>
                      <a:pt x="56" y="266"/>
                    </a:lnTo>
                    <a:lnTo>
                      <a:pt x="56" y="269"/>
                    </a:lnTo>
                    <a:lnTo>
                      <a:pt x="53" y="271"/>
                    </a:lnTo>
                    <a:lnTo>
                      <a:pt x="51" y="274"/>
                    </a:lnTo>
                    <a:lnTo>
                      <a:pt x="48" y="276"/>
                    </a:lnTo>
                    <a:lnTo>
                      <a:pt x="44" y="276"/>
                    </a:lnTo>
                    <a:lnTo>
                      <a:pt x="44" y="274"/>
                    </a:lnTo>
                    <a:lnTo>
                      <a:pt x="41" y="273"/>
                    </a:lnTo>
                    <a:lnTo>
                      <a:pt x="38" y="274"/>
                    </a:lnTo>
                    <a:lnTo>
                      <a:pt x="39" y="278"/>
                    </a:lnTo>
                    <a:lnTo>
                      <a:pt x="36" y="279"/>
                    </a:lnTo>
                    <a:lnTo>
                      <a:pt x="38" y="284"/>
                    </a:lnTo>
                    <a:lnTo>
                      <a:pt x="36" y="288"/>
                    </a:lnTo>
                    <a:lnTo>
                      <a:pt x="34" y="289"/>
                    </a:lnTo>
                    <a:lnTo>
                      <a:pt x="31" y="293"/>
                    </a:lnTo>
                    <a:lnTo>
                      <a:pt x="34" y="296"/>
                    </a:lnTo>
                    <a:lnTo>
                      <a:pt x="34" y="298"/>
                    </a:lnTo>
                    <a:lnTo>
                      <a:pt x="33" y="301"/>
                    </a:lnTo>
                    <a:lnTo>
                      <a:pt x="34" y="304"/>
                    </a:lnTo>
                    <a:lnTo>
                      <a:pt x="38" y="303"/>
                    </a:lnTo>
                    <a:lnTo>
                      <a:pt x="39" y="306"/>
                    </a:lnTo>
                    <a:lnTo>
                      <a:pt x="39" y="311"/>
                    </a:lnTo>
                    <a:lnTo>
                      <a:pt x="38" y="313"/>
                    </a:lnTo>
                    <a:lnTo>
                      <a:pt x="39" y="318"/>
                    </a:lnTo>
                    <a:lnTo>
                      <a:pt x="38" y="319"/>
                    </a:lnTo>
                    <a:lnTo>
                      <a:pt x="43" y="326"/>
                    </a:lnTo>
                    <a:lnTo>
                      <a:pt x="46" y="328"/>
                    </a:lnTo>
                    <a:lnTo>
                      <a:pt x="44" y="331"/>
                    </a:lnTo>
                    <a:lnTo>
                      <a:pt x="48" y="336"/>
                    </a:lnTo>
                    <a:lnTo>
                      <a:pt x="44" y="338"/>
                    </a:lnTo>
                    <a:lnTo>
                      <a:pt x="44" y="344"/>
                    </a:lnTo>
                    <a:lnTo>
                      <a:pt x="43" y="346"/>
                    </a:lnTo>
                    <a:lnTo>
                      <a:pt x="43" y="356"/>
                    </a:lnTo>
                    <a:lnTo>
                      <a:pt x="46" y="359"/>
                    </a:lnTo>
                    <a:lnTo>
                      <a:pt x="43" y="362"/>
                    </a:lnTo>
                    <a:lnTo>
                      <a:pt x="43" y="366"/>
                    </a:lnTo>
                    <a:lnTo>
                      <a:pt x="44" y="369"/>
                    </a:lnTo>
                    <a:lnTo>
                      <a:pt x="51" y="366"/>
                    </a:lnTo>
                    <a:lnTo>
                      <a:pt x="54" y="367"/>
                    </a:lnTo>
                    <a:lnTo>
                      <a:pt x="54" y="366"/>
                    </a:lnTo>
                    <a:lnTo>
                      <a:pt x="61" y="371"/>
                    </a:lnTo>
                    <a:lnTo>
                      <a:pt x="64" y="371"/>
                    </a:lnTo>
                    <a:lnTo>
                      <a:pt x="68" y="372"/>
                    </a:lnTo>
                    <a:lnTo>
                      <a:pt x="74" y="372"/>
                    </a:lnTo>
                    <a:lnTo>
                      <a:pt x="76" y="372"/>
                    </a:lnTo>
                    <a:lnTo>
                      <a:pt x="74" y="376"/>
                    </a:lnTo>
                    <a:lnTo>
                      <a:pt x="78" y="376"/>
                    </a:lnTo>
                    <a:lnTo>
                      <a:pt x="83" y="372"/>
                    </a:lnTo>
                    <a:lnTo>
                      <a:pt x="83" y="376"/>
                    </a:lnTo>
                    <a:lnTo>
                      <a:pt x="79" y="379"/>
                    </a:lnTo>
                    <a:lnTo>
                      <a:pt x="86" y="387"/>
                    </a:lnTo>
                    <a:lnTo>
                      <a:pt x="88" y="389"/>
                    </a:lnTo>
                    <a:lnTo>
                      <a:pt x="86" y="394"/>
                    </a:lnTo>
                    <a:lnTo>
                      <a:pt x="88" y="394"/>
                    </a:lnTo>
                    <a:lnTo>
                      <a:pt x="89" y="389"/>
                    </a:lnTo>
                    <a:lnTo>
                      <a:pt x="93" y="387"/>
                    </a:lnTo>
                    <a:lnTo>
                      <a:pt x="93" y="389"/>
                    </a:lnTo>
                    <a:lnTo>
                      <a:pt x="98" y="387"/>
                    </a:lnTo>
                    <a:lnTo>
                      <a:pt x="101" y="387"/>
                    </a:lnTo>
                    <a:lnTo>
                      <a:pt x="109" y="382"/>
                    </a:lnTo>
                    <a:lnTo>
                      <a:pt x="113" y="382"/>
                    </a:lnTo>
                    <a:lnTo>
                      <a:pt x="122" y="377"/>
                    </a:lnTo>
                    <a:lnTo>
                      <a:pt x="122" y="374"/>
                    </a:lnTo>
                    <a:lnTo>
                      <a:pt x="129" y="376"/>
                    </a:lnTo>
                    <a:lnTo>
                      <a:pt x="134" y="376"/>
                    </a:lnTo>
                    <a:lnTo>
                      <a:pt x="137" y="371"/>
                    </a:lnTo>
                    <a:lnTo>
                      <a:pt x="139" y="372"/>
                    </a:lnTo>
                    <a:lnTo>
                      <a:pt x="136" y="376"/>
                    </a:lnTo>
                    <a:lnTo>
                      <a:pt x="139" y="377"/>
                    </a:lnTo>
                    <a:lnTo>
                      <a:pt x="141" y="372"/>
                    </a:lnTo>
                    <a:lnTo>
                      <a:pt x="144" y="372"/>
                    </a:lnTo>
                    <a:lnTo>
                      <a:pt x="142" y="367"/>
                    </a:lnTo>
                    <a:lnTo>
                      <a:pt x="144" y="366"/>
                    </a:lnTo>
                    <a:lnTo>
                      <a:pt x="146" y="371"/>
                    </a:lnTo>
                    <a:lnTo>
                      <a:pt x="149" y="371"/>
                    </a:lnTo>
                    <a:lnTo>
                      <a:pt x="149" y="367"/>
                    </a:lnTo>
                    <a:lnTo>
                      <a:pt x="152" y="372"/>
                    </a:lnTo>
                    <a:lnTo>
                      <a:pt x="156" y="371"/>
                    </a:lnTo>
                    <a:lnTo>
                      <a:pt x="156" y="369"/>
                    </a:lnTo>
                    <a:lnTo>
                      <a:pt x="159" y="369"/>
                    </a:lnTo>
                    <a:lnTo>
                      <a:pt x="159" y="371"/>
                    </a:lnTo>
                    <a:lnTo>
                      <a:pt x="162" y="369"/>
                    </a:lnTo>
                    <a:lnTo>
                      <a:pt x="169" y="367"/>
                    </a:lnTo>
                    <a:lnTo>
                      <a:pt x="172" y="371"/>
                    </a:lnTo>
                    <a:lnTo>
                      <a:pt x="181" y="369"/>
                    </a:lnTo>
                    <a:lnTo>
                      <a:pt x="181" y="367"/>
                    </a:lnTo>
                    <a:lnTo>
                      <a:pt x="179" y="366"/>
                    </a:lnTo>
                    <a:lnTo>
                      <a:pt x="181" y="364"/>
                    </a:lnTo>
                    <a:lnTo>
                      <a:pt x="184" y="366"/>
                    </a:lnTo>
                    <a:lnTo>
                      <a:pt x="184" y="367"/>
                    </a:lnTo>
                    <a:lnTo>
                      <a:pt x="189" y="369"/>
                    </a:lnTo>
                    <a:lnTo>
                      <a:pt x="189" y="369"/>
                    </a:lnTo>
                    <a:lnTo>
                      <a:pt x="192" y="366"/>
                    </a:lnTo>
                    <a:lnTo>
                      <a:pt x="192" y="366"/>
                    </a:lnTo>
                    <a:close/>
                    <a:moveTo>
                      <a:pt x="101" y="206"/>
                    </a:moveTo>
                    <a:lnTo>
                      <a:pt x="99" y="208"/>
                    </a:lnTo>
                    <a:lnTo>
                      <a:pt x="94" y="208"/>
                    </a:lnTo>
                    <a:lnTo>
                      <a:pt x="91" y="203"/>
                    </a:lnTo>
                    <a:lnTo>
                      <a:pt x="96" y="200"/>
                    </a:lnTo>
                    <a:lnTo>
                      <a:pt x="104" y="201"/>
                    </a:lnTo>
                    <a:lnTo>
                      <a:pt x="103" y="203"/>
                    </a:lnTo>
                    <a:lnTo>
                      <a:pt x="99" y="203"/>
                    </a:lnTo>
                    <a:lnTo>
                      <a:pt x="101" y="206"/>
                    </a:lnTo>
                    <a:lnTo>
                      <a:pt x="101" y="206"/>
                    </a:lnTo>
                    <a:close/>
                    <a:moveTo>
                      <a:pt x="33" y="268"/>
                    </a:moveTo>
                    <a:lnTo>
                      <a:pt x="33" y="264"/>
                    </a:lnTo>
                    <a:lnTo>
                      <a:pt x="36" y="268"/>
                    </a:lnTo>
                    <a:lnTo>
                      <a:pt x="34" y="269"/>
                    </a:lnTo>
                    <a:lnTo>
                      <a:pt x="33" y="268"/>
                    </a:lnTo>
                    <a:lnTo>
                      <a:pt x="33" y="268"/>
                    </a:lnTo>
                    <a:close/>
                    <a:moveTo>
                      <a:pt x="31" y="271"/>
                    </a:moveTo>
                    <a:lnTo>
                      <a:pt x="33" y="273"/>
                    </a:lnTo>
                    <a:lnTo>
                      <a:pt x="36" y="271"/>
                    </a:lnTo>
                    <a:lnTo>
                      <a:pt x="36" y="274"/>
                    </a:lnTo>
                    <a:lnTo>
                      <a:pt x="31" y="278"/>
                    </a:lnTo>
                    <a:lnTo>
                      <a:pt x="29" y="274"/>
                    </a:lnTo>
                    <a:lnTo>
                      <a:pt x="31" y="271"/>
                    </a:lnTo>
                    <a:lnTo>
                      <a:pt x="31" y="271"/>
                    </a:lnTo>
                    <a:close/>
                    <a:moveTo>
                      <a:pt x="81" y="386"/>
                    </a:moveTo>
                    <a:lnTo>
                      <a:pt x="83" y="389"/>
                    </a:lnTo>
                    <a:lnTo>
                      <a:pt x="79" y="391"/>
                    </a:lnTo>
                    <a:lnTo>
                      <a:pt x="78" y="389"/>
                    </a:lnTo>
                    <a:lnTo>
                      <a:pt x="79" y="387"/>
                    </a:lnTo>
                    <a:lnTo>
                      <a:pt x="81" y="386"/>
                    </a:lnTo>
                    <a:lnTo>
                      <a:pt x="81" y="386"/>
                    </a:lnTo>
                    <a:close/>
                    <a:moveTo>
                      <a:pt x="74" y="381"/>
                    </a:moveTo>
                    <a:lnTo>
                      <a:pt x="74" y="381"/>
                    </a:lnTo>
                    <a:lnTo>
                      <a:pt x="76" y="384"/>
                    </a:lnTo>
                    <a:lnTo>
                      <a:pt x="74" y="384"/>
                    </a:lnTo>
                    <a:lnTo>
                      <a:pt x="74" y="381"/>
                    </a:lnTo>
                    <a:lnTo>
                      <a:pt x="74" y="381"/>
                    </a:lnTo>
                    <a:close/>
                    <a:moveTo>
                      <a:pt x="64" y="377"/>
                    </a:moveTo>
                    <a:lnTo>
                      <a:pt x="73" y="376"/>
                    </a:lnTo>
                    <a:lnTo>
                      <a:pt x="71" y="377"/>
                    </a:lnTo>
                    <a:lnTo>
                      <a:pt x="68" y="381"/>
                    </a:lnTo>
                    <a:lnTo>
                      <a:pt x="64" y="379"/>
                    </a:lnTo>
                    <a:lnTo>
                      <a:pt x="64" y="377"/>
                    </a:lnTo>
                    <a:lnTo>
                      <a:pt x="64" y="377"/>
                    </a:lnTo>
                    <a:close/>
                    <a:moveTo>
                      <a:pt x="54" y="369"/>
                    </a:moveTo>
                    <a:lnTo>
                      <a:pt x="59" y="372"/>
                    </a:lnTo>
                    <a:lnTo>
                      <a:pt x="56" y="376"/>
                    </a:lnTo>
                    <a:lnTo>
                      <a:pt x="54" y="372"/>
                    </a:lnTo>
                    <a:lnTo>
                      <a:pt x="54" y="369"/>
                    </a:lnTo>
                    <a:lnTo>
                      <a:pt x="54" y="369"/>
                    </a:lnTo>
                    <a:close/>
                    <a:moveTo>
                      <a:pt x="44" y="371"/>
                    </a:moveTo>
                    <a:lnTo>
                      <a:pt x="48" y="372"/>
                    </a:lnTo>
                    <a:lnTo>
                      <a:pt x="46" y="372"/>
                    </a:lnTo>
                    <a:lnTo>
                      <a:pt x="46" y="372"/>
                    </a:lnTo>
                    <a:lnTo>
                      <a:pt x="44" y="371"/>
                    </a:lnTo>
                    <a:lnTo>
                      <a:pt x="44" y="371"/>
                    </a:lnTo>
                    <a:close/>
                    <a:moveTo>
                      <a:pt x="11" y="377"/>
                    </a:moveTo>
                    <a:lnTo>
                      <a:pt x="18" y="379"/>
                    </a:lnTo>
                    <a:lnTo>
                      <a:pt x="18" y="377"/>
                    </a:lnTo>
                    <a:lnTo>
                      <a:pt x="15" y="376"/>
                    </a:lnTo>
                    <a:lnTo>
                      <a:pt x="15" y="372"/>
                    </a:lnTo>
                    <a:lnTo>
                      <a:pt x="18" y="371"/>
                    </a:lnTo>
                    <a:lnTo>
                      <a:pt x="24" y="376"/>
                    </a:lnTo>
                    <a:lnTo>
                      <a:pt x="24" y="379"/>
                    </a:lnTo>
                    <a:lnTo>
                      <a:pt x="21" y="379"/>
                    </a:lnTo>
                    <a:lnTo>
                      <a:pt x="19" y="381"/>
                    </a:lnTo>
                    <a:lnTo>
                      <a:pt x="23" y="384"/>
                    </a:lnTo>
                    <a:lnTo>
                      <a:pt x="26" y="384"/>
                    </a:lnTo>
                    <a:lnTo>
                      <a:pt x="28" y="387"/>
                    </a:lnTo>
                    <a:lnTo>
                      <a:pt x="24" y="389"/>
                    </a:lnTo>
                    <a:lnTo>
                      <a:pt x="19" y="386"/>
                    </a:lnTo>
                    <a:lnTo>
                      <a:pt x="15" y="384"/>
                    </a:lnTo>
                    <a:lnTo>
                      <a:pt x="13" y="382"/>
                    </a:lnTo>
                    <a:lnTo>
                      <a:pt x="10" y="379"/>
                    </a:lnTo>
                    <a:lnTo>
                      <a:pt x="11" y="377"/>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98" name="Freeform 36"/>
              <p:cNvSpPr>
                <a:spLocks noEditPoints="1"/>
              </p:cNvSpPr>
              <p:nvPr/>
            </p:nvSpPr>
            <p:spPr bwMode="auto">
              <a:xfrm>
                <a:off x="6656891" y="2487373"/>
                <a:ext cx="68496" cy="41504"/>
              </a:xfrm>
              <a:custGeom>
                <a:avLst/>
                <a:gdLst/>
                <a:ahLst/>
                <a:cxnLst>
                  <a:cxn ang="0">
                    <a:pos x="126" y="72"/>
                  </a:cxn>
                  <a:cxn ang="0">
                    <a:pos x="128" y="65"/>
                  </a:cxn>
                  <a:cxn ang="0">
                    <a:pos x="118" y="42"/>
                  </a:cxn>
                  <a:cxn ang="0">
                    <a:pos x="121" y="25"/>
                  </a:cxn>
                  <a:cxn ang="0">
                    <a:pos x="128" y="14"/>
                  </a:cxn>
                  <a:cxn ang="0">
                    <a:pos x="128" y="12"/>
                  </a:cxn>
                  <a:cxn ang="0">
                    <a:pos x="125" y="10"/>
                  </a:cxn>
                  <a:cxn ang="0">
                    <a:pos x="96" y="5"/>
                  </a:cxn>
                  <a:cxn ang="0">
                    <a:pos x="83" y="2"/>
                  </a:cxn>
                  <a:cxn ang="0">
                    <a:pos x="75" y="0"/>
                  </a:cxn>
                  <a:cxn ang="0">
                    <a:pos x="71" y="2"/>
                  </a:cxn>
                  <a:cxn ang="0">
                    <a:pos x="73" y="7"/>
                  </a:cxn>
                  <a:cxn ang="0">
                    <a:pos x="66" y="7"/>
                  </a:cxn>
                  <a:cxn ang="0">
                    <a:pos x="56" y="5"/>
                  </a:cxn>
                  <a:cxn ang="0">
                    <a:pos x="51" y="9"/>
                  </a:cxn>
                  <a:cxn ang="0">
                    <a:pos x="45" y="14"/>
                  </a:cxn>
                  <a:cxn ang="0">
                    <a:pos x="35" y="17"/>
                  </a:cxn>
                  <a:cxn ang="0">
                    <a:pos x="32" y="35"/>
                  </a:cxn>
                  <a:cxn ang="0">
                    <a:pos x="37" y="34"/>
                  </a:cxn>
                  <a:cxn ang="0">
                    <a:pos x="38" y="37"/>
                  </a:cxn>
                  <a:cxn ang="0">
                    <a:pos x="37" y="44"/>
                  </a:cxn>
                  <a:cxn ang="0">
                    <a:pos x="47" y="55"/>
                  </a:cxn>
                  <a:cxn ang="0">
                    <a:pos x="50" y="50"/>
                  </a:cxn>
                  <a:cxn ang="0">
                    <a:pos x="56" y="50"/>
                  </a:cxn>
                  <a:cxn ang="0">
                    <a:pos x="53" y="63"/>
                  </a:cxn>
                  <a:cxn ang="0">
                    <a:pos x="63" y="58"/>
                  </a:cxn>
                  <a:cxn ang="0">
                    <a:pos x="75" y="62"/>
                  </a:cxn>
                  <a:cxn ang="0">
                    <a:pos x="80" y="58"/>
                  </a:cxn>
                  <a:cxn ang="0">
                    <a:pos x="85" y="63"/>
                  </a:cxn>
                  <a:cxn ang="0">
                    <a:pos x="96" y="68"/>
                  </a:cxn>
                  <a:cxn ang="0">
                    <a:pos x="103" y="75"/>
                  </a:cxn>
                  <a:cxn ang="0">
                    <a:pos x="115" y="77"/>
                  </a:cxn>
                  <a:cxn ang="0">
                    <a:pos x="121" y="77"/>
                  </a:cxn>
                  <a:cxn ang="0">
                    <a:pos x="28" y="25"/>
                  </a:cxn>
                  <a:cxn ang="0">
                    <a:pos x="25" y="29"/>
                  </a:cxn>
                  <a:cxn ang="0">
                    <a:pos x="23" y="27"/>
                  </a:cxn>
                  <a:cxn ang="0">
                    <a:pos x="12" y="32"/>
                  </a:cxn>
                  <a:cxn ang="0">
                    <a:pos x="5" y="34"/>
                  </a:cxn>
                  <a:cxn ang="0">
                    <a:pos x="10" y="30"/>
                  </a:cxn>
                  <a:cxn ang="0">
                    <a:pos x="13" y="25"/>
                  </a:cxn>
                  <a:cxn ang="0">
                    <a:pos x="18" y="29"/>
                  </a:cxn>
                  <a:cxn ang="0">
                    <a:pos x="23" y="32"/>
                  </a:cxn>
                  <a:cxn ang="0">
                    <a:pos x="17" y="34"/>
                  </a:cxn>
                  <a:cxn ang="0">
                    <a:pos x="15" y="37"/>
                  </a:cxn>
                  <a:cxn ang="0">
                    <a:pos x="23" y="37"/>
                  </a:cxn>
                  <a:cxn ang="0">
                    <a:pos x="32" y="42"/>
                  </a:cxn>
                  <a:cxn ang="0">
                    <a:pos x="25" y="40"/>
                  </a:cxn>
                  <a:cxn ang="0">
                    <a:pos x="3" y="65"/>
                  </a:cxn>
                  <a:cxn ang="0">
                    <a:pos x="8" y="62"/>
                  </a:cxn>
                  <a:cxn ang="0">
                    <a:pos x="12" y="53"/>
                  </a:cxn>
                  <a:cxn ang="0">
                    <a:pos x="22" y="50"/>
                  </a:cxn>
                  <a:cxn ang="0">
                    <a:pos x="27" y="47"/>
                  </a:cxn>
                  <a:cxn ang="0">
                    <a:pos x="27" y="45"/>
                  </a:cxn>
                  <a:cxn ang="0">
                    <a:pos x="22" y="40"/>
                  </a:cxn>
                  <a:cxn ang="0">
                    <a:pos x="12" y="40"/>
                  </a:cxn>
                  <a:cxn ang="0">
                    <a:pos x="8" y="42"/>
                  </a:cxn>
                  <a:cxn ang="0">
                    <a:pos x="5" y="44"/>
                  </a:cxn>
                  <a:cxn ang="0">
                    <a:pos x="2" y="44"/>
                  </a:cxn>
                  <a:cxn ang="0">
                    <a:pos x="3" y="45"/>
                  </a:cxn>
                  <a:cxn ang="0">
                    <a:pos x="0" y="50"/>
                  </a:cxn>
                  <a:cxn ang="0">
                    <a:pos x="3" y="53"/>
                  </a:cxn>
                  <a:cxn ang="0">
                    <a:pos x="7" y="60"/>
                  </a:cxn>
                  <a:cxn ang="0">
                    <a:pos x="3" y="65"/>
                  </a:cxn>
                </a:cxnLst>
                <a:rect l="0" t="0" r="r" b="b"/>
                <a:pathLst>
                  <a:path w="128" h="80">
                    <a:moveTo>
                      <a:pt x="121" y="77"/>
                    </a:moveTo>
                    <a:lnTo>
                      <a:pt x="126" y="72"/>
                    </a:lnTo>
                    <a:lnTo>
                      <a:pt x="125" y="68"/>
                    </a:lnTo>
                    <a:lnTo>
                      <a:pt x="128" y="65"/>
                    </a:lnTo>
                    <a:lnTo>
                      <a:pt x="128" y="60"/>
                    </a:lnTo>
                    <a:lnTo>
                      <a:pt x="118" y="42"/>
                    </a:lnTo>
                    <a:lnTo>
                      <a:pt x="120" y="27"/>
                    </a:lnTo>
                    <a:lnTo>
                      <a:pt x="121" y="25"/>
                    </a:lnTo>
                    <a:lnTo>
                      <a:pt x="123" y="19"/>
                    </a:lnTo>
                    <a:lnTo>
                      <a:pt x="128" y="14"/>
                    </a:lnTo>
                    <a:lnTo>
                      <a:pt x="128" y="12"/>
                    </a:lnTo>
                    <a:lnTo>
                      <a:pt x="128" y="12"/>
                    </a:lnTo>
                    <a:lnTo>
                      <a:pt x="126" y="9"/>
                    </a:lnTo>
                    <a:lnTo>
                      <a:pt x="125" y="10"/>
                    </a:lnTo>
                    <a:lnTo>
                      <a:pt x="106" y="10"/>
                    </a:lnTo>
                    <a:lnTo>
                      <a:pt x="96" y="5"/>
                    </a:lnTo>
                    <a:lnTo>
                      <a:pt x="88" y="5"/>
                    </a:lnTo>
                    <a:lnTo>
                      <a:pt x="83" y="2"/>
                    </a:lnTo>
                    <a:lnTo>
                      <a:pt x="80" y="4"/>
                    </a:lnTo>
                    <a:lnTo>
                      <a:pt x="75" y="0"/>
                    </a:lnTo>
                    <a:lnTo>
                      <a:pt x="73" y="2"/>
                    </a:lnTo>
                    <a:lnTo>
                      <a:pt x="71" y="2"/>
                    </a:lnTo>
                    <a:lnTo>
                      <a:pt x="71" y="4"/>
                    </a:lnTo>
                    <a:lnTo>
                      <a:pt x="73" y="7"/>
                    </a:lnTo>
                    <a:lnTo>
                      <a:pt x="70" y="9"/>
                    </a:lnTo>
                    <a:lnTo>
                      <a:pt x="66" y="7"/>
                    </a:lnTo>
                    <a:lnTo>
                      <a:pt x="58" y="7"/>
                    </a:lnTo>
                    <a:lnTo>
                      <a:pt x="56" y="5"/>
                    </a:lnTo>
                    <a:lnTo>
                      <a:pt x="55" y="10"/>
                    </a:lnTo>
                    <a:lnTo>
                      <a:pt x="51" y="9"/>
                    </a:lnTo>
                    <a:lnTo>
                      <a:pt x="47" y="10"/>
                    </a:lnTo>
                    <a:lnTo>
                      <a:pt x="45" y="14"/>
                    </a:lnTo>
                    <a:lnTo>
                      <a:pt x="43" y="14"/>
                    </a:lnTo>
                    <a:lnTo>
                      <a:pt x="35" y="17"/>
                    </a:lnTo>
                    <a:lnTo>
                      <a:pt x="32" y="20"/>
                    </a:lnTo>
                    <a:lnTo>
                      <a:pt x="32" y="35"/>
                    </a:lnTo>
                    <a:lnTo>
                      <a:pt x="35" y="35"/>
                    </a:lnTo>
                    <a:lnTo>
                      <a:pt x="37" y="34"/>
                    </a:lnTo>
                    <a:lnTo>
                      <a:pt x="42" y="34"/>
                    </a:lnTo>
                    <a:lnTo>
                      <a:pt x="38" y="37"/>
                    </a:lnTo>
                    <a:lnTo>
                      <a:pt x="35" y="37"/>
                    </a:lnTo>
                    <a:lnTo>
                      <a:pt x="37" y="44"/>
                    </a:lnTo>
                    <a:lnTo>
                      <a:pt x="40" y="49"/>
                    </a:lnTo>
                    <a:lnTo>
                      <a:pt x="47" y="55"/>
                    </a:lnTo>
                    <a:lnTo>
                      <a:pt x="50" y="53"/>
                    </a:lnTo>
                    <a:lnTo>
                      <a:pt x="50" y="50"/>
                    </a:lnTo>
                    <a:lnTo>
                      <a:pt x="55" y="47"/>
                    </a:lnTo>
                    <a:lnTo>
                      <a:pt x="56" y="50"/>
                    </a:lnTo>
                    <a:lnTo>
                      <a:pt x="53" y="62"/>
                    </a:lnTo>
                    <a:lnTo>
                      <a:pt x="53" y="63"/>
                    </a:lnTo>
                    <a:lnTo>
                      <a:pt x="56" y="63"/>
                    </a:lnTo>
                    <a:lnTo>
                      <a:pt x="63" y="58"/>
                    </a:lnTo>
                    <a:lnTo>
                      <a:pt x="70" y="58"/>
                    </a:lnTo>
                    <a:lnTo>
                      <a:pt x="75" y="62"/>
                    </a:lnTo>
                    <a:lnTo>
                      <a:pt x="78" y="62"/>
                    </a:lnTo>
                    <a:lnTo>
                      <a:pt x="80" y="58"/>
                    </a:lnTo>
                    <a:lnTo>
                      <a:pt x="83" y="60"/>
                    </a:lnTo>
                    <a:lnTo>
                      <a:pt x="85" y="63"/>
                    </a:lnTo>
                    <a:lnTo>
                      <a:pt x="88" y="63"/>
                    </a:lnTo>
                    <a:lnTo>
                      <a:pt x="96" y="68"/>
                    </a:lnTo>
                    <a:lnTo>
                      <a:pt x="98" y="73"/>
                    </a:lnTo>
                    <a:lnTo>
                      <a:pt x="103" y="75"/>
                    </a:lnTo>
                    <a:lnTo>
                      <a:pt x="106" y="80"/>
                    </a:lnTo>
                    <a:lnTo>
                      <a:pt x="115" y="77"/>
                    </a:lnTo>
                    <a:lnTo>
                      <a:pt x="121" y="77"/>
                    </a:lnTo>
                    <a:lnTo>
                      <a:pt x="121" y="77"/>
                    </a:lnTo>
                    <a:close/>
                    <a:moveTo>
                      <a:pt x="23" y="27"/>
                    </a:moveTo>
                    <a:lnTo>
                      <a:pt x="28" y="25"/>
                    </a:lnTo>
                    <a:lnTo>
                      <a:pt x="30" y="29"/>
                    </a:lnTo>
                    <a:lnTo>
                      <a:pt x="25" y="29"/>
                    </a:lnTo>
                    <a:lnTo>
                      <a:pt x="23" y="27"/>
                    </a:lnTo>
                    <a:lnTo>
                      <a:pt x="23" y="27"/>
                    </a:lnTo>
                    <a:close/>
                    <a:moveTo>
                      <a:pt x="15" y="37"/>
                    </a:moveTo>
                    <a:lnTo>
                      <a:pt x="12" y="32"/>
                    </a:lnTo>
                    <a:lnTo>
                      <a:pt x="8" y="32"/>
                    </a:lnTo>
                    <a:lnTo>
                      <a:pt x="5" y="34"/>
                    </a:lnTo>
                    <a:lnTo>
                      <a:pt x="2" y="34"/>
                    </a:lnTo>
                    <a:lnTo>
                      <a:pt x="10" y="30"/>
                    </a:lnTo>
                    <a:lnTo>
                      <a:pt x="12" y="27"/>
                    </a:lnTo>
                    <a:lnTo>
                      <a:pt x="13" y="25"/>
                    </a:lnTo>
                    <a:lnTo>
                      <a:pt x="15" y="25"/>
                    </a:lnTo>
                    <a:lnTo>
                      <a:pt x="18" y="29"/>
                    </a:lnTo>
                    <a:lnTo>
                      <a:pt x="22" y="29"/>
                    </a:lnTo>
                    <a:lnTo>
                      <a:pt x="23" y="32"/>
                    </a:lnTo>
                    <a:lnTo>
                      <a:pt x="22" y="32"/>
                    </a:lnTo>
                    <a:lnTo>
                      <a:pt x="17" y="34"/>
                    </a:lnTo>
                    <a:lnTo>
                      <a:pt x="15" y="37"/>
                    </a:lnTo>
                    <a:lnTo>
                      <a:pt x="15" y="37"/>
                    </a:lnTo>
                    <a:close/>
                    <a:moveTo>
                      <a:pt x="25" y="40"/>
                    </a:moveTo>
                    <a:lnTo>
                      <a:pt x="23" y="37"/>
                    </a:lnTo>
                    <a:lnTo>
                      <a:pt x="30" y="37"/>
                    </a:lnTo>
                    <a:lnTo>
                      <a:pt x="32" y="42"/>
                    </a:lnTo>
                    <a:lnTo>
                      <a:pt x="30" y="44"/>
                    </a:lnTo>
                    <a:lnTo>
                      <a:pt x="25" y="40"/>
                    </a:lnTo>
                    <a:lnTo>
                      <a:pt x="25" y="40"/>
                    </a:lnTo>
                    <a:close/>
                    <a:moveTo>
                      <a:pt x="3" y="65"/>
                    </a:moveTo>
                    <a:lnTo>
                      <a:pt x="5" y="65"/>
                    </a:lnTo>
                    <a:lnTo>
                      <a:pt x="8" y="62"/>
                    </a:lnTo>
                    <a:lnTo>
                      <a:pt x="8" y="60"/>
                    </a:lnTo>
                    <a:lnTo>
                      <a:pt x="12" y="53"/>
                    </a:lnTo>
                    <a:lnTo>
                      <a:pt x="18" y="53"/>
                    </a:lnTo>
                    <a:lnTo>
                      <a:pt x="22" y="50"/>
                    </a:lnTo>
                    <a:lnTo>
                      <a:pt x="23" y="47"/>
                    </a:lnTo>
                    <a:lnTo>
                      <a:pt x="27" y="47"/>
                    </a:lnTo>
                    <a:lnTo>
                      <a:pt x="28" y="47"/>
                    </a:lnTo>
                    <a:lnTo>
                      <a:pt x="27" y="45"/>
                    </a:lnTo>
                    <a:lnTo>
                      <a:pt x="25" y="44"/>
                    </a:lnTo>
                    <a:lnTo>
                      <a:pt x="22" y="40"/>
                    </a:lnTo>
                    <a:lnTo>
                      <a:pt x="13" y="40"/>
                    </a:lnTo>
                    <a:lnTo>
                      <a:pt x="12" y="40"/>
                    </a:lnTo>
                    <a:lnTo>
                      <a:pt x="10" y="42"/>
                    </a:lnTo>
                    <a:lnTo>
                      <a:pt x="8" y="42"/>
                    </a:lnTo>
                    <a:lnTo>
                      <a:pt x="5" y="45"/>
                    </a:lnTo>
                    <a:lnTo>
                      <a:pt x="5" y="44"/>
                    </a:lnTo>
                    <a:lnTo>
                      <a:pt x="2" y="42"/>
                    </a:lnTo>
                    <a:lnTo>
                      <a:pt x="2" y="44"/>
                    </a:lnTo>
                    <a:lnTo>
                      <a:pt x="0" y="45"/>
                    </a:lnTo>
                    <a:lnTo>
                      <a:pt x="3" y="45"/>
                    </a:lnTo>
                    <a:lnTo>
                      <a:pt x="3" y="49"/>
                    </a:lnTo>
                    <a:lnTo>
                      <a:pt x="0" y="50"/>
                    </a:lnTo>
                    <a:lnTo>
                      <a:pt x="0" y="52"/>
                    </a:lnTo>
                    <a:lnTo>
                      <a:pt x="3" y="53"/>
                    </a:lnTo>
                    <a:lnTo>
                      <a:pt x="8" y="57"/>
                    </a:lnTo>
                    <a:lnTo>
                      <a:pt x="7" y="60"/>
                    </a:lnTo>
                    <a:lnTo>
                      <a:pt x="5" y="60"/>
                    </a:lnTo>
                    <a:lnTo>
                      <a:pt x="3" y="6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99" name="Freeform 37"/>
              <p:cNvSpPr>
                <a:spLocks/>
              </p:cNvSpPr>
              <p:nvPr/>
            </p:nvSpPr>
            <p:spPr bwMode="auto">
              <a:xfrm>
                <a:off x="6649398" y="2517463"/>
                <a:ext cx="83479" cy="38391"/>
              </a:xfrm>
              <a:custGeom>
                <a:avLst/>
                <a:gdLst/>
                <a:ahLst/>
                <a:cxnLst>
                  <a:cxn ang="0">
                    <a:pos x="153" y="52"/>
                  </a:cxn>
                  <a:cxn ang="0">
                    <a:pos x="148" y="42"/>
                  </a:cxn>
                  <a:cxn ang="0">
                    <a:pos x="143" y="34"/>
                  </a:cxn>
                  <a:cxn ang="0">
                    <a:pos x="141" y="27"/>
                  </a:cxn>
                  <a:cxn ang="0">
                    <a:pos x="141" y="24"/>
                  </a:cxn>
                  <a:cxn ang="0">
                    <a:pos x="128" y="19"/>
                  </a:cxn>
                  <a:cxn ang="0">
                    <a:pos x="116" y="17"/>
                  </a:cxn>
                  <a:cxn ang="0">
                    <a:pos x="109" y="10"/>
                  </a:cxn>
                  <a:cxn ang="0">
                    <a:pos x="98" y="5"/>
                  </a:cxn>
                  <a:cxn ang="0">
                    <a:pos x="93" y="0"/>
                  </a:cxn>
                  <a:cxn ang="0">
                    <a:pos x="88" y="4"/>
                  </a:cxn>
                  <a:cxn ang="0">
                    <a:pos x="76" y="0"/>
                  </a:cxn>
                  <a:cxn ang="0">
                    <a:pos x="66" y="5"/>
                  </a:cxn>
                  <a:cxn ang="0">
                    <a:pos x="69" y="20"/>
                  </a:cxn>
                  <a:cxn ang="0">
                    <a:pos x="58" y="35"/>
                  </a:cxn>
                  <a:cxn ang="0">
                    <a:pos x="46" y="30"/>
                  </a:cxn>
                  <a:cxn ang="0">
                    <a:pos x="35" y="17"/>
                  </a:cxn>
                  <a:cxn ang="0">
                    <a:pos x="33" y="10"/>
                  </a:cxn>
                  <a:cxn ang="0">
                    <a:pos x="21" y="15"/>
                  </a:cxn>
                  <a:cxn ang="0">
                    <a:pos x="15" y="17"/>
                  </a:cxn>
                  <a:cxn ang="0">
                    <a:pos x="11" y="27"/>
                  </a:cxn>
                  <a:cxn ang="0">
                    <a:pos x="10" y="34"/>
                  </a:cxn>
                  <a:cxn ang="0">
                    <a:pos x="3" y="45"/>
                  </a:cxn>
                  <a:cxn ang="0">
                    <a:pos x="0" y="52"/>
                  </a:cxn>
                  <a:cxn ang="0">
                    <a:pos x="5" y="65"/>
                  </a:cxn>
                  <a:cxn ang="0">
                    <a:pos x="10" y="65"/>
                  </a:cxn>
                  <a:cxn ang="0">
                    <a:pos x="18" y="55"/>
                  </a:cxn>
                  <a:cxn ang="0">
                    <a:pos x="36" y="54"/>
                  </a:cxn>
                  <a:cxn ang="0">
                    <a:pos x="46" y="55"/>
                  </a:cxn>
                  <a:cxn ang="0">
                    <a:pos x="56" y="52"/>
                  </a:cxn>
                  <a:cxn ang="0">
                    <a:pos x="61" y="54"/>
                  </a:cxn>
                  <a:cxn ang="0">
                    <a:pos x="73" y="59"/>
                  </a:cxn>
                  <a:cxn ang="0">
                    <a:pos x="83" y="54"/>
                  </a:cxn>
                  <a:cxn ang="0">
                    <a:pos x="98" y="59"/>
                  </a:cxn>
                  <a:cxn ang="0">
                    <a:pos x="109" y="67"/>
                  </a:cxn>
                  <a:cxn ang="0">
                    <a:pos x="123" y="74"/>
                  </a:cxn>
                  <a:cxn ang="0">
                    <a:pos x="124" y="75"/>
                  </a:cxn>
                  <a:cxn ang="0">
                    <a:pos x="143" y="70"/>
                  </a:cxn>
                  <a:cxn ang="0">
                    <a:pos x="148" y="64"/>
                  </a:cxn>
                  <a:cxn ang="0">
                    <a:pos x="154" y="59"/>
                  </a:cxn>
                </a:cxnLst>
                <a:rect l="0" t="0" r="r" b="b"/>
                <a:pathLst>
                  <a:path w="154" h="75">
                    <a:moveTo>
                      <a:pt x="154" y="59"/>
                    </a:moveTo>
                    <a:lnTo>
                      <a:pt x="153" y="52"/>
                    </a:lnTo>
                    <a:lnTo>
                      <a:pt x="149" y="47"/>
                    </a:lnTo>
                    <a:lnTo>
                      <a:pt x="148" y="42"/>
                    </a:lnTo>
                    <a:lnTo>
                      <a:pt x="146" y="39"/>
                    </a:lnTo>
                    <a:lnTo>
                      <a:pt x="143" y="34"/>
                    </a:lnTo>
                    <a:lnTo>
                      <a:pt x="143" y="30"/>
                    </a:lnTo>
                    <a:lnTo>
                      <a:pt x="141" y="27"/>
                    </a:lnTo>
                    <a:lnTo>
                      <a:pt x="139" y="25"/>
                    </a:lnTo>
                    <a:lnTo>
                      <a:pt x="141" y="24"/>
                    </a:lnTo>
                    <a:lnTo>
                      <a:pt x="139" y="20"/>
                    </a:lnTo>
                    <a:lnTo>
                      <a:pt x="128" y="19"/>
                    </a:lnTo>
                    <a:lnTo>
                      <a:pt x="119" y="22"/>
                    </a:lnTo>
                    <a:lnTo>
                      <a:pt x="116" y="17"/>
                    </a:lnTo>
                    <a:lnTo>
                      <a:pt x="111" y="15"/>
                    </a:lnTo>
                    <a:lnTo>
                      <a:pt x="109" y="10"/>
                    </a:lnTo>
                    <a:lnTo>
                      <a:pt x="101" y="5"/>
                    </a:lnTo>
                    <a:lnTo>
                      <a:pt x="98" y="5"/>
                    </a:lnTo>
                    <a:lnTo>
                      <a:pt x="96" y="2"/>
                    </a:lnTo>
                    <a:lnTo>
                      <a:pt x="93" y="0"/>
                    </a:lnTo>
                    <a:lnTo>
                      <a:pt x="91" y="4"/>
                    </a:lnTo>
                    <a:lnTo>
                      <a:pt x="88" y="4"/>
                    </a:lnTo>
                    <a:lnTo>
                      <a:pt x="83" y="0"/>
                    </a:lnTo>
                    <a:lnTo>
                      <a:pt x="76" y="0"/>
                    </a:lnTo>
                    <a:lnTo>
                      <a:pt x="69" y="5"/>
                    </a:lnTo>
                    <a:lnTo>
                      <a:pt x="66" y="5"/>
                    </a:lnTo>
                    <a:lnTo>
                      <a:pt x="66" y="12"/>
                    </a:lnTo>
                    <a:lnTo>
                      <a:pt x="69" y="20"/>
                    </a:lnTo>
                    <a:lnTo>
                      <a:pt x="66" y="29"/>
                    </a:lnTo>
                    <a:lnTo>
                      <a:pt x="58" y="35"/>
                    </a:lnTo>
                    <a:lnTo>
                      <a:pt x="53" y="35"/>
                    </a:lnTo>
                    <a:lnTo>
                      <a:pt x="46" y="30"/>
                    </a:lnTo>
                    <a:lnTo>
                      <a:pt x="46" y="27"/>
                    </a:lnTo>
                    <a:lnTo>
                      <a:pt x="35" y="17"/>
                    </a:lnTo>
                    <a:lnTo>
                      <a:pt x="35" y="10"/>
                    </a:lnTo>
                    <a:lnTo>
                      <a:pt x="33" y="10"/>
                    </a:lnTo>
                    <a:lnTo>
                      <a:pt x="28" y="14"/>
                    </a:lnTo>
                    <a:lnTo>
                      <a:pt x="21" y="15"/>
                    </a:lnTo>
                    <a:lnTo>
                      <a:pt x="20" y="17"/>
                    </a:lnTo>
                    <a:lnTo>
                      <a:pt x="15" y="17"/>
                    </a:lnTo>
                    <a:lnTo>
                      <a:pt x="10" y="22"/>
                    </a:lnTo>
                    <a:lnTo>
                      <a:pt x="11" y="27"/>
                    </a:lnTo>
                    <a:lnTo>
                      <a:pt x="10" y="27"/>
                    </a:lnTo>
                    <a:lnTo>
                      <a:pt x="10" y="34"/>
                    </a:lnTo>
                    <a:lnTo>
                      <a:pt x="3" y="40"/>
                    </a:lnTo>
                    <a:lnTo>
                      <a:pt x="3" y="45"/>
                    </a:lnTo>
                    <a:lnTo>
                      <a:pt x="3" y="49"/>
                    </a:lnTo>
                    <a:lnTo>
                      <a:pt x="0" y="52"/>
                    </a:lnTo>
                    <a:lnTo>
                      <a:pt x="1" y="62"/>
                    </a:lnTo>
                    <a:lnTo>
                      <a:pt x="5" y="65"/>
                    </a:lnTo>
                    <a:lnTo>
                      <a:pt x="5" y="65"/>
                    </a:lnTo>
                    <a:lnTo>
                      <a:pt x="10" y="65"/>
                    </a:lnTo>
                    <a:lnTo>
                      <a:pt x="11" y="60"/>
                    </a:lnTo>
                    <a:lnTo>
                      <a:pt x="18" y="55"/>
                    </a:lnTo>
                    <a:lnTo>
                      <a:pt x="28" y="52"/>
                    </a:lnTo>
                    <a:lnTo>
                      <a:pt x="36" y="54"/>
                    </a:lnTo>
                    <a:lnTo>
                      <a:pt x="43" y="52"/>
                    </a:lnTo>
                    <a:lnTo>
                      <a:pt x="46" y="55"/>
                    </a:lnTo>
                    <a:lnTo>
                      <a:pt x="51" y="52"/>
                    </a:lnTo>
                    <a:lnTo>
                      <a:pt x="56" y="52"/>
                    </a:lnTo>
                    <a:lnTo>
                      <a:pt x="56" y="54"/>
                    </a:lnTo>
                    <a:lnTo>
                      <a:pt x="61" y="54"/>
                    </a:lnTo>
                    <a:lnTo>
                      <a:pt x="64" y="59"/>
                    </a:lnTo>
                    <a:lnTo>
                      <a:pt x="73" y="59"/>
                    </a:lnTo>
                    <a:lnTo>
                      <a:pt x="74" y="59"/>
                    </a:lnTo>
                    <a:lnTo>
                      <a:pt x="83" y="54"/>
                    </a:lnTo>
                    <a:lnTo>
                      <a:pt x="91" y="59"/>
                    </a:lnTo>
                    <a:lnTo>
                      <a:pt x="98" y="59"/>
                    </a:lnTo>
                    <a:lnTo>
                      <a:pt x="104" y="65"/>
                    </a:lnTo>
                    <a:lnTo>
                      <a:pt x="109" y="67"/>
                    </a:lnTo>
                    <a:lnTo>
                      <a:pt x="116" y="74"/>
                    </a:lnTo>
                    <a:lnTo>
                      <a:pt x="123" y="74"/>
                    </a:lnTo>
                    <a:lnTo>
                      <a:pt x="124" y="75"/>
                    </a:lnTo>
                    <a:lnTo>
                      <a:pt x="124" y="75"/>
                    </a:lnTo>
                    <a:lnTo>
                      <a:pt x="133" y="72"/>
                    </a:lnTo>
                    <a:lnTo>
                      <a:pt x="143" y="70"/>
                    </a:lnTo>
                    <a:lnTo>
                      <a:pt x="144" y="65"/>
                    </a:lnTo>
                    <a:lnTo>
                      <a:pt x="148" y="64"/>
                    </a:lnTo>
                    <a:lnTo>
                      <a:pt x="149" y="59"/>
                    </a:lnTo>
                    <a:lnTo>
                      <a:pt x="154" y="59"/>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00" name="Freeform 38"/>
              <p:cNvSpPr>
                <a:spLocks/>
              </p:cNvSpPr>
              <p:nvPr/>
            </p:nvSpPr>
            <p:spPr bwMode="auto">
              <a:xfrm>
                <a:off x="6652610" y="2543403"/>
                <a:ext cx="64215" cy="41504"/>
              </a:xfrm>
              <a:custGeom>
                <a:avLst/>
                <a:gdLst/>
                <a:ahLst/>
                <a:cxnLst>
                  <a:cxn ang="0">
                    <a:pos x="38" y="56"/>
                  </a:cxn>
                  <a:cxn ang="0">
                    <a:pos x="38" y="50"/>
                  </a:cxn>
                  <a:cxn ang="0">
                    <a:pos x="41" y="46"/>
                  </a:cxn>
                  <a:cxn ang="0">
                    <a:pos x="38" y="43"/>
                  </a:cxn>
                  <a:cxn ang="0">
                    <a:pos x="35" y="43"/>
                  </a:cxn>
                  <a:cxn ang="0">
                    <a:pos x="35" y="38"/>
                  </a:cxn>
                  <a:cxn ang="0">
                    <a:pos x="31" y="37"/>
                  </a:cxn>
                  <a:cxn ang="0">
                    <a:pos x="23" y="40"/>
                  </a:cxn>
                  <a:cxn ang="0">
                    <a:pos x="16" y="37"/>
                  </a:cxn>
                  <a:cxn ang="0">
                    <a:pos x="10" y="28"/>
                  </a:cxn>
                  <a:cxn ang="0">
                    <a:pos x="1" y="30"/>
                  </a:cxn>
                  <a:cxn ang="0">
                    <a:pos x="0" y="30"/>
                  </a:cxn>
                  <a:cxn ang="0">
                    <a:pos x="1" y="27"/>
                  </a:cxn>
                  <a:cxn ang="0">
                    <a:pos x="0" y="20"/>
                  </a:cxn>
                  <a:cxn ang="0">
                    <a:pos x="0" y="13"/>
                  </a:cxn>
                  <a:cxn ang="0">
                    <a:pos x="5" y="13"/>
                  </a:cxn>
                  <a:cxn ang="0">
                    <a:pos x="6" y="8"/>
                  </a:cxn>
                  <a:cxn ang="0">
                    <a:pos x="13" y="3"/>
                  </a:cxn>
                  <a:cxn ang="0">
                    <a:pos x="23" y="0"/>
                  </a:cxn>
                  <a:cxn ang="0">
                    <a:pos x="31" y="2"/>
                  </a:cxn>
                  <a:cxn ang="0">
                    <a:pos x="38" y="0"/>
                  </a:cxn>
                  <a:cxn ang="0">
                    <a:pos x="41" y="3"/>
                  </a:cxn>
                  <a:cxn ang="0">
                    <a:pos x="46" y="0"/>
                  </a:cxn>
                  <a:cxn ang="0">
                    <a:pos x="51" y="0"/>
                  </a:cxn>
                  <a:cxn ang="0">
                    <a:pos x="51" y="2"/>
                  </a:cxn>
                  <a:cxn ang="0">
                    <a:pos x="56" y="2"/>
                  </a:cxn>
                  <a:cxn ang="0">
                    <a:pos x="59" y="7"/>
                  </a:cxn>
                  <a:cxn ang="0">
                    <a:pos x="68" y="7"/>
                  </a:cxn>
                  <a:cxn ang="0">
                    <a:pos x="69" y="7"/>
                  </a:cxn>
                  <a:cxn ang="0">
                    <a:pos x="78" y="2"/>
                  </a:cxn>
                  <a:cxn ang="0">
                    <a:pos x="86" y="7"/>
                  </a:cxn>
                  <a:cxn ang="0">
                    <a:pos x="93" y="7"/>
                  </a:cxn>
                  <a:cxn ang="0">
                    <a:pos x="99" y="13"/>
                  </a:cxn>
                  <a:cxn ang="0">
                    <a:pos x="104" y="15"/>
                  </a:cxn>
                  <a:cxn ang="0">
                    <a:pos x="111" y="22"/>
                  </a:cxn>
                  <a:cxn ang="0">
                    <a:pos x="118" y="22"/>
                  </a:cxn>
                  <a:cxn ang="0">
                    <a:pos x="119" y="23"/>
                  </a:cxn>
                  <a:cxn ang="0">
                    <a:pos x="114" y="30"/>
                  </a:cxn>
                  <a:cxn ang="0">
                    <a:pos x="118" y="32"/>
                  </a:cxn>
                  <a:cxn ang="0">
                    <a:pos x="118" y="37"/>
                  </a:cxn>
                  <a:cxn ang="0">
                    <a:pos x="109" y="40"/>
                  </a:cxn>
                  <a:cxn ang="0">
                    <a:pos x="106" y="46"/>
                  </a:cxn>
                  <a:cxn ang="0">
                    <a:pos x="101" y="48"/>
                  </a:cxn>
                  <a:cxn ang="0">
                    <a:pos x="101" y="55"/>
                  </a:cxn>
                  <a:cxn ang="0">
                    <a:pos x="106" y="56"/>
                  </a:cxn>
                  <a:cxn ang="0">
                    <a:pos x="106" y="61"/>
                  </a:cxn>
                  <a:cxn ang="0">
                    <a:pos x="101" y="61"/>
                  </a:cxn>
                  <a:cxn ang="0">
                    <a:pos x="99" y="60"/>
                  </a:cxn>
                  <a:cxn ang="0">
                    <a:pos x="96" y="60"/>
                  </a:cxn>
                  <a:cxn ang="0">
                    <a:pos x="93" y="66"/>
                  </a:cxn>
                  <a:cxn ang="0">
                    <a:pos x="86" y="66"/>
                  </a:cxn>
                  <a:cxn ang="0">
                    <a:pos x="88" y="73"/>
                  </a:cxn>
                  <a:cxn ang="0">
                    <a:pos x="84" y="73"/>
                  </a:cxn>
                  <a:cxn ang="0">
                    <a:pos x="78" y="76"/>
                  </a:cxn>
                  <a:cxn ang="0">
                    <a:pos x="71" y="73"/>
                  </a:cxn>
                  <a:cxn ang="0">
                    <a:pos x="63" y="75"/>
                  </a:cxn>
                  <a:cxn ang="0">
                    <a:pos x="58" y="78"/>
                  </a:cxn>
                  <a:cxn ang="0">
                    <a:pos x="55" y="75"/>
                  </a:cxn>
                  <a:cxn ang="0">
                    <a:pos x="55" y="70"/>
                  </a:cxn>
                  <a:cxn ang="0">
                    <a:pos x="53" y="61"/>
                  </a:cxn>
                  <a:cxn ang="0">
                    <a:pos x="50" y="61"/>
                  </a:cxn>
                  <a:cxn ang="0">
                    <a:pos x="43" y="56"/>
                  </a:cxn>
                  <a:cxn ang="0">
                    <a:pos x="38" y="56"/>
                  </a:cxn>
                </a:cxnLst>
                <a:rect l="0" t="0" r="r" b="b"/>
                <a:pathLst>
                  <a:path w="119" h="78">
                    <a:moveTo>
                      <a:pt x="38" y="56"/>
                    </a:moveTo>
                    <a:lnTo>
                      <a:pt x="38" y="50"/>
                    </a:lnTo>
                    <a:lnTo>
                      <a:pt x="41" y="46"/>
                    </a:lnTo>
                    <a:lnTo>
                      <a:pt x="38" y="43"/>
                    </a:lnTo>
                    <a:lnTo>
                      <a:pt x="35" y="43"/>
                    </a:lnTo>
                    <a:lnTo>
                      <a:pt x="35" y="38"/>
                    </a:lnTo>
                    <a:lnTo>
                      <a:pt x="31" y="37"/>
                    </a:lnTo>
                    <a:lnTo>
                      <a:pt x="23" y="40"/>
                    </a:lnTo>
                    <a:lnTo>
                      <a:pt x="16" y="37"/>
                    </a:lnTo>
                    <a:lnTo>
                      <a:pt x="10" y="28"/>
                    </a:lnTo>
                    <a:lnTo>
                      <a:pt x="1" y="30"/>
                    </a:lnTo>
                    <a:lnTo>
                      <a:pt x="0" y="30"/>
                    </a:lnTo>
                    <a:lnTo>
                      <a:pt x="1" y="27"/>
                    </a:lnTo>
                    <a:lnTo>
                      <a:pt x="0" y="20"/>
                    </a:lnTo>
                    <a:lnTo>
                      <a:pt x="0" y="13"/>
                    </a:lnTo>
                    <a:lnTo>
                      <a:pt x="5" y="13"/>
                    </a:lnTo>
                    <a:lnTo>
                      <a:pt x="6" y="8"/>
                    </a:lnTo>
                    <a:lnTo>
                      <a:pt x="13" y="3"/>
                    </a:lnTo>
                    <a:lnTo>
                      <a:pt x="23" y="0"/>
                    </a:lnTo>
                    <a:lnTo>
                      <a:pt x="31" y="2"/>
                    </a:lnTo>
                    <a:lnTo>
                      <a:pt x="38" y="0"/>
                    </a:lnTo>
                    <a:lnTo>
                      <a:pt x="41" y="3"/>
                    </a:lnTo>
                    <a:lnTo>
                      <a:pt x="46" y="0"/>
                    </a:lnTo>
                    <a:lnTo>
                      <a:pt x="51" y="0"/>
                    </a:lnTo>
                    <a:lnTo>
                      <a:pt x="51" y="2"/>
                    </a:lnTo>
                    <a:lnTo>
                      <a:pt x="56" y="2"/>
                    </a:lnTo>
                    <a:lnTo>
                      <a:pt x="59" y="7"/>
                    </a:lnTo>
                    <a:lnTo>
                      <a:pt x="68" y="7"/>
                    </a:lnTo>
                    <a:lnTo>
                      <a:pt x="69" y="7"/>
                    </a:lnTo>
                    <a:lnTo>
                      <a:pt x="78" y="2"/>
                    </a:lnTo>
                    <a:lnTo>
                      <a:pt x="86" y="7"/>
                    </a:lnTo>
                    <a:lnTo>
                      <a:pt x="93" y="7"/>
                    </a:lnTo>
                    <a:lnTo>
                      <a:pt x="99" y="13"/>
                    </a:lnTo>
                    <a:lnTo>
                      <a:pt x="104" y="15"/>
                    </a:lnTo>
                    <a:lnTo>
                      <a:pt x="111" y="22"/>
                    </a:lnTo>
                    <a:lnTo>
                      <a:pt x="118" y="22"/>
                    </a:lnTo>
                    <a:lnTo>
                      <a:pt x="119" y="23"/>
                    </a:lnTo>
                    <a:lnTo>
                      <a:pt x="114" y="30"/>
                    </a:lnTo>
                    <a:lnTo>
                      <a:pt x="118" y="32"/>
                    </a:lnTo>
                    <a:lnTo>
                      <a:pt x="118" y="37"/>
                    </a:lnTo>
                    <a:lnTo>
                      <a:pt x="109" y="40"/>
                    </a:lnTo>
                    <a:lnTo>
                      <a:pt x="106" y="46"/>
                    </a:lnTo>
                    <a:lnTo>
                      <a:pt x="101" y="48"/>
                    </a:lnTo>
                    <a:lnTo>
                      <a:pt x="101" y="55"/>
                    </a:lnTo>
                    <a:lnTo>
                      <a:pt x="106" y="56"/>
                    </a:lnTo>
                    <a:lnTo>
                      <a:pt x="106" y="61"/>
                    </a:lnTo>
                    <a:lnTo>
                      <a:pt x="101" y="61"/>
                    </a:lnTo>
                    <a:lnTo>
                      <a:pt x="99" y="60"/>
                    </a:lnTo>
                    <a:lnTo>
                      <a:pt x="96" y="60"/>
                    </a:lnTo>
                    <a:lnTo>
                      <a:pt x="93" y="66"/>
                    </a:lnTo>
                    <a:lnTo>
                      <a:pt x="86" y="66"/>
                    </a:lnTo>
                    <a:lnTo>
                      <a:pt x="88" y="73"/>
                    </a:lnTo>
                    <a:lnTo>
                      <a:pt x="84" y="73"/>
                    </a:lnTo>
                    <a:lnTo>
                      <a:pt x="78" y="76"/>
                    </a:lnTo>
                    <a:lnTo>
                      <a:pt x="71" y="73"/>
                    </a:lnTo>
                    <a:lnTo>
                      <a:pt x="63" y="75"/>
                    </a:lnTo>
                    <a:lnTo>
                      <a:pt x="58" y="78"/>
                    </a:lnTo>
                    <a:lnTo>
                      <a:pt x="55" y="75"/>
                    </a:lnTo>
                    <a:lnTo>
                      <a:pt x="55" y="70"/>
                    </a:lnTo>
                    <a:lnTo>
                      <a:pt x="53" y="61"/>
                    </a:lnTo>
                    <a:lnTo>
                      <a:pt x="50" y="61"/>
                    </a:lnTo>
                    <a:lnTo>
                      <a:pt x="43" y="56"/>
                    </a:lnTo>
                    <a:lnTo>
                      <a:pt x="38" y="56"/>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01" name="Freeform 39"/>
              <p:cNvSpPr>
                <a:spLocks/>
              </p:cNvSpPr>
              <p:nvPr/>
            </p:nvSpPr>
            <p:spPr bwMode="auto">
              <a:xfrm>
                <a:off x="6683646" y="2546515"/>
                <a:ext cx="108095" cy="73669"/>
              </a:xfrm>
              <a:custGeom>
                <a:avLst/>
                <a:gdLst/>
                <a:ahLst/>
                <a:cxnLst>
                  <a:cxn ang="0">
                    <a:pos x="5" y="70"/>
                  </a:cxn>
                  <a:cxn ang="0">
                    <a:pos x="20" y="71"/>
                  </a:cxn>
                  <a:cxn ang="0">
                    <a:pos x="30" y="68"/>
                  </a:cxn>
                  <a:cxn ang="0">
                    <a:pos x="35" y="61"/>
                  </a:cxn>
                  <a:cxn ang="0">
                    <a:pos x="41" y="55"/>
                  </a:cxn>
                  <a:cxn ang="0">
                    <a:pos x="48" y="56"/>
                  </a:cxn>
                  <a:cxn ang="0">
                    <a:pos x="43" y="50"/>
                  </a:cxn>
                  <a:cxn ang="0">
                    <a:pos x="48" y="41"/>
                  </a:cxn>
                  <a:cxn ang="0">
                    <a:pos x="60" y="32"/>
                  </a:cxn>
                  <a:cxn ang="0">
                    <a:pos x="56" y="25"/>
                  </a:cxn>
                  <a:cxn ang="0">
                    <a:pos x="70" y="15"/>
                  </a:cxn>
                  <a:cxn ang="0">
                    <a:pos x="81" y="8"/>
                  </a:cxn>
                  <a:cxn ang="0">
                    <a:pos x="86" y="2"/>
                  </a:cxn>
                  <a:cxn ang="0">
                    <a:pos x="96" y="3"/>
                  </a:cxn>
                  <a:cxn ang="0">
                    <a:pos x="108" y="7"/>
                  </a:cxn>
                  <a:cxn ang="0">
                    <a:pos x="118" y="5"/>
                  </a:cxn>
                  <a:cxn ang="0">
                    <a:pos x="129" y="8"/>
                  </a:cxn>
                  <a:cxn ang="0">
                    <a:pos x="139" y="10"/>
                  </a:cxn>
                  <a:cxn ang="0">
                    <a:pos x="153" y="13"/>
                  </a:cxn>
                  <a:cxn ang="0">
                    <a:pos x="153" y="23"/>
                  </a:cxn>
                  <a:cxn ang="0">
                    <a:pos x="156" y="35"/>
                  </a:cxn>
                  <a:cxn ang="0">
                    <a:pos x="164" y="46"/>
                  </a:cxn>
                  <a:cxn ang="0">
                    <a:pos x="176" y="56"/>
                  </a:cxn>
                  <a:cxn ang="0">
                    <a:pos x="186" y="66"/>
                  </a:cxn>
                  <a:cxn ang="0">
                    <a:pos x="196" y="78"/>
                  </a:cxn>
                  <a:cxn ang="0">
                    <a:pos x="199" y="83"/>
                  </a:cxn>
                  <a:cxn ang="0">
                    <a:pos x="183" y="93"/>
                  </a:cxn>
                  <a:cxn ang="0">
                    <a:pos x="174" y="91"/>
                  </a:cxn>
                  <a:cxn ang="0">
                    <a:pos x="179" y="105"/>
                  </a:cxn>
                  <a:cxn ang="0">
                    <a:pos x="184" y="116"/>
                  </a:cxn>
                  <a:cxn ang="0">
                    <a:pos x="184" y="121"/>
                  </a:cxn>
                  <a:cxn ang="0">
                    <a:pos x="168" y="125"/>
                  </a:cxn>
                  <a:cxn ang="0">
                    <a:pos x="163" y="139"/>
                  </a:cxn>
                  <a:cxn ang="0">
                    <a:pos x="153" y="138"/>
                  </a:cxn>
                  <a:cxn ang="0">
                    <a:pos x="143" y="136"/>
                  </a:cxn>
                  <a:cxn ang="0">
                    <a:pos x="133" y="141"/>
                  </a:cxn>
                  <a:cxn ang="0">
                    <a:pos x="128" y="136"/>
                  </a:cxn>
                  <a:cxn ang="0">
                    <a:pos x="113" y="139"/>
                  </a:cxn>
                  <a:cxn ang="0">
                    <a:pos x="103" y="138"/>
                  </a:cxn>
                  <a:cxn ang="0">
                    <a:pos x="98" y="139"/>
                  </a:cxn>
                  <a:cxn ang="0">
                    <a:pos x="85" y="139"/>
                  </a:cxn>
                  <a:cxn ang="0">
                    <a:pos x="78" y="134"/>
                  </a:cxn>
                  <a:cxn ang="0">
                    <a:pos x="58" y="130"/>
                  </a:cxn>
                  <a:cxn ang="0">
                    <a:pos x="50" y="133"/>
                  </a:cxn>
                  <a:cxn ang="0">
                    <a:pos x="26" y="134"/>
                  </a:cxn>
                  <a:cxn ang="0">
                    <a:pos x="13" y="134"/>
                  </a:cxn>
                  <a:cxn ang="0">
                    <a:pos x="10" y="131"/>
                  </a:cxn>
                  <a:cxn ang="0">
                    <a:pos x="3" y="118"/>
                  </a:cxn>
                  <a:cxn ang="0">
                    <a:pos x="11" y="111"/>
                  </a:cxn>
                  <a:cxn ang="0">
                    <a:pos x="8" y="96"/>
                  </a:cxn>
                  <a:cxn ang="0">
                    <a:pos x="5" y="86"/>
                  </a:cxn>
                  <a:cxn ang="0">
                    <a:pos x="0" y="73"/>
                  </a:cxn>
                </a:cxnLst>
                <a:rect l="0" t="0" r="r" b="b"/>
                <a:pathLst>
                  <a:path w="202" h="141">
                    <a:moveTo>
                      <a:pt x="0" y="73"/>
                    </a:moveTo>
                    <a:lnTo>
                      <a:pt x="5" y="70"/>
                    </a:lnTo>
                    <a:lnTo>
                      <a:pt x="13" y="68"/>
                    </a:lnTo>
                    <a:lnTo>
                      <a:pt x="20" y="71"/>
                    </a:lnTo>
                    <a:lnTo>
                      <a:pt x="26" y="68"/>
                    </a:lnTo>
                    <a:lnTo>
                      <a:pt x="30" y="68"/>
                    </a:lnTo>
                    <a:lnTo>
                      <a:pt x="28" y="61"/>
                    </a:lnTo>
                    <a:lnTo>
                      <a:pt x="35" y="61"/>
                    </a:lnTo>
                    <a:lnTo>
                      <a:pt x="38" y="55"/>
                    </a:lnTo>
                    <a:lnTo>
                      <a:pt x="41" y="55"/>
                    </a:lnTo>
                    <a:lnTo>
                      <a:pt x="43" y="56"/>
                    </a:lnTo>
                    <a:lnTo>
                      <a:pt x="48" y="56"/>
                    </a:lnTo>
                    <a:lnTo>
                      <a:pt x="48" y="51"/>
                    </a:lnTo>
                    <a:lnTo>
                      <a:pt x="43" y="50"/>
                    </a:lnTo>
                    <a:lnTo>
                      <a:pt x="43" y="43"/>
                    </a:lnTo>
                    <a:lnTo>
                      <a:pt x="48" y="41"/>
                    </a:lnTo>
                    <a:lnTo>
                      <a:pt x="51" y="35"/>
                    </a:lnTo>
                    <a:lnTo>
                      <a:pt x="60" y="32"/>
                    </a:lnTo>
                    <a:lnTo>
                      <a:pt x="60" y="27"/>
                    </a:lnTo>
                    <a:lnTo>
                      <a:pt x="56" y="25"/>
                    </a:lnTo>
                    <a:lnTo>
                      <a:pt x="61" y="18"/>
                    </a:lnTo>
                    <a:lnTo>
                      <a:pt x="70" y="15"/>
                    </a:lnTo>
                    <a:lnTo>
                      <a:pt x="80" y="13"/>
                    </a:lnTo>
                    <a:lnTo>
                      <a:pt x="81" y="8"/>
                    </a:lnTo>
                    <a:lnTo>
                      <a:pt x="85" y="7"/>
                    </a:lnTo>
                    <a:lnTo>
                      <a:pt x="86" y="2"/>
                    </a:lnTo>
                    <a:lnTo>
                      <a:pt x="93" y="0"/>
                    </a:lnTo>
                    <a:lnTo>
                      <a:pt x="96" y="3"/>
                    </a:lnTo>
                    <a:lnTo>
                      <a:pt x="103" y="0"/>
                    </a:lnTo>
                    <a:lnTo>
                      <a:pt x="108" y="7"/>
                    </a:lnTo>
                    <a:lnTo>
                      <a:pt x="113" y="5"/>
                    </a:lnTo>
                    <a:lnTo>
                      <a:pt x="118" y="5"/>
                    </a:lnTo>
                    <a:lnTo>
                      <a:pt x="123" y="13"/>
                    </a:lnTo>
                    <a:lnTo>
                      <a:pt x="129" y="8"/>
                    </a:lnTo>
                    <a:lnTo>
                      <a:pt x="136" y="7"/>
                    </a:lnTo>
                    <a:lnTo>
                      <a:pt x="139" y="10"/>
                    </a:lnTo>
                    <a:lnTo>
                      <a:pt x="143" y="10"/>
                    </a:lnTo>
                    <a:lnTo>
                      <a:pt x="153" y="13"/>
                    </a:lnTo>
                    <a:lnTo>
                      <a:pt x="154" y="18"/>
                    </a:lnTo>
                    <a:lnTo>
                      <a:pt x="153" y="23"/>
                    </a:lnTo>
                    <a:lnTo>
                      <a:pt x="156" y="28"/>
                    </a:lnTo>
                    <a:lnTo>
                      <a:pt x="156" y="35"/>
                    </a:lnTo>
                    <a:lnTo>
                      <a:pt x="163" y="40"/>
                    </a:lnTo>
                    <a:lnTo>
                      <a:pt x="164" y="46"/>
                    </a:lnTo>
                    <a:lnTo>
                      <a:pt x="171" y="55"/>
                    </a:lnTo>
                    <a:lnTo>
                      <a:pt x="176" y="56"/>
                    </a:lnTo>
                    <a:lnTo>
                      <a:pt x="178" y="65"/>
                    </a:lnTo>
                    <a:lnTo>
                      <a:pt x="186" y="66"/>
                    </a:lnTo>
                    <a:lnTo>
                      <a:pt x="196" y="73"/>
                    </a:lnTo>
                    <a:lnTo>
                      <a:pt x="196" y="78"/>
                    </a:lnTo>
                    <a:lnTo>
                      <a:pt x="202" y="81"/>
                    </a:lnTo>
                    <a:lnTo>
                      <a:pt x="199" y="83"/>
                    </a:lnTo>
                    <a:lnTo>
                      <a:pt x="194" y="91"/>
                    </a:lnTo>
                    <a:lnTo>
                      <a:pt x="183" y="93"/>
                    </a:lnTo>
                    <a:lnTo>
                      <a:pt x="178" y="88"/>
                    </a:lnTo>
                    <a:lnTo>
                      <a:pt x="174" y="91"/>
                    </a:lnTo>
                    <a:lnTo>
                      <a:pt x="176" y="96"/>
                    </a:lnTo>
                    <a:lnTo>
                      <a:pt x="179" y="105"/>
                    </a:lnTo>
                    <a:lnTo>
                      <a:pt x="179" y="110"/>
                    </a:lnTo>
                    <a:lnTo>
                      <a:pt x="184" y="116"/>
                    </a:lnTo>
                    <a:lnTo>
                      <a:pt x="184" y="121"/>
                    </a:lnTo>
                    <a:lnTo>
                      <a:pt x="184" y="121"/>
                    </a:lnTo>
                    <a:lnTo>
                      <a:pt x="174" y="123"/>
                    </a:lnTo>
                    <a:lnTo>
                      <a:pt x="168" y="125"/>
                    </a:lnTo>
                    <a:lnTo>
                      <a:pt x="163" y="133"/>
                    </a:lnTo>
                    <a:lnTo>
                      <a:pt x="163" y="139"/>
                    </a:lnTo>
                    <a:lnTo>
                      <a:pt x="158" y="141"/>
                    </a:lnTo>
                    <a:lnTo>
                      <a:pt x="153" y="138"/>
                    </a:lnTo>
                    <a:lnTo>
                      <a:pt x="146" y="139"/>
                    </a:lnTo>
                    <a:lnTo>
                      <a:pt x="143" y="136"/>
                    </a:lnTo>
                    <a:lnTo>
                      <a:pt x="138" y="136"/>
                    </a:lnTo>
                    <a:lnTo>
                      <a:pt x="133" y="141"/>
                    </a:lnTo>
                    <a:lnTo>
                      <a:pt x="129" y="141"/>
                    </a:lnTo>
                    <a:lnTo>
                      <a:pt x="128" y="136"/>
                    </a:lnTo>
                    <a:lnTo>
                      <a:pt x="121" y="136"/>
                    </a:lnTo>
                    <a:lnTo>
                      <a:pt x="113" y="139"/>
                    </a:lnTo>
                    <a:lnTo>
                      <a:pt x="109" y="138"/>
                    </a:lnTo>
                    <a:lnTo>
                      <a:pt x="103" y="138"/>
                    </a:lnTo>
                    <a:lnTo>
                      <a:pt x="101" y="139"/>
                    </a:lnTo>
                    <a:lnTo>
                      <a:pt x="98" y="139"/>
                    </a:lnTo>
                    <a:lnTo>
                      <a:pt x="93" y="136"/>
                    </a:lnTo>
                    <a:lnTo>
                      <a:pt x="85" y="139"/>
                    </a:lnTo>
                    <a:lnTo>
                      <a:pt x="85" y="136"/>
                    </a:lnTo>
                    <a:lnTo>
                      <a:pt x="78" y="134"/>
                    </a:lnTo>
                    <a:lnTo>
                      <a:pt x="65" y="133"/>
                    </a:lnTo>
                    <a:lnTo>
                      <a:pt x="58" y="130"/>
                    </a:lnTo>
                    <a:lnTo>
                      <a:pt x="55" y="130"/>
                    </a:lnTo>
                    <a:lnTo>
                      <a:pt x="50" y="133"/>
                    </a:lnTo>
                    <a:lnTo>
                      <a:pt x="43" y="133"/>
                    </a:lnTo>
                    <a:lnTo>
                      <a:pt x="26" y="134"/>
                    </a:lnTo>
                    <a:lnTo>
                      <a:pt x="21" y="138"/>
                    </a:lnTo>
                    <a:lnTo>
                      <a:pt x="13" y="134"/>
                    </a:lnTo>
                    <a:lnTo>
                      <a:pt x="10" y="134"/>
                    </a:lnTo>
                    <a:lnTo>
                      <a:pt x="10" y="131"/>
                    </a:lnTo>
                    <a:lnTo>
                      <a:pt x="5" y="125"/>
                    </a:lnTo>
                    <a:lnTo>
                      <a:pt x="3" y="118"/>
                    </a:lnTo>
                    <a:lnTo>
                      <a:pt x="6" y="113"/>
                    </a:lnTo>
                    <a:lnTo>
                      <a:pt x="11" y="111"/>
                    </a:lnTo>
                    <a:lnTo>
                      <a:pt x="11" y="98"/>
                    </a:lnTo>
                    <a:lnTo>
                      <a:pt x="8" y="96"/>
                    </a:lnTo>
                    <a:lnTo>
                      <a:pt x="8" y="90"/>
                    </a:lnTo>
                    <a:lnTo>
                      <a:pt x="5" y="86"/>
                    </a:lnTo>
                    <a:lnTo>
                      <a:pt x="1" y="75"/>
                    </a:lnTo>
                    <a:lnTo>
                      <a:pt x="0" y="73"/>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02" name="Freeform 40"/>
              <p:cNvSpPr>
                <a:spLocks/>
              </p:cNvSpPr>
              <p:nvPr/>
            </p:nvSpPr>
            <p:spPr bwMode="auto">
              <a:xfrm>
                <a:off x="6675084" y="2604620"/>
                <a:ext cx="214050" cy="117248"/>
              </a:xfrm>
              <a:custGeom>
                <a:avLst/>
                <a:gdLst/>
                <a:ahLst/>
                <a:cxnLst>
                  <a:cxn ang="0">
                    <a:pos x="58" y="20"/>
                  </a:cxn>
                  <a:cxn ang="0">
                    <a:pos x="93" y="21"/>
                  </a:cxn>
                  <a:cxn ang="0">
                    <a:pos x="116" y="26"/>
                  </a:cxn>
                  <a:cxn ang="0">
                    <a:pos x="143" y="23"/>
                  </a:cxn>
                  <a:cxn ang="0">
                    <a:pos x="161" y="26"/>
                  </a:cxn>
                  <a:cxn ang="0">
                    <a:pos x="183" y="12"/>
                  </a:cxn>
                  <a:cxn ang="0">
                    <a:pos x="209" y="3"/>
                  </a:cxn>
                  <a:cxn ang="0">
                    <a:pos x="249" y="2"/>
                  </a:cxn>
                  <a:cxn ang="0">
                    <a:pos x="274" y="26"/>
                  </a:cxn>
                  <a:cxn ang="0">
                    <a:pos x="287" y="48"/>
                  </a:cxn>
                  <a:cxn ang="0">
                    <a:pos x="320" y="56"/>
                  </a:cxn>
                  <a:cxn ang="0">
                    <a:pos x="347" y="70"/>
                  </a:cxn>
                  <a:cxn ang="0">
                    <a:pos x="375" y="70"/>
                  </a:cxn>
                  <a:cxn ang="0">
                    <a:pos x="399" y="78"/>
                  </a:cxn>
                  <a:cxn ang="0">
                    <a:pos x="395" y="105"/>
                  </a:cxn>
                  <a:cxn ang="0">
                    <a:pos x="379" y="128"/>
                  </a:cxn>
                  <a:cxn ang="0">
                    <a:pos x="364" y="146"/>
                  </a:cxn>
                  <a:cxn ang="0">
                    <a:pos x="344" y="153"/>
                  </a:cxn>
                  <a:cxn ang="0">
                    <a:pos x="324" y="161"/>
                  </a:cxn>
                  <a:cxn ang="0">
                    <a:pos x="302" y="161"/>
                  </a:cxn>
                  <a:cxn ang="0">
                    <a:pos x="297" y="176"/>
                  </a:cxn>
                  <a:cxn ang="0">
                    <a:pos x="299" y="168"/>
                  </a:cxn>
                  <a:cxn ang="0">
                    <a:pos x="284" y="179"/>
                  </a:cxn>
                  <a:cxn ang="0">
                    <a:pos x="266" y="179"/>
                  </a:cxn>
                  <a:cxn ang="0">
                    <a:pos x="286" y="186"/>
                  </a:cxn>
                  <a:cxn ang="0">
                    <a:pos x="289" y="191"/>
                  </a:cxn>
                  <a:cxn ang="0">
                    <a:pos x="297" y="201"/>
                  </a:cxn>
                  <a:cxn ang="0">
                    <a:pos x="287" y="179"/>
                  </a:cxn>
                  <a:cxn ang="0">
                    <a:pos x="309" y="201"/>
                  </a:cxn>
                  <a:cxn ang="0">
                    <a:pos x="330" y="194"/>
                  </a:cxn>
                  <a:cxn ang="0">
                    <a:pos x="330" y="206"/>
                  </a:cxn>
                  <a:cxn ang="0">
                    <a:pos x="296" y="214"/>
                  </a:cxn>
                  <a:cxn ang="0">
                    <a:pos x="264" y="219"/>
                  </a:cxn>
                  <a:cxn ang="0">
                    <a:pos x="251" y="201"/>
                  </a:cxn>
                  <a:cxn ang="0">
                    <a:pos x="264" y="189"/>
                  </a:cxn>
                  <a:cxn ang="0">
                    <a:pos x="259" y="183"/>
                  </a:cxn>
                  <a:cxn ang="0">
                    <a:pos x="234" y="179"/>
                  </a:cxn>
                  <a:cxn ang="0">
                    <a:pos x="224" y="171"/>
                  </a:cxn>
                  <a:cxn ang="0">
                    <a:pos x="231" y="168"/>
                  </a:cxn>
                  <a:cxn ang="0">
                    <a:pos x="226" y="163"/>
                  </a:cxn>
                  <a:cxn ang="0">
                    <a:pos x="216" y="164"/>
                  </a:cxn>
                  <a:cxn ang="0">
                    <a:pos x="199" y="176"/>
                  </a:cxn>
                  <a:cxn ang="0">
                    <a:pos x="181" y="194"/>
                  </a:cxn>
                  <a:cxn ang="0">
                    <a:pos x="179" y="204"/>
                  </a:cxn>
                  <a:cxn ang="0">
                    <a:pos x="154" y="204"/>
                  </a:cxn>
                  <a:cxn ang="0">
                    <a:pos x="151" y="191"/>
                  </a:cxn>
                  <a:cxn ang="0">
                    <a:pos x="164" y="171"/>
                  </a:cxn>
                  <a:cxn ang="0">
                    <a:pos x="179" y="164"/>
                  </a:cxn>
                  <a:cxn ang="0">
                    <a:pos x="166" y="146"/>
                  </a:cxn>
                  <a:cxn ang="0">
                    <a:pos x="146" y="121"/>
                  </a:cxn>
                  <a:cxn ang="0">
                    <a:pos x="119" y="116"/>
                  </a:cxn>
                  <a:cxn ang="0">
                    <a:pos x="103" y="113"/>
                  </a:cxn>
                  <a:cxn ang="0">
                    <a:pos x="100" y="128"/>
                  </a:cxn>
                  <a:cxn ang="0">
                    <a:pos x="63" y="138"/>
                  </a:cxn>
                  <a:cxn ang="0">
                    <a:pos x="35" y="131"/>
                  </a:cxn>
                  <a:cxn ang="0">
                    <a:pos x="12" y="126"/>
                  </a:cxn>
                  <a:cxn ang="0">
                    <a:pos x="7" y="100"/>
                  </a:cxn>
                  <a:cxn ang="0">
                    <a:pos x="28" y="66"/>
                  </a:cxn>
                  <a:cxn ang="0">
                    <a:pos x="35" y="50"/>
                  </a:cxn>
                  <a:cxn ang="0">
                    <a:pos x="25" y="25"/>
                  </a:cxn>
                </a:cxnLst>
                <a:rect l="0" t="0" r="r" b="b"/>
                <a:pathLst>
                  <a:path w="399" h="224">
                    <a:moveTo>
                      <a:pt x="25" y="21"/>
                    </a:moveTo>
                    <a:lnTo>
                      <a:pt x="28" y="21"/>
                    </a:lnTo>
                    <a:lnTo>
                      <a:pt x="36" y="25"/>
                    </a:lnTo>
                    <a:lnTo>
                      <a:pt x="41" y="21"/>
                    </a:lnTo>
                    <a:lnTo>
                      <a:pt x="58" y="20"/>
                    </a:lnTo>
                    <a:lnTo>
                      <a:pt x="65" y="20"/>
                    </a:lnTo>
                    <a:lnTo>
                      <a:pt x="70" y="17"/>
                    </a:lnTo>
                    <a:lnTo>
                      <a:pt x="73" y="17"/>
                    </a:lnTo>
                    <a:lnTo>
                      <a:pt x="80" y="20"/>
                    </a:lnTo>
                    <a:lnTo>
                      <a:pt x="93" y="21"/>
                    </a:lnTo>
                    <a:lnTo>
                      <a:pt x="100" y="23"/>
                    </a:lnTo>
                    <a:lnTo>
                      <a:pt x="100" y="26"/>
                    </a:lnTo>
                    <a:lnTo>
                      <a:pt x="108" y="23"/>
                    </a:lnTo>
                    <a:lnTo>
                      <a:pt x="113" y="26"/>
                    </a:lnTo>
                    <a:lnTo>
                      <a:pt x="116" y="26"/>
                    </a:lnTo>
                    <a:lnTo>
                      <a:pt x="118" y="25"/>
                    </a:lnTo>
                    <a:lnTo>
                      <a:pt x="124" y="25"/>
                    </a:lnTo>
                    <a:lnTo>
                      <a:pt x="128" y="26"/>
                    </a:lnTo>
                    <a:lnTo>
                      <a:pt x="136" y="23"/>
                    </a:lnTo>
                    <a:lnTo>
                      <a:pt x="143" y="23"/>
                    </a:lnTo>
                    <a:lnTo>
                      <a:pt x="144" y="28"/>
                    </a:lnTo>
                    <a:lnTo>
                      <a:pt x="148" y="28"/>
                    </a:lnTo>
                    <a:lnTo>
                      <a:pt x="153" y="23"/>
                    </a:lnTo>
                    <a:lnTo>
                      <a:pt x="158" y="23"/>
                    </a:lnTo>
                    <a:lnTo>
                      <a:pt x="161" y="26"/>
                    </a:lnTo>
                    <a:lnTo>
                      <a:pt x="168" y="25"/>
                    </a:lnTo>
                    <a:lnTo>
                      <a:pt x="173" y="28"/>
                    </a:lnTo>
                    <a:lnTo>
                      <a:pt x="178" y="26"/>
                    </a:lnTo>
                    <a:lnTo>
                      <a:pt x="178" y="20"/>
                    </a:lnTo>
                    <a:lnTo>
                      <a:pt x="183" y="12"/>
                    </a:lnTo>
                    <a:lnTo>
                      <a:pt x="189" y="10"/>
                    </a:lnTo>
                    <a:lnTo>
                      <a:pt x="199" y="8"/>
                    </a:lnTo>
                    <a:lnTo>
                      <a:pt x="204" y="8"/>
                    </a:lnTo>
                    <a:lnTo>
                      <a:pt x="209" y="8"/>
                    </a:lnTo>
                    <a:lnTo>
                      <a:pt x="209" y="3"/>
                    </a:lnTo>
                    <a:lnTo>
                      <a:pt x="213" y="0"/>
                    </a:lnTo>
                    <a:lnTo>
                      <a:pt x="224" y="3"/>
                    </a:lnTo>
                    <a:lnTo>
                      <a:pt x="237" y="3"/>
                    </a:lnTo>
                    <a:lnTo>
                      <a:pt x="242" y="2"/>
                    </a:lnTo>
                    <a:lnTo>
                      <a:pt x="249" y="2"/>
                    </a:lnTo>
                    <a:lnTo>
                      <a:pt x="252" y="12"/>
                    </a:lnTo>
                    <a:lnTo>
                      <a:pt x="257" y="15"/>
                    </a:lnTo>
                    <a:lnTo>
                      <a:pt x="254" y="20"/>
                    </a:lnTo>
                    <a:lnTo>
                      <a:pt x="261" y="28"/>
                    </a:lnTo>
                    <a:lnTo>
                      <a:pt x="274" y="26"/>
                    </a:lnTo>
                    <a:lnTo>
                      <a:pt x="279" y="30"/>
                    </a:lnTo>
                    <a:lnTo>
                      <a:pt x="281" y="35"/>
                    </a:lnTo>
                    <a:lnTo>
                      <a:pt x="286" y="35"/>
                    </a:lnTo>
                    <a:lnTo>
                      <a:pt x="286" y="41"/>
                    </a:lnTo>
                    <a:lnTo>
                      <a:pt x="287" y="48"/>
                    </a:lnTo>
                    <a:lnTo>
                      <a:pt x="299" y="58"/>
                    </a:lnTo>
                    <a:lnTo>
                      <a:pt x="302" y="53"/>
                    </a:lnTo>
                    <a:lnTo>
                      <a:pt x="309" y="56"/>
                    </a:lnTo>
                    <a:lnTo>
                      <a:pt x="315" y="55"/>
                    </a:lnTo>
                    <a:lnTo>
                      <a:pt x="320" y="56"/>
                    </a:lnTo>
                    <a:lnTo>
                      <a:pt x="329" y="51"/>
                    </a:lnTo>
                    <a:lnTo>
                      <a:pt x="332" y="50"/>
                    </a:lnTo>
                    <a:lnTo>
                      <a:pt x="337" y="61"/>
                    </a:lnTo>
                    <a:lnTo>
                      <a:pt x="345" y="65"/>
                    </a:lnTo>
                    <a:lnTo>
                      <a:pt x="347" y="70"/>
                    </a:lnTo>
                    <a:lnTo>
                      <a:pt x="350" y="66"/>
                    </a:lnTo>
                    <a:lnTo>
                      <a:pt x="360" y="68"/>
                    </a:lnTo>
                    <a:lnTo>
                      <a:pt x="365" y="68"/>
                    </a:lnTo>
                    <a:lnTo>
                      <a:pt x="370" y="71"/>
                    </a:lnTo>
                    <a:lnTo>
                      <a:pt x="375" y="70"/>
                    </a:lnTo>
                    <a:lnTo>
                      <a:pt x="382" y="73"/>
                    </a:lnTo>
                    <a:lnTo>
                      <a:pt x="390" y="75"/>
                    </a:lnTo>
                    <a:lnTo>
                      <a:pt x="394" y="71"/>
                    </a:lnTo>
                    <a:lnTo>
                      <a:pt x="395" y="76"/>
                    </a:lnTo>
                    <a:lnTo>
                      <a:pt x="399" y="78"/>
                    </a:lnTo>
                    <a:lnTo>
                      <a:pt x="399" y="85"/>
                    </a:lnTo>
                    <a:lnTo>
                      <a:pt x="395" y="90"/>
                    </a:lnTo>
                    <a:lnTo>
                      <a:pt x="390" y="90"/>
                    </a:lnTo>
                    <a:lnTo>
                      <a:pt x="389" y="100"/>
                    </a:lnTo>
                    <a:lnTo>
                      <a:pt x="395" y="105"/>
                    </a:lnTo>
                    <a:lnTo>
                      <a:pt x="397" y="110"/>
                    </a:lnTo>
                    <a:lnTo>
                      <a:pt x="394" y="118"/>
                    </a:lnTo>
                    <a:lnTo>
                      <a:pt x="394" y="124"/>
                    </a:lnTo>
                    <a:lnTo>
                      <a:pt x="390" y="126"/>
                    </a:lnTo>
                    <a:lnTo>
                      <a:pt x="379" y="128"/>
                    </a:lnTo>
                    <a:lnTo>
                      <a:pt x="372" y="134"/>
                    </a:lnTo>
                    <a:lnTo>
                      <a:pt x="370" y="136"/>
                    </a:lnTo>
                    <a:lnTo>
                      <a:pt x="369" y="146"/>
                    </a:lnTo>
                    <a:lnTo>
                      <a:pt x="364" y="148"/>
                    </a:lnTo>
                    <a:lnTo>
                      <a:pt x="364" y="146"/>
                    </a:lnTo>
                    <a:lnTo>
                      <a:pt x="360" y="146"/>
                    </a:lnTo>
                    <a:lnTo>
                      <a:pt x="354" y="148"/>
                    </a:lnTo>
                    <a:lnTo>
                      <a:pt x="349" y="148"/>
                    </a:lnTo>
                    <a:lnTo>
                      <a:pt x="345" y="149"/>
                    </a:lnTo>
                    <a:lnTo>
                      <a:pt x="344" y="153"/>
                    </a:lnTo>
                    <a:lnTo>
                      <a:pt x="339" y="153"/>
                    </a:lnTo>
                    <a:lnTo>
                      <a:pt x="335" y="156"/>
                    </a:lnTo>
                    <a:lnTo>
                      <a:pt x="330" y="161"/>
                    </a:lnTo>
                    <a:lnTo>
                      <a:pt x="329" y="161"/>
                    </a:lnTo>
                    <a:lnTo>
                      <a:pt x="324" y="161"/>
                    </a:lnTo>
                    <a:lnTo>
                      <a:pt x="319" y="164"/>
                    </a:lnTo>
                    <a:lnTo>
                      <a:pt x="314" y="163"/>
                    </a:lnTo>
                    <a:lnTo>
                      <a:pt x="309" y="166"/>
                    </a:lnTo>
                    <a:lnTo>
                      <a:pt x="306" y="166"/>
                    </a:lnTo>
                    <a:lnTo>
                      <a:pt x="302" y="161"/>
                    </a:lnTo>
                    <a:lnTo>
                      <a:pt x="301" y="161"/>
                    </a:lnTo>
                    <a:lnTo>
                      <a:pt x="301" y="163"/>
                    </a:lnTo>
                    <a:lnTo>
                      <a:pt x="304" y="166"/>
                    </a:lnTo>
                    <a:lnTo>
                      <a:pt x="302" y="169"/>
                    </a:lnTo>
                    <a:lnTo>
                      <a:pt x="297" y="176"/>
                    </a:lnTo>
                    <a:lnTo>
                      <a:pt x="296" y="178"/>
                    </a:lnTo>
                    <a:lnTo>
                      <a:pt x="294" y="176"/>
                    </a:lnTo>
                    <a:lnTo>
                      <a:pt x="296" y="174"/>
                    </a:lnTo>
                    <a:lnTo>
                      <a:pt x="301" y="169"/>
                    </a:lnTo>
                    <a:lnTo>
                      <a:pt x="299" y="168"/>
                    </a:lnTo>
                    <a:lnTo>
                      <a:pt x="297" y="166"/>
                    </a:lnTo>
                    <a:lnTo>
                      <a:pt x="296" y="169"/>
                    </a:lnTo>
                    <a:lnTo>
                      <a:pt x="289" y="176"/>
                    </a:lnTo>
                    <a:lnTo>
                      <a:pt x="284" y="176"/>
                    </a:lnTo>
                    <a:lnTo>
                      <a:pt x="284" y="179"/>
                    </a:lnTo>
                    <a:lnTo>
                      <a:pt x="279" y="179"/>
                    </a:lnTo>
                    <a:lnTo>
                      <a:pt x="276" y="176"/>
                    </a:lnTo>
                    <a:lnTo>
                      <a:pt x="272" y="179"/>
                    </a:lnTo>
                    <a:lnTo>
                      <a:pt x="267" y="178"/>
                    </a:lnTo>
                    <a:lnTo>
                      <a:pt x="266" y="179"/>
                    </a:lnTo>
                    <a:lnTo>
                      <a:pt x="269" y="183"/>
                    </a:lnTo>
                    <a:lnTo>
                      <a:pt x="277" y="181"/>
                    </a:lnTo>
                    <a:lnTo>
                      <a:pt x="279" y="184"/>
                    </a:lnTo>
                    <a:lnTo>
                      <a:pt x="282" y="186"/>
                    </a:lnTo>
                    <a:lnTo>
                      <a:pt x="286" y="186"/>
                    </a:lnTo>
                    <a:lnTo>
                      <a:pt x="287" y="188"/>
                    </a:lnTo>
                    <a:lnTo>
                      <a:pt x="284" y="189"/>
                    </a:lnTo>
                    <a:lnTo>
                      <a:pt x="286" y="193"/>
                    </a:lnTo>
                    <a:lnTo>
                      <a:pt x="287" y="191"/>
                    </a:lnTo>
                    <a:lnTo>
                      <a:pt x="289" y="191"/>
                    </a:lnTo>
                    <a:lnTo>
                      <a:pt x="289" y="194"/>
                    </a:lnTo>
                    <a:lnTo>
                      <a:pt x="292" y="191"/>
                    </a:lnTo>
                    <a:lnTo>
                      <a:pt x="294" y="193"/>
                    </a:lnTo>
                    <a:lnTo>
                      <a:pt x="296" y="198"/>
                    </a:lnTo>
                    <a:lnTo>
                      <a:pt x="297" y="201"/>
                    </a:lnTo>
                    <a:lnTo>
                      <a:pt x="304" y="203"/>
                    </a:lnTo>
                    <a:lnTo>
                      <a:pt x="306" y="201"/>
                    </a:lnTo>
                    <a:lnTo>
                      <a:pt x="297" y="194"/>
                    </a:lnTo>
                    <a:lnTo>
                      <a:pt x="289" y="184"/>
                    </a:lnTo>
                    <a:lnTo>
                      <a:pt x="287" y="179"/>
                    </a:lnTo>
                    <a:lnTo>
                      <a:pt x="289" y="178"/>
                    </a:lnTo>
                    <a:lnTo>
                      <a:pt x="292" y="183"/>
                    </a:lnTo>
                    <a:lnTo>
                      <a:pt x="294" y="189"/>
                    </a:lnTo>
                    <a:lnTo>
                      <a:pt x="306" y="201"/>
                    </a:lnTo>
                    <a:lnTo>
                      <a:pt x="309" y="201"/>
                    </a:lnTo>
                    <a:lnTo>
                      <a:pt x="312" y="198"/>
                    </a:lnTo>
                    <a:lnTo>
                      <a:pt x="315" y="198"/>
                    </a:lnTo>
                    <a:lnTo>
                      <a:pt x="320" y="199"/>
                    </a:lnTo>
                    <a:lnTo>
                      <a:pt x="322" y="196"/>
                    </a:lnTo>
                    <a:lnTo>
                      <a:pt x="330" y="194"/>
                    </a:lnTo>
                    <a:lnTo>
                      <a:pt x="335" y="194"/>
                    </a:lnTo>
                    <a:lnTo>
                      <a:pt x="334" y="198"/>
                    </a:lnTo>
                    <a:lnTo>
                      <a:pt x="332" y="199"/>
                    </a:lnTo>
                    <a:lnTo>
                      <a:pt x="334" y="203"/>
                    </a:lnTo>
                    <a:lnTo>
                      <a:pt x="330" y="206"/>
                    </a:lnTo>
                    <a:lnTo>
                      <a:pt x="324" y="208"/>
                    </a:lnTo>
                    <a:lnTo>
                      <a:pt x="314" y="206"/>
                    </a:lnTo>
                    <a:lnTo>
                      <a:pt x="307" y="209"/>
                    </a:lnTo>
                    <a:lnTo>
                      <a:pt x="304" y="214"/>
                    </a:lnTo>
                    <a:lnTo>
                      <a:pt x="296" y="214"/>
                    </a:lnTo>
                    <a:lnTo>
                      <a:pt x="284" y="221"/>
                    </a:lnTo>
                    <a:lnTo>
                      <a:pt x="276" y="224"/>
                    </a:lnTo>
                    <a:lnTo>
                      <a:pt x="267" y="224"/>
                    </a:lnTo>
                    <a:lnTo>
                      <a:pt x="264" y="221"/>
                    </a:lnTo>
                    <a:lnTo>
                      <a:pt x="264" y="219"/>
                    </a:lnTo>
                    <a:lnTo>
                      <a:pt x="267" y="213"/>
                    </a:lnTo>
                    <a:lnTo>
                      <a:pt x="267" y="209"/>
                    </a:lnTo>
                    <a:lnTo>
                      <a:pt x="259" y="203"/>
                    </a:lnTo>
                    <a:lnTo>
                      <a:pt x="257" y="204"/>
                    </a:lnTo>
                    <a:lnTo>
                      <a:pt x="251" y="201"/>
                    </a:lnTo>
                    <a:lnTo>
                      <a:pt x="247" y="204"/>
                    </a:lnTo>
                    <a:lnTo>
                      <a:pt x="244" y="203"/>
                    </a:lnTo>
                    <a:lnTo>
                      <a:pt x="249" y="196"/>
                    </a:lnTo>
                    <a:lnTo>
                      <a:pt x="257" y="191"/>
                    </a:lnTo>
                    <a:lnTo>
                      <a:pt x="264" y="189"/>
                    </a:lnTo>
                    <a:lnTo>
                      <a:pt x="267" y="188"/>
                    </a:lnTo>
                    <a:lnTo>
                      <a:pt x="264" y="186"/>
                    </a:lnTo>
                    <a:lnTo>
                      <a:pt x="262" y="179"/>
                    </a:lnTo>
                    <a:lnTo>
                      <a:pt x="261" y="179"/>
                    </a:lnTo>
                    <a:lnTo>
                      <a:pt x="259" y="183"/>
                    </a:lnTo>
                    <a:lnTo>
                      <a:pt x="254" y="179"/>
                    </a:lnTo>
                    <a:lnTo>
                      <a:pt x="249" y="178"/>
                    </a:lnTo>
                    <a:lnTo>
                      <a:pt x="244" y="179"/>
                    </a:lnTo>
                    <a:lnTo>
                      <a:pt x="239" y="181"/>
                    </a:lnTo>
                    <a:lnTo>
                      <a:pt x="234" y="179"/>
                    </a:lnTo>
                    <a:lnTo>
                      <a:pt x="231" y="179"/>
                    </a:lnTo>
                    <a:lnTo>
                      <a:pt x="227" y="176"/>
                    </a:lnTo>
                    <a:lnTo>
                      <a:pt x="229" y="174"/>
                    </a:lnTo>
                    <a:lnTo>
                      <a:pt x="231" y="173"/>
                    </a:lnTo>
                    <a:lnTo>
                      <a:pt x="224" y="171"/>
                    </a:lnTo>
                    <a:lnTo>
                      <a:pt x="214" y="171"/>
                    </a:lnTo>
                    <a:lnTo>
                      <a:pt x="213" y="168"/>
                    </a:lnTo>
                    <a:lnTo>
                      <a:pt x="217" y="168"/>
                    </a:lnTo>
                    <a:lnTo>
                      <a:pt x="226" y="168"/>
                    </a:lnTo>
                    <a:lnTo>
                      <a:pt x="231" y="168"/>
                    </a:lnTo>
                    <a:lnTo>
                      <a:pt x="234" y="166"/>
                    </a:lnTo>
                    <a:lnTo>
                      <a:pt x="239" y="164"/>
                    </a:lnTo>
                    <a:lnTo>
                      <a:pt x="232" y="166"/>
                    </a:lnTo>
                    <a:lnTo>
                      <a:pt x="227" y="164"/>
                    </a:lnTo>
                    <a:lnTo>
                      <a:pt x="226" y="163"/>
                    </a:lnTo>
                    <a:lnTo>
                      <a:pt x="224" y="159"/>
                    </a:lnTo>
                    <a:lnTo>
                      <a:pt x="221" y="163"/>
                    </a:lnTo>
                    <a:lnTo>
                      <a:pt x="219" y="166"/>
                    </a:lnTo>
                    <a:lnTo>
                      <a:pt x="216" y="166"/>
                    </a:lnTo>
                    <a:lnTo>
                      <a:pt x="216" y="164"/>
                    </a:lnTo>
                    <a:lnTo>
                      <a:pt x="213" y="161"/>
                    </a:lnTo>
                    <a:lnTo>
                      <a:pt x="208" y="168"/>
                    </a:lnTo>
                    <a:lnTo>
                      <a:pt x="203" y="168"/>
                    </a:lnTo>
                    <a:lnTo>
                      <a:pt x="199" y="169"/>
                    </a:lnTo>
                    <a:lnTo>
                      <a:pt x="199" y="176"/>
                    </a:lnTo>
                    <a:lnTo>
                      <a:pt x="194" y="181"/>
                    </a:lnTo>
                    <a:lnTo>
                      <a:pt x="191" y="181"/>
                    </a:lnTo>
                    <a:lnTo>
                      <a:pt x="193" y="184"/>
                    </a:lnTo>
                    <a:lnTo>
                      <a:pt x="183" y="194"/>
                    </a:lnTo>
                    <a:lnTo>
                      <a:pt x="181" y="194"/>
                    </a:lnTo>
                    <a:lnTo>
                      <a:pt x="178" y="191"/>
                    </a:lnTo>
                    <a:lnTo>
                      <a:pt x="178" y="194"/>
                    </a:lnTo>
                    <a:lnTo>
                      <a:pt x="178" y="198"/>
                    </a:lnTo>
                    <a:lnTo>
                      <a:pt x="179" y="199"/>
                    </a:lnTo>
                    <a:lnTo>
                      <a:pt x="179" y="204"/>
                    </a:lnTo>
                    <a:lnTo>
                      <a:pt x="179" y="204"/>
                    </a:lnTo>
                    <a:lnTo>
                      <a:pt x="174" y="201"/>
                    </a:lnTo>
                    <a:lnTo>
                      <a:pt x="168" y="201"/>
                    </a:lnTo>
                    <a:lnTo>
                      <a:pt x="163" y="204"/>
                    </a:lnTo>
                    <a:lnTo>
                      <a:pt x="154" y="204"/>
                    </a:lnTo>
                    <a:lnTo>
                      <a:pt x="148" y="203"/>
                    </a:lnTo>
                    <a:lnTo>
                      <a:pt x="144" y="196"/>
                    </a:lnTo>
                    <a:lnTo>
                      <a:pt x="148" y="194"/>
                    </a:lnTo>
                    <a:lnTo>
                      <a:pt x="151" y="194"/>
                    </a:lnTo>
                    <a:lnTo>
                      <a:pt x="151" y="191"/>
                    </a:lnTo>
                    <a:lnTo>
                      <a:pt x="156" y="184"/>
                    </a:lnTo>
                    <a:lnTo>
                      <a:pt x="159" y="184"/>
                    </a:lnTo>
                    <a:lnTo>
                      <a:pt x="158" y="178"/>
                    </a:lnTo>
                    <a:lnTo>
                      <a:pt x="159" y="171"/>
                    </a:lnTo>
                    <a:lnTo>
                      <a:pt x="164" y="171"/>
                    </a:lnTo>
                    <a:lnTo>
                      <a:pt x="169" y="169"/>
                    </a:lnTo>
                    <a:lnTo>
                      <a:pt x="174" y="171"/>
                    </a:lnTo>
                    <a:lnTo>
                      <a:pt x="181" y="171"/>
                    </a:lnTo>
                    <a:lnTo>
                      <a:pt x="183" y="169"/>
                    </a:lnTo>
                    <a:lnTo>
                      <a:pt x="179" y="164"/>
                    </a:lnTo>
                    <a:lnTo>
                      <a:pt x="179" y="161"/>
                    </a:lnTo>
                    <a:lnTo>
                      <a:pt x="179" y="158"/>
                    </a:lnTo>
                    <a:lnTo>
                      <a:pt x="173" y="154"/>
                    </a:lnTo>
                    <a:lnTo>
                      <a:pt x="166" y="149"/>
                    </a:lnTo>
                    <a:lnTo>
                      <a:pt x="166" y="146"/>
                    </a:lnTo>
                    <a:lnTo>
                      <a:pt x="159" y="144"/>
                    </a:lnTo>
                    <a:lnTo>
                      <a:pt x="161" y="139"/>
                    </a:lnTo>
                    <a:lnTo>
                      <a:pt x="159" y="131"/>
                    </a:lnTo>
                    <a:lnTo>
                      <a:pt x="153" y="128"/>
                    </a:lnTo>
                    <a:lnTo>
                      <a:pt x="146" y="121"/>
                    </a:lnTo>
                    <a:lnTo>
                      <a:pt x="143" y="121"/>
                    </a:lnTo>
                    <a:lnTo>
                      <a:pt x="141" y="124"/>
                    </a:lnTo>
                    <a:lnTo>
                      <a:pt x="134" y="123"/>
                    </a:lnTo>
                    <a:lnTo>
                      <a:pt x="126" y="116"/>
                    </a:lnTo>
                    <a:lnTo>
                      <a:pt x="119" y="116"/>
                    </a:lnTo>
                    <a:lnTo>
                      <a:pt x="116" y="111"/>
                    </a:lnTo>
                    <a:lnTo>
                      <a:pt x="114" y="113"/>
                    </a:lnTo>
                    <a:lnTo>
                      <a:pt x="110" y="113"/>
                    </a:lnTo>
                    <a:lnTo>
                      <a:pt x="108" y="116"/>
                    </a:lnTo>
                    <a:lnTo>
                      <a:pt x="103" y="113"/>
                    </a:lnTo>
                    <a:lnTo>
                      <a:pt x="103" y="115"/>
                    </a:lnTo>
                    <a:lnTo>
                      <a:pt x="98" y="113"/>
                    </a:lnTo>
                    <a:lnTo>
                      <a:pt x="100" y="119"/>
                    </a:lnTo>
                    <a:lnTo>
                      <a:pt x="98" y="121"/>
                    </a:lnTo>
                    <a:lnTo>
                      <a:pt x="100" y="128"/>
                    </a:lnTo>
                    <a:lnTo>
                      <a:pt x="95" y="128"/>
                    </a:lnTo>
                    <a:lnTo>
                      <a:pt x="88" y="131"/>
                    </a:lnTo>
                    <a:lnTo>
                      <a:pt x="71" y="134"/>
                    </a:lnTo>
                    <a:lnTo>
                      <a:pt x="68" y="138"/>
                    </a:lnTo>
                    <a:lnTo>
                      <a:pt x="63" y="138"/>
                    </a:lnTo>
                    <a:lnTo>
                      <a:pt x="55" y="141"/>
                    </a:lnTo>
                    <a:lnTo>
                      <a:pt x="50" y="138"/>
                    </a:lnTo>
                    <a:lnTo>
                      <a:pt x="48" y="134"/>
                    </a:lnTo>
                    <a:lnTo>
                      <a:pt x="41" y="133"/>
                    </a:lnTo>
                    <a:lnTo>
                      <a:pt x="35" y="131"/>
                    </a:lnTo>
                    <a:lnTo>
                      <a:pt x="26" y="128"/>
                    </a:lnTo>
                    <a:lnTo>
                      <a:pt x="21" y="128"/>
                    </a:lnTo>
                    <a:lnTo>
                      <a:pt x="18" y="129"/>
                    </a:lnTo>
                    <a:lnTo>
                      <a:pt x="13" y="129"/>
                    </a:lnTo>
                    <a:lnTo>
                      <a:pt x="12" y="126"/>
                    </a:lnTo>
                    <a:lnTo>
                      <a:pt x="5" y="123"/>
                    </a:lnTo>
                    <a:lnTo>
                      <a:pt x="0" y="118"/>
                    </a:lnTo>
                    <a:lnTo>
                      <a:pt x="2" y="118"/>
                    </a:lnTo>
                    <a:lnTo>
                      <a:pt x="2" y="110"/>
                    </a:lnTo>
                    <a:lnTo>
                      <a:pt x="7" y="100"/>
                    </a:lnTo>
                    <a:lnTo>
                      <a:pt x="12" y="100"/>
                    </a:lnTo>
                    <a:lnTo>
                      <a:pt x="12" y="93"/>
                    </a:lnTo>
                    <a:lnTo>
                      <a:pt x="12" y="88"/>
                    </a:lnTo>
                    <a:lnTo>
                      <a:pt x="26" y="73"/>
                    </a:lnTo>
                    <a:lnTo>
                      <a:pt x="28" y="66"/>
                    </a:lnTo>
                    <a:lnTo>
                      <a:pt x="31" y="63"/>
                    </a:lnTo>
                    <a:lnTo>
                      <a:pt x="35" y="63"/>
                    </a:lnTo>
                    <a:lnTo>
                      <a:pt x="36" y="56"/>
                    </a:lnTo>
                    <a:lnTo>
                      <a:pt x="35" y="53"/>
                    </a:lnTo>
                    <a:lnTo>
                      <a:pt x="35" y="50"/>
                    </a:lnTo>
                    <a:lnTo>
                      <a:pt x="36" y="48"/>
                    </a:lnTo>
                    <a:lnTo>
                      <a:pt x="30" y="45"/>
                    </a:lnTo>
                    <a:lnTo>
                      <a:pt x="28" y="38"/>
                    </a:lnTo>
                    <a:lnTo>
                      <a:pt x="25" y="35"/>
                    </a:lnTo>
                    <a:lnTo>
                      <a:pt x="25" y="25"/>
                    </a:lnTo>
                    <a:lnTo>
                      <a:pt x="25" y="2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03" name="Freeform 41"/>
              <p:cNvSpPr>
                <a:spLocks/>
              </p:cNvSpPr>
              <p:nvPr/>
            </p:nvSpPr>
            <p:spPr bwMode="auto">
              <a:xfrm>
                <a:off x="6727527" y="2662725"/>
                <a:ext cx="46020" cy="43579"/>
              </a:xfrm>
              <a:custGeom>
                <a:avLst/>
                <a:gdLst/>
                <a:ahLst/>
                <a:cxnLst>
                  <a:cxn ang="0">
                    <a:pos x="2" y="17"/>
                  </a:cxn>
                  <a:cxn ang="0">
                    <a:pos x="0" y="10"/>
                  </a:cxn>
                  <a:cxn ang="0">
                    <a:pos x="2" y="8"/>
                  </a:cxn>
                  <a:cxn ang="0">
                    <a:pos x="0" y="2"/>
                  </a:cxn>
                  <a:cxn ang="0">
                    <a:pos x="5" y="4"/>
                  </a:cxn>
                  <a:cxn ang="0">
                    <a:pos x="5" y="2"/>
                  </a:cxn>
                  <a:cxn ang="0">
                    <a:pos x="10" y="5"/>
                  </a:cxn>
                  <a:cxn ang="0">
                    <a:pos x="12" y="2"/>
                  </a:cxn>
                  <a:cxn ang="0">
                    <a:pos x="16" y="2"/>
                  </a:cxn>
                  <a:cxn ang="0">
                    <a:pos x="18" y="0"/>
                  </a:cxn>
                  <a:cxn ang="0">
                    <a:pos x="21" y="5"/>
                  </a:cxn>
                  <a:cxn ang="0">
                    <a:pos x="28" y="5"/>
                  </a:cxn>
                  <a:cxn ang="0">
                    <a:pos x="36" y="12"/>
                  </a:cxn>
                  <a:cxn ang="0">
                    <a:pos x="43" y="13"/>
                  </a:cxn>
                  <a:cxn ang="0">
                    <a:pos x="45" y="10"/>
                  </a:cxn>
                  <a:cxn ang="0">
                    <a:pos x="48" y="10"/>
                  </a:cxn>
                  <a:cxn ang="0">
                    <a:pos x="55" y="17"/>
                  </a:cxn>
                  <a:cxn ang="0">
                    <a:pos x="61" y="20"/>
                  </a:cxn>
                  <a:cxn ang="0">
                    <a:pos x="63" y="28"/>
                  </a:cxn>
                  <a:cxn ang="0">
                    <a:pos x="61" y="33"/>
                  </a:cxn>
                  <a:cxn ang="0">
                    <a:pos x="68" y="35"/>
                  </a:cxn>
                  <a:cxn ang="0">
                    <a:pos x="68" y="38"/>
                  </a:cxn>
                  <a:cxn ang="0">
                    <a:pos x="75" y="43"/>
                  </a:cxn>
                  <a:cxn ang="0">
                    <a:pos x="81" y="47"/>
                  </a:cxn>
                  <a:cxn ang="0">
                    <a:pos x="81" y="50"/>
                  </a:cxn>
                  <a:cxn ang="0">
                    <a:pos x="81" y="53"/>
                  </a:cxn>
                  <a:cxn ang="0">
                    <a:pos x="85" y="58"/>
                  </a:cxn>
                  <a:cxn ang="0">
                    <a:pos x="83" y="60"/>
                  </a:cxn>
                  <a:cxn ang="0">
                    <a:pos x="76" y="60"/>
                  </a:cxn>
                  <a:cxn ang="0">
                    <a:pos x="71" y="58"/>
                  </a:cxn>
                  <a:cxn ang="0">
                    <a:pos x="66" y="60"/>
                  </a:cxn>
                  <a:cxn ang="0">
                    <a:pos x="61" y="60"/>
                  </a:cxn>
                  <a:cxn ang="0">
                    <a:pos x="60" y="67"/>
                  </a:cxn>
                  <a:cxn ang="0">
                    <a:pos x="61" y="73"/>
                  </a:cxn>
                  <a:cxn ang="0">
                    <a:pos x="58" y="73"/>
                  </a:cxn>
                  <a:cxn ang="0">
                    <a:pos x="53" y="80"/>
                  </a:cxn>
                  <a:cxn ang="0">
                    <a:pos x="53" y="83"/>
                  </a:cxn>
                  <a:cxn ang="0">
                    <a:pos x="50" y="83"/>
                  </a:cxn>
                  <a:cxn ang="0">
                    <a:pos x="46" y="85"/>
                  </a:cxn>
                  <a:cxn ang="0">
                    <a:pos x="46" y="85"/>
                  </a:cxn>
                  <a:cxn ang="0">
                    <a:pos x="43" y="78"/>
                  </a:cxn>
                  <a:cxn ang="0">
                    <a:pos x="43" y="58"/>
                  </a:cxn>
                  <a:cxn ang="0">
                    <a:pos x="40" y="52"/>
                  </a:cxn>
                  <a:cxn ang="0">
                    <a:pos x="38" y="47"/>
                  </a:cxn>
                  <a:cxn ang="0">
                    <a:pos x="25" y="37"/>
                  </a:cxn>
                  <a:cxn ang="0">
                    <a:pos x="23" y="32"/>
                  </a:cxn>
                  <a:cxn ang="0">
                    <a:pos x="13" y="25"/>
                  </a:cxn>
                  <a:cxn ang="0">
                    <a:pos x="12" y="15"/>
                  </a:cxn>
                  <a:cxn ang="0">
                    <a:pos x="2" y="17"/>
                  </a:cxn>
                </a:cxnLst>
                <a:rect l="0" t="0" r="r" b="b"/>
                <a:pathLst>
                  <a:path w="85" h="85">
                    <a:moveTo>
                      <a:pt x="2" y="17"/>
                    </a:moveTo>
                    <a:lnTo>
                      <a:pt x="0" y="10"/>
                    </a:lnTo>
                    <a:lnTo>
                      <a:pt x="2" y="8"/>
                    </a:lnTo>
                    <a:lnTo>
                      <a:pt x="0" y="2"/>
                    </a:lnTo>
                    <a:lnTo>
                      <a:pt x="5" y="4"/>
                    </a:lnTo>
                    <a:lnTo>
                      <a:pt x="5" y="2"/>
                    </a:lnTo>
                    <a:lnTo>
                      <a:pt x="10" y="5"/>
                    </a:lnTo>
                    <a:lnTo>
                      <a:pt x="12" y="2"/>
                    </a:lnTo>
                    <a:lnTo>
                      <a:pt x="16" y="2"/>
                    </a:lnTo>
                    <a:lnTo>
                      <a:pt x="18" y="0"/>
                    </a:lnTo>
                    <a:lnTo>
                      <a:pt x="21" y="5"/>
                    </a:lnTo>
                    <a:lnTo>
                      <a:pt x="28" y="5"/>
                    </a:lnTo>
                    <a:lnTo>
                      <a:pt x="36" y="12"/>
                    </a:lnTo>
                    <a:lnTo>
                      <a:pt x="43" y="13"/>
                    </a:lnTo>
                    <a:lnTo>
                      <a:pt x="45" y="10"/>
                    </a:lnTo>
                    <a:lnTo>
                      <a:pt x="48" y="10"/>
                    </a:lnTo>
                    <a:lnTo>
                      <a:pt x="55" y="17"/>
                    </a:lnTo>
                    <a:lnTo>
                      <a:pt x="61" y="20"/>
                    </a:lnTo>
                    <a:lnTo>
                      <a:pt x="63" y="28"/>
                    </a:lnTo>
                    <a:lnTo>
                      <a:pt x="61" y="33"/>
                    </a:lnTo>
                    <a:lnTo>
                      <a:pt x="68" y="35"/>
                    </a:lnTo>
                    <a:lnTo>
                      <a:pt x="68" y="38"/>
                    </a:lnTo>
                    <a:lnTo>
                      <a:pt x="75" y="43"/>
                    </a:lnTo>
                    <a:lnTo>
                      <a:pt x="81" y="47"/>
                    </a:lnTo>
                    <a:lnTo>
                      <a:pt x="81" y="50"/>
                    </a:lnTo>
                    <a:lnTo>
                      <a:pt x="81" y="53"/>
                    </a:lnTo>
                    <a:lnTo>
                      <a:pt x="85" y="58"/>
                    </a:lnTo>
                    <a:lnTo>
                      <a:pt x="83" y="60"/>
                    </a:lnTo>
                    <a:lnTo>
                      <a:pt x="76" y="60"/>
                    </a:lnTo>
                    <a:lnTo>
                      <a:pt x="71" y="58"/>
                    </a:lnTo>
                    <a:lnTo>
                      <a:pt x="66" y="60"/>
                    </a:lnTo>
                    <a:lnTo>
                      <a:pt x="61" y="60"/>
                    </a:lnTo>
                    <a:lnTo>
                      <a:pt x="60" y="67"/>
                    </a:lnTo>
                    <a:lnTo>
                      <a:pt x="61" y="73"/>
                    </a:lnTo>
                    <a:lnTo>
                      <a:pt x="58" y="73"/>
                    </a:lnTo>
                    <a:lnTo>
                      <a:pt x="53" y="80"/>
                    </a:lnTo>
                    <a:lnTo>
                      <a:pt x="53" y="83"/>
                    </a:lnTo>
                    <a:lnTo>
                      <a:pt x="50" y="83"/>
                    </a:lnTo>
                    <a:lnTo>
                      <a:pt x="46" y="85"/>
                    </a:lnTo>
                    <a:lnTo>
                      <a:pt x="46" y="85"/>
                    </a:lnTo>
                    <a:lnTo>
                      <a:pt x="43" y="78"/>
                    </a:lnTo>
                    <a:lnTo>
                      <a:pt x="43" y="58"/>
                    </a:lnTo>
                    <a:lnTo>
                      <a:pt x="40" y="52"/>
                    </a:lnTo>
                    <a:lnTo>
                      <a:pt x="38" y="47"/>
                    </a:lnTo>
                    <a:lnTo>
                      <a:pt x="25" y="37"/>
                    </a:lnTo>
                    <a:lnTo>
                      <a:pt x="23" y="32"/>
                    </a:lnTo>
                    <a:lnTo>
                      <a:pt x="13" y="25"/>
                    </a:lnTo>
                    <a:lnTo>
                      <a:pt x="12" y="15"/>
                    </a:lnTo>
                    <a:lnTo>
                      <a:pt x="2" y="17"/>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04" name="Freeform 42"/>
              <p:cNvSpPr>
                <a:spLocks/>
              </p:cNvSpPr>
              <p:nvPr/>
            </p:nvSpPr>
            <p:spPr bwMode="auto">
              <a:xfrm>
                <a:off x="6656891" y="2671026"/>
                <a:ext cx="114516" cy="63293"/>
              </a:xfrm>
              <a:custGeom>
                <a:avLst/>
                <a:gdLst/>
                <a:ahLst/>
                <a:cxnLst>
                  <a:cxn ang="0">
                    <a:pos x="53" y="3"/>
                  </a:cxn>
                  <a:cxn ang="0">
                    <a:pos x="61" y="2"/>
                  </a:cxn>
                  <a:cxn ang="0">
                    <a:pos x="76" y="7"/>
                  </a:cxn>
                  <a:cxn ang="0">
                    <a:pos x="85" y="12"/>
                  </a:cxn>
                  <a:cxn ang="0">
                    <a:pos x="98" y="12"/>
                  </a:cxn>
                  <a:cxn ang="0">
                    <a:pos x="106" y="8"/>
                  </a:cxn>
                  <a:cxn ang="0">
                    <a:pos x="130" y="2"/>
                  </a:cxn>
                  <a:cxn ang="0">
                    <a:pos x="146" y="10"/>
                  </a:cxn>
                  <a:cxn ang="0">
                    <a:pos x="158" y="22"/>
                  </a:cxn>
                  <a:cxn ang="0">
                    <a:pos x="173" y="37"/>
                  </a:cxn>
                  <a:cxn ang="0">
                    <a:pos x="176" y="63"/>
                  </a:cxn>
                  <a:cxn ang="0">
                    <a:pos x="183" y="77"/>
                  </a:cxn>
                  <a:cxn ang="0">
                    <a:pos x="198" y="78"/>
                  </a:cxn>
                  <a:cxn ang="0">
                    <a:pos x="209" y="75"/>
                  </a:cxn>
                  <a:cxn ang="0">
                    <a:pos x="211" y="80"/>
                  </a:cxn>
                  <a:cxn ang="0">
                    <a:pos x="214" y="85"/>
                  </a:cxn>
                  <a:cxn ang="0">
                    <a:pos x="206" y="91"/>
                  </a:cxn>
                  <a:cxn ang="0">
                    <a:pos x="196" y="96"/>
                  </a:cxn>
                  <a:cxn ang="0">
                    <a:pos x="194" y="103"/>
                  </a:cxn>
                  <a:cxn ang="0">
                    <a:pos x="191" y="113"/>
                  </a:cxn>
                  <a:cxn ang="0">
                    <a:pos x="188" y="118"/>
                  </a:cxn>
                  <a:cxn ang="0">
                    <a:pos x="181" y="113"/>
                  </a:cxn>
                  <a:cxn ang="0">
                    <a:pos x="173" y="113"/>
                  </a:cxn>
                  <a:cxn ang="0">
                    <a:pos x="158" y="110"/>
                  </a:cxn>
                  <a:cxn ang="0">
                    <a:pos x="138" y="116"/>
                  </a:cxn>
                  <a:cxn ang="0">
                    <a:pos x="130" y="121"/>
                  </a:cxn>
                  <a:cxn ang="0">
                    <a:pos x="116" y="121"/>
                  </a:cxn>
                  <a:cxn ang="0">
                    <a:pos x="108" y="120"/>
                  </a:cxn>
                  <a:cxn ang="0">
                    <a:pos x="100" y="120"/>
                  </a:cxn>
                  <a:cxn ang="0">
                    <a:pos x="83" y="121"/>
                  </a:cxn>
                  <a:cxn ang="0">
                    <a:pos x="78" y="118"/>
                  </a:cxn>
                  <a:cxn ang="0">
                    <a:pos x="66" y="121"/>
                  </a:cxn>
                  <a:cxn ang="0">
                    <a:pos x="65" y="116"/>
                  </a:cxn>
                  <a:cxn ang="0">
                    <a:pos x="63" y="110"/>
                  </a:cxn>
                  <a:cxn ang="0">
                    <a:pos x="55" y="105"/>
                  </a:cxn>
                  <a:cxn ang="0">
                    <a:pos x="58" y="96"/>
                  </a:cxn>
                  <a:cxn ang="0">
                    <a:pos x="45" y="100"/>
                  </a:cxn>
                  <a:cxn ang="0">
                    <a:pos x="37" y="100"/>
                  </a:cxn>
                  <a:cxn ang="0">
                    <a:pos x="27" y="93"/>
                  </a:cxn>
                  <a:cxn ang="0">
                    <a:pos x="28" y="85"/>
                  </a:cxn>
                  <a:cxn ang="0">
                    <a:pos x="15" y="78"/>
                  </a:cxn>
                  <a:cxn ang="0">
                    <a:pos x="7" y="67"/>
                  </a:cxn>
                  <a:cxn ang="0">
                    <a:pos x="0" y="62"/>
                  </a:cxn>
                  <a:cxn ang="0">
                    <a:pos x="10" y="57"/>
                  </a:cxn>
                  <a:cxn ang="0">
                    <a:pos x="18" y="53"/>
                  </a:cxn>
                  <a:cxn ang="0">
                    <a:pos x="22" y="45"/>
                  </a:cxn>
                  <a:cxn ang="0">
                    <a:pos x="35" y="20"/>
                  </a:cxn>
                  <a:cxn ang="0">
                    <a:pos x="47" y="10"/>
                  </a:cxn>
                  <a:cxn ang="0">
                    <a:pos x="48" y="3"/>
                  </a:cxn>
                </a:cxnLst>
                <a:rect l="0" t="0" r="r" b="b"/>
                <a:pathLst>
                  <a:path w="214" h="123">
                    <a:moveTo>
                      <a:pt x="48" y="3"/>
                    </a:moveTo>
                    <a:lnTo>
                      <a:pt x="53" y="3"/>
                    </a:lnTo>
                    <a:lnTo>
                      <a:pt x="56" y="2"/>
                    </a:lnTo>
                    <a:lnTo>
                      <a:pt x="61" y="2"/>
                    </a:lnTo>
                    <a:lnTo>
                      <a:pt x="70" y="5"/>
                    </a:lnTo>
                    <a:lnTo>
                      <a:pt x="76" y="7"/>
                    </a:lnTo>
                    <a:lnTo>
                      <a:pt x="83" y="8"/>
                    </a:lnTo>
                    <a:lnTo>
                      <a:pt x="85" y="12"/>
                    </a:lnTo>
                    <a:lnTo>
                      <a:pt x="90" y="15"/>
                    </a:lnTo>
                    <a:lnTo>
                      <a:pt x="98" y="12"/>
                    </a:lnTo>
                    <a:lnTo>
                      <a:pt x="103" y="12"/>
                    </a:lnTo>
                    <a:lnTo>
                      <a:pt x="106" y="8"/>
                    </a:lnTo>
                    <a:lnTo>
                      <a:pt x="123" y="5"/>
                    </a:lnTo>
                    <a:lnTo>
                      <a:pt x="130" y="2"/>
                    </a:lnTo>
                    <a:lnTo>
                      <a:pt x="145" y="0"/>
                    </a:lnTo>
                    <a:lnTo>
                      <a:pt x="146" y="10"/>
                    </a:lnTo>
                    <a:lnTo>
                      <a:pt x="156" y="17"/>
                    </a:lnTo>
                    <a:lnTo>
                      <a:pt x="158" y="22"/>
                    </a:lnTo>
                    <a:lnTo>
                      <a:pt x="171" y="32"/>
                    </a:lnTo>
                    <a:lnTo>
                      <a:pt x="173" y="37"/>
                    </a:lnTo>
                    <a:lnTo>
                      <a:pt x="176" y="43"/>
                    </a:lnTo>
                    <a:lnTo>
                      <a:pt x="176" y="63"/>
                    </a:lnTo>
                    <a:lnTo>
                      <a:pt x="179" y="70"/>
                    </a:lnTo>
                    <a:lnTo>
                      <a:pt x="183" y="77"/>
                    </a:lnTo>
                    <a:lnTo>
                      <a:pt x="189" y="78"/>
                    </a:lnTo>
                    <a:lnTo>
                      <a:pt x="198" y="78"/>
                    </a:lnTo>
                    <a:lnTo>
                      <a:pt x="203" y="75"/>
                    </a:lnTo>
                    <a:lnTo>
                      <a:pt x="209" y="75"/>
                    </a:lnTo>
                    <a:lnTo>
                      <a:pt x="214" y="78"/>
                    </a:lnTo>
                    <a:lnTo>
                      <a:pt x="211" y="80"/>
                    </a:lnTo>
                    <a:lnTo>
                      <a:pt x="214" y="82"/>
                    </a:lnTo>
                    <a:lnTo>
                      <a:pt x="214" y="85"/>
                    </a:lnTo>
                    <a:lnTo>
                      <a:pt x="211" y="90"/>
                    </a:lnTo>
                    <a:lnTo>
                      <a:pt x="206" y="91"/>
                    </a:lnTo>
                    <a:lnTo>
                      <a:pt x="198" y="91"/>
                    </a:lnTo>
                    <a:lnTo>
                      <a:pt x="196" y="96"/>
                    </a:lnTo>
                    <a:lnTo>
                      <a:pt x="193" y="100"/>
                    </a:lnTo>
                    <a:lnTo>
                      <a:pt x="194" y="103"/>
                    </a:lnTo>
                    <a:lnTo>
                      <a:pt x="194" y="110"/>
                    </a:lnTo>
                    <a:lnTo>
                      <a:pt x="191" y="113"/>
                    </a:lnTo>
                    <a:lnTo>
                      <a:pt x="193" y="118"/>
                    </a:lnTo>
                    <a:lnTo>
                      <a:pt x="188" y="118"/>
                    </a:lnTo>
                    <a:lnTo>
                      <a:pt x="186" y="116"/>
                    </a:lnTo>
                    <a:lnTo>
                      <a:pt x="181" y="113"/>
                    </a:lnTo>
                    <a:lnTo>
                      <a:pt x="176" y="115"/>
                    </a:lnTo>
                    <a:lnTo>
                      <a:pt x="173" y="113"/>
                    </a:lnTo>
                    <a:lnTo>
                      <a:pt x="164" y="110"/>
                    </a:lnTo>
                    <a:lnTo>
                      <a:pt x="158" y="110"/>
                    </a:lnTo>
                    <a:lnTo>
                      <a:pt x="151" y="110"/>
                    </a:lnTo>
                    <a:lnTo>
                      <a:pt x="138" y="116"/>
                    </a:lnTo>
                    <a:lnTo>
                      <a:pt x="135" y="120"/>
                    </a:lnTo>
                    <a:lnTo>
                      <a:pt x="130" y="121"/>
                    </a:lnTo>
                    <a:lnTo>
                      <a:pt x="126" y="123"/>
                    </a:lnTo>
                    <a:lnTo>
                      <a:pt x="116" y="121"/>
                    </a:lnTo>
                    <a:lnTo>
                      <a:pt x="113" y="121"/>
                    </a:lnTo>
                    <a:lnTo>
                      <a:pt x="108" y="120"/>
                    </a:lnTo>
                    <a:lnTo>
                      <a:pt x="103" y="121"/>
                    </a:lnTo>
                    <a:lnTo>
                      <a:pt x="100" y="120"/>
                    </a:lnTo>
                    <a:lnTo>
                      <a:pt x="91" y="123"/>
                    </a:lnTo>
                    <a:lnTo>
                      <a:pt x="83" y="121"/>
                    </a:lnTo>
                    <a:lnTo>
                      <a:pt x="81" y="121"/>
                    </a:lnTo>
                    <a:lnTo>
                      <a:pt x="78" y="118"/>
                    </a:lnTo>
                    <a:lnTo>
                      <a:pt x="71" y="118"/>
                    </a:lnTo>
                    <a:lnTo>
                      <a:pt x="66" y="121"/>
                    </a:lnTo>
                    <a:lnTo>
                      <a:pt x="63" y="118"/>
                    </a:lnTo>
                    <a:lnTo>
                      <a:pt x="65" y="116"/>
                    </a:lnTo>
                    <a:lnTo>
                      <a:pt x="66" y="113"/>
                    </a:lnTo>
                    <a:lnTo>
                      <a:pt x="63" y="110"/>
                    </a:lnTo>
                    <a:lnTo>
                      <a:pt x="56" y="110"/>
                    </a:lnTo>
                    <a:lnTo>
                      <a:pt x="55" y="105"/>
                    </a:lnTo>
                    <a:lnTo>
                      <a:pt x="53" y="101"/>
                    </a:lnTo>
                    <a:lnTo>
                      <a:pt x="58" y="96"/>
                    </a:lnTo>
                    <a:lnTo>
                      <a:pt x="50" y="96"/>
                    </a:lnTo>
                    <a:lnTo>
                      <a:pt x="45" y="100"/>
                    </a:lnTo>
                    <a:lnTo>
                      <a:pt x="42" y="98"/>
                    </a:lnTo>
                    <a:lnTo>
                      <a:pt x="37" y="100"/>
                    </a:lnTo>
                    <a:lnTo>
                      <a:pt x="35" y="96"/>
                    </a:lnTo>
                    <a:lnTo>
                      <a:pt x="27" y="93"/>
                    </a:lnTo>
                    <a:lnTo>
                      <a:pt x="25" y="91"/>
                    </a:lnTo>
                    <a:lnTo>
                      <a:pt x="28" y="85"/>
                    </a:lnTo>
                    <a:lnTo>
                      <a:pt x="22" y="82"/>
                    </a:lnTo>
                    <a:lnTo>
                      <a:pt x="15" y="78"/>
                    </a:lnTo>
                    <a:lnTo>
                      <a:pt x="13" y="75"/>
                    </a:lnTo>
                    <a:lnTo>
                      <a:pt x="7" y="67"/>
                    </a:lnTo>
                    <a:lnTo>
                      <a:pt x="5" y="63"/>
                    </a:lnTo>
                    <a:lnTo>
                      <a:pt x="0" y="62"/>
                    </a:lnTo>
                    <a:lnTo>
                      <a:pt x="5" y="57"/>
                    </a:lnTo>
                    <a:lnTo>
                      <a:pt x="10" y="57"/>
                    </a:lnTo>
                    <a:lnTo>
                      <a:pt x="12" y="52"/>
                    </a:lnTo>
                    <a:lnTo>
                      <a:pt x="18" y="53"/>
                    </a:lnTo>
                    <a:lnTo>
                      <a:pt x="22" y="50"/>
                    </a:lnTo>
                    <a:lnTo>
                      <a:pt x="22" y="45"/>
                    </a:lnTo>
                    <a:lnTo>
                      <a:pt x="30" y="33"/>
                    </a:lnTo>
                    <a:lnTo>
                      <a:pt x="35" y="20"/>
                    </a:lnTo>
                    <a:lnTo>
                      <a:pt x="42" y="12"/>
                    </a:lnTo>
                    <a:lnTo>
                      <a:pt x="47" y="10"/>
                    </a:lnTo>
                    <a:lnTo>
                      <a:pt x="48" y="5"/>
                    </a:lnTo>
                    <a:lnTo>
                      <a:pt x="48" y="3"/>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05" name="Freeform 43"/>
              <p:cNvSpPr>
                <a:spLocks/>
              </p:cNvSpPr>
              <p:nvPr/>
            </p:nvSpPr>
            <p:spPr bwMode="auto">
              <a:xfrm>
                <a:off x="6608729" y="2665838"/>
                <a:ext cx="73847" cy="42541"/>
              </a:xfrm>
              <a:custGeom>
                <a:avLst/>
                <a:gdLst/>
                <a:ahLst/>
                <a:cxnLst>
                  <a:cxn ang="0">
                    <a:pos x="90" y="70"/>
                  </a:cxn>
                  <a:cxn ang="0">
                    <a:pos x="95" y="65"/>
                  </a:cxn>
                  <a:cxn ang="0">
                    <a:pos x="100" y="65"/>
                  </a:cxn>
                  <a:cxn ang="0">
                    <a:pos x="102" y="60"/>
                  </a:cxn>
                  <a:cxn ang="0">
                    <a:pos x="108" y="61"/>
                  </a:cxn>
                  <a:cxn ang="0">
                    <a:pos x="112" y="58"/>
                  </a:cxn>
                  <a:cxn ang="0">
                    <a:pos x="112" y="53"/>
                  </a:cxn>
                  <a:cxn ang="0">
                    <a:pos x="120" y="41"/>
                  </a:cxn>
                  <a:cxn ang="0">
                    <a:pos x="125" y="28"/>
                  </a:cxn>
                  <a:cxn ang="0">
                    <a:pos x="132" y="20"/>
                  </a:cxn>
                  <a:cxn ang="0">
                    <a:pos x="137" y="18"/>
                  </a:cxn>
                  <a:cxn ang="0">
                    <a:pos x="138" y="13"/>
                  </a:cxn>
                  <a:cxn ang="0">
                    <a:pos x="137" y="8"/>
                  </a:cxn>
                  <a:cxn ang="0">
                    <a:pos x="130" y="5"/>
                  </a:cxn>
                  <a:cxn ang="0">
                    <a:pos x="125" y="0"/>
                  </a:cxn>
                  <a:cxn ang="0">
                    <a:pos x="120" y="3"/>
                  </a:cxn>
                  <a:cxn ang="0">
                    <a:pos x="112" y="1"/>
                  </a:cxn>
                  <a:cxn ang="0">
                    <a:pos x="102" y="1"/>
                  </a:cxn>
                  <a:cxn ang="0">
                    <a:pos x="97" y="0"/>
                  </a:cxn>
                  <a:cxn ang="0">
                    <a:pos x="88" y="1"/>
                  </a:cxn>
                  <a:cxn ang="0">
                    <a:pos x="85" y="6"/>
                  </a:cxn>
                  <a:cxn ang="0">
                    <a:pos x="80" y="10"/>
                  </a:cxn>
                  <a:cxn ang="0">
                    <a:pos x="80" y="15"/>
                  </a:cxn>
                  <a:cxn ang="0">
                    <a:pos x="73" y="8"/>
                  </a:cxn>
                  <a:cxn ang="0">
                    <a:pos x="65" y="13"/>
                  </a:cxn>
                  <a:cxn ang="0">
                    <a:pos x="58" y="16"/>
                  </a:cxn>
                  <a:cxn ang="0">
                    <a:pos x="57" y="20"/>
                  </a:cxn>
                  <a:cxn ang="0">
                    <a:pos x="45" y="21"/>
                  </a:cxn>
                  <a:cxn ang="0">
                    <a:pos x="37" y="23"/>
                  </a:cxn>
                  <a:cxn ang="0">
                    <a:pos x="27" y="21"/>
                  </a:cxn>
                  <a:cxn ang="0">
                    <a:pos x="12" y="13"/>
                  </a:cxn>
                  <a:cxn ang="0">
                    <a:pos x="12" y="16"/>
                  </a:cxn>
                  <a:cxn ang="0">
                    <a:pos x="12" y="21"/>
                  </a:cxn>
                  <a:cxn ang="0">
                    <a:pos x="12" y="25"/>
                  </a:cxn>
                  <a:cxn ang="0">
                    <a:pos x="2" y="25"/>
                  </a:cxn>
                  <a:cxn ang="0">
                    <a:pos x="0" y="26"/>
                  </a:cxn>
                  <a:cxn ang="0">
                    <a:pos x="5" y="31"/>
                  </a:cxn>
                  <a:cxn ang="0">
                    <a:pos x="2" y="36"/>
                  </a:cxn>
                  <a:cxn ang="0">
                    <a:pos x="2" y="41"/>
                  </a:cxn>
                  <a:cxn ang="0">
                    <a:pos x="5" y="45"/>
                  </a:cxn>
                  <a:cxn ang="0">
                    <a:pos x="0" y="50"/>
                  </a:cxn>
                  <a:cxn ang="0">
                    <a:pos x="0" y="50"/>
                  </a:cxn>
                  <a:cxn ang="0">
                    <a:pos x="5" y="56"/>
                  </a:cxn>
                  <a:cxn ang="0">
                    <a:pos x="7" y="63"/>
                  </a:cxn>
                  <a:cxn ang="0">
                    <a:pos x="10" y="65"/>
                  </a:cxn>
                  <a:cxn ang="0">
                    <a:pos x="20" y="73"/>
                  </a:cxn>
                  <a:cxn ang="0">
                    <a:pos x="25" y="75"/>
                  </a:cxn>
                  <a:cxn ang="0">
                    <a:pos x="30" y="76"/>
                  </a:cxn>
                  <a:cxn ang="0">
                    <a:pos x="42" y="80"/>
                  </a:cxn>
                  <a:cxn ang="0">
                    <a:pos x="52" y="81"/>
                  </a:cxn>
                  <a:cxn ang="0">
                    <a:pos x="55" y="78"/>
                  </a:cxn>
                  <a:cxn ang="0">
                    <a:pos x="58" y="78"/>
                  </a:cxn>
                  <a:cxn ang="0">
                    <a:pos x="62" y="75"/>
                  </a:cxn>
                  <a:cxn ang="0">
                    <a:pos x="67" y="73"/>
                  </a:cxn>
                  <a:cxn ang="0">
                    <a:pos x="70" y="73"/>
                  </a:cxn>
                  <a:cxn ang="0">
                    <a:pos x="72" y="71"/>
                  </a:cxn>
                  <a:cxn ang="0">
                    <a:pos x="78" y="66"/>
                  </a:cxn>
                  <a:cxn ang="0">
                    <a:pos x="82" y="68"/>
                  </a:cxn>
                  <a:cxn ang="0">
                    <a:pos x="87" y="68"/>
                  </a:cxn>
                  <a:cxn ang="0">
                    <a:pos x="90" y="70"/>
                  </a:cxn>
                </a:cxnLst>
                <a:rect l="0" t="0" r="r" b="b"/>
                <a:pathLst>
                  <a:path w="138" h="81">
                    <a:moveTo>
                      <a:pt x="90" y="70"/>
                    </a:moveTo>
                    <a:lnTo>
                      <a:pt x="95" y="65"/>
                    </a:lnTo>
                    <a:lnTo>
                      <a:pt x="100" y="65"/>
                    </a:lnTo>
                    <a:lnTo>
                      <a:pt x="102" y="60"/>
                    </a:lnTo>
                    <a:lnTo>
                      <a:pt x="108" y="61"/>
                    </a:lnTo>
                    <a:lnTo>
                      <a:pt x="112" y="58"/>
                    </a:lnTo>
                    <a:lnTo>
                      <a:pt x="112" y="53"/>
                    </a:lnTo>
                    <a:lnTo>
                      <a:pt x="120" y="41"/>
                    </a:lnTo>
                    <a:lnTo>
                      <a:pt x="125" y="28"/>
                    </a:lnTo>
                    <a:lnTo>
                      <a:pt x="132" y="20"/>
                    </a:lnTo>
                    <a:lnTo>
                      <a:pt x="137" y="18"/>
                    </a:lnTo>
                    <a:lnTo>
                      <a:pt x="138" y="13"/>
                    </a:lnTo>
                    <a:lnTo>
                      <a:pt x="137" y="8"/>
                    </a:lnTo>
                    <a:lnTo>
                      <a:pt x="130" y="5"/>
                    </a:lnTo>
                    <a:lnTo>
                      <a:pt x="125" y="0"/>
                    </a:lnTo>
                    <a:lnTo>
                      <a:pt x="120" y="3"/>
                    </a:lnTo>
                    <a:lnTo>
                      <a:pt x="112" y="1"/>
                    </a:lnTo>
                    <a:lnTo>
                      <a:pt x="102" y="1"/>
                    </a:lnTo>
                    <a:lnTo>
                      <a:pt x="97" y="0"/>
                    </a:lnTo>
                    <a:lnTo>
                      <a:pt x="88" y="1"/>
                    </a:lnTo>
                    <a:lnTo>
                      <a:pt x="85" y="6"/>
                    </a:lnTo>
                    <a:lnTo>
                      <a:pt x="80" y="10"/>
                    </a:lnTo>
                    <a:lnTo>
                      <a:pt x="80" y="15"/>
                    </a:lnTo>
                    <a:lnTo>
                      <a:pt x="73" y="8"/>
                    </a:lnTo>
                    <a:lnTo>
                      <a:pt x="65" y="13"/>
                    </a:lnTo>
                    <a:lnTo>
                      <a:pt x="58" y="16"/>
                    </a:lnTo>
                    <a:lnTo>
                      <a:pt x="57" y="20"/>
                    </a:lnTo>
                    <a:lnTo>
                      <a:pt x="45" y="21"/>
                    </a:lnTo>
                    <a:lnTo>
                      <a:pt x="37" y="23"/>
                    </a:lnTo>
                    <a:lnTo>
                      <a:pt x="27" y="21"/>
                    </a:lnTo>
                    <a:lnTo>
                      <a:pt x="12" y="13"/>
                    </a:lnTo>
                    <a:lnTo>
                      <a:pt x="12" y="16"/>
                    </a:lnTo>
                    <a:lnTo>
                      <a:pt x="12" y="21"/>
                    </a:lnTo>
                    <a:lnTo>
                      <a:pt x="12" y="25"/>
                    </a:lnTo>
                    <a:lnTo>
                      <a:pt x="2" y="25"/>
                    </a:lnTo>
                    <a:lnTo>
                      <a:pt x="0" y="26"/>
                    </a:lnTo>
                    <a:lnTo>
                      <a:pt x="5" y="31"/>
                    </a:lnTo>
                    <a:lnTo>
                      <a:pt x="2" y="36"/>
                    </a:lnTo>
                    <a:lnTo>
                      <a:pt x="2" y="41"/>
                    </a:lnTo>
                    <a:lnTo>
                      <a:pt x="5" y="45"/>
                    </a:lnTo>
                    <a:lnTo>
                      <a:pt x="0" y="50"/>
                    </a:lnTo>
                    <a:lnTo>
                      <a:pt x="0" y="50"/>
                    </a:lnTo>
                    <a:lnTo>
                      <a:pt x="5" y="56"/>
                    </a:lnTo>
                    <a:lnTo>
                      <a:pt x="7" y="63"/>
                    </a:lnTo>
                    <a:lnTo>
                      <a:pt x="10" y="65"/>
                    </a:lnTo>
                    <a:lnTo>
                      <a:pt x="20" y="73"/>
                    </a:lnTo>
                    <a:lnTo>
                      <a:pt x="25" y="75"/>
                    </a:lnTo>
                    <a:lnTo>
                      <a:pt x="30" y="76"/>
                    </a:lnTo>
                    <a:lnTo>
                      <a:pt x="42" y="80"/>
                    </a:lnTo>
                    <a:lnTo>
                      <a:pt x="52" y="81"/>
                    </a:lnTo>
                    <a:lnTo>
                      <a:pt x="55" y="78"/>
                    </a:lnTo>
                    <a:lnTo>
                      <a:pt x="58" y="78"/>
                    </a:lnTo>
                    <a:lnTo>
                      <a:pt x="62" y="75"/>
                    </a:lnTo>
                    <a:lnTo>
                      <a:pt x="67" y="73"/>
                    </a:lnTo>
                    <a:lnTo>
                      <a:pt x="70" y="73"/>
                    </a:lnTo>
                    <a:lnTo>
                      <a:pt x="72" y="71"/>
                    </a:lnTo>
                    <a:lnTo>
                      <a:pt x="78" y="66"/>
                    </a:lnTo>
                    <a:lnTo>
                      <a:pt x="82" y="68"/>
                    </a:lnTo>
                    <a:lnTo>
                      <a:pt x="87" y="68"/>
                    </a:lnTo>
                    <a:lnTo>
                      <a:pt x="90" y="7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06" name="Freeform 44"/>
              <p:cNvSpPr>
                <a:spLocks/>
              </p:cNvSpPr>
              <p:nvPr/>
            </p:nvSpPr>
            <p:spPr bwMode="auto">
              <a:xfrm>
                <a:off x="6614081" y="2654424"/>
                <a:ext cx="65285" cy="23865"/>
              </a:xfrm>
              <a:custGeom>
                <a:avLst/>
                <a:gdLst/>
                <a:ahLst/>
                <a:cxnLst>
                  <a:cxn ang="0">
                    <a:pos x="2" y="36"/>
                  </a:cxn>
                  <a:cxn ang="0">
                    <a:pos x="17" y="44"/>
                  </a:cxn>
                  <a:cxn ang="0">
                    <a:pos x="27" y="46"/>
                  </a:cxn>
                  <a:cxn ang="0">
                    <a:pos x="35" y="44"/>
                  </a:cxn>
                  <a:cxn ang="0">
                    <a:pos x="47" y="43"/>
                  </a:cxn>
                  <a:cxn ang="0">
                    <a:pos x="48" y="39"/>
                  </a:cxn>
                  <a:cxn ang="0">
                    <a:pos x="55" y="36"/>
                  </a:cxn>
                  <a:cxn ang="0">
                    <a:pos x="63" y="31"/>
                  </a:cxn>
                  <a:cxn ang="0">
                    <a:pos x="70" y="38"/>
                  </a:cxn>
                  <a:cxn ang="0">
                    <a:pos x="70" y="33"/>
                  </a:cxn>
                  <a:cxn ang="0">
                    <a:pos x="75" y="29"/>
                  </a:cxn>
                  <a:cxn ang="0">
                    <a:pos x="78" y="24"/>
                  </a:cxn>
                  <a:cxn ang="0">
                    <a:pos x="87" y="23"/>
                  </a:cxn>
                  <a:cxn ang="0">
                    <a:pos x="92" y="24"/>
                  </a:cxn>
                  <a:cxn ang="0">
                    <a:pos x="102" y="24"/>
                  </a:cxn>
                  <a:cxn ang="0">
                    <a:pos x="110" y="26"/>
                  </a:cxn>
                  <a:cxn ang="0">
                    <a:pos x="117" y="23"/>
                  </a:cxn>
                  <a:cxn ang="0">
                    <a:pos x="117" y="15"/>
                  </a:cxn>
                  <a:cxn ang="0">
                    <a:pos x="122" y="5"/>
                  </a:cxn>
                  <a:cxn ang="0">
                    <a:pos x="122" y="5"/>
                  </a:cxn>
                  <a:cxn ang="0">
                    <a:pos x="112" y="0"/>
                  </a:cxn>
                  <a:cxn ang="0">
                    <a:pos x="102" y="0"/>
                  </a:cxn>
                  <a:cxn ang="0">
                    <a:pos x="98" y="1"/>
                  </a:cxn>
                  <a:cxn ang="0">
                    <a:pos x="95" y="0"/>
                  </a:cxn>
                  <a:cxn ang="0">
                    <a:pos x="92" y="0"/>
                  </a:cxn>
                  <a:cxn ang="0">
                    <a:pos x="88" y="3"/>
                  </a:cxn>
                  <a:cxn ang="0">
                    <a:pos x="85" y="0"/>
                  </a:cxn>
                  <a:cxn ang="0">
                    <a:pos x="78" y="0"/>
                  </a:cxn>
                  <a:cxn ang="0">
                    <a:pos x="75" y="0"/>
                  </a:cxn>
                  <a:cxn ang="0">
                    <a:pos x="72" y="1"/>
                  </a:cxn>
                  <a:cxn ang="0">
                    <a:pos x="68" y="5"/>
                  </a:cxn>
                  <a:cxn ang="0">
                    <a:pos x="63" y="5"/>
                  </a:cxn>
                  <a:cxn ang="0">
                    <a:pos x="63" y="5"/>
                  </a:cxn>
                  <a:cxn ang="0">
                    <a:pos x="63" y="5"/>
                  </a:cxn>
                  <a:cxn ang="0">
                    <a:pos x="52" y="5"/>
                  </a:cxn>
                  <a:cxn ang="0">
                    <a:pos x="47" y="8"/>
                  </a:cxn>
                  <a:cxn ang="0">
                    <a:pos x="40" y="8"/>
                  </a:cxn>
                  <a:cxn ang="0">
                    <a:pos x="33" y="15"/>
                  </a:cxn>
                  <a:cxn ang="0">
                    <a:pos x="25" y="16"/>
                  </a:cxn>
                  <a:cxn ang="0">
                    <a:pos x="15" y="20"/>
                  </a:cxn>
                  <a:cxn ang="0">
                    <a:pos x="14" y="18"/>
                  </a:cxn>
                  <a:cxn ang="0">
                    <a:pos x="7" y="18"/>
                  </a:cxn>
                  <a:cxn ang="0">
                    <a:pos x="2" y="21"/>
                  </a:cxn>
                  <a:cxn ang="0">
                    <a:pos x="0" y="21"/>
                  </a:cxn>
                  <a:cxn ang="0">
                    <a:pos x="0" y="28"/>
                  </a:cxn>
                  <a:cxn ang="0">
                    <a:pos x="2" y="36"/>
                  </a:cxn>
                </a:cxnLst>
                <a:rect l="0" t="0" r="r" b="b"/>
                <a:pathLst>
                  <a:path w="122" h="46">
                    <a:moveTo>
                      <a:pt x="2" y="36"/>
                    </a:moveTo>
                    <a:lnTo>
                      <a:pt x="17" y="44"/>
                    </a:lnTo>
                    <a:lnTo>
                      <a:pt x="27" y="46"/>
                    </a:lnTo>
                    <a:lnTo>
                      <a:pt x="35" y="44"/>
                    </a:lnTo>
                    <a:lnTo>
                      <a:pt x="47" y="43"/>
                    </a:lnTo>
                    <a:lnTo>
                      <a:pt x="48" y="39"/>
                    </a:lnTo>
                    <a:lnTo>
                      <a:pt x="55" y="36"/>
                    </a:lnTo>
                    <a:lnTo>
                      <a:pt x="63" y="31"/>
                    </a:lnTo>
                    <a:lnTo>
                      <a:pt x="70" y="38"/>
                    </a:lnTo>
                    <a:lnTo>
                      <a:pt x="70" y="33"/>
                    </a:lnTo>
                    <a:lnTo>
                      <a:pt x="75" y="29"/>
                    </a:lnTo>
                    <a:lnTo>
                      <a:pt x="78" y="24"/>
                    </a:lnTo>
                    <a:lnTo>
                      <a:pt x="87" y="23"/>
                    </a:lnTo>
                    <a:lnTo>
                      <a:pt x="92" y="24"/>
                    </a:lnTo>
                    <a:lnTo>
                      <a:pt x="102" y="24"/>
                    </a:lnTo>
                    <a:lnTo>
                      <a:pt x="110" y="26"/>
                    </a:lnTo>
                    <a:lnTo>
                      <a:pt x="117" y="23"/>
                    </a:lnTo>
                    <a:lnTo>
                      <a:pt x="117" y="15"/>
                    </a:lnTo>
                    <a:lnTo>
                      <a:pt x="122" y="5"/>
                    </a:lnTo>
                    <a:lnTo>
                      <a:pt x="122" y="5"/>
                    </a:lnTo>
                    <a:lnTo>
                      <a:pt x="112" y="0"/>
                    </a:lnTo>
                    <a:lnTo>
                      <a:pt x="102" y="0"/>
                    </a:lnTo>
                    <a:lnTo>
                      <a:pt x="98" y="1"/>
                    </a:lnTo>
                    <a:lnTo>
                      <a:pt x="95" y="0"/>
                    </a:lnTo>
                    <a:lnTo>
                      <a:pt x="92" y="0"/>
                    </a:lnTo>
                    <a:lnTo>
                      <a:pt x="88" y="3"/>
                    </a:lnTo>
                    <a:lnTo>
                      <a:pt x="85" y="0"/>
                    </a:lnTo>
                    <a:lnTo>
                      <a:pt x="78" y="0"/>
                    </a:lnTo>
                    <a:lnTo>
                      <a:pt x="75" y="0"/>
                    </a:lnTo>
                    <a:lnTo>
                      <a:pt x="72" y="1"/>
                    </a:lnTo>
                    <a:lnTo>
                      <a:pt x="68" y="5"/>
                    </a:lnTo>
                    <a:lnTo>
                      <a:pt x="63" y="5"/>
                    </a:lnTo>
                    <a:lnTo>
                      <a:pt x="63" y="5"/>
                    </a:lnTo>
                    <a:lnTo>
                      <a:pt x="63" y="5"/>
                    </a:lnTo>
                    <a:lnTo>
                      <a:pt x="52" y="5"/>
                    </a:lnTo>
                    <a:lnTo>
                      <a:pt x="47" y="8"/>
                    </a:lnTo>
                    <a:lnTo>
                      <a:pt x="40" y="8"/>
                    </a:lnTo>
                    <a:lnTo>
                      <a:pt x="33" y="15"/>
                    </a:lnTo>
                    <a:lnTo>
                      <a:pt x="25" y="16"/>
                    </a:lnTo>
                    <a:lnTo>
                      <a:pt x="15" y="20"/>
                    </a:lnTo>
                    <a:lnTo>
                      <a:pt x="14" y="18"/>
                    </a:lnTo>
                    <a:lnTo>
                      <a:pt x="7" y="18"/>
                    </a:lnTo>
                    <a:lnTo>
                      <a:pt x="2" y="21"/>
                    </a:lnTo>
                    <a:lnTo>
                      <a:pt x="0" y="21"/>
                    </a:lnTo>
                    <a:lnTo>
                      <a:pt x="0" y="28"/>
                    </a:lnTo>
                    <a:lnTo>
                      <a:pt x="2" y="36"/>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07" name="Freeform 45"/>
              <p:cNvSpPr>
                <a:spLocks/>
              </p:cNvSpPr>
              <p:nvPr/>
            </p:nvSpPr>
            <p:spPr bwMode="auto">
              <a:xfrm>
                <a:off x="6685787" y="2727056"/>
                <a:ext cx="74917" cy="41504"/>
              </a:xfrm>
              <a:custGeom>
                <a:avLst/>
                <a:gdLst/>
                <a:ahLst/>
                <a:cxnLst>
                  <a:cxn ang="0">
                    <a:pos x="10" y="0"/>
                  </a:cxn>
                  <a:cxn ang="0">
                    <a:pos x="12" y="6"/>
                  </a:cxn>
                  <a:cxn ang="0">
                    <a:pos x="13" y="11"/>
                  </a:cxn>
                  <a:cxn ang="0">
                    <a:pos x="25" y="8"/>
                  </a:cxn>
                  <a:cxn ang="0">
                    <a:pos x="30" y="11"/>
                  </a:cxn>
                  <a:cxn ang="0">
                    <a:pos x="47" y="10"/>
                  </a:cxn>
                  <a:cxn ang="0">
                    <a:pos x="55" y="10"/>
                  </a:cxn>
                  <a:cxn ang="0">
                    <a:pos x="63" y="11"/>
                  </a:cxn>
                  <a:cxn ang="0">
                    <a:pos x="77" y="11"/>
                  </a:cxn>
                  <a:cxn ang="0">
                    <a:pos x="85" y="6"/>
                  </a:cxn>
                  <a:cxn ang="0">
                    <a:pos x="105" y="0"/>
                  </a:cxn>
                  <a:cxn ang="0">
                    <a:pos x="120" y="3"/>
                  </a:cxn>
                  <a:cxn ang="0">
                    <a:pos x="128" y="3"/>
                  </a:cxn>
                  <a:cxn ang="0">
                    <a:pos x="135" y="8"/>
                  </a:cxn>
                  <a:cxn ang="0">
                    <a:pos x="141" y="10"/>
                  </a:cxn>
                  <a:cxn ang="0">
                    <a:pos x="136" y="20"/>
                  </a:cxn>
                  <a:cxn ang="0">
                    <a:pos x="126" y="25"/>
                  </a:cxn>
                  <a:cxn ang="0">
                    <a:pos x="125" y="40"/>
                  </a:cxn>
                  <a:cxn ang="0">
                    <a:pos x="120" y="46"/>
                  </a:cxn>
                  <a:cxn ang="0">
                    <a:pos x="128" y="53"/>
                  </a:cxn>
                  <a:cxn ang="0">
                    <a:pos x="131" y="58"/>
                  </a:cxn>
                  <a:cxn ang="0">
                    <a:pos x="123" y="60"/>
                  </a:cxn>
                  <a:cxn ang="0">
                    <a:pos x="110" y="55"/>
                  </a:cxn>
                  <a:cxn ang="0">
                    <a:pos x="103" y="58"/>
                  </a:cxn>
                  <a:cxn ang="0">
                    <a:pos x="98" y="63"/>
                  </a:cxn>
                  <a:cxn ang="0">
                    <a:pos x="90" y="66"/>
                  </a:cxn>
                  <a:cxn ang="0">
                    <a:pos x="92" y="75"/>
                  </a:cxn>
                  <a:cxn ang="0">
                    <a:pos x="78" y="76"/>
                  </a:cxn>
                  <a:cxn ang="0">
                    <a:pos x="70" y="76"/>
                  </a:cxn>
                  <a:cxn ang="0">
                    <a:pos x="62" y="79"/>
                  </a:cxn>
                  <a:cxn ang="0">
                    <a:pos x="57" y="75"/>
                  </a:cxn>
                  <a:cxn ang="0">
                    <a:pos x="43" y="75"/>
                  </a:cxn>
                  <a:cxn ang="0">
                    <a:pos x="33" y="79"/>
                  </a:cxn>
                  <a:cxn ang="0">
                    <a:pos x="23" y="78"/>
                  </a:cxn>
                  <a:cxn ang="0">
                    <a:pos x="22" y="75"/>
                  </a:cxn>
                  <a:cxn ang="0">
                    <a:pos x="15" y="58"/>
                  </a:cxn>
                  <a:cxn ang="0">
                    <a:pos x="5" y="51"/>
                  </a:cxn>
                  <a:cxn ang="0">
                    <a:pos x="3" y="43"/>
                  </a:cxn>
                  <a:cxn ang="0">
                    <a:pos x="12" y="33"/>
                  </a:cxn>
                  <a:cxn ang="0">
                    <a:pos x="10" y="23"/>
                  </a:cxn>
                  <a:cxn ang="0">
                    <a:pos x="0" y="6"/>
                  </a:cxn>
                  <a:cxn ang="0">
                    <a:pos x="3" y="0"/>
                  </a:cxn>
                </a:cxnLst>
                <a:rect l="0" t="0" r="r" b="b"/>
                <a:pathLst>
                  <a:path w="141" h="79">
                    <a:moveTo>
                      <a:pt x="3" y="0"/>
                    </a:moveTo>
                    <a:lnTo>
                      <a:pt x="10" y="0"/>
                    </a:lnTo>
                    <a:lnTo>
                      <a:pt x="13" y="3"/>
                    </a:lnTo>
                    <a:lnTo>
                      <a:pt x="12" y="6"/>
                    </a:lnTo>
                    <a:lnTo>
                      <a:pt x="10" y="8"/>
                    </a:lnTo>
                    <a:lnTo>
                      <a:pt x="13" y="11"/>
                    </a:lnTo>
                    <a:lnTo>
                      <a:pt x="18" y="8"/>
                    </a:lnTo>
                    <a:lnTo>
                      <a:pt x="25" y="8"/>
                    </a:lnTo>
                    <a:lnTo>
                      <a:pt x="28" y="11"/>
                    </a:lnTo>
                    <a:lnTo>
                      <a:pt x="30" y="11"/>
                    </a:lnTo>
                    <a:lnTo>
                      <a:pt x="38" y="13"/>
                    </a:lnTo>
                    <a:lnTo>
                      <a:pt x="47" y="10"/>
                    </a:lnTo>
                    <a:lnTo>
                      <a:pt x="50" y="11"/>
                    </a:lnTo>
                    <a:lnTo>
                      <a:pt x="55" y="10"/>
                    </a:lnTo>
                    <a:lnTo>
                      <a:pt x="60" y="11"/>
                    </a:lnTo>
                    <a:lnTo>
                      <a:pt x="63" y="11"/>
                    </a:lnTo>
                    <a:lnTo>
                      <a:pt x="73" y="13"/>
                    </a:lnTo>
                    <a:lnTo>
                      <a:pt x="77" y="11"/>
                    </a:lnTo>
                    <a:lnTo>
                      <a:pt x="82" y="10"/>
                    </a:lnTo>
                    <a:lnTo>
                      <a:pt x="85" y="6"/>
                    </a:lnTo>
                    <a:lnTo>
                      <a:pt x="98" y="0"/>
                    </a:lnTo>
                    <a:lnTo>
                      <a:pt x="105" y="0"/>
                    </a:lnTo>
                    <a:lnTo>
                      <a:pt x="111" y="0"/>
                    </a:lnTo>
                    <a:lnTo>
                      <a:pt x="120" y="3"/>
                    </a:lnTo>
                    <a:lnTo>
                      <a:pt x="123" y="5"/>
                    </a:lnTo>
                    <a:lnTo>
                      <a:pt x="128" y="3"/>
                    </a:lnTo>
                    <a:lnTo>
                      <a:pt x="133" y="6"/>
                    </a:lnTo>
                    <a:lnTo>
                      <a:pt x="135" y="8"/>
                    </a:lnTo>
                    <a:lnTo>
                      <a:pt x="140" y="8"/>
                    </a:lnTo>
                    <a:lnTo>
                      <a:pt x="141" y="10"/>
                    </a:lnTo>
                    <a:lnTo>
                      <a:pt x="140" y="18"/>
                    </a:lnTo>
                    <a:lnTo>
                      <a:pt x="136" y="20"/>
                    </a:lnTo>
                    <a:lnTo>
                      <a:pt x="131" y="20"/>
                    </a:lnTo>
                    <a:lnTo>
                      <a:pt x="126" y="25"/>
                    </a:lnTo>
                    <a:lnTo>
                      <a:pt x="126" y="35"/>
                    </a:lnTo>
                    <a:lnTo>
                      <a:pt x="125" y="40"/>
                    </a:lnTo>
                    <a:lnTo>
                      <a:pt x="118" y="45"/>
                    </a:lnTo>
                    <a:lnTo>
                      <a:pt x="120" y="46"/>
                    </a:lnTo>
                    <a:lnTo>
                      <a:pt x="123" y="46"/>
                    </a:lnTo>
                    <a:lnTo>
                      <a:pt x="128" y="53"/>
                    </a:lnTo>
                    <a:lnTo>
                      <a:pt x="131" y="58"/>
                    </a:lnTo>
                    <a:lnTo>
                      <a:pt x="131" y="58"/>
                    </a:lnTo>
                    <a:lnTo>
                      <a:pt x="126" y="58"/>
                    </a:lnTo>
                    <a:lnTo>
                      <a:pt x="123" y="60"/>
                    </a:lnTo>
                    <a:lnTo>
                      <a:pt x="116" y="55"/>
                    </a:lnTo>
                    <a:lnTo>
                      <a:pt x="110" y="55"/>
                    </a:lnTo>
                    <a:lnTo>
                      <a:pt x="106" y="58"/>
                    </a:lnTo>
                    <a:lnTo>
                      <a:pt x="103" y="58"/>
                    </a:lnTo>
                    <a:lnTo>
                      <a:pt x="98" y="63"/>
                    </a:lnTo>
                    <a:lnTo>
                      <a:pt x="98" y="63"/>
                    </a:lnTo>
                    <a:lnTo>
                      <a:pt x="96" y="63"/>
                    </a:lnTo>
                    <a:lnTo>
                      <a:pt x="90" y="66"/>
                    </a:lnTo>
                    <a:lnTo>
                      <a:pt x="90" y="71"/>
                    </a:lnTo>
                    <a:lnTo>
                      <a:pt x="92" y="75"/>
                    </a:lnTo>
                    <a:lnTo>
                      <a:pt x="88" y="78"/>
                    </a:lnTo>
                    <a:lnTo>
                      <a:pt x="78" y="76"/>
                    </a:lnTo>
                    <a:lnTo>
                      <a:pt x="73" y="79"/>
                    </a:lnTo>
                    <a:lnTo>
                      <a:pt x="70" y="76"/>
                    </a:lnTo>
                    <a:lnTo>
                      <a:pt x="65" y="76"/>
                    </a:lnTo>
                    <a:lnTo>
                      <a:pt x="62" y="79"/>
                    </a:lnTo>
                    <a:lnTo>
                      <a:pt x="57" y="79"/>
                    </a:lnTo>
                    <a:lnTo>
                      <a:pt x="57" y="75"/>
                    </a:lnTo>
                    <a:lnTo>
                      <a:pt x="50" y="75"/>
                    </a:lnTo>
                    <a:lnTo>
                      <a:pt x="43" y="75"/>
                    </a:lnTo>
                    <a:lnTo>
                      <a:pt x="40" y="78"/>
                    </a:lnTo>
                    <a:lnTo>
                      <a:pt x="33" y="79"/>
                    </a:lnTo>
                    <a:lnTo>
                      <a:pt x="25" y="79"/>
                    </a:lnTo>
                    <a:lnTo>
                      <a:pt x="23" y="78"/>
                    </a:lnTo>
                    <a:lnTo>
                      <a:pt x="23" y="78"/>
                    </a:lnTo>
                    <a:lnTo>
                      <a:pt x="22" y="75"/>
                    </a:lnTo>
                    <a:lnTo>
                      <a:pt x="22" y="68"/>
                    </a:lnTo>
                    <a:lnTo>
                      <a:pt x="15" y="58"/>
                    </a:lnTo>
                    <a:lnTo>
                      <a:pt x="5" y="51"/>
                    </a:lnTo>
                    <a:lnTo>
                      <a:pt x="5" y="51"/>
                    </a:lnTo>
                    <a:lnTo>
                      <a:pt x="7" y="48"/>
                    </a:lnTo>
                    <a:lnTo>
                      <a:pt x="3" y="43"/>
                    </a:lnTo>
                    <a:lnTo>
                      <a:pt x="3" y="40"/>
                    </a:lnTo>
                    <a:lnTo>
                      <a:pt x="12" y="33"/>
                    </a:lnTo>
                    <a:lnTo>
                      <a:pt x="13" y="28"/>
                    </a:lnTo>
                    <a:lnTo>
                      <a:pt x="10" y="23"/>
                    </a:lnTo>
                    <a:lnTo>
                      <a:pt x="3" y="16"/>
                    </a:lnTo>
                    <a:lnTo>
                      <a:pt x="0" y="6"/>
                    </a:lnTo>
                    <a:lnTo>
                      <a:pt x="3" y="3"/>
                    </a:lnTo>
                    <a:lnTo>
                      <a:pt x="3" y="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08" name="Freeform 46"/>
              <p:cNvSpPr>
                <a:spLocks/>
              </p:cNvSpPr>
              <p:nvPr/>
            </p:nvSpPr>
            <p:spPr bwMode="auto">
              <a:xfrm>
                <a:off x="6664382" y="2754033"/>
                <a:ext cx="33177" cy="23865"/>
              </a:xfrm>
              <a:custGeom>
                <a:avLst/>
                <a:gdLst/>
                <a:ahLst/>
                <a:cxnLst>
                  <a:cxn ang="0">
                    <a:pos x="43" y="0"/>
                  </a:cxn>
                  <a:cxn ang="0">
                    <a:pos x="53" y="7"/>
                  </a:cxn>
                  <a:cxn ang="0">
                    <a:pos x="60" y="17"/>
                  </a:cxn>
                  <a:cxn ang="0">
                    <a:pos x="60" y="24"/>
                  </a:cxn>
                  <a:cxn ang="0">
                    <a:pos x="61" y="27"/>
                  </a:cxn>
                  <a:cxn ang="0">
                    <a:pos x="58" y="30"/>
                  </a:cxn>
                  <a:cxn ang="0">
                    <a:pos x="53" y="30"/>
                  </a:cxn>
                  <a:cxn ang="0">
                    <a:pos x="48" y="33"/>
                  </a:cxn>
                  <a:cxn ang="0">
                    <a:pos x="36" y="32"/>
                  </a:cxn>
                  <a:cxn ang="0">
                    <a:pos x="32" y="35"/>
                  </a:cxn>
                  <a:cxn ang="0">
                    <a:pos x="30" y="37"/>
                  </a:cxn>
                  <a:cxn ang="0">
                    <a:pos x="23" y="38"/>
                  </a:cxn>
                  <a:cxn ang="0">
                    <a:pos x="13" y="45"/>
                  </a:cxn>
                  <a:cxn ang="0">
                    <a:pos x="13" y="45"/>
                  </a:cxn>
                  <a:cxn ang="0">
                    <a:pos x="8" y="42"/>
                  </a:cxn>
                  <a:cxn ang="0">
                    <a:pos x="7" y="37"/>
                  </a:cxn>
                  <a:cxn ang="0">
                    <a:pos x="2" y="30"/>
                  </a:cxn>
                  <a:cxn ang="0">
                    <a:pos x="0" y="22"/>
                  </a:cxn>
                  <a:cxn ang="0">
                    <a:pos x="2" y="15"/>
                  </a:cxn>
                  <a:cxn ang="0">
                    <a:pos x="2" y="15"/>
                  </a:cxn>
                  <a:cxn ang="0">
                    <a:pos x="5" y="14"/>
                  </a:cxn>
                  <a:cxn ang="0">
                    <a:pos x="3" y="10"/>
                  </a:cxn>
                  <a:cxn ang="0">
                    <a:pos x="10" y="7"/>
                  </a:cxn>
                  <a:cxn ang="0">
                    <a:pos x="15" y="5"/>
                  </a:cxn>
                  <a:cxn ang="0">
                    <a:pos x="18" y="4"/>
                  </a:cxn>
                  <a:cxn ang="0">
                    <a:pos x="28" y="2"/>
                  </a:cxn>
                  <a:cxn ang="0">
                    <a:pos x="33" y="2"/>
                  </a:cxn>
                  <a:cxn ang="0">
                    <a:pos x="40" y="0"/>
                  </a:cxn>
                  <a:cxn ang="0">
                    <a:pos x="43" y="0"/>
                  </a:cxn>
                </a:cxnLst>
                <a:rect l="0" t="0" r="r" b="b"/>
                <a:pathLst>
                  <a:path w="61" h="45">
                    <a:moveTo>
                      <a:pt x="43" y="0"/>
                    </a:moveTo>
                    <a:lnTo>
                      <a:pt x="53" y="7"/>
                    </a:lnTo>
                    <a:lnTo>
                      <a:pt x="60" y="17"/>
                    </a:lnTo>
                    <a:lnTo>
                      <a:pt x="60" y="24"/>
                    </a:lnTo>
                    <a:lnTo>
                      <a:pt x="61" y="27"/>
                    </a:lnTo>
                    <a:lnTo>
                      <a:pt x="58" y="30"/>
                    </a:lnTo>
                    <a:lnTo>
                      <a:pt x="53" y="30"/>
                    </a:lnTo>
                    <a:lnTo>
                      <a:pt x="48" y="33"/>
                    </a:lnTo>
                    <a:lnTo>
                      <a:pt x="36" y="32"/>
                    </a:lnTo>
                    <a:lnTo>
                      <a:pt x="32" y="35"/>
                    </a:lnTo>
                    <a:lnTo>
                      <a:pt x="30" y="37"/>
                    </a:lnTo>
                    <a:lnTo>
                      <a:pt x="23" y="38"/>
                    </a:lnTo>
                    <a:lnTo>
                      <a:pt x="13" y="45"/>
                    </a:lnTo>
                    <a:lnTo>
                      <a:pt x="13" y="45"/>
                    </a:lnTo>
                    <a:lnTo>
                      <a:pt x="8" y="42"/>
                    </a:lnTo>
                    <a:lnTo>
                      <a:pt x="7" y="37"/>
                    </a:lnTo>
                    <a:lnTo>
                      <a:pt x="2" y="30"/>
                    </a:lnTo>
                    <a:lnTo>
                      <a:pt x="0" y="22"/>
                    </a:lnTo>
                    <a:lnTo>
                      <a:pt x="2" y="15"/>
                    </a:lnTo>
                    <a:lnTo>
                      <a:pt x="2" y="15"/>
                    </a:lnTo>
                    <a:lnTo>
                      <a:pt x="5" y="14"/>
                    </a:lnTo>
                    <a:lnTo>
                      <a:pt x="3" y="10"/>
                    </a:lnTo>
                    <a:lnTo>
                      <a:pt x="10" y="7"/>
                    </a:lnTo>
                    <a:lnTo>
                      <a:pt x="15" y="5"/>
                    </a:lnTo>
                    <a:lnTo>
                      <a:pt x="18" y="4"/>
                    </a:lnTo>
                    <a:lnTo>
                      <a:pt x="28" y="2"/>
                    </a:lnTo>
                    <a:lnTo>
                      <a:pt x="33" y="2"/>
                    </a:lnTo>
                    <a:lnTo>
                      <a:pt x="40" y="0"/>
                    </a:lnTo>
                    <a:lnTo>
                      <a:pt x="43" y="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09" name="Freeform 47"/>
              <p:cNvSpPr>
                <a:spLocks/>
              </p:cNvSpPr>
              <p:nvPr/>
            </p:nvSpPr>
            <p:spPr bwMode="auto">
              <a:xfrm>
                <a:off x="6649398" y="2750920"/>
                <a:ext cx="22475" cy="41504"/>
              </a:xfrm>
              <a:custGeom>
                <a:avLst/>
                <a:gdLst/>
                <a:ahLst/>
                <a:cxnLst>
                  <a:cxn ang="0">
                    <a:pos x="32" y="21"/>
                  </a:cxn>
                  <a:cxn ang="0">
                    <a:pos x="30" y="28"/>
                  </a:cxn>
                  <a:cxn ang="0">
                    <a:pos x="32" y="36"/>
                  </a:cxn>
                  <a:cxn ang="0">
                    <a:pos x="37" y="43"/>
                  </a:cxn>
                  <a:cxn ang="0">
                    <a:pos x="38" y="48"/>
                  </a:cxn>
                  <a:cxn ang="0">
                    <a:pos x="43" y="51"/>
                  </a:cxn>
                  <a:cxn ang="0">
                    <a:pos x="43" y="56"/>
                  </a:cxn>
                  <a:cxn ang="0">
                    <a:pos x="40" y="63"/>
                  </a:cxn>
                  <a:cxn ang="0">
                    <a:pos x="30" y="66"/>
                  </a:cxn>
                  <a:cxn ang="0">
                    <a:pos x="30" y="71"/>
                  </a:cxn>
                  <a:cxn ang="0">
                    <a:pos x="27" y="78"/>
                  </a:cxn>
                  <a:cxn ang="0">
                    <a:pos x="23" y="79"/>
                  </a:cxn>
                  <a:cxn ang="0">
                    <a:pos x="18" y="76"/>
                  </a:cxn>
                  <a:cxn ang="0">
                    <a:pos x="13" y="66"/>
                  </a:cxn>
                  <a:cxn ang="0">
                    <a:pos x="5" y="66"/>
                  </a:cxn>
                  <a:cxn ang="0">
                    <a:pos x="3" y="63"/>
                  </a:cxn>
                  <a:cxn ang="0">
                    <a:pos x="5" y="58"/>
                  </a:cxn>
                  <a:cxn ang="0">
                    <a:pos x="2" y="54"/>
                  </a:cxn>
                  <a:cxn ang="0">
                    <a:pos x="2" y="48"/>
                  </a:cxn>
                  <a:cxn ang="0">
                    <a:pos x="3" y="44"/>
                  </a:cxn>
                  <a:cxn ang="0">
                    <a:pos x="2" y="38"/>
                  </a:cxn>
                  <a:cxn ang="0">
                    <a:pos x="3" y="28"/>
                  </a:cxn>
                  <a:cxn ang="0">
                    <a:pos x="5" y="26"/>
                  </a:cxn>
                  <a:cxn ang="0">
                    <a:pos x="7" y="23"/>
                  </a:cxn>
                  <a:cxn ang="0">
                    <a:pos x="0" y="20"/>
                  </a:cxn>
                  <a:cxn ang="0">
                    <a:pos x="0" y="11"/>
                  </a:cxn>
                  <a:cxn ang="0">
                    <a:pos x="3" y="6"/>
                  </a:cxn>
                  <a:cxn ang="0">
                    <a:pos x="8" y="0"/>
                  </a:cxn>
                  <a:cxn ang="0">
                    <a:pos x="10" y="0"/>
                  </a:cxn>
                  <a:cxn ang="0">
                    <a:pos x="13" y="5"/>
                  </a:cxn>
                  <a:cxn ang="0">
                    <a:pos x="17" y="0"/>
                  </a:cxn>
                  <a:cxn ang="0">
                    <a:pos x="17" y="0"/>
                  </a:cxn>
                  <a:cxn ang="0">
                    <a:pos x="18" y="1"/>
                  </a:cxn>
                  <a:cxn ang="0">
                    <a:pos x="22" y="5"/>
                  </a:cxn>
                  <a:cxn ang="0">
                    <a:pos x="25" y="6"/>
                  </a:cxn>
                  <a:cxn ang="0">
                    <a:pos x="30" y="10"/>
                  </a:cxn>
                  <a:cxn ang="0">
                    <a:pos x="30" y="11"/>
                  </a:cxn>
                  <a:cxn ang="0">
                    <a:pos x="30" y="20"/>
                  </a:cxn>
                  <a:cxn ang="0">
                    <a:pos x="32" y="21"/>
                  </a:cxn>
                </a:cxnLst>
                <a:rect l="0" t="0" r="r" b="b"/>
                <a:pathLst>
                  <a:path w="43" h="79">
                    <a:moveTo>
                      <a:pt x="32" y="21"/>
                    </a:moveTo>
                    <a:lnTo>
                      <a:pt x="30" y="28"/>
                    </a:lnTo>
                    <a:lnTo>
                      <a:pt x="32" y="36"/>
                    </a:lnTo>
                    <a:lnTo>
                      <a:pt x="37" y="43"/>
                    </a:lnTo>
                    <a:lnTo>
                      <a:pt x="38" y="48"/>
                    </a:lnTo>
                    <a:lnTo>
                      <a:pt x="43" y="51"/>
                    </a:lnTo>
                    <a:lnTo>
                      <a:pt x="43" y="56"/>
                    </a:lnTo>
                    <a:lnTo>
                      <a:pt x="40" y="63"/>
                    </a:lnTo>
                    <a:lnTo>
                      <a:pt x="30" y="66"/>
                    </a:lnTo>
                    <a:lnTo>
                      <a:pt x="30" y="71"/>
                    </a:lnTo>
                    <a:lnTo>
                      <a:pt x="27" y="78"/>
                    </a:lnTo>
                    <a:lnTo>
                      <a:pt x="23" y="79"/>
                    </a:lnTo>
                    <a:lnTo>
                      <a:pt x="18" y="76"/>
                    </a:lnTo>
                    <a:lnTo>
                      <a:pt x="13" y="66"/>
                    </a:lnTo>
                    <a:lnTo>
                      <a:pt x="5" y="66"/>
                    </a:lnTo>
                    <a:lnTo>
                      <a:pt x="3" y="63"/>
                    </a:lnTo>
                    <a:lnTo>
                      <a:pt x="5" y="58"/>
                    </a:lnTo>
                    <a:lnTo>
                      <a:pt x="2" y="54"/>
                    </a:lnTo>
                    <a:lnTo>
                      <a:pt x="2" y="48"/>
                    </a:lnTo>
                    <a:lnTo>
                      <a:pt x="3" y="44"/>
                    </a:lnTo>
                    <a:lnTo>
                      <a:pt x="2" y="38"/>
                    </a:lnTo>
                    <a:lnTo>
                      <a:pt x="3" y="28"/>
                    </a:lnTo>
                    <a:lnTo>
                      <a:pt x="5" y="26"/>
                    </a:lnTo>
                    <a:lnTo>
                      <a:pt x="7" y="23"/>
                    </a:lnTo>
                    <a:lnTo>
                      <a:pt x="0" y="20"/>
                    </a:lnTo>
                    <a:lnTo>
                      <a:pt x="0" y="11"/>
                    </a:lnTo>
                    <a:lnTo>
                      <a:pt x="3" y="6"/>
                    </a:lnTo>
                    <a:lnTo>
                      <a:pt x="8" y="0"/>
                    </a:lnTo>
                    <a:lnTo>
                      <a:pt x="10" y="0"/>
                    </a:lnTo>
                    <a:lnTo>
                      <a:pt x="13" y="5"/>
                    </a:lnTo>
                    <a:lnTo>
                      <a:pt x="17" y="0"/>
                    </a:lnTo>
                    <a:lnTo>
                      <a:pt x="17" y="0"/>
                    </a:lnTo>
                    <a:lnTo>
                      <a:pt x="18" y="1"/>
                    </a:lnTo>
                    <a:lnTo>
                      <a:pt x="22" y="5"/>
                    </a:lnTo>
                    <a:lnTo>
                      <a:pt x="25" y="6"/>
                    </a:lnTo>
                    <a:lnTo>
                      <a:pt x="30" y="10"/>
                    </a:lnTo>
                    <a:lnTo>
                      <a:pt x="30" y="11"/>
                    </a:lnTo>
                    <a:lnTo>
                      <a:pt x="30" y="20"/>
                    </a:lnTo>
                    <a:lnTo>
                      <a:pt x="32" y="2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10" name="Freeform 48"/>
              <p:cNvSpPr>
                <a:spLocks/>
              </p:cNvSpPr>
              <p:nvPr/>
            </p:nvSpPr>
            <p:spPr bwMode="auto">
              <a:xfrm>
                <a:off x="6639767" y="2701116"/>
                <a:ext cx="52442" cy="61218"/>
              </a:xfrm>
              <a:custGeom>
                <a:avLst/>
                <a:gdLst/>
                <a:ahLst/>
                <a:cxnLst>
                  <a:cxn ang="0">
                    <a:pos x="4" y="9"/>
                  </a:cxn>
                  <a:cxn ang="0">
                    <a:pos x="12" y="7"/>
                  </a:cxn>
                  <a:cxn ang="0">
                    <a:pos x="20" y="0"/>
                  </a:cxn>
                  <a:cxn ang="0">
                    <a:pos x="29" y="2"/>
                  </a:cxn>
                  <a:cxn ang="0">
                    <a:pos x="39" y="9"/>
                  </a:cxn>
                  <a:cxn ang="0">
                    <a:pos x="47" y="20"/>
                  </a:cxn>
                  <a:cxn ang="0">
                    <a:pos x="60" y="27"/>
                  </a:cxn>
                  <a:cxn ang="0">
                    <a:pos x="59" y="35"/>
                  </a:cxn>
                  <a:cxn ang="0">
                    <a:pos x="69" y="42"/>
                  </a:cxn>
                  <a:cxn ang="0">
                    <a:pos x="77" y="42"/>
                  </a:cxn>
                  <a:cxn ang="0">
                    <a:pos x="90" y="38"/>
                  </a:cxn>
                  <a:cxn ang="0">
                    <a:pos x="87" y="47"/>
                  </a:cxn>
                  <a:cxn ang="0">
                    <a:pos x="85" y="58"/>
                  </a:cxn>
                  <a:cxn ang="0">
                    <a:pos x="95" y="75"/>
                  </a:cxn>
                  <a:cxn ang="0">
                    <a:pos x="97" y="85"/>
                  </a:cxn>
                  <a:cxn ang="0">
                    <a:pos x="88" y="95"/>
                  </a:cxn>
                  <a:cxn ang="0">
                    <a:pos x="90" y="103"/>
                  </a:cxn>
                  <a:cxn ang="0">
                    <a:pos x="80" y="105"/>
                  </a:cxn>
                  <a:cxn ang="0">
                    <a:pos x="65" y="107"/>
                  </a:cxn>
                  <a:cxn ang="0">
                    <a:pos x="57" y="110"/>
                  </a:cxn>
                  <a:cxn ang="0">
                    <a:pos x="52" y="117"/>
                  </a:cxn>
                  <a:cxn ang="0">
                    <a:pos x="47" y="117"/>
                  </a:cxn>
                  <a:cxn ang="0">
                    <a:pos x="47" y="107"/>
                  </a:cxn>
                  <a:cxn ang="0">
                    <a:pos x="39" y="102"/>
                  </a:cxn>
                  <a:cxn ang="0">
                    <a:pos x="34" y="97"/>
                  </a:cxn>
                  <a:cxn ang="0">
                    <a:pos x="39" y="92"/>
                  </a:cxn>
                  <a:cxn ang="0">
                    <a:pos x="32" y="85"/>
                  </a:cxn>
                  <a:cxn ang="0">
                    <a:pos x="22" y="82"/>
                  </a:cxn>
                  <a:cxn ang="0">
                    <a:pos x="20" y="77"/>
                  </a:cxn>
                  <a:cxn ang="0">
                    <a:pos x="17" y="70"/>
                  </a:cxn>
                  <a:cxn ang="0">
                    <a:pos x="12" y="60"/>
                  </a:cxn>
                  <a:cxn ang="0">
                    <a:pos x="19" y="60"/>
                  </a:cxn>
                  <a:cxn ang="0">
                    <a:pos x="17" y="55"/>
                  </a:cxn>
                  <a:cxn ang="0">
                    <a:pos x="5" y="50"/>
                  </a:cxn>
                  <a:cxn ang="0">
                    <a:pos x="10" y="40"/>
                  </a:cxn>
                  <a:cxn ang="0">
                    <a:pos x="9" y="35"/>
                  </a:cxn>
                  <a:cxn ang="0">
                    <a:pos x="5" y="35"/>
                  </a:cxn>
                  <a:cxn ang="0">
                    <a:pos x="9" y="30"/>
                  </a:cxn>
                  <a:cxn ang="0">
                    <a:pos x="12" y="29"/>
                  </a:cxn>
                  <a:cxn ang="0">
                    <a:pos x="5" y="25"/>
                  </a:cxn>
                  <a:cxn ang="0">
                    <a:pos x="0" y="14"/>
                  </a:cxn>
                </a:cxnLst>
                <a:rect l="0" t="0" r="r" b="b"/>
                <a:pathLst>
                  <a:path w="98" h="118">
                    <a:moveTo>
                      <a:pt x="0" y="12"/>
                    </a:moveTo>
                    <a:lnTo>
                      <a:pt x="4" y="9"/>
                    </a:lnTo>
                    <a:lnTo>
                      <a:pt x="9" y="7"/>
                    </a:lnTo>
                    <a:lnTo>
                      <a:pt x="12" y="7"/>
                    </a:lnTo>
                    <a:lnTo>
                      <a:pt x="14" y="5"/>
                    </a:lnTo>
                    <a:lnTo>
                      <a:pt x="20" y="0"/>
                    </a:lnTo>
                    <a:lnTo>
                      <a:pt x="24" y="2"/>
                    </a:lnTo>
                    <a:lnTo>
                      <a:pt x="29" y="2"/>
                    </a:lnTo>
                    <a:lnTo>
                      <a:pt x="37" y="5"/>
                    </a:lnTo>
                    <a:lnTo>
                      <a:pt x="39" y="9"/>
                    </a:lnTo>
                    <a:lnTo>
                      <a:pt x="45" y="17"/>
                    </a:lnTo>
                    <a:lnTo>
                      <a:pt x="47" y="20"/>
                    </a:lnTo>
                    <a:lnTo>
                      <a:pt x="54" y="24"/>
                    </a:lnTo>
                    <a:lnTo>
                      <a:pt x="60" y="27"/>
                    </a:lnTo>
                    <a:lnTo>
                      <a:pt x="57" y="33"/>
                    </a:lnTo>
                    <a:lnTo>
                      <a:pt x="59" y="35"/>
                    </a:lnTo>
                    <a:lnTo>
                      <a:pt x="67" y="38"/>
                    </a:lnTo>
                    <a:lnTo>
                      <a:pt x="69" y="42"/>
                    </a:lnTo>
                    <a:lnTo>
                      <a:pt x="74" y="40"/>
                    </a:lnTo>
                    <a:lnTo>
                      <a:pt x="77" y="42"/>
                    </a:lnTo>
                    <a:lnTo>
                      <a:pt x="82" y="38"/>
                    </a:lnTo>
                    <a:lnTo>
                      <a:pt x="90" y="38"/>
                    </a:lnTo>
                    <a:lnTo>
                      <a:pt x="85" y="43"/>
                    </a:lnTo>
                    <a:lnTo>
                      <a:pt x="87" y="47"/>
                    </a:lnTo>
                    <a:lnTo>
                      <a:pt x="88" y="55"/>
                    </a:lnTo>
                    <a:lnTo>
                      <a:pt x="85" y="58"/>
                    </a:lnTo>
                    <a:lnTo>
                      <a:pt x="88" y="68"/>
                    </a:lnTo>
                    <a:lnTo>
                      <a:pt x="95" y="75"/>
                    </a:lnTo>
                    <a:lnTo>
                      <a:pt x="98" y="80"/>
                    </a:lnTo>
                    <a:lnTo>
                      <a:pt x="97" y="85"/>
                    </a:lnTo>
                    <a:lnTo>
                      <a:pt x="88" y="92"/>
                    </a:lnTo>
                    <a:lnTo>
                      <a:pt x="88" y="95"/>
                    </a:lnTo>
                    <a:lnTo>
                      <a:pt x="92" y="100"/>
                    </a:lnTo>
                    <a:lnTo>
                      <a:pt x="90" y="103"/>
                    </a:lnTo>
                    <a:lnTo>
                      <a:pt x="87" y="103"/>
                    </a:lnTo>
                    <a:lnTo>
                      <a:pt x="80" y="105"/>
                    </a:lnTo>
                    <a:lnTo>
                      <a:pt x="75" y="105"/>
                    </a:lnTo>
                    <a:lnTo>
                      <a:pt x="65" y="107"/>
                    </a:lnTo>
                    <a:lnTo>
                      <a:pt x="62" y="108"/>
                    </a:lnTo>
                    <a:lnTo>
                      <a:pt x="57" y="110"/>
                    </a:lnTo>
                    <a:lnTo>
                      <a:pt x="50" y="113"/>
                    </a:lnTo>
                    <a:lnTo>
                      <a:pt x="52" y="117"/>
                    </a:lnTo>
                    <a:lnTo>
                      <a:pt x="49" y="118"/>
                    </a:lnTo>
                    <a:lnTo>
                      <a:pt x="47" y="117"/>
                    </a:lnTo>
                    <a:lnTo>
                      <a:pt x="47" y="108"/>
                    </a:lnTo>
                    <a:lnTo>
                      <a:pt x="47" y="107"/>
                    </a:lnTo>
                    <a:lnTo>
                      <a:pt x="42" y="103"/>
                    </a:lnTo>
                    <a:lnTo>
                      <a:pt x="39" y="102"/>
                    </a:lnTo>
                    <a:lnTo>
                      <a:pt x="35" y="98"/>
                    </a:lnTo>
                    <a:lnTo>
                      <a:pt x="34" y="97"/>
                    </a:lnTo>
                    <a:lnTo>
                      <a:pt x="35" y="95"/>
                    </a:lnTo>
                    <a:lnTo>
                      <a:pt x="39" y="92"/>
                    </a:lnTo>
                    <a:lnTo>
                      <a:pt x="39" y="87"/>
                    </a:lnTo>
                    <a:lnTo>
                      <a:pt x="32" y="85"/>
                    </a:lnTo>
                    <a:lnTo>
                      <a:pt x="29" y="82"/>
                    </a:lnTo>
                    <a:lnTo>
                      <a:pt x="22" y="82"/>
                    </a:lnTo>
                    <a:lnTo>
                      <a:pt x="20" y="80"/>
                    </a:lnTo>
                    <a:lnTo>
                      <a:pt x="20" y="77"/>
                    </a:lnTo>
                    <a:lnTo>
                      <a:pt x="15" y="72"/>
                    </a:lnTo>
                    <a:lnTo>
                      <a:pt x="17" y="70"/>
                    </a:lnTo>
                    <a:lnTo>
                      <a:pt x="12" y="65"/>
                    </a:lnTo>
                    <a:lnTo>
                      <a:pt x="12" y="60"/>
                    </a:lnTo>
                    <a:lnTo>
                      <a:pt x="14" y="58"/>
                    </a:lnTo>
                    <a:lnTo>
                      <a:pt x="19" y="60"/>
                    </a:lnTo>
                    <a:lnTo>
                      <a:pt x="20" y="58"/>
                    </a:lnTo>
                    <a:lnTo>
                      <a:pt x="17" y="55"/>
                    </a:lnTo>
                    <a:lnTo>
                      <a:pt x="14" y="55"/>
                    </a:lnTo>
                    <a:lnTo>
                      <a:pt x="5" y="50"/>
                    </a:lnTo>
                    <a:lnTo>
                      <a:pt x="5" y="47"/>
                    </a:lnTo>
                    <a:lnTo>
                      <a:pt x="10" y="40"/>
                    </a:lnTo>
                    <a:lnTo>
                      <a:pt x="12" y="35"/>
                    </a:lnTo>
                    <a:lnTo>
                      <a:pt x="9" y="35"/>
                    </a:lnTo>
                    <a:lnTo>
                      <a:pt x="7" y="37"/>
                    </a:lnTo>
                    <a:lnTo>
                      <a:pt x="5" y="35"/>
                    </a:lnTo>
                    <a:lnTo>
                      <a:pt x="5" y="32"/>
                    </a:lnTo>
                    <a:lnTo>
                      <a:pt x="9" y="30"/>
                    </a:lnTo>
                    <a:lnTo>
                      <a:pt x="12" y="30"/>
                    </a:lnTo>
                    <a:lnTo>
                      <a:pt x="12" y="29"/>
                    </a:lnTo>
                    <a:lnTo>
                      <a:pt x="7" y="27"/>
                    </a:lnTo>
                    <a:lnTo>
                      <a:pt x="5" y="25"/>
                    </a:lnTo>
                    <a:lnTo>
                      <a:pt x="4" y="19"/>
                    </a:lnTo>
                    <a:lnTo>
                      <a:pt x="0" y="14"/>
                    </a:lnTo>
                    <a:lnTo>
                      <a:pt x="0" y="12"/>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11" name="Freeform 49"/>
              <p:cNvSpPr>
                <a:spLocks/>
              </p:cNvSpPr>
              <p:nvPr/>
            </p:nvSpPr>
            <p:spPr bwMode="auto">
              <a:xfrm>
                <a:off x="6637626" y="2736394"/>
                <a:ext cx="22475" cy="24902"/>
              </a:xfrm>
              <a:custGeom>
                <a:avLst/>
                <a:gdLst/>
                <a:ahLst/>
                <a:cxnLst>
                  <a:cxn ang="0">
                    <a:pos x="22" y="49"/>
                  </a:cxn>
                  <a:cxn ang="0">
                    <a:pos x="22" y="40"/>
                  </a:cxn>
                  <a:cxn ang="0">
                    <a:pos x="25" y="35"/>
                  </a:cxn>
                  <a:cxn ang="0">
                    <a:pos x="30" y="29"/>
                  </a:cxn>
                  <a:cxn ang="0">
                    <a:pos x="32" y="29"/>
                  </a:cxn>
                  <a:cxn ang="0">
                    <a:pos x="35" y="34"/>
                  </a:cxn>
                  <a:cxn ang="0">
                    <a:pos x="39" y="29"/>
                  </a:cxn>
                  <a:cxn ang="0">
                    <a:pos x="40" y="27"/>
                  </a:cxn>
                  <a:cxn ang="0">
                    <a:pos x="44" y="24"/>
                  </a:cxn>
                  <a:cxn ang="0">
                    <a:pos x="44" y="19"/>
                  </a:cxn>
                  <a:cxn ang="0">
                    <a:pos x="37" y="17"/>
                  </a:cxn>
                  <a:cxn ang="0">
                    <a:pos x="34" y="14"/>
                  </a:cxn>
                  <a:cxn ang="0">
                    <a:pos x="27" y="14"/>
                  </a:cxn>
                  <a:cxn ang="0">
                    <a:pos x="25" y="12"/>
                  </a:cxn>
                  <a:cxn ang="0">
                    <a:pos x="25" y="9"/>
                  </a:cxn>
                  <a:cxn ang="0">
                    <a:pos x="20" y="4"/>
                  </a:cxn>
                  <a:cxn ang="0">
                    <a:pos x="20" y="4"/>
                  </a:cxn>
                  <a:cxn ang="0">
                    <a:pos x="15" y="4"/>
                  </a:cxn>
                  <a:cxn ang="0">
                    <a:pos x="10" y="0"/>
                  </a:cxn>
                  <a:cxn ang="0">
                    <a:pos x="7" y="2"/>
                  </a:cxn>
                  <a:cxn ang="0">
                    <a:pos x="9" y="5"/>
                  </a:cxn>
                  <a:cxn ang="0">
                    <a:pos x="12" y="7"/>
                  </a:cxn>
                  <a:cxn ang="0">
                    <a:pos x="14" y="10"/>
                  </a:cxn>
                  <a:cxn ang="0">
                    <a:pos x="10" y="12"/>
                  </a:cxn>
                  <a:cxn ang="0">
                    <a:pos x="7" y="14"/>
                  </a:cxn>
                  <a:cxn ang="0">
                    <a:pos x="5" y="17"/>
                  </a:cxn>
                  <a:cxn ang="0">
                    <a:pos x="5" y="24"/>
                  </a:cxn>
                  <a:cxn ang="0">
                    <a:pos x="2" y="29"/>
                  </a:cxn>
                  <a:cxn ang="0">
                    <a:pos x="0" y="29"/>
                  </a:cxn>
                  <a:cxn ang="0">
                    <a:pos x="2" y="30"/>
                  </a:cxn>
                  <a:cxn ang="0">
                    <a:pos x="5" y="34"/>
                  </a:cxn>
                  <a:cxn ang="0">
                    <a:pos x="15" y="44"/>
                  </a:cxn>
                  <a:cxn ang="0">
                    <a:pos x="15" y="47"/>
                  </a:cxn>
                  <a:cxn ang="0">
                    <a:pos x="22" y="49"/>
                  </a:cxn>
                </a:cxnLst>
                <a:rect l="0" t="0" r="r" b="b"/>
                <a:pathLst>
                  <a:path w="44" h="49">
                    <a:moveTo>
                      <a:pt x="22" y="49"/>
                    </a:moveTo>
                    <a:lnTo>
                      <a:pt x="22" y="40"/>
                    </a:lnTo>
                    <a:lnTo>
                      <a:pt x="25" y="35"/>
                    </a:lnTo>
                    <a:lnTo>
                      <a:pt x="30" y="29"/>
                    </a:lnTo>
                    <a:lnTo>
                      <a:pt x="32" y="29"/>
                    </a:lnTo>
                    <a:lnTo>
                      <a:pt x="35" y="34"/>
                    </a:lnTo>
                    <a:lnTo>
                      <a:pt x="39" y="29"/>
                    </a:lnTo>
                    <a:lnTo>
                      <a:pt x="40" y="27"/>
                    </a:lnTo>
                    <a:lnTo>
                      <a:pt x="44" y="24"/>
                    </a:lnTo>
                    <a:lnTo>
                      <a:pt x="44" y="19"/>
                    </a:lnTo>
                    <a:lnTo>
                      <a:pt x="37" y="17"/>
                    </a:lnTo>
                    <a:lnTo>
                      <a:pt x="34" y="14"/>
                    </a:lnTo>
                    <a:lnTo>
                      <a:pt x="27" y="14"/>
                    </a:lnTo>
                    <a:lnTo>
                      <a:pt x="25" y="12"/>
                    </a:lnTo>
                    <a:lnTo>
                      <a:pt x="25" y="9"/>
                    </a:lnTo>
                    <a:lnTo>
                      <a:pt x="20" y="4"/>
                    </a:lnTo>
                    <a:lnTo>
                      <a:pt x="20" y="4"/>
                    </a:lnTo>
                    <a:lnTo>
                      <a:pt x="15" y="4"/>
                    </a:lnTo>
                    <a:lnTo>
                      <a:pt x="10" y="0"/>
                    </a:lnTo>
                    <a:lnTo>
                      <a:pt x="7" y="2"/>
                    </a:lnTo>
                    <a:lnTo>
                      <a:pt x="9" y="5"/>
                    </a:lnTo>
                    <a:lnTo>
                      <a:pt x="12" y="7"/>
                    </a:lnTo>
                    <a:lnTo>
                      <a:pt x="14" y="10"/>
                    </a:lnTo>
                    <a:lnTo>
                      <a:pt x="10" y="12"/>
                    </a:lnTo>
                    <a:lnTo>
                      <a:pt x="7" y="14"/>
                    </a:lnTo>
                    <a:lnTo>
                      <a:pt x="5" y="17"/>
                    </a:lnTo>
                    <a:lnTo>
                      <a:pt x="5" y="24"/>
                    </a:lnTo>
                    <a:lnTo>
                      <a:pt x="2" y="29"/>
                    </a:lnTo>
                    <a:lnTo>
                      <a:pt x="0" y="29"/>
                    </a:lnTo>
                    <a:lnTo>
                      <a:pt x="2" y="30"/>
                    </a:lnTo>
                    <a:lnTo>
                      <a:pt x="5" y="34"/>
                    </a:lnTo>
                    <a:lnTo>
                      <a:pt x="15" y="44"/>
                    </a:lnTo>
                    <a:lnTo>
                      <a:pt x="15" y="47"/>
                    </a:lnTo>
                    <a:lnTo>
                      <a:pt x="22" y="49"/>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12" name="Freeform 50"/>
              <p:cNvSpPr>
                <a:spLocks noEditPoints="1"/>
              </p:cNvSpPr>
              <p:nvPr/>
            </p:nvSpPr>
            <p:spPr bwMode="auto">
              <a:xfrm>
                <a:off x="6575552" y="2699041"/>
                <a:ext cx="70636" cy="47729"/>
              </a:xfrm>
              <a:custGeom>
                <a:avLst/>
                <a:gdLst/>
                <a:ahLst/>
                <a:cxnLst>
                  <a:cxn ang="0">
                    <a:pos x="130" y="33"/>
                  </a:cxn>
                  <a:cxn ang="0">
                    <a:pos x="128" y="30"/>
                  </a:cxn>
                  <a:cxn ang="0">
                    <a:pos x="121" y="17"/>
                  </a:cxn>
                  <a:cxn ang="0">
                    <a:pos x="105" y="17"/>
                  </a:cxn>
                  <a:cxn ang="0">
                    <a:pos x="83" y="10"/>
                  </a:cxn>
                  <a:cxn ang="0">
                    <a:pos x="70" y="2"/>
                  </a:cxn>
                  <a:cxn ang="0">
                    <a:pos x="43" y="13"/>
                  </a:cxn>
                  <a:cxn ang="0">
                    <a:pos x="30" y="25"/>
                  </a:cxn>
                  <a:cxn ang="0">
                    <a:pos x="10" y="27"/>
                  </a:cxn>
                  <a:cxn ang="0">
                    <a:pos x="2" y="36"/>
                  </a:cxn>
                  <a:cxn ang="0">
                    <a:pos x="10" y="45"/>
                  </a:cxn>
                  <a:cxn ang="0">
                    <a:pos x="20" y="27"/>
                  </a:cxn>
                  <a:cxn ang="0">
                    <a:pos x="32" y="35"/>
                  </a:cxn>
                  <a:cxn ang="0">
                    <a:pos x="43" y="53"/>
                  </a:cxn>
                  <a:cxn ang="0">
                    <a:pos x="47" y="56"/>
                  </a:cxn>
                  <a:cxn ang="0">
                    <a:pos x="43" y="65"/>
                  </a:cxn>
                  <a:cxn ang="0">
                    <a:pos x="58" y="71"/>
                  </a:cxn>
                  <a:cxn ang="0">
                    <a:pos x="68" y="76"/>
                  </a:cxn>
                  <a:cxn ang="0">
                    <a:pos x="97" y="91"/>
                  </a:cxn>
                  <a:cxn ang="0">
                    <a:pos x="92" y="91"/>
                  </a:cxn>
                  <a:cxn ang="0">
                    <a:pos x="98" y="90"/>
                  </a:cxn>
                  <a:cxn ang="0">
                    <a:pos x="60" y="55"/>
                  </a:cxn>
                  <a:cxn ang="0">
                    <a:pos x="58" y="45"/>
                  </a:cxn>
                  <a:cxn ang="0">
                    <a:pos x="50" y="36"/>
                  </a:cxn>
                  <a:cxn ang="0">
                    <a:pos x="53" y="28"/>
                  </a:cxn>
                  <a:cxn ang="0">
                    <a:pos x="65" y="33"/>
                  </a:cxn>
                  <a:cxn ang="0">
                    <a:pos x="72" y="30"/>
                  </a:cxn>
                  <a:cxn ang="0">
                    <a:pos x="80" y="28"/>
                  </a:cxn>
                  <a:cxn ang="0">
                    <a:pos x="90" y="32"/>
                  </a:cxn>
                  <a:cxn ang="0">
                    <a:pos x="100" y="33"/>
                  </a:cxn>
                  <a:cxn ang="0">
                    <a:pos x="115" y="33"/>
                  </a:cxn>
                  <a:cxn ang="0">
                    <a:pos x="126" y="38"/>
                  </a:cxn>
                  <a:cxn ang="0">
                    <a:pos x="77" y="90"/>
                  </a:cxn>
                  <a:cxn ang="0">
                    <a:pos x="80" y="91"/>
                  </a:cxn>
                  <a:cxn ang="0">
                    <a:pos x="70" y="85"/>
                  </a:cxn>
                  <a:cxn ang="0">
                    <a:pos x="70" y="85"/>
                  </a:cxn>
                  <a:cxn ang="0">
                    <a:pos x="80" y="80"/>
                  </a:cxn>
                  <a:cxn ang="0">
                    <a:pos x="73" y="83"/>
                  </a:cxn>
                  <a:cxn ang="0">
                    <a:pos x="37" y="51"/>
                  </a:cxn>
                  <a:cxn ang="0">
                    <a:pos x="40" y="58"/>
                  </a:cxn>
                  <a:cxn ang="0">
                    <a:pos x="32" y="46"/>
                  </a:cxn>
                  <a:cxn ang="0">
                    <a:pos x="32" y="46"/>
                  </a:cxn>
                  <a:cxn ang="0">
                    <a:pos x="38" y="63"/>
                  </a:cxn>
                  <a:cxn ang="0">
                    <a:pos x="33" y="60"/>
                  </a:cxn>
                  <a:cxn ang="0">
                    <a:pos x="32" y="56"/>
                  </a:cxn>
                  <a:cxn ang="0">
                    <a:pos x="18" y="40"/>
                  </a:cxn>
                  <a:cxn ang="0">
                    <a:pos x="25" y="50"/>
                  </a:cxn>
                  <a:cxn ang="0">
                    <a:pos x="18" y="40"/>
                  </a:cxn>
                  <a:cxn ang="0">
                    <a:pos x="30" y="41"/>
                  </a:cxn>
                  <a:cxn ang="0">
                    <a:pos x="20" y="40"/>
                  </a:cxn>
                  <a:cxn ang="0">
                    <a:pos x="22" y="32"/>
                  </a:cxn>
                </a:cxnLst>
                <a:rect l="0" t="0" r="r" b="b"/>
                <a:pathLst>
                  <a:path w="133" h="93">
                    <a:moveTo>
                      <a:pt x="126" y="38"/>
                    </a:moveTo>
                    <a:lnTo>
                      <a:pt x="126" y="35"/>
                    </a:lnTo>
                    <a:lnTo>
                      <a:pt x="130" y="33"/>
                    </a:lnTo>
                    <a:lnTo>
                      <a:pt x="133" y="33"/>
                    </a:lnTo>
                    <a:lnTo>
                      <a:pt x="133" y="32"/>
                    </a:lnTo>
                    <a:lnTo>
                      <a:pt x="128" y="30"/>
                    </a:lnTo>
                    <a:lnTo>
                      <a:pt x="126" y="28"/>
                    </a:lnTo>
                    <a:lnTo>
                      <a:pt x="125" y="22"/>
                    </a:lnTo>
                    <a:lnTo>
                      <a:pt x="121" y="17"/>
                    </a:lnTo>
                    <a:lnTo>
                      <a:pt x="118" y="15"/>
                    </a:lnTo>
                    <a:lnTo>
                      <a:pt x="115" y="18"/>
                    </a:lnTo>
                    <a:lnTo>
                      <a:pt x="105" y="17"/>
                    </a:lnTo>
                    <a:lnTo>
                      <a:pt x="93" y="13"/>
                    </a:lnTo>
                    <a:lnTo>
                      <a:pt x="88" y="12"/>
                    </a:lnTo>
                    <a:lnTo>
                      <a:pt x="83" y="10"/>
                    </a:lnTo>
                    <a:lnTo>
                      <a:pt x="73" y="2"/>
                    </a:lnTo>
                    <a:lnTo>
                      <a:pt x="70" y="0"/>
                    </a:lnTo>
                    <a:lnTo>
                      <a:pt x="70" y="2"/>
                    </a:lnTo>
                    <a:lnTo>
                      <a:pt x="60" y="2"/>
                    </a:lnTo>
                    <a:lnTo>
                      <a:pt x="45" y="8"/>
                    </a:lnTo>
                    <a:lnTo>
                      <a:pt x="43" y="13"/>
                    </a:lnTo>
                    <a:lnTo>
                      <a:pt x="37" y="17"/>
                    </a:lnTo>
                    <a:lnTo>
                      <a:pt x="35" y="25"/>
                    </a:lnTo>
                    <a:lnTo>
                      <a:pt x="30" y="25"/>
                    </a:lnTo>
                    <a:lnTo>
                      <a:pt x="20" y="22"/>
                    </a:lnTo>
                    <a:lnTo>
                      <a:pt x="15" y="23"/>
                    </a:lnTo>
                    <a:lnTo>
                      <a:pt x="10" y="27"/>
                    </a:lnTo>
                    <a:lnTo>
                      <a:pt x="0" y="27"/>
                    </a:lnTo>
                    <a:lnTo>
                      <a:pt x="0" y="28"/>
                    </a:lnTo>
                    <a:lnTo>
                      <a:pt x="2" y="36"/>
                    </a:lnTo>
                    <a:lnTo>
                      <a:pt x="8" y="41"/>
                    </a:lnTo>
                    <a:lnTo>
                      <a:pt x="7" y="43"/>
                    </a:lnTo>
                    <a:lnTo>
                      <a:pt x="10" y="45"/>
                    </a:lnTo>
                    <a:lnTo>
                      <a:pt x="15" y="35"/>
                    </a:lnTo>
                    <a:lnTo>
                      <a:pt x="17" y="32"/>
                    </a:lnTo>
                    <a:lnTo>
                      <a:pt x="20" y="27"/>
                    </a:lnTo>
                    <a:lnTo>
                      <a:pt x="25" y="27"/>
                    </a:lnTo>
                    <a:lnTo>
                      <a:pt x="27" y="32"/>
                    </a:lnTo>
                    <a:lnTo>
                      <a:pt x="32" y="35"/>
                    </a:lnTo>
                    <a:lnTo>
                      <a:pt x="33" y="41"/>
                    </a:lnTo>
                    <a:lnTo>
                      <a:pt x="37" y="48"/>
                    </a:lnTo>
                    <a:lnTo>
                      <a:pt x="43" y="53"/>
                    </a:lnTo>
                    <a:lnTo>
                      <a:pt x="47" y="53"/>
                    </a:lnTo>
                    <a:lnTo>
                      <a:pt x="50" y="58"/>
                    </a:lnTo>
                    <a:lnTo>
                      <a:pt x="47" y="56"/>
                    </a:lnTo>
                    <a:lnTo>
                      <a:pt x="42" y="58"/>
                    </a:lnTo>
                    <a:lnTo>
                      <a:pt x="40" y="61"/>
                    </a:lnTo>
                    <a:lnTo>
                      <a:pt x="43" y="65"/>
                    </a:lnTo>
                    <a:lnTo>
                      <a:pt x="48" y="65"/>
                    </a:lnTo>
                    <a:lnTo>
                      <a:pt x="53" y="70"/>
                    </a:lnTo>
                    <a:lnTo>
                      <a:pt x="58" y="71"/>
                    </a:lnTo>
                    <a:lnTo>
                      <a:pt x="60" y="75"/>
                    </a:lnTo>
                    <a:lnTo>
                      <a:pt x="63" y="78"/>
                    </a:lnTo>
                    <a:lnTo>
                      <a:pt x="68" y="76"/>
                    </a:lnTo>
                    <a:lnTo>
                      <a:pt x="80" y="78"/>
                    </a:lnTo>
                    <a:lnTo>
                      <a:pt x="85" y="80"/>
                    </a:lnTo>
                    <a:lnTo>
                      <a:pt x="97" y="91"/>
                    </a:lnTo>
                    <a:lnTo>
                      <a:pt x="93" y="91"/>
                    </a:lnTo>
                    <a:lnTo>
                      <a:pt x="88" y="88"/>
                    </a:lnTo>
                    <a:lnTo>
                      <a:pt x="92" y="91"/>
                    </a:lnTo>
                    <a:lnTo>
                      <a:pt x="97" y="93"/>
                    </a:lnTo>
                    <a:lnTo>
                      <a:pt x="97" y="93"/>
                    </a:lnTo>
                    <a:lnTo>
                      <a:pt x="98" y="90"/>
                    </a:lnTo>
                    <a:lnTo>
                      <a:pt x="80" y="71"/>
                    </a:lnTo>
                    <a:lnTo>
                      <a:pt x="62" y="56"/>
                    </a:lnTo>
                    <a:lnTo>
                      <a:pt x="60" y="55"/>
                    </a:lnTo>
                    <a:lnTo>
                      <a:pt x="62" y="53"/>
                    </a:lnTo>
                    <a:lnTo>
                      <a:pt x="58" y="48"/>
                    </a:lnTo>
                    <a:lnTo>
                      <a:pt x="58" y="45"/>
                    </a:lnTo>
                    <a:lnTo>
                      <a:pt x="53" y="40"/>
                    </a:lnTo>
                    <a:lnTo>
                      <a:pt x="50" y="40"/>
                    </a:lnTo>
                    <a:lnTo>
                      <a:pt x="50" y="36"/>
                    </a:lnTo>
                    <a:lnTo>
                      <a:pt x="52" y="35"/>
                    </a:lnTo>
                    <a:lnTo>
                      <a:pt x="52" y="30"/>
                    </a:lnTo>
                    <a:lnTo>
                      <a:pt x="53" y="28"/>
                    </a:lnTo>
                    <a:lnTo>
                      <a:pt x="60" y="32"/>
                    </a:lnTo>
                    <a:lnTo>
                      <a:pt x="62" y="35"/>
                    </a:lnTo>
                    <a:lnTo>
                      <a:pt x="65" y="33"/>
                    </a:lnTo>
                    <a:lnTo>
                      <a:pt x="65" y="32"/>
                    </a:lnTo>
                    <a:lnTo>
                      <a:pt x="68" y="30"/>
                    </a:lnTo>
                    <a:lnTo>
                      <a:pt x="72" y="30"/>
                    </a:lnTo>
                    <a:lnTo>
                      <a:pt x="75" y="28"/>
                    </a:lnTo>
                    <a:lnTo>
                      <a:pt x="78" y="30"/>
                    </a:lnTo>
                    <a:lnTo>
                      <a:pt x="80" y="28"/>
                    </a:lnTo>
                    <a:lnTo>
                      <a:pt x="85" y="30"/>
                    </a:lnTo>
                    <a:lnTo>
                      <a:pt x="87" y="33"/>
                    </a:lnTo>
                    <a:lnTo>
                      <a:pt x="90" y="32"/>
                    </a:lnTo>
                    <a:lnTo>
                      <a:pt x="95" y="33"/>
                    </a:lnTo>
                    <a:lnTo>
                      <a:pt x="98" y="32"/>
                    </a:lnTo>
                    <a:lnTo>
                      <a:pt x="100" y="33"/>
                    </a:lnTo>
                    <a:lnTo>
                      <a:pt x="106" y="32"/>
                    </a:lnTo>
                    <a:lnTo>
                      <a:pt x="111" y="33"/>
                    </a:lnTo>
                    <a:lnTo>
                      <a:pt x="115" y="33"/>
                    </a:lnTo>
                    <a:lnTo>
                      <a:pt x="118" y="36"/>
                    </a:lnTo>
                    <a:lnTo>
                      <a:pt x="126" y="36"/>
                    </a:lnTo>
                    <a:lnTo>
                      <a:pt x="126" y="38"/>
                    </a:lnTo>
                    <a:lnTo>
                      <a:pt x="126" y="38"/>
                    </a:lnTo>
                    <a:close/>
                    <a:moveTo>
                      <a:pt x="77" y="90"/>
                    </a:moveTo>
                    <a:lnTo>
                      <a:pt x="77" y="90"/>
                    </a:lnTo>
                    <a:lnTo>
                      <a:pt x="85" y="90"/>
                    </a:lnTo>
                    <a:lnTo>
                      <a:pt x="88" y="91"/>
                    </a:lnTo>
                    <a:lnTo>
                      <a:pt x="80" y="91"/>
                    </a:lnTo>
                    <a:lnTo>
                      <a:pt x="77" y="90"/>
                    </a:lnTo>
                    <a:lnTo>
                      <a:pt x="77" y="90"/>
                    </a:lnTo>
                    <a:close/>
                    <a:moveTo>
                      <a:pt x="70" y="85"/>
                    </a:moveTo>
                    <a:lnTo>
                      <a:pt x="83" y="85"/>
                    </a:lnTo>
                    <a:lnTo>
                      <a:pt x="78" y="86"/>
                    </a:lnTo>
                    <a:lnTo>
                      <a:pt x="70" y="85"/>
                    </a:lnTo>
                    <a:lnTo>
                      <a:pt x="70" y="85"/>
                    </a:lnTo>
                    <a:close/>
                    <a:moveTo>
                      <a:pt x="70" y="80"/>
                    </a:moveTo>
                    <a:lnTo>
                      <a:pt x="80" y="80"/>
                    </a:lnTo>
                    <a:lnTo>
                      <a:pt x="82" y="81"/>
                    </a:lnTo>
                    <a:lnTo>
                      <a:pt x="78" y="83"/>
                    </a:lnTo>
                    <a:lnTo>
                      <a:pt x="73" y="83"/>
                    </a:lnTo>
                    <a:lnTo>
                      <a:pt x="70" y="80"/>
                    </a:lnTo>
                    <a:lnTo>
                      <a:pt x="70" y="80"/>
                    </a:lnTo>
                    <a:close/>
                    <a:moveTo>
                      <a:pt x="37" y="51"/>
                    </a:moveTo>
                    <a:lnTo>
                      <a:pt x="38" y="53"/>
                    </a:lnTo>
                    <a:lnTo>
                      <a:pt x="42" y="56"/>
                    </a:lnTo>
                    <a:lnTo>
                      <a:pt x="40" y="58"/>
                    </a:lnTo>
                    <a:lnTo>
                      <a:pt x="37" y="51"/>
                    </a:lnTo>
                    <a:lnTo>
                      <a:pt x="37" y="51"/>
                    </a:lnTo>
                    <a:close/>
                    <a:moveTo>
                      <a:pt x="32" y="46"/>
                    </a:moveTo>
                    <a:lnTo>
                      <a:pt x="37" y="50"/>
                    </a:lnTo>
                    <a:lnTo>
                      <a:pt x="32" y="50"/>
                    </a:lnTo>
                    <a:lnTo>
                      <a:pt x="32" y="46"/>
                    </a:lnTo>
                    <a:lnTo>
                      <a:pt x="32" y="46"/>
                    </a:lnTo>
                    <a:close/>
                    <a:moveTo>
                      <a:pt x="33" y="60"/>
                    </a:moveTo>
                    <a:lnTo>
                      <a:pt x="38" y="63"/>
                    </a:lnTo>
                    <a:lnTo>
                      <a:pt x="40" y="66"/>
                    </a:lnTo>
                    <a:lnTo>
                      <a:pt x="33" y="60"/>
                    </a:lnTo>
                    <a:lnTo>
                      <a:pt x="33" y="60"/>
                    </a:lnTo>
                    <a:close/>
                    <a:moveTo>
                      <a:pt x="27" y="51"/>
                    </a:moveTo>
                    <a:lnTo>
                      <a:pt x="30" y="53"/>
                    </a:lnTo>
                    <a:lnTo>
                      <a:pt x="32" y="56"/>
                    </a:lnTo>
                    <a:lnTo>
                      <a:pt x="27" y="51"/>
                    </a:lnTo>
                    <a:lnTo>
                      <a:pt x="27" y="51"/>
                    </a:lnTo>
                    <a:close/>
                    <a:moveTo>
                      <a:pt x="18" y="40"/>
                    </a:moveTo>
                    <a:lnTo>
                      <a:pt x="25" y="45"/>
                    </a:lnTo>
                    <a:lnTo>
                      <a:pt x="27" y="50"/>
                    </a:lnTo>
                    <a:lnTo>
                      <a:pt x="25" y="50"/>
                    </a:lnTo>
                    <a:lnTo>
                      <a:pt x="20" y="46"/>
                    </a:lnTo>
                    <a:lnTo>
                      <a:pt x="22" y="45"/>
                    </a:lnTo>
                    <a:lnTo>
                      <a:pt x="18" y="40"/>
                    </a:lnTo>
                    <a:lnTo>
                      <a:pt x="18" y="40"/>
                    </a:lnTo>
                    <a:close/>
                    <a:moveTo>
                      <a:pt x="22" y="32"/>
                    </a:moveTo>
                    <a:lnTo>
                      <a:pt x="30" y="41"/>
                    </a:lnTo>
                    <a:lnTo>
                      <a:pt x="27" y="41"/>
                    </a:lnTo>
                    <a:lnTo>
                      <a:pt x="23" y="40"/>
                    </a:lnTo>
                    <a:lnTo>
                      <a:pt x="20" y="40"/>
                    </a:lnTo>
                    <a:lnTo>
                      <a:pt x="20" y="33"/>
                    </a:lnTo>
                    <a:lnTo>
                      <a:pt x="20" y="33"/>
                    </a:lnTo>
                    <a:lnTo>
                      <a:pt x="22" y="32"/>
                    </a:lnTo>
                    <a:lnTo>
                      <a:pt x="22" y="32"/>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13" name="Freeform 51"/>
              <p:cNvSpPr>
                <a:spLocks/>
              </p:cNvSpPr>
              <p:nvPr/>
            </p:nvSpPr>
            <p:spPr bwMode="auto">
              <a:xfrm>
                <a:off x="6602307" y="2713567"/>
                <a:ext cx="48161" cy="37353"/>
              </a:xfrm>
              <a:custGeom>
                <a:avLst/>
                <a:gdLst/>
                <a:ahLst/>
                <a:cxnLst>
                  <a:cxn ang="0">
                    <a:pos x="48" y="62"/>
                  </a:cxn>
                  <a:cxn ang="0">
                    <a:pos x="12" y="28"/>
                  </a:cxn>
                  <a:cxn ang="0">
                    <a:pos x="12" y="25"/>
                  </a:cxn>
                  <a:cxn ang="0">
                    <a:pos x="8" y="17"/>
                  </a:cxn>
                  <a:cxn ang="0">
                    <a:pos x="0" y="12"/>
                  </a:cxn>
                  <a:cxn ang="0">
                    <a:pos x="2" y="7"/>
                  </a:cxn>
                  <a:cxn ang="0">
                    <a:pos x="3" y="0"/>
                  </a:cxn>
                  <a:cxn ang="0">
                    <a:pos x="12" y="7"/>
                  </a:cxn>
                  <a:cxn ang="0">
                    <a:pos x="15" y="4"/>
                  </a:cxn>
                  <a:cxn ang="0">
                    <a:pos x="22" y="2"/>
                  </a:cxn>
                  <a:cxn ang="0">
                    <a:pos x="28" y="2"/>
                  </a:cxn>
                  <a:cxn ang="0">
                    <a:pos x="35" y="2"/>
                  </a:cxn>
                  <a:cxn ang="0">
                    <a:pos x="40" y="4"/>
                  </a:cxn>
                  <a:cxn ang="0">
                    <a:pos x="48" y="4"/>
                  </a:cxn>
                  <a:cxn ang="0">
                    <a:pos x="56" y="4"/>
                  </a:cxn>
                  <a:cxn ang="0">
                    <a:pos x="65" y="5"/>
                  </a:cxn>
                  <a:cxn ang="0">
                    <a:pos x="76" y="8"/>
                  </a:cxn>
                  <a:cxn ang="0">
                    <a:pos x="80" y="10"/>
                  </a:cxn>
                  <a:cxn ang="0">
                    <a:pos x="81" y="15"/>
                  </a:cxn>
                  <a:cxn ang="0">
                    <a:pos x="76" y="25"/>
                  </a:cxn>
                  <a:cxn ang="0">
                    <a:pos x="88" y="30"/>
                  </a:cxn>
                  <a:cxn ang="0">
                    <a:pos x="90" y="35"/>
                  </a:cxn>
                  <a:cxn ang="0">
                    <a:pos x="83" y="35"/>
                  </a:cxn>
                  <a:cxn ang="0">
                    <a:pos x="88" y="45"/>
                  </a:cxn>
                  <a:cxn ang="0">
                    <a:pos x="81" y="47"/>
                  </a:cxn>
                  <a:cxn ang="0">
                    <a:pos x="73" y="45"/>
                  </a:cxn>
                  <a:cxn ang="0">
                    <a:pos x="78" y="50"/>
                  </a:cxn>
                  <a:cxn ang="0">
                    <a:pos x="76" y="55"/>
                  </a:cxn>
                  <a:cxn ang="0">
                    <a:pos x="71" y="60"/>
                  </a:cxn>
                  <a:cxn ang="0">
                    <a:pos x="68" y="72"/>
                  </a:cxn>
                  <a:cxn ang="0">
                    <a:pos x="60" y="65"/>
                  </a:cxn>
                  <a:cxn ang="0">
                    <a:pos x="48" y="65"/>
                  </a:cxn>
                  <a:cxn ang="0">
                    <a:pos x="47" y="65"/>
                  </a:cxn>
                </a:cxnLst>
                <a:rect l="0" t="0" r="r" b="b"/>
                <a:pathLst>
                  <a:path w="91" h="72">
                    <a:moveTo>
                      <a:pt x="47" y="65"/>
                    </a:moveTo>
                    <a:lnTo>
                      <a:pt x="48" y="62"/>
                    </a:lnTo>
                    <a:lnTo>
                      <a:pt x="30" y="43"/>
                    </a:lnTo>
                    <a:lnTo>
                      <a:pt x="12" y="28"/>
                    </a:lnTo>
                    <a:lnTo>
                      <a:pt x="10" y="27"/>
                    </a:lnTo>
                    <a:lnTo>
                      <a:pt x="12" y="25"/>
                    </a:lnTo>
                    <a:lnTo>
                      <a:pt x="8" y="20"/>
                    </a:lnTo>
                    <a:lnTo>
                      <a:pt x="8" y="17"/>
                    </a:lnTo>
                    <a:lnTo>
                      <a:pt x="3" y="12"/>
                    </a:lnTo>
                    <a:lnTo>
                      <a:pt x="0" y="12"/>
                    </a:lnTo>
                    <a:lnTo>
                      <a:pt x="0" y="8"/>
                    </a:lnTo>
                    <a:lnTo>
                      <a:pt x="2" y="7"/>
                    </a:lnTo>
                    <a:lnTo>
                      <a:pt x="2" y="2"/>
                    </a:lnTo>
                    <a:lnTo>
                      <a:pt x="3" y="0"/>
                    </a:lnTo>
                    <a:lnTo>
                      <a:pt x="10" y="4"/>
                    </a:lnTo>
                    <a:lnTo>
                      <a:pt x="12" y="7"/>
                    </a:lnTo>
                    <a:lnTo>
                      <a:pt x="15" y="5"/>
                    </a:lnTo>
                    <a:lnTo>
                      <a:pt x="15" y="4"/>
                    </a:lnTo>
                    <a:lnTo>
                      <a:pt x="18" y="2"/>
                    </a:lnTo>
                    <a:lnTo>
                      <a:pt x="22" y="2"/>
                    </a:lnTo>
                    <a:lnTo>
                      <a:pt x="25" y="0"/>
                    </a:lnTo>
                    <a:lnTo>
                      <a:pt x="28" y="2"/>
                    </a:lnTo>
                    <a:lnTo>
                      <a:pt x="30" y="0"/>
                    </a:lnTo>
                    <a:lnTo>
                      <a:pt x="35" y="2"/>
                    </a:lnTo>
                    <a:lnTo>
                      <a:pt x="37" y="5"/>
                    </a:lnTo>
                    <a:lnTo>
                      <a:pt x="40" y="4"/>
                    </a:lnTo>
                    <a:lnTo>
                      <a:pt x="45" y="5"/>
                    </a:lnTo>
                    <a:lnTo>
                      <a:pt x="48" y="4"/>
                    </a:lnTo>
                    <a:lnTo>
                      <a:pt x="50" y="5"/>
                    </a:lnTo>
                    <a:lnTo>
                      <a:pt x="56" y="4"/>
                    </a:lnTo>
                    <a:lnTo>
                      <a:pt x="61" y="5"/>
                    </a:lnTo>
                    <a:lnTo>
                      <a:pt x="65" y="5"/>
                    </a:lnTo>
                    <a:lnTo>
                      <a:pt x="68" y="8"/>
                    </a:lnTo>
                    <a:lnTo>
                      <a:pt x="76" y="8"/>
                    </a:lnTo>
                    <a:lnTo>
                      <a:pt x="78" y="12"/>
                    </a:lnTo>
                    <a:lnTo>
                      <a:pt x="80" y="10"/>
                    </a:lnTo>
                    <a:lnTo>
                      <a:pt x="83" y="10"/>
                    </a:lnTo>
                    <a:lnTo>
                      <a:pt x="81" y="15"/>
                    </a:lnTo>
                    <a:lnTo>
                      <a:pt x="76" y="22"/>
                    </a:lnTo>
                    <a:lnTo>
                      <a:pt x="76" y="25"/>
                    </a:lnTo>
                    <a:lnTo>
                      <a:pt x="85" y="30"/>
                    </a:lnTo>
                    <a:lnTo>
                      <a:pt x="88" y="30"/>
                    </a:lnTo>
                    <a:lnTo>
                      <a:pt x="91" y="33"/>
                    </a:lnTo>
                    <a:lnTo>
                      <a:pt x="90" y="35"/>
                    </a:lnTo>
                    <a:lnTo>
                      <a:pt x="85" y="33"/>
                    </a:lnTo>
                    <a:lnTo>
                      <a:pt x="83" y="35"/>
                    </a:lnTo>
                    <a:lnTo>
                      <a:pt x="83" y="40"/>
                    </a:lnTo>
                    <a:lnTo>
                      <a:pt x="88" y="45"/>
                    </a:lnTo>
                    <a:lnTo>
                      <a:pt x="86" y="47"/>
                    </a:lnTo>
                    <a:lnTo>
                      <a:pt x="81" y="47"/>
                    </a:lnTo>
                    <a:lnTo>
                      <a:pt x="76" y="43"/>
                    </a:lnTo>
                    <a:lnTo>
                      <a:pt x="73" y="45"/>
                    </a:lnTo>
                    <a:lnTo>
                      <a:pt x="75" y="48"/>
                    </a:lnTo>
                    <a:lnTo>
                      <a:pt x="78" y="50"/>
                    </a:lnTo>
                    <a:lnTo>
                      <a:pt x="80" y="53"/>
                    </a:lnTo>
                    <a:lnTo>
                      <a:pt x="76" y="55"/>
                    </a:lnTo>
                    <a:lnTo>
                      <a:pt x="73" y="57"/>
                    </a:lnTo>
                    <a:lnTo>
                      <a:pt x="71" y="60"/>
                    </a:lnTo>
                    <a:lnTo>
                      <a:pt x="71" y="67"/>
                    </a:lnTo>
                    <a:lnTo>
                      <a:pt x="68" y="72"/>
                    </a:lnTo>
                    <a:lnTo>
                      <a:pt x="66" y="72"/>
                    </a:lnTo>
                    <a:lnTo>
                      <a:pt x="60" y="65"/>
                    </a:lnTo>
                    <a:lnTo>
                      <a:pt x="58" y="67"/>
                    </a:lnTo>
                    <a:lnTo>
                      <a:pt x="48" y="65"/>
                    </a:lnTo>
                    <a:lnTo>
                      <a:pt x="47" y="65"/>
                    </a:lnTo>
                    <a:lnTo>
                      <a:pt x="47" y="6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14" name="Freeform 52"/>
              <p:cNvSpPr>
                <a:spLocks/>
              </p:cNvSpPr>
              <p:nvPr/>
            </p:nvSpPr>
            <p:spPr bwMode="auto">
              <a:xfrm>
                <a:off x="6574481" y="2691778"/>
                <a:ext cx="37458" cy="20752"/>
              </a:xfrm>
              <a:custGeom>
                <a:avLst/>
                <a:gdLst/>
                <a:ahLst/>
                <a:cxnLst>
                  <a:cxn ang="0">
                    <a:pos x="1" y="40"/>
                  </a:cxn>
                  <a:cxn ang="0">
                    <a:pos x="11" y="40"/>
                  </a:cxn>
                  <a:cxn ang="0">
                    <a:pos x="16" y="36"/>
                  </a:cxn>
                  <a:cxn ang="0">
                    <a:pos x="21" y="35"/>
                  </a:cxn>
                  <a:cxn ang="0">
                    <a:pos x="31" y="38"/>
                  </a:cxn>
                  <a:cxn ang="0">
                    <a:pos x="36" y="38"/>
                  </a:cxn>
                  <a:cxn ang="0">
                    <a:pos x="38" y="30"/>
                  </a:cxn>
                  <a:cxn ang="0">
                    <a:pos x="44" y="26"/>
                  </a:cxn>
                  <a:cxn ang="0">
                    <a:pos x="46" y="21"/>
                  </a:cxn>
                  <a:cxn ang="0">
                    <a:pos x="61" y="15"/>
                  </a:cxn>
                  <a:cxn ang="0">
                    <a:pos x="71" y="15"/>
                  </a:cxn>
                  <a:cxn ang="0">
                    <a:pos x="69" y="6"/>
                  </a:cxn>
                  <a:cxn ang="0">
                    <a:pos x="64" y="0"/>
                  </a:cxn>
                  <a:cxn ang="0">
                    <a:pos x="58" y="1"/>
                  </a:cxn>
                  <a:cxn ang="0">
                    <a:pos x="48" y="6"/>
                  </a:cxn>
                  <a:cxn ang="0">
                    <a:pos x="44" y="6"/>
                  </a:cxn>
                  <a:cxn ang="0">
                    <a:pos x="41" y="6"/>
                  </a:cxn>
                  <a:cxn ang="0">
                    <a:pos x="36" y="10"/>
                  </a:cxn>
                  <a:cxn ang="0">
                    <a:pos x="31" y="10"/>
                  </a:cxn>
                  <a:cxn ang="0">
                    <a:pos x="24" y="11"/>
                  </a:cxn>
                  <a:cxn ang="0">
                    <a:pos x="21" y="8"/>
                  </a:cxn>
                  <a:cxn ang="0">
                    <a:pos x="11" y="8"/>
                  </a:cxn>
                  <a:cxn ang="0">
                    <a:pos x="6" y="8"/>
                  </a:cxn>
                  <a:cxn ang="0">
                    <a:pos x="1" y="15"/>
                  </a:cxn>
                  <a:cxn ang="0">
                    <a:pos x="3" y="18"/>
                  </a:cxn>
                  <a:cxn ang="0">
                    <a:pos x="0" y="23"/>
                  </a:cxn>
                  <a:cxn ang="0">
                    <a:pos x="1" y="30"/>
                  </a:cxn>
                  <a:cxn ang="0">
                    <a:pos x="1" y="30"/>
                  </a:cxn>
                  <a:cxn ang="0">
                    <a:pos x="6" y="33"/>
                  </a:cxn>
                  <a:cxn ang="0">
                    <a:pos x="6" y="35"/>
                  </a:cxn>
                  <a:cxn ang="0">
                    <a:pos x="1" y="36"/>
                  </a:cxn>
                  <a:cxn ang="0">
                    <a:pos x="1" y="40"/>
                  </a:cxn>
                </a:cxnLst>
                <a:rect l="0" t="0" r="r" b="b"/>
                <a:pathLst>
                  <a:path w="71" h="40">
                    <a:moveTo>
                      <a:pt x="1" y="40"/>
                    </a:moveTo>
                    <a:lnTo>
                      <a:pt x="11" y="40"/>
                    </a:lnTo>
                    <a:lnTo>
                      <a:pt x="16" y="36"/>
                    </a:lnTo>
                    <a:lnTo>
                      <a:pt x="21" y="35"/>
                    </a:lnTo>
                    <a:lnTo>
                      <a:pt x="31" y="38"/>
                    </a:lnTo>
                    <a:lnTo>
                      <a:pt x="36" y="38"/>
                    </a:lnTo>
                    <a:lnTo>
                      <a:pt x="38" y="30"/>
                    </a:lnTo>
                    <a:lnTo>
                      <a:pt x="44" y="26"/>
                    </a:lnTo>
                    <a:lnTo>
                      <a:pt x="46" y="21"/>
                    </a:lnTo>
                    <a:lnTo>
                      <a:pt x="61" y="15"/>
                    </a:lnTo>
                    <a:lnTo>
                      <a:pt x="71" y="15"/>
                    </a:lnTo>
                    <a:lnTo>
                      <a:pt x="69" y="6"/>
                    </a:lnTo>
                    <a:lnTo>
                      <a:pt x="64" y="0"/>
                    </a:lnTo>
                    <a:lnTo>
                      <a:pt x="58" y="1"/>
                    </a:lnTo>
                    <a:lnTo>
                      <a:pt x="48" y="6"/>
                    </a:lnTo>
                    <a:lnTo>
                      <a:pt x="44" y="6"/>
                    </a:lnTo>
                    <a:lnTo>
                      <a:pt x="41" y="6"/>
                    </a:lnTo>
                    <a:lnTo>
                      <a:pt x="36" y="10"/>
                    </a:lnTo>
                    <a:lnTo>
                      <a:pt x="31" y="10"/>
                    </a:lnTo>
                    <a:lnTo>
                      <a:pt x="24" y="11"/>
                    </a:lnTo>
                    <a:lnTo>
                      <a:pt x="21" y="8"/>
                    </a:lnTo>
                    <a:lnTo>
                      <a:pt x="11" y="8"/>
                    </a:lnTo>
                    <a:lnTo>
                      <a:pt x="6" y="8"/>
                    </a:lnTo>
                    <a:lnTo>
                      <a:pt x="1" y="15"/>
                    </a:lnTo>
                    <a:lnTo>
                      <a:pt x="3" y="18"/>
                    </a:lnTo>
                    <a:lnTo>
                      <a:pt x="0" y="23"/>
                    </a:lnTo>
                    <a:lnTo>
                      <a:pt x="1" y="30"/>
                    </a:lnTo>
                    <a:lnTo>
                      <a:pt x="1" y="30"/>
                    </a:lnTo>
                    <a:lnTo>
                      <a:pt x="6" y="33"/>
                    </a:lnTo>
                    <a:lnTo>
                      <a:pt x="6" y="35"/>
                    </a:lnTo>
                    <a:lnTo>
                      <a:pt x="1" y="36"/>
                    </a:lnTo>
                    <a:lnTo>
                      <a:pt x="1" y="4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15" name="Freeform 53"/>
              <p:cNvSpPr>
                <a:spLocks/>
              </p:cNvSpPr>
              <p:nvPr/>
            </p:nvSpPr>
            <p:spPr bwMode="auto">
              <a:xfrm>
                <a:off x="6525250" y="2660650"/>
                <a:ext cx="89901" cy="37353"/>
              </a:xfrm>
              <a:custGeom>
                <a:avLst/>
                <a:gdLst/>
                <a:ahLst/>
                <a:cxnLst>
                  <a:cxn ang="0">
                    <a:pos x="103" y="70"/>
                  </a:cxn>
                  <a:cxn ang="0">
                    <a:pos x="116" y="73"/>
                  </a:cxn>
                  <a:cxn ang="0">
                    <a:pos x="128" y="72"/>
                  </a:cxn>
                  <a:cxn ang="0">
                    <a:pos x="136" y="68"/>
                  </a:cxn>
                  <a:cxn ang="0">
                    <a:pos x="150" y="63"/>
                  </a:cxn>
                  <a:cxn ang="0">
                    <a:pos x="161" y="57"/>
                  </a:cxn>
                  <a:cxn ang="0">
                    <a:pos x="158" y="48"/>
                  </a:cxn>
                  <a:cxn ang="0">
                    <a:pos x="156" y="38"/>
                  </a:cxn>
                  <a:cxn ang="0">
                    <a:pos x="168" y="37"/>
                  </a:cxn>
                  <a:cxn ang="0">
                    <a:pos x="168" y="28"/>
                  </a:cxn>
                  <a:cxn ang="0">
                    <a:pos x="166" y="10"/>
                  </a:cxn>
                  <a:cxn ang="0">
                    <a:pos x="153" y="5"/>
                  </a:cxn>
                  <a:cxn ang="0">
                    <a:pos x="140" y="5"/>
                  </a:cxn>
                  <a:cxn ang="0">
                    <a:pos x="125" y="2"/>
                  </a:cxn>
                  <a:cxn ang="0">
                    <a:pos x="118" y="4"/>
                  </a:cxn>
                  <a:cxn ang="0">
                    <a:pos x="115" y="9"/>
                  </a:cxn>
                  <a:cxn ang="0">
                    <a:pos x="106" y="12"/>
                  </a:cxn>
                  <a:cxn ang="0">
                    <a:pos x="90" y="5"/>
                  </a:cxn>
                  <a:cxn ang="0">
                    <a:pos x="90" y="13"/>
                  </a:cxn>
                  <a:cxn ang="0">
                    <a:pos x="83" y="18"/>
                  </a:cxn>
                  <a:cxn ang="0">
                    <a:pos x="72" y="28"/>
                  </a:cxn>
                  <a:cxn ang="0">
                    <a:pos x="77" y="33"/>
                  </a:cxn>
                  <a:cxn ang="0">
                    <a:pos x="75" y="38"/>
                  </a:cxn>
                  <a:cxn ang="0">
                    <a:pos x="65" y="38"/>
                  </a:cxn>
                  <a:cxn ang="0">
                    <a:pos x="55" y="37"/>
                  </a:cxn>
                  <a:cxn ang="0">
                    <a:pos x="43" y="42"/>
                  </a:cxn>
                  <a:cxn ang="0">
                    <a:pos x="35" y="42"/>
                  </a:cxn>
                  <a:cxn ang="0">
                    <a:pos x="25" y="38"/>
                  </a:cxn>
                  <a:cxn ang="0">
                    <a:pos x="20" y="43"/>
                  </a:cxn>
                  <a:cxn ang="0">
                    <a:pos x="12" y="43"/>
                  </a:cxn>
                  <a:cxn ang="0">
                    <a:pos x="3" y="42"/>
                  </a:cxn>
                  <a:cxn ang="0">
                    <a:pos x="0" y="42"/>
                  </a:cxn>
                  <a:cxn ang="0">
                    <a:pos x="3" y="47"/>
                  </a:cxn>
                  <a:cxn ang="0">
                    <a:pos x="5" y="53"/>
                  </a:cxn>
                  <a:cxn ang="0">
                    <a:pos x="12" y="52"/>
                  </a:cxn>
                  <a:cxn ang="0">
                    <a:pos x="22" y="53"/>
                  </a:cxn>
                  <a:cxn ang="0">
                    <a:pos x="27" y="57"/>
                  </a:cxn>
                  <a:cxn ang="0">
                    <a:pos x="35" y="60"/>
                  </a:cxn>
                  <a:cxn ang="0">
                    <a:pos x="53" y="55"/>
                  </a:cxn>
                  <a:cxn ang="0">
                    <a:pos x="60" y="58"/>
                  </a:cxn>
                  <a:cxn ang="0">
                    <a:pos x="87" y="67"/>
                  </a:cxn>
                  <a:cxn ang="0">
                    <a:pos x="98" y="70"/>
                  </a:cxn>
                </a:cxnLst>
                <a:rect l="0" t="0" r="r" b="b"/>
                <a:pathLst>
                  <a:path w="168" h="73">
                    <a:moveTo>
                      <a:pt x="98" y="70"/>
                    </a:moveTo>
                    <a:lnTo>
                      <a:pt x="103" y="70"/>
                    </a:lnTo>
                    <a:lnTo>
                      <a:pt x="113" y="70"/>
                    </a:lnTo>
                    <a:lnTo>
                      <a:pt x="116" y="73"/>
                    </a:lnTo>
                    <a:lnTo>
                      <a:pt x="123" y="72"/>
                    </a:lnTo>
                    <a:lnTo>
                      <a:pt x="128" y="72"/>
                    </a:lnTo>
                    <a:lnTo>
                      <a:pt x="133" y="68"/>
                    </a:lnTo>
                    <a:lnTo>
                      <a:pt x="136" y="68"/>
                    </a:lnTo>
                    <a:lnTo>
                      <a:pt x="140" y="68"/>
                    </a:lnTo>
                    <a:lnTo>
                      <a:pt x="150" y="63"/>
                    </a:lnTo>
                    <a:lnTo>
                      <a:pt x="156" y="62"/>
                    </a:lnTo>
                    <a:lnTo>
                      <a:pt x="161" y="57"/>
                    </a:lnTo>
                    <a:lnTo>
                      <a:pt x="158" y="53"/>
                    </a:lnTo>
                    <a:lnTo>
                      <a:pt x="158" y="48"/>
                    </a:lnTo>
                    <a:lnTo>
                      <a:pt x="161" y="43"/>
                    </a:lnTo>
                    <a:lnTo>
                      <a:pt x="156" y="38"/>
                    </a:lnTo>
                    <a:lnTo>
                      <a:pt x="158" y="37"/>
                    </a:lnTo>
                    <a:lnTo>
                      <a:pt x="168" y="37"/>
                    </a:lnTo>
                    <a:lnTo>
                      <a:pt x="168" y="33"/>
                    </a:lnTo>
                    <a:lnTo>
                      <a:pt x="168" y="28"/>
                    </a:lnTo>
                    <a:lnTo>
                      <a:pt x="166" y="17"/>
                    </a:lnTo>
                    <a:lnTo>
                      <a:pt x="166" y="10"/>
                    </a:lnTo>
                    <a:lnTo>
                      <a:pt x="156" y="7"/>
                    </a:lnTo>
                    <a:lnTo>
                      <a:pt x="153" y="5"/>
                    </a:lnTo>
                    <a:lnTo>
                      <a:pt x="146" y="5"/>
                    </a:lnTo>
                    <a:lnTo>
                      <a:pt x="140" y="5"/>
                    </a:lnTo>
                    <a:lnTo>
                      <a:pt x="133" y="2"/>
                    </a:lnTo>
                    <a:lnTo>
                      <a:pt x="125" y="2"/>
                    </a:lnTo>
                    <a:lnTo>
                      <a:pt x="120" y="0"/>
                    </a:lnTo>
                    <a:lnTo>
                      <a:pt x="118" y="4"/>
                    </a:lnTo>
                    <a:lnTo>
                      <a:pt x="115" y="5"/>
                    </a:lnTo>
                    <a:lnTo>
                      <a:pt x="115" y="9"/>
                    </a:lnTo>
                    <a:lnTo>
                      <a:pt x="108" y="10"/>
                    </a:lnTo>
                    <a:lnTo>
                      <a:pt x="106" y="12"/>
                    </a:lnTo>
                    <a:lnTo>
                      <a:pt x="95" y="5"/>
                    </a:lnTo>
                    <a:lnTo>
                      <a:pt x="90" y="5"/>
                    </a:lnTo>
                    <a:lnTo>
                      <a:pt x="90" y="9"/>
                    </a:lnTo>
                    <a:lnTo>
                      <a:pt x="90" y="13"/>
                    </a:lnTo>
                    <a:lnTo>
                      <a:pt x="87" y="13"/>
                    </a:lnTo>
                    <a:lnTo>
                      <a:pt x="83" y="18"/>
                    </a:lnTo>
                    <a:lnTo>
                      <a:pt x="78" y="20"/>
                    </a:lnTo>
                    <a:lnTo>
                      <a:pt x="72" y="28"/>
                    </a:lnTo>
                    <a:lnTo>
                      <a:pt x="72" y="30"/>
                    </a:lnTo>
                    <a:lnTo>
                      <a:pt x="77" y="33"/>
                    </a:lnTo>
                    <a:lnTo>
                      <a:pt x="78" y="37"/>
                    </a:lnTo>
                    <a:lnTo>
                      <a:pt x="75" y="38"/>
                    </a:lnTo>
                    <a:lnTo>
                      <a:pt x="70" y="37"/>
                    </a:lnTo>
                    <a:lnTo>
                      <a:pt x="65" y="38"/>
                    </a:lnTo>
                    <a:lnTo>
                      <a:pt x="60" y="37"/>
                    </a:lnTo>
                    <a:lnTo>
                      <a:pt x="55" y="37"/>
                    </a:lnTo>
                    <a:lnTo>
                      <a:pt x="48" y="42"/>
                    </a:lnTo>
                    <a:lnTo>
                      <a:pt x="43" y="42"/>
                    </a:lnTo>
                    <a:lnTo>
                      <a:pt x="40" y="42"/>
                    </a:lnTo>
                    <a:lnTo>
                      <a:pt x="35" y="42"/>
                    </a:lnTo>
                    <a:lnTo>
                      <a:pt x="32" y="40"/>
                    </a:lnTo>
                    <a:lnTo>
                      <a:pt x="25" y="38"/>
                    </a:lnTo>
                    <a:lnTo>
                      <a:pt x="18" y="40"/>
                    </a:lnTo>
                    <a:lnTo>
                      <a:pt x="20" y="43"/>
                    </a:lnTo>
                    <a:lnTo>
                      <a:pt x="18" y="45"/>
                    </a:lnTo>
                    <a:lnTo>
                      <a:pt x="12" y="43"/>
                    </a:lnTo>
                    <a:lnTo>
                      <a:pt x="8" y="40"/>
                    </a:lnTo>
                    <a:lnTo>
                      <a:pt x="3" y="42"/>
                    </a:lnTo>
                    <a:lnTo>
                      <a:pt x="2" y="42"/>
                    </a:lnTo>
                    <a:lnTo>
                      <a:pt x="0" y="42"/>
                    </a:lnTo>
                    <a:lnTo>
                      <a:pt x="3" y="43"/>
                    </a:lnTo>
                    <a:lnTo>
                      <a:pt x="3" y="47"/>
                    </a:lnTo>
                    <a:lnTo>
                      <a:pt x="5" y="50"/>
                    </a:lnTo>
                    <a:lnTo>
                      <a:pt x="5" y="53"/>
                    </a:lnTo>
                    <a:lnTo>
                      <a:pt x="8" y="53"/>
                    </a:lnTo>
                    <a:lnTo>
                      <a:pt x="12" y="52"/>
                    </a:lnTo>
                    <a:lnTo>
                      <a:pt x="17" y="57"/>
                    </a:lnTo>
                    <a:lnTo>
                      <a:pt x="22" y="53"/>
                    </a:lnTo>
                    <a:lnTo>
                      <a:pt x="25" y="53"/>
                    </a:lnTo>
                    <a:lnTo>
                      <a:pt x="27" y="57"/>
                    </a:lnTo>
                    <a:lnTo>
                      <a:pt x="27" y="57"/>
                    </a:lnTo>
                    <a:lnTo>
                      <a:pt x="35" y="60"/>
                    </a:lnTo>
                    <a:lnTo>
                      <a:pt x="48" y="53"/>
                    </a:lnTo>
                    <a:lnTo>
                      <a:pt x="53" y="55"/>
                    </a:lnTo>
                    <a:lnTo>
                      <a:pt x="62" y="53"/>
                    </a:lnTo>
                    <a:lnTo>
                      <a:pt x="60" y="58"/>
                    </a:lnTo>
                    <a:lnTo>
                      <a:pt x="73" y="65"/>
                    </a:lnTo>
                    <a:lnTo>
                      <a:pt x="87" y="67"/>
                    </a:lnTo>
                    <a:lnTo>
                      <a:pt x="95" y="67"/>
                    </a:lnTo>
                    <a:lnTo>
                      <a:pt x="98" y="70"/>
                    </a:lnTo>
                    <a:lnTo>
                      <a:pt x="98" y="7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16" name="Freeform 54"/>
              <p:cNvSpPr>
                <a:spLocks/>
              </p:cNvSpPr>
              <p:nvPr/>
            </p:nvSpPr>
            <p:spPr bwMode="auto">
              <a:xfrm>
                <a:off x="6575552" y="2569342"/>
                <a:ext cx="119868" cy="87157"/>
              </a:xfrm>
              <a:custGeom>
                <a:avLst/>
                <a:gdLst/>
                <a:ahLst/>
                <a:cxnLst>
                  <a:cxn ang="0">
                    <a:pos x="134" y="170"/>
                  </a:cxn>
                  <a:cxn ang="0">
                    <a:pos x="143" y="166"/>
                  </a:cxn>
                  <a:cxn ang="0">
                    <a:pos x="149" y="165"/>
                  </a:cxn>
                  <a:cxn ang="0">
                    <a:pos x="159" y="168"/>
                  </a:cxn>
                  <a:cxn ang="0">
                    <a:pos x="166" y="165"/>
                  </a:cxn>
                  <a:cxn ang="0">
                    <a:pos x="173" y="165"/>
                  </a:cxn>
                  <a:cxn ang="0">
                    <a:pos x="193" y="170"/>
                  </a:cxn>
                  <a:cxn ang="0">
                    <a:pos x="198" y="163"/>
                  </a:cxn>
                  <a:cxn ang="0">
                    <a:pos x="212" y="143"/>
                  </a:cxn>
                  <a:cxn ang="0">
                    <a:pos x="217" y="133"/>
                  </a:cxn>
                  <a:cxn ang="0">
                    <a:pos x="222" y="126"/>
                  </a:cxn>
                  <a:cxn ang="0">
                    <a:pos x="221" y="120"/>
                  </a:cxn>
                  <a:cxn ang="0">
                    <a:pos x="216" y="115"/>
                  </a:cxn>
                  <a:cxn ang="0">
                    <a:pos x="211" y="105"/>
                  </a:cxn>
                  <a:cxn ang="0">
                    <a:pos x="211" y="88"/>
                  </a:cxn>
                  <a:cxn ang="0">
                    <a:pos x="204" y="75"/>
                  </a:cxn>
                  <a:cxn ang="0">
                    <a:pos x="212" y="68"/>
                  </a:cxn>
                  <a:cxn ang="0">
                    <a:pos x="209" y="53"/>
                  </a:cxn>
                  <a:cxn ang="0">
                    <a:pos x="206" y="43"/>
                  </a:cxn>
                  <a:cxn ang="0">
                    <a:pos x="198" y="27"/>
                  </a:cxn>
                  <a:cxn ang="0">
                    <a:pos x="196" y="13"/>
                  </a:cxn>
                  <a:cxn ang="0">
                    <a:pos x="186" y="8"/>
                  </a:cxn>
                  <a:cxn ang="0">
                    <a:pos x="124" y="10"/>
                  </a:cxn>
                  <a:cxn ang="0">
                    <a:pos x="113" y="18"/>
                  </a:cxn>
                  <a:cxn ang="0">
                    <a:pos x="104" y="18"/>
                  </a:cxn>
                  <a:cxn ang="0">
                    <a:pos x="118" y="8"/>
                  </a:cxn>
                  <a:cxn ang="0">
                    <a:pos x="109" y="13"/>
                  </a:cxn>
                  <a:cxn ang="0">
                    <a:pos x="91" y="13"/>
                  </a:cxn>
                  <a:cxn ang="0">
                    <a:pos x="90" y="5"/>
                  </a:cxn>
                  <a:cxn ang="0">
                    <a:pos x="98" y="7"/>
                  </a:cxn>
                  <a:cxn ang="0">
                    <a:pos x="91" y="3"/>
                  </a:cxn>
                  <a:cxn ang="0">
                    <a:pos x="70" y="5"/>
                  </a:cxn>
                  <a:cxn ang="0">
                    <a:pos x="56" y="7"/>
                  </a:cxn>
                  <a:cxn ang="0">
                    <a:pos x="45" y="12"/>
                  </a:cxn>
                  <a:cxn ang="0">
                    <a:pos x="40" y="20"/>
                  </a:cxn>
                  <a:cxn ang="0">
                    <a:pos x="21" y="27"/>
                  </a:cxn>
                  <a:cxn ang="0">
                    <a:pos x="10" y="32"/>
                  </a:cxn>
                  <a:cxn ang="0">
                    <a:pos x="6" y="38"/>
                  </a:cxn>
                  <a:cxn ang="0">
                    <a:pos x="5" y="40"/>
                  </a:cxn>
                  <a:cxn ang="0">
                    <a:pos x="6" y="57"/>
                  </a:cxn>
                  <a:cxn ang="0">
                    <a:pos x="0" y="63"/>
                  </a:cxn>
                  <a:cxn ang="0">
                    <a:pos x="6" y="75"/>
                  </a:cxn>
                  <a:cxn ang="0">
                    <a:pos x="10" y="83"/>
                  </a:cxn>
                  <a:cxn ang="0">
                    <a:pos x="10" y="91"/>
                  </a:cxn>
                  <a:cxn ang="0">
                    <a:pos x="18" y="101"/>
                  </a:cxn>
                  <a:cxn ang="0">
                    <a:pos x="21" y="116"/>
                  </a:cxn>
                  <a:cxn ang="0">
                    <a:pos x="21" y="121"/>
                  </a:cxn>
                  <a:cxn ang="0">
                    <a:pos x="28" y="120"/>
                  </a:cxn>
                  <a:cxn ang="0">
                    <a:pos x="40" y="121"/>
                  </a:cxn>
                  <a:cxn ang="0">
                    <a:pos x="45" y="126"/>
                  </a:cxn>
                  <a:cxn ang="0">
                    <a:pos x="51" y="130"/>
                  </a:cxn>
                  <a:cxn ang="0">
                    <a:pos x="51" y="136"/>
                  </a:cxn>
                  <a:cxn ang="0">
                    <a:pos x="53" y="141"/>
                  </a:cxn>
                  <a:cxn ang="0">
                    <a:pos x="58" y="141"/>
                  </a:cxn>
                  <a:cxn ang="0">
                    <a:pos x="56" y="135"/>
                  </a:cxn>
                  <a:cxn ang="0">
                    <a:pos x="70" y="138"/>
                  </a:cxn>
                  <a:cxn ang="0">
                    <a:pos x="75" y="141"/>
                  </a:cxn>
                  <a:cxn ang="0">
                    <a:pos x="90" y="143"/>
                  </a:cxn>
                  <a:cxn ang="0">
                    <a:pos x="111" y="155"/>
                  </a:cxn>
                  <a:cxn ang="0">
                    <a:pos x="119" y="163"/>
                  </a:cxn>
                  <a:cxn ang="0">
                    <a:pos x="129" y="161"/>
                  </a:cxn>
                  <a:cxn ang="0">
                    <a:pos x="134" y="170"/>
                  </a:cxn>
                </a:cxnLst>
                <a:rect l="0" t="0" r="r" b="b"/>
                <a:pathLst>
                  <a:path w="222" h="170">
                    <a:moveTo>
                      <a:pt x="134" y="170"/>
                    </a:moveTo>
                    <a:lnTo>
                      <a:pt x="134" y="170"/>
                    </a:lnTo>
                    <a:lnTo>
                      <a:pt x="139" y="170"/>
                    </a:lnTo>
                    <a:lnTo>
                      <a:pt x="143" y="166"/>
                    </a:lnTo>
                    <a:lnTo>
                      <a:pt x="146" y="165"/>
                    </a:lnTo>
                    <a:lnTo>
                      <a:pt x="149" y="165"/>
                    </a:lnTo>
                    <a:lnTo>
                      <a:pt x="156" y="165"/>
                    </a:lnTo>
                    <a:lnTo>
                      <a:pt x="159" y="168"/>
                    </a:lnTo>
                    <a:lnTo>
                      <a:pt x="163" y="165"/>
                    </a:lnTo>
                    <a:lnTo>
                      <a:pt x="166" y="165"/>
                    </a:lnTo>
                    <a:lnTo>
                      <a:pt x="169" y="166"/>
                    </a:lnTo>
                    <a:lnTo>
                      <a:pt x="173" y="165"/>
                    </a:lnTo>
                    <a:lnTo>
                      <a:pt x="183" y="165"/>
                    </a:lnTo>
                    <a:lnTo>
                      <a:pt x="193" y="170"/>
                    </a:lnTo>
                    <a:lnTo>
                      <a:pt x="198" y="170"/>
                    </a:lnTo>
                    <a:lnTo>
                      <a:pt x="198" y="163"/>
                    </a:lnTo>
                    <a:lnTo>
                      <a:pt x="198" y="158"/>
                    </a:lnTo>
                    <a:lnTo>
                      <a:pt x="212" y="143"/>
                    </a:lnTo>
                    <a:lnTo>
                      <a:pt x="214" y="136"/>
                    </a:lnTo>
                    <a:lnTo>
                      <a:pt x="217" y="133"/>
                    </a:lnTo>
                    <a:lnTo>
                      <a:pt x="221" y="133"/>
                    </a:lnTo>
                    <a:lnTo>
                      <a:pt x="222" y="126"/>
                    </a:lnTo>
                    <a:lnTo>
                      <a:pt x="221" y="123"/>
                    </a:lnTo>
                    <a:lnTo>
                      <a:pt x="221" y="120"/>
                    </a:lnTo>
                    <a:lnTo>
                      <a:pt x="222" y="118"/>
                    </a:lnTo>
                    <a:lnTo>
                      <a:pt x="216" y="115"/>
                    </a:lnTo>
                    <a:lnTo>
                      <a:pt x="214" y="108"/>
                    </a:lnTo>
                    <a:lnTo>
                      <a:pt x="211" y="105"/>
                    </a:lnTo>
                    <a:lnTo>
                      <a:pt x="211" y="95"/>
                    </a:lnTo>
                    <a:lnTo>
                      <a:pt x="211" y="88"/>
                    </a:lnTo>
                    <a:lnTo>
                      <a:pt x="206" y="82"/>
                    </a:lnTo>
                    <a:lnTo>
                      <a:pt x="204" y="75"/>
                    </a:lnTo>
                    <a:lnTo>
                      <a:pt x="207" y="70"/>
                    </a:lnTo>
                    <a:lnTo>
                      <a:pt x="212" y="68"/>
                    </a:lnTo>
                    <a:lnTo>
                      <a:pt x="212" y="55"/>
                    </a:lnTo>
                    <a:lnTo>
                      <a:pt x="209" y="53"/>
                    </a:lnTo>
                    <a:lnTo>
                      <a:pt x="209" y="47"/>
                    </a:lnTo>
                    <a:lnTo>
                      <a:pt x="206" y="43"/>
                    </a:lnTo>
                    <a:lnTo>
                      <a:pt x="202" y="32"/>
                    </a:lnTo>
                    <a:lnTo>
                      <a:pt x="198" y="27"/>
                    </a:lnTo>
                    <a:lnTo>
                      <a:pt x="198" y="22"/>
                    </a:lnTo>
                    <a:lnTo>
                      <a:pt x="196" y="13"/>
                    </a:lnTo>
                    <a:lnTo>
                      <a:pt x="193" y="13"/>
                    </a:lnTo>
                    <a:lnTo>
                      <a:pt x="186" y="8"/>
                    </a:lnTo>
                    <a:lnTo>
                      <a:pt x="154" y="12"/>
                    </a:lnTo>
                    <a:lnTo>
                      <a:pt x="124" y="10"/>
                    </a:lnTo>
                    <a:lnTo>
                      <a:pt x="121" y="12"/>
                    </a:lnTo>
                    <a:lnTo>
                      <a:pt x="113" y="18"/>
                    </a:lnTo>
                    <a:lnTo>
                      <a:pt x="106" y="18"/>
                    </a:lnTo>
                    <a:lnTo>
                      <a:pt x="104" y="18"/>
                    </a:lnTo>
                    <a:lnTo>
                      <a:pt x="111" y="13"/>
                    </a:lnTo>
                    <a:lnTo>
                      <a:pt x="118" y="8"/>
                    </a:lnTo>
                    <a:lnTo>
                      <a:pt x="114" y="8"/>
                    </a:lnTo>
                    <a:lnTo>
                      <a:pt x="109" y="13"/>
                    </a:lnTo>
                    <a:lnTo>
                      <a:pt x="101" y="17"/>
                    </a:lnTo>
                    <a:lnTo>
                      <a:pt x="91" y="13"/>
                    </a:lnTo>
                    <a:lnTo>
                      <a:pt x="88" y="8"/>
                    </a:lnTo>
                    <a:lnTo>
                      <a:pt x="90" y="5"/>
                    </a:lnTo>
                    <a:lnTo>
                      <a:pt x="96" y="7"/>
                    </a:lnTo>
                    <a:lnTo>
                      <a:pt x="98" y="7"/>
                    </a:lnTo>
                    <a:lnTo>
                      <a:pt x="98" y="7"/>
                    </a:lnTo>
                    <a:lnTo>
                      <a:pt x="91" y="3"/>
                    </a:lnTo>
                    <a:lnTo>
                      <a:pt x="80" y="0"/>
                    </a:lnTo>
                    <a:lnTo>
                      <a:pt x="70" y="5"/>
                    </a:lnTo>
                    <a:lnTo>
                      <a:pt x="63" y="3"/>
                    </a:lnTo>
                    <a:lnTo>
                      <a:pt x="56" y="7"/>
                    </a:lnTo>
                    <a:lnTo>
                      <a:pt x="51" y="12"/>
                    </a:lnTo>
                    <a:lnTo>
                      <a:pt x="45" y="12"/>
                    </a:lnTo>
                    <a:lnTo>
                      <a:pt x="40" y="17"/>
                    </a:lnTo>
                    <a:lnTo>
                      <a:pt x="40" y="20"/>
                    </a:lnTo>
                    <a:lnTo>
                      <a:pt x="33" y="20"/>
                    </a:lnTo>
                    <a:lnTo>
                      <a:pt x="21" y="27"/>
                    </a:lnTo>
                    <a:lnTo>
                      <a:pt x="13" y="27"/>
                    </a:lnTo>
                    <a:lnTo>
                      <a:pt x="10" y="32"/>
                    </a:lnTo>
                    <a:lnTo>
                      <a:pt x="8" y="37"/>
                    </a:lnTo>
                    <a:lnTo>
                      <a:pt x="6" y="38"/>
                    </a:lnTo>
                    <a:lnTo>
                      <a:pt x="8" y="40"/>
                    </a:lnTo>
                    <a:lnTo>
                      <a:pt x="5" y="40"/>
                    </a:lnTo>
                    <a:lnTo>
                      <a:pt x="8" y="50"/>
                    </a:lnTo>
                    <a:lnTo>
                      <a:pt x="6" y="57"/>
                    </a:lnTo>
                    <a:lnTo>
                      <a:pt x="0" y="60"/>
                    </a:lnTo>
                    <a:lnTo>
                      <a:pt x="0" y="63"/>
                    </a:lnTo>
                    <a:lnTo>
                      <a:pt x="8" y="72"/>
                    </a:lnTo>
                    <a:lnTo>
                      <a:pt x="6" y="75"/>
                    </a:lnTo>
                    <a:lnTo>
                      <a:pt x="10" y="80"/>
                    </a:lnTo>
                    <a:lnTo>
                      <a:pt x="10" y="83"/>
                    </a:lnTo>
                    <a:lnTo>
                      <a:pt x="13" y="87"/>
                    </a:lnTo>
                    <a:lnTo>
                      <a:pt x="10" y="91"/>
                    </a:lnTo>
                    <a:lnTo>
                      <a:pt x="15" y="100"/>
                    </a:lnTo>
                    <a:lnTo>
                      <a:pt x="18" y="101"/>
                    </a:lnTo>
                    <a:lnTo>
                      <a:pt x="21" y="105"/>
                    </a:lnTo>
                    <a:lnTo>
                      <a:pt x="21" y="116"/>
                    </a:lnTo>
                    <a:lnTo>
                      <a:pt x="20" y="118"/>
                    </a:lnTo>
                    <a:lnTo>
                      <a:pt x="21" y="121"/>
                    </a:lnTo>
                    <a:lnTo>
                      <a:pt x="23" y="120"/>
                    </a:lnTo>
                    <a:lnTo>
                      <a:pt x="28" y="120"/>
                    </a:lnTo>
                    <a:lnTo>
                      <a:pt x="30" y="120"/>
                    </a:lnTo>
                    <a:lnTo>
                      <a:pt x="40" y="121"/>
                    </a:lnTo>
                    <a:lnTo>
                      <a:pt x="40" y="123"/>
                    </a:lnTo>
                    <a:lnTo>
                      <a:pt x="45" y="126"/>
                    </a:lnTo>
                    <a:lnTo>
                      <a:pt x="48" y="126"/>
                    </a:lnTo>
                    <a:lnTo>
                      <a:pt x="51" y="130"/>
                    </a:lnTo>
                    <a:lnTo>
                      <a:pt x="50" y="135"/>
                    </a:lnTo>
                    <a:lnTo>
                      <a:pt x="51" y="136"/>
                    </a:lnTo>
                    <a:lnTo>
                      <a:pt x="53" y="138"/>
                    </a:lnTo>
                    <a:lnTo>
                      <a:pt x="53" y="141"/>
                    </a:lnTo>
                    <a:lnTo>
                      <a:pt x="56" y="143"/>
                    </a:lnTo>
                    <a:lnTo>
                      <a:pt x="58" y="141"/>
                    </a:lnTo>
                    <a:lnTo>
                      <a:pt x="61" y="141"/>
                    </a:lnTo>
                    <a:lnTo>
                      <a:pt x="56" y="135"/>
                    </a:lnTo>
                    <a:lnTo>
                      <a:pt x="58" y="133"/>
                    </a:lnTo>
                    <a:lnTo>
                      <a:pt x="70" y="138"/>
                    </a:lnTo>
                    <a:lnTo>
                      <a:pt x="76" y="138"/>
                    </a:lnTo>
                    <a:lnTo>
                      <a:pt x="75" y="141"/>
                    </a:lnTo>
                    <a:lnTo>
                      <a:pt x="81" y="145"/>
                    </a:lnTo>
                    <a:lnTo>
                      <a:pt x="90" y="143"/>
                    </a:lnTo>
                    <a:lnTo>
                      <a:pt x="96" y="146"/>
                    </a:lnTo>
                    <a:lnTo>
                      <a:pt x="111" y="155"/>
                    </a:lnTo>
                    <a:lnTo>
                      <a:pt x="116" y="163"/>
                    </a:lnTo>
                    <a:lnTo>
                      <a:pt x="119" y="163"/>
                    </a:lnTo>
                    <a:lnTo>
                      <a:pt x="123" y="160"/>
                    </a:lnTo>
                    <a:lnTo>
                      <a:pt x="129" y="161"/>
                    </a:lnTo>
                    <a:lnTo>
                      <a:pt x="133" y="165"/>
                    </a:lnTo>
                    <a:lnTo>
                      <a:pt x="134" y="17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17" name="Freeform 55"/>
              <p:cNvSpPr>
                <a:spLocks/>
              </p:cNvSpPr>
              <p:nvPr/>
            </p:nvSpPr>
            <p:spPr bwMode="auto">
              <a:xfrm>
                <a:off x="6552006" y="2630560"/>
                <a:ext cx="96322" cy="35278"/>
              </a:xfrm>
              <a:custGeom>
                <a:avLst/>
                <a:gdLst/>
                <a:ahLst/>
                <a:cxnLst>
                  <a:cxn ang="0">
                    <a:pos x="66" y="3"/>
                  </a:cxn>
                  <a:cxn ang="0">
                    <a:pos x="73" y="2"/>
                  </a:cxn>
                  <a:cxn ang="0">
                    <a:pos x="85" y="3"/>
                  </a:cxn>
                  <a:cxn ang="0">
                    <a:pos x="90" y="8"/>
                  </a:cxn>
                  <a:cxn ang="0">
                    <a:pos x="96" y="12"/>
                  </a:cxn>
                  <a:cxn ang="0">
                    <a:pos x="96" y="18"/>
                  </a:cxn>
                  <a:cxn ang="0">
                    <a:pos x="98" y="23"/>
                  </a:cxn>
                  <a:cxn ang="0">
                    <a:pos x="103" y="23"/>
                  </a:cxn>
                  <a:cxn ang="0">
                    <a:pos x="101" y="17"/>
                  </a:cxn>
                  <a:cxn ang="0">
                    <a:pos x="115" y="20"/>
                  </a:cxn>
                  <a:cxn ang="0">
                    <a:pos x="120" y="23"/>
                  </a:cxn>
                  <a:cxn ang="0">
                    <a:pos x="135" y="25"/>
                  </a:cxn>
                  <a:cxn ang="0">
                    <a:pos x="156" y="37"/>
                  </a:cxn>
                  <a:cxn ang="0">
                    <a:pos x="164" y="45"/>
                  </a:cxn>
                  <a:cxn ang="0">
                    <a:pos x="174" y="43"/>
                  </a:cxn>
                  <a:cxn ang="0">
                    <a:pos x="179" y="52"/>
                  </a:cxn>
                  <a:cxn ang="0">
                    <a:pos x="163" y="55"/>
                  </a:cxn>
                  <a:cxn ang="0">
                    <a:pos x="149" y="62"/>
                  </a:cxn>
                  <a:cxn ang="0">
                    <a:pos x="131" y="67"/>
                  </a:cxn>
                  <a:cxn ang="0">
                    <a:pos x="123" y="65"/>
                  </a:cxn>
                  <a:cxn ang="0">
                    <a:pos x="106" y="65"/>
                  </a:cxn>
                  <a:cxn ang="0">
                    <a:pos x="96" y="63"/>
                  </a:cxn>
                  <a:cxn ang="0">
                    <a:pos x="83" y="60"/>
                  </a:cxn>
                  <a:cxn ang="0">
                    <a:pos x="70" y="58"/>
                  </a:cxn>
                  <a:cxn ang="0">
                    <a:pos x="65" y="63"/>
                  </a:cxn>
                  <a:cxn ang="0">
                    <a:pos x="58" y="68"/>
                  </a:cxn>
                  <a:cxn ang="0">
                    <a:pos x="45" y="63"/>
                  </a:cxn>
                  <a:cxn ang="0">
                    <a:pos x="42" y="63"/>
                  </a:cxn>
                  <a:cxn ang="0">
                    <a:pos x="27" y="50"/>
                  </a:cxn>
                  <a:cxn ang="0">
                    <a:pos x="13" y="43"/>
                  </a:cxn>
                  <a:cxn ang="0">
                    <a:pos x="12" y="33"/>
                  </a:cxn>
                  <a:cxn ang="0">
                    <a:pos x="0" y="23"/>
                  </a:cxn>
                  <a:cxn ang="0">
                    <a:pos x="3" y="18"/>
                  </a:cxn>
                  <a:cxn ang="0">
                    <a:pos x="8" y="22"/>
                  </a:cxn>
                  <a:cxn ang="0">
                    <a:pos x="22" y="15"/>
                  </a:cxn>
                  <a:cxn ang="0">
                    <a:pos x="32" y="10"/>
                  </a:cxn>
                  <a:cxn ang="0">
                    <a:pos x="42" y="7"/>
                  </a:cxn>
                  <a:cxn ang="0">
                    <a:pos x="50" y="5"/>
                  </a:cxn>
                  <a:cxn ang="0">
                    <a:pos x="58" y="2"/>
                  </a:cxn>
                  <a:cxn ang="0">
                    <a:pos x="63" y="2"/>
                  </a:cxn>
                </a:cxnLst>
                <a:rect l="0" t="0" r="r" b="b"/>
                <a:pathLst>
                  <a:path w="179" h="70">
                    <a:moveTo>
                      <a:pt x="65" y="0"/>
                    </a:moveTo>
                    <a:lnTo>
                      <a:pt x="66" y="3"/>
                    </a:lnTo>
                    <a:lnTo>
                      <a:pt x="68" y="2"/>
                    </a:lnTo>
                    <a:lnTo>
                      <a:pt x="73" y="2"/>
                    </a:lnTo>
                    <a:lnTo>
                      <a:pt x="75" y="2"/>
                    </a:lnTo>
                    <a:lnTo>
                      <a:pt x="85" y="3"/>
                    </a:lnTo>
                    <a:lnTo>
                      <a:pt x="85" y="5"/>
                    </a:lnTo>
                    <a:lnTo>
                      <a:pt x="90" y="8"/>
                    </a:lnTo>
                    <a:lnTo>
                      <a:pt x="93" y="8"/>
                    </a:lnTo>
                    <a:lnTo>
                      <a:pt x="96" y="12"/>
                    </a:lnTo>
                    <a:lnTo>
                      <a:pt x="95" y="17"/>
                    </a:lnTo>
                    <a:lnTo>
                      <a:pt x="96" y="18"/>
                    </a:lnTo>
                    <a:lnTo>
                      <a:pt x="98" y="20"/>
                    </a:lnTo>
                    <a:lnTo>
                      <a:pt x="98" y="23"/>
                    </a:lnTo>
                    <a:lnTo>
                      <a:pt x="101" y="25"/>
                    </a:lnTo>
                    <a:lnTo>
                      <a:pt x="103" y="23"/>
                    </a:lnTo>
                    <a:lnTo>
                      <a:pt x="106" y="23"/>
                    </a:lnTo>
                    <a:lnTo>
                      <a:pt x="101" y="17"/>
                    </a:lnTo>
                    <a:lnTo>
                      <a:pt x="103" y="15"/>
                    </a:lnTo>
                    <a:lnTo>
                      <a:pt x="115" y="20"/>
                    </a:lnTo>
                    <a:lnTo>
                      <a:pt x="121" y="20"/>
                    </a:lnTo>
                    <a:lnTo>
                      <a:pt x="120" y="23"/>
                    </a:lnTo>
                    <a:lnTo>
                      <a:pt x="126" y="27"/>
                    </a:lnTo>
                    <a:lnTo>
                      <a:pt x="135" y="25"/>
                    </a:lnTo>
                    <a:lnTo>
                      <a:pt x="141" y="28"/>
                    </a:lnTo>
                    <a:lnTo>
                      <a:pt x="156" y="37"/>
                    </a:lnTo>
                    <a:lnTo>
                      <a:pt x="161" y="45"/>
                    </a:lnTo>
                    <a:lnTo>
                      <a:pt x="164" y="45"/>
                    </a:lnTo>
                    <a:lnTo>
                      <a:pt x="168" y="42"/>
                    </a:lnTo>
                    <a:lnTo>
                      <a:pt x="174" y="43"/>
                    </a:lnTo>
                    <a:lnTo>
                      <a:pt x="178" y="47"/>
                    </a:lnTo>
                    <a:lnTo>
                      <a:pt x="179" y="52"/>
                    </a:lnTo>
                    <a:lnTo>
                      <a:pt x="168" y="52"/>
                    </a:lnTo>
                    <a:lnTo>
                      <a:pt x="163" y="55"/>
                    </a:lnTo>
                    <a:lnTo>
                      <a:pt x="156" y="55"/>
                    </a:lnTo>
                    <a:lnTo>
                      <a:pt x="149" y="62"/>
                    </a:lnTo>
                    <a:lnTo>
                      <a:pt x="141" y="63"/>
                    </a:lnTo>
                    <a:lnTo>
                      <a:pt x="131" y="67"/>
                    </a:lnTo>
                    <a:lnTo>
                      <a:pt x="130" y="65"/>
                    </a:lnTo>
                    <a:lnTo>
                      <a:pt x="123" y="65"/>
                    </a:lnTo>
                    <a:lnTo>
                      <a:pt x="118" y="68"/>
                    </a:lnTo>
                    <a:lnTo>
                      <a:pt x="106" y="65"/>
                    </a:lnTo>
                    <a:lnTo>
                      <a:pt x="103" y="63"/>
                    </a:lnTo>
                    <a:lnTo>
                      <a:pt x="96" y="63"/>
                    </a:lnTo>
                    <a:lnTo>
                      <a:pt x="90" y="63"/>
                    </a:lnTo>
                    <a:lnTo>
                      <a:pt x="83" y="60"/>
                    </a:lnTo>
                    <a:lnTo>
                      <a:pt x="75" y="60"/>
                    </a:lnTo>
                    <a:lnTo>
                      <a:pt x="70" y="58"/>
                    </a:lnTo>
                    <a:lnTo>
                      <a:pt x="68" y="62"/>
                    </a:lnTo>
                    <a:lnTo>
                      <a:pt x="65" y="63"/>
                    </a:lnTo>
                    <a:lnTo>
                      <a:pt x="65" y="67"/>
                    </a:lnTo>
                    <a:lnTo>
                      <a:pt x="58" y="68"/>
                    </a:lnTo>
                    <a:lnTo>
                      <a:pt x="56" y="70"/>
                    </a:lnTo>
                    <a:lnTo>
                      <a:pt x="45" y="63"/>
                    </a:lnTo>
                    <a:lnTo>
                      <a:pt x="40" y="63"/>
                    </a:lnTo>
                    <a:lnTo>
                      <a:pt x="42" y="63"/>
                    </a:lnTo>
                    <a:lnTo>
                      <a:pt x="32" y="53"/>
                    </a:lnTo>
                    <a:lnTo>
                      <a:pt x="27" y="50"/>
                    </a:lnTo>
                    <a:lnTo>
                      <a:pt x="18" y="45"/>
                    </a:lnTo>
                    <a:lnTo>
                      <a:pt x="13" y="43"/>
                    </a:lnTo>
                    <a:lnTo>
                      <a:pt x="12" y="40"/>
                    </a:lnTo>
                    <a:lnTo>
                      <a:pt x="12" y="33"/>
                    </a:lnTo>
                    <a:lnTo>
                      <a:pt x="7" y="27"/>
                    </a:lnTo>
                    <a:lnTo>
                      <a:pt x="0" y="23"/>
                    </a:lnTo>
                    <a:lnTo>
                      <a:pt x="0" y="20"/>
                    </a:lnTo>
                    <a:lnTo>
                      <a:pt x="3" y="18"/>
                    </a:lnTo>
                    <a:lnTo>
                      <a:pt x="5" y="20"/>
                    </a:lnTo>
                    <a:lnTo>
                      <a:pt x="8" y="22"/>
                    </a:lnTo>
                    <a:lnTo>
                      <a:pt x="18" y="15"/>
                    </a:lnTo>
                    <a:lnTo>
                      <a:pt x="22" y="15"/>
                    </a:lnTo>
                    <a:lnTo>
                      <a:pt x="27" y="10"/>
                    </a:lnTo>
                    <a:lnTo>
                      <a:pt x="32" y="10"/>
                    </a:lnTo>
                    <a:lnTo>
                      <a:pt x="35" y="7"/>
                    </a:lnTo>
                    <a:lnTo>
                      <a:pt x="42" y="7"/>
                    </a:lnTo>
                    <a:lnTo>
                      <a:pt x="47" y="7"/>
                    </a:lnTo>
                    <a:lnTo>
                      <a:pt x="50" y="5"/>
                    </a:lnTo>
                    <a:lnTo>
                      <a:pt x="50" y="0"/>
                    </a:lnTo>
                    <a:lnTo>
                      <a:pt x="58" y="2"/>
                    </a:lnTo>
                    <a:lnTo>
                      <a:pt x="60" y="0"/>
                    </a:lnTo>
                    <a:lnTo>
                      <a:pt x="63" y="2"/>
                    </a:lnTo>
                    <a:lnTo>
                      <a:pt x="65" y="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18" name="Freeform 56"/>
              <p:cNvSpPr>
                <a:spLocks/>
              </p:cNvSpPr>
              <p:nvPr/>
            </p:nvSpPr>
            <p:spPr bwMode="auto">
              <a:xfrm>
                <a:off x="6479229" y="2569342"/>
                <a:ext cx="108095" cy="114135"/>
              </a:xfrm>
              <a:custGeom>
                <a:avLst/>
                <a:gdLst/>
                <a:ahLst/>
                <a:cxnLst>
                  <a:cxn ang="0">
                    <a:pos x="75" y="3"/>
                  </a:cxn>
                  <a:cxn ang="0">
                    <a:pos x="84" y="13"/>
                  </a:cxn>
                  <a:cxn ang="0">
                    <a:pos x="89" y="21"/>
                  </a:cxn>
                  <a:cxn ang="0">
                    <a:pos x="98" y="18"/>
                  </a:cxn>
                  <a:cxn ang="0">
                    <a:pos x="111" y="18"/>
                  </a:cxn>
                  <a:cxn ang="0">
                    <a:pos x="101" y="28"/>
                  </a:cxn>
                  <a:cxn ang="0">
                    <a:pos x="116" y="31"/>
                  </a:cxn>
                  <a:cxn ang="0">
                    <a:pos x="133" y="23"/>
                  </a:cxn>
                  <a:cxn ang="0">
                    <a:pos x="141" y="15"/>
                  </a:cxn>
                  <a:cxn ang="0">
                    <a:pos x="139" y="18"/>
                  </a:cxn>
                  <a:cxn ang="0">
                    <a:pos x="149" y="20"/>
                  </a:cxn>
                  <a:cxn ang="0">
                    <a:pos x="164" y="26"/>
                  </a:cxn>
                  <a:cxn ang="0">
                    <a:pos x="174" y="36"/>
                  </a:cxn>
                  <a:cxn ang="0">
                    <a:pos x="189" y="48"/>
                  </a:cxn>
                  <a:cxn ang="0">
                    <a:pos x="189" y="70"/>
                  </a:cxn>
                  <a:cxn ang="0">
                    <a:pos x="194" y="85"/>
                  </a:cxn>
                  <a:cxn ang="0">
                    <a:pos x="202" y="103"/>
                  </a:cxn>
                  <a:cxn ang="0">
                    <a:pos x="194" y="118"/>
                  </a:cxn>
                  <a:cxn ang="0">
                    <a:pos x="178" y="123"/>
                  </a:cxn>
                  <a:cxn ang="0">
                    <a:pos x="158" y="131"/>
                  </a:cxn>
                  <a:cxn ang="0">
                    <a:pos x="139" y="134"/>
                  </a:cxn>
                  <a:cxn ang="0">
                    <a:pos x="148" y="149"/>
                  </a:cxn>
                  <a:cxn ang="0">
                    <a:pos x="163" y="166"/>
                  </a:cxn>
                  <a:cxn ang="0">
                    <a:pos x="176" y="187"/>
                  </a:cxn>
                  <a:cxn ang="0">
                    <a:pos x="158" y="202"/>
                  </a:cxn>
                  <a:cxn ang="0">
                    <a:pos x="161" y="212"/>
                  </a:cxn>
                  <a:cxn ang="0">
                    <a:pos x="141" y="211"/>
                  </a:cxn>
                  <a:cxn ang="0">
                    <a:pos x="121" y="216"/>
                  </a:cxn>
                  <a:cxn ang="0">
                    <a:pos x="106" y="217"/>
                  </a:cxn>
                  <a:cxn ang="0">
                    <a:pos x="89" y="216"/>
                  </a:cxn>
                  <a:cxn ang="0">
                    <a:pos x="76" y="211"/>
                  </a:cxn>
                  <a:cxn ang="0">
                    <a:pos x="66" y="207"/>
                  </a:cxn>
                  <a:cxn ang="0">
                    <a:pos x="55" y="212"/>
                  </a:cxn>
                  <a:cxn ang="0">
                    <a:pos x="45" y="209"/>
                  </a:cxn>
                  <a:cxn ang="0">
                    <a:pos x="45" y="191"/>
                  </a:cxn>
                  <a:cxn ang="0">
                    <a:pos x="48" y="173"/>
                  </a:cxn>
                  <a:cxn ang="0">
                    <a:pos x="31" y="171"/>
                  </a:cxn>
                  <a:cxn ang="0">
                    <a:pos x="18" y="166"/>
                  </a:cxn>
                  <a:cxn ang="0">
                    <a:pos x="11" y="153"/>
                  </a:cxn>
                  <a:cxn ang="0">
                    <a:pos x="6" y="136"/>
                  </a:cxn>
                  <a:cxn ang="0">
                    <a:pos x="1" y="119"/>
                  </a:cxn>
                  <a:cxn ang="0">
                    <a:pos x="3" y="101"/>
                  </a:cxn>
                  <a:cxn ang="0">
                    <a:pos x="21" y="93"/>
                  </a:cxn>
                  <a:cxn ang="0">
                    <a:pos x="26" y="80"/>
                  </a:cxn>
                  <a:cxn ang="0">
                    <a:pos x="18" y="73"/>
                  </a:cxn>
                  <a:cxn ang="0">
                    <a:pos x="28" y="65"/>
                  </a:cxn>
                  <a:cxn ang="0">
                    <a:pos x="33" y="55"/>
                  </a:cxn>
                  <a:cxn ang="0">
                    <a:pos x="25" y="46"/>
                  </a:cxn>
                  <a:cxn ang="0">
                    <a:pos x="45" y="41"/>
                  </a:cxn>
                  <a:cxn ang="0">
                    <a:pos x="48" y="45"/>
                  </a:cxn>
                  <a:cxn ang="0">
                    <a:pos x="55" y="48"/>
                  </a:cxn>
                  <a:cxn ang="0">
                    <a:pos x="56" y="40"/>
                  </a:cxn>
                  <a:cxn ang="0">
                    <a:pos x="71" y="35"/>
                  </a:cxn>
                  <a:cxn ang="0">
                    <a:pos x="73" y="33"/>
                  </a:cxn>
                  <a:cxn ang="0">
                    <a:pos x="66" y="26"/>
                  </a:cxn>
                  <a:cxn ang="0">
                    <a:pos x="58" y="16"/>
                  </a:cxn>
                  <a:cxn ang="0">
                    <a:pos x="61" y="6"/>
                  </a:cxn>
                  <a:cxn ang="0">
                    <a:pos x="56" y="0"/>
                  </a:cxn>
                </a:cxnLst>
                <a:rect l="0" t="0" r="r" b="b"/>
                <a:pathLst>
                  <a:path w="202" h="219">
                    <a:moveTo>
                      <a:pt x="56" y="0"/>
                    </a:moveTo>
                    <a:lnTo>
                      <a:pt x="63" y="0"/>
                    </a:lnTo>
                    <a:lnTo>
                      <a:pt x="71" y="1"/>
                    </a:lnTo>
                    <a:lnTo>
                      <a:pt x="75" y="3"/>
                    </a:lnTo>
                    <a:lnTo>
                      <a:pt x="78" y="3"/>
                    </a:lnTo>
                    <a:lnTo>
                      <a:pt x="83" y="6"/>
                    </a:lnTo>
                    <a:lnTo>
                      <a:pt x="88" y="8"/>
                    </a:lnTo>
                    <a:lnTo>
                      <a:pt x="84" y="13"/>
                    </a:lnTo>
                    <a:lnTo>
                      <a:pt x="83" y="15"/>
                    </a:lnTo>
                    <a:lnTo>
                      <a:pt x="84" y="16"/>
                    </a:lnTo>
                    <a:lnTo>
                      <a:pt x="88" y="18"/>
                    </a:lnTo>
                    <a:lnTo>
                      <a:pt x="89" y="21"/>
                    </a:lnTo>
                    <a:lnTo>
                      <a:pt x="93" y="20"/>
                    </a:lnTo>
                    <a:lnTo>
                      <a:pt x="94" y="16"/>
                    </a:lnTo>
                    <a:lnTo>
                      <a:pt x="96" y="16"/>
                    </a:lnTo>
                    <a:lnTo>
                      <a:pt x="98" y="18"/>
                    </a:lnTo>
                    <a:lnTo>
                      <a:pt x="104" y="21"/>
                    </a:lnTo>
                    <a:lnTo>
                      <a:pt x="106" y="20"/>
                    </a:lnTo>
                    <a:lnTo>
                      <a:pt x="109" y="18"/>
                    </a:lnTo>
                    <a:lnTo>
                      <a:pt x="111" y="18"/>
                    </a:lnTo>
                    <a:lnTo>
                      <a:pt x="111" y="23"/>
                    </a:lnTo>
                    <a:lnTo>
                      <a:pt x="108" y="26"/>
                    </a:lnTo>
                    <a:lnTo>
                      <a:pt x="106" y="25"/>
                    </a:lnTo>
                    <a:lnTo>
                      <a:pt x="101" y="28"/>
                    </a:lnTo>
                    <a:lnTo>
                      <a:pt x="108" y="30"/>
                    </a:lnTo>
                    <a:lnTo>
                      <a:pt x="109" y="28"/>
                    </a:lnTo>
                    <a:lnTo>
                      <a:pt x="114" y="30"/>
                    </a:lnTo>
                    <a:lnTo>
                      <a:pt x="116" y="31"/>
                    </a:lnTo>
                    <a:lnTo>
                      <a:pt x="121" y="31"/>
                    </a:lnTo>
                    <a:lnTo>
                      <a:pt x="121" y="28"/>
                    </a:lnTo>
                    <a:lnTo>
                      <a:pt x="124" y="23"/>
                    </a:lnTo>
                    <a:lnTo>
                      <a:pt x="133" y="23"/>
                    </a:lnTo>
                    <a:lnTo>
                      <a:pt x="134" y="21"/>
                    </a:lnTo>
                    <a:lnTo>
                      <a:pt x="139" y="18"/>
                    </a:lnTo>
                    <a:lnTo>
                      <a:pt x="139" y="16"/>
                    </a:lnTo>
                    <a:lnTo>
                      <a:pt x="141" y="15"/>
                    </a:lnTo>
                    <a:lnTo>
                      <a:pt x="148" y="16"/>
                    </a:lnTo>
                    <a:lnTo>
                      <a:pt x="143" y="18"/>
                    </a:lnTo>
                    <a:lnTo>
                      <a:pt x="141" y="20"/>
                    </a:lnTo>
                    <a:lnTo>
                      <a:pt x="139" y="18"/>
                    </a:lnTo>
                    <a:lnTo>
                      <a:pt x="138" y="21"/>
                    </a:lnTo>
                    <a:lnTo>
                      <a:pt x="139" y="23"/>
                    </a:lnTo>
                    <a:lnTo>
                      <a:pt x="144" y="20"/>
                    </a:lnTo>
                    <a:lnTo>
                      <a:pt x="149" y="20"/>
                    </a:lnTo>
                    <a:lnTo>
                      <a:pt x="151" y="18"/>
                    </a:lnTo>
                    <a:lnTo>
                      <a:pt x="153" y="20"/>
                    </a:lnTo>
                    <a:lnTo>
                      <a:pt x="158" y="21"/>
                    </a:lnTo>
                    <a:lnTo>
                      <a:pt x="164" y="26"/>
                    </a:lnTo>
                    <a:lnTo>
                      <a:pt x="169" y="26"/>
                    </a:lnTo>
                    <a:lnTo>
                      <a:pt x="171" y="30"/>
                    </a:lnTo>
                    <a:lnTo>
                      <a:pt x="171" y="33"/>
                    </a:lnTo>
                    <a:lnTo>
                      <a:pt x="174" y="36"/>
                    </a:lnTo>
                    <a:lnTo>
                      <a:pt x="179" y="36"/>
                    </a:lnTo>
                    <a:lnTo>
                      <a:pt x="181" y="38"/>
                    </a:lnTo>
                    <a:lnTo>
                      <a:pt x="186" y="38"/>
                    </a:lnTo>
                    <a:lnTo>
                      <a:pt x="189" y="48"/>
                    </a:lnTo>
                    <a:lnTo>
                      <a:pt x="187" y="55"/>
                    </a:lnTo>
                    <a:lnTo>
                      <a:pt x="181" y="58"/>
                    </a:lnTo>
                    <a:lnTo>
                      <a:pt x="181" y="61"/>
                    </a:lnTo>
                    <a:lnTo>
                      <a:pt x="189" y="70"/>
                    </a:lnTo>
                    <a:lnTo>
                      <a:pt x="187" y="73"/>
                    </a:lnTo>
                    <a:lnTo>
                      <a:pt x="191" y="78"/>
                    </a:lnTo>
                    <a:lnTo>
                      <a:pt x="191" y="81"/>
                    </a:lnTo>
                    <a:lnTo>
                      <a:pt x="194" y="85"/>
                    </a:lnTo>
                    <a:lnTo>
                      <a:pt x="191" y="89"/>
                    </a:lnTo>
                    <a:lnTo>
                      <a:pt x="196" y="98"/>
                    </a:lnTo>
                    <a:lnTo>
                      <a:pt x="199" y="99"/>
                    </a:lnTo>
                    <a:lnTo>
                      <a:pt x="202" y="103"/>
                    </a:lnTo>
                    <a:lnTo>
                      <a:pt x="202" y="114"/>
                    </a:lnTo>
                    <a:lnTo>
                      <a:pt x="199" y="118"/>
                    </a:lnTo>
                    <a:lnTo>
                      <a:pt x="196" y="116"/>
                    </a:lnTo>
                    <a:lnTo>
                      <a:pt x="194" y="118"/>
                    </a:lnTo>
                    <a:lnTo>
                      <a:pt x="186" y="116"/>
                    </a:lnTo>
                    <a:lnTo>
                      <a:pt x="186" y="121"/>
                    </a:lnTo>
                    <a:lnTo>
                      <a:pt x="183" y="123"/>
                    </a:lnTo>
                    <a:lnTo>
                      <a:pt x="178" y="123"/>
                    </a:lnTo>
                    <a:lnTo>
                      <a:pt x="171" y="123"/>
                    </a:lnTo>
                    <a:lnTo>
                      <a:pt x="168" y="126"/>
                    </a:lnTo>
                    <a:lnTo>
                      <a:pt x="163" y="126"/>
                    </a:lnTo>
                    <a:lnTo>
                      <a:pt x="158" y="131"/>
                    </a:lnTo>
                    <a:lnTo>
                      <a:pt x="154" y="131"/>
                    </a:lnTo>
                    <a:lnTo>
                      <a:pt x="144" y="138"/>
                    </a:lnTo>
                    <a:lnTo>
                      <a:pt x="141" y="136"/>
                    </a:lnTo>
                    <a:lnTo>
                      <a:pt x="139" y="134"/>
                    </a:lnTo>
                    <a:lnTo>
                      <a:pt x="136" y="136"/>
                    </a:lnTo>
                    <a:lnTo>
                      <a:pt x="136" y="139"/>
                    </a:lnTo>
                    <a:lnTo>
                      <a:pt x="143" y="143"/>
                    </a:lnTo>
                    <a:lnTo>
                      <a:pt x="148" y="149"/>
                    </a:lnTo>
                    <a:lnTo>
                      <a:pt x="148" y="156"/>
                    </a:lnTo>
                    <a:lnTo>
                      <a:pt x="149" y="159"/>
                    </a:lnTo>
                    <a:lnTo>
                      <a:pt x="154" y="161"/>
                    </a:lnTo>
                    <a:lnTo>
                      <a:pt x="163" y="166"/>
                    </a:lnTo>
                    <a:lnTo>
                      <a:pt x="168" y="169"/>
                    </a:lnTo>
                    <a:lnTo>
                      <a:pt x="178" y="179"/>
                    </a:lnTo>
                    <a:lnTo>
                      <a:pt x="176" y="183"/>
                    </a:lnTo>
                    <a:lnTo>
                      <a:pt x="176" y="187"/>
                    </a:lnTo>
                    <a:lnTo>
                      <a:pt x="173" y="187"/>
                    </a:lnTo>
                    <a:lnTo>
                      <a:pt x="169" y="192"/>
                    </a:lnTo>
                    <a:lnTo>
                      <a:pt x="164" y="194"/>
                    </a:lnTo>
                    <a:lnTo>
                      <a:pt x="158" y="202"/>
                    </a:lnTo>
                    <a:lnTo>
                      <a:pt x="158" y="204"/>
                    </a:lnTo>
                    <a:lnTo>
                      <a:pt x="163" y="207"/>
                    </a:lnTo>
                    <a:lnTo>
                      <a:pt x="164" y="211"/>
                    </a:lnTo>
                    <a:lnTo>
                      <a:pt x="161" y="212"/>
                    </a:lnTo>
                    <a:lnTo>
                      <a:pt x="156" y="211"/>
                    </a:lnTo>
                    <a:lnTo>
                      <a:pt x="151" y="212"/>
                    </a:lnTo>
                    <a:lnTo>
                      <a:pt x="146" y="211"/>
                    </a:lnTo>
                    <a:lnTo>
                      <a:pt x="141" y="211"/>
                    </a:lnTo>
                    <a:lnTo>
                      <a:pt x="134" y="216"/>
                    </a:lnTo>
                    <a:lnTo>
                      <a:pt x="129" y="216"/>
                    </a:lnTo>
                    <a:lnTo>
                      <a:pt x="126" y="216"/>
                    </a:lnTo>
                    <a:lnTo>
                      <a:pt x="121" y="216"/>
                    </a:lnTo>
                    <a:lnTo>
                      <a:pt x="118" y="214"/>
                    </a:lnTo>
                    <a:lnTo>
                      <a:pt x="111" y="212"/>
                    </a:lnTo>
                    <a:lnTo>
                      <a:pt x="104" y="214"/>
                    </a:lnTo>
                    <a:lnTo>
                      <a:pt x="106" y="217"/>
                    </a:lnTo>
                    <a:lnTo>
                      <a:pt x="104" y="219"/>
                    </a:lnTo>
                    <a:lnTo>
                      <a:pt x="98" y="217"/>
                    </a:lnTo>
                    <a:lnTo>
                      <a:pt x="94" y="214"/>
                    </a:lnTo>
                    <a:lnTo>
                      <a:pt x="89" y="216"/>
                    </a:lnTo>
                    <a:lnTo>
                      <a:pt x="88" y="216"/>
                    </a:lnTo>
                    <a:lnTo>
                      <a:pt x="86" y="216"/>
                    </a:lnTo>
                    <a:lnTo>
                      <a:pt x="83" y="216"/>
                    </a:lnTo>
                    <a:lnTo>
                      <a:pt x="76" y="211"/>
                    </a:lnTo>
                    <a:lnTo>
                      <a:pt x="73" y="211"/>
                    </a:lnTo>
                    <a:lnTo>
                      <a:pt x="71" y="212"/>
                    </a:lnTo>
                    <a:lnTo>
                      <a:pt x="68" y="212"/>
                    </a:lnTo>
                    <a:lnTo>
                      <a:pt x="66" y="207"/>
                    </a:lnTo>
                    <a:lnTo>
                      <a:pt x="61" y="209"/>
                    </a:lnTo>
                    <a:lnTo>
                      <a:pt x="63" y="212"/>
                    </a:lnTo>
                    <a:lnTo>
                      <a:pt x="60" y="214"/>
                    </a:lnTo>
                    <a:lnTo>
                      <a:pt x="55" y="212"/>
                    </a:lnTo>
                    <a:lnTo>
                      <a:pt x="50" y="214"/>
                    </a:lnTo>
                    <a:lnTo>
                      <a:pt x="46" y="214"/>
                    </a:lnTo>
                    <a:lnTo>
                      <a:pt x="46" y="214"/>
                    </a:lnTo>
                    <a:lnTo>
                      <a:pt x="45" y="209"/>
                    </a:lnTo>
                    <a:lnTo>
                      <a:pt x="40" y="207"/>
                    </a:lnTo>
                    <a:lnTo>
                      <a:pt x="40" y="201"/>
                    </a:lnTo>
                    <a:lnTo>
                      <a:pt x="41" y="192"/>
                    </a:lnTo>
                    <a:lnTo>
                      <a:pt x="45" y="191"/>
                    </a:lnTo>
                    <a:lnTo>
                      <a:pt x="45" y="187"/>
                    </a:lnTo>
                    <a:lnTo>
                      <a:pt x="48" y="181"/>
                    </a:lnTo>
                    <a:lnTo>
                      <a:pt x="53" y="176"/>
                    </a:lnTo>
                    <a:lnTo>
                      <a:pt x="48" y="173"/>
                    </a:lnTo>
                    <a:lnTo>
                      <a:pt x="45" y="173"/>
                    </a:lnTo>
                    <a:lnTo>
                      <a:pt x="38" y="169"/>
                    </a:lnTo>
                    <a:lnTo>
                      <a:pt x="35" y="171"/>
                    </a:lnTo>
                    <a:lnTo>
                      <a:pt x="31" y="171"/>
                    </a:lnTo>
                    <a:lnTo>
                      <a:pt x="26" y="171"/>
                    </a:lnTo>
                    <a:lnTo>
                      <a:pt x="23" y="171"/>
                    </a:lnTo>
                    <a:lnTo>
                      <a:pt x="18" y="168"/>
                    </a:lnTo>
                    <a:lnTo>
                      <a:pt x="18" y="166"/>
                    </a:lnTo>
                    <a:lnTo>
                      <a:pt x="13" y="163"/>
                    </a:lnTo>
                    <a:lnTo>
                      <a:pt x="13" y="163"/>
                    </a:lnTo>
                    <a:lnTo>
                      <a:pt x="15" y="156"/>
                    </a:lnTo>
                    <a:lnTo>
                      <a:pt x="11" y="153"/>
                    </a:lnTo>
                    <a:lnTo>
                      <a:pt x="10" y="149"/>
                    </a:lnTo>
                    <a:lnTo>
                      <a:pt x="5" y="143"/>
                    </a:lnTo>
                    <a:lnTo>
                      <a:pt x="3" y="143"/>
                    </a:lnTo>
                    <a:lnTo>
                      <a:pt x="6" y="136"/>
                    </a:lnTo>
                    <a:lnTo>
                      <a:pt x="3" y="133"/>
                    </a:lnTo>
                    <a:lnTo>
                      <a:pt x="3" y="129"/>
                    </a:lnTo>
                    <a:lnTo>
                      <a:pt x="0" y="123"/>
                    </a:lnTo>
                    <a:lnTo>
                      <a:pt x="1" y="119"/>
                    </a:lnTo>
                    <a:lnTo>
                      <a:pt x="0" y="119"/>
                    </a:lnTo>
                    <a:lnTo>
                      <a:pt x="3" y="114"/>
                    </a:lnTo>
                    <a:lnTo>
                      <a:pt x="5" y="108"/>
                    </a:lnTo>
                    <a:lnTo>
                      <a:pt x="3" y="101"/>
                    </a:lnTo>
                    <a:lnTo>
                      <a:pt x="6" y="98"/>
                    </a:lnTo>
                    <a:lnTo>
                      <a:pt x="8" y="93"/>
                    </a:lnTo>
                    <a:lnTo>
                      <a:pt x="15" y="91"/>
                    </a:lnTo>
                    <a:lnTo>
                      <a:pt x="21" y="93"/>
                    </a:lnTo>
                    <a:lnTo>
                      <a:pt x="25" y="91"/>
                    </a:lnTo>
                    <a:lnTo>
                      <a:pt x="21" y="86"/>
                    </a:lnTo>
                    <a:lnTo>
                      <a:pt x="25" y="85"/>
                    </a:lnTo>
                    <a:lnTo>
                      <a:pt x="26" y="80"/>
                    </a:lnTo>
                    <a:lnTo>
                      <a:pt x="28" y="78"/>
                    </a:lnTo>
                    <a:lnTo>
                      <a:pt x="25" y="76"/>
                    </a:lnTo>
                    <a:lnTo>
                      <a:pt x="20" y="76"/>
                    </a:lnTo>
                    <a:lnTo>
                      <a:pt x="18" y="73"/>
                    </a:lnTo>
                    <a:lnTo>
                      <a:pt x="20" y="68"/>
                    </a:lnTo>
                    <a:lnTo>
                      <a:pt x="25" y="71"/>
                    </a:lnTo>
                    <a:lnTo>
                      <a:pt x="28" y="68"/>
                    </a:lnTo>
                    <a:lnTo>
                      <a:pt x="28" y="65"/>
                    </a:lnTo>
                    <a:lnTo>
                      <a:pt x="31" y="60"/>
                    </a:lnTo>
                    <a:lnTo>
                      <a:pt x="31" y="58"/>
                    </a:lnTo>
                    <a:lnTo>
                      <a:pt x="33" y="56"/>
                    </a:lnTo>
                    <a:lnTo>
                      <a:pt x="33" y="55"/>
                    </a:lnTo>
                    <a:lnTo>
                      <a:pt x="33" y="55"/>
                    </a:lnTo>
                    <a:lnTo>
                      <a:pt x="31" y="51"/>
                    </a:lnTo>
                    <a:lnTo>
                      <a:pt x="26" y="50"/>
                    </a:lnTo>
                    <a:lnTo>
                      <a:pt x="25" y="46"/>
                    </a:lnTo>
                    <a:lnTo>
                      <a:pt x="25" y="43"/>
                    </a:lnTo>
                    <a:lnTo>
                      <a:pt x="36" y="40"/>
                    </a:lnTo>
                    <a:lnTo>
                      <a:pt x="40" y="38"/>
                    </a:lnTo>
                    <a:lnTo>
                      <a:pt x="45" y="41"/>
                    </a:lnTo>
                    <a:lnTo>
                      <a:pt x="45" y="46"/>
                    </a:lnTo>
                    <a:lnTo>
                      <a:pt x="48" y="51"/>
                    </a:lnTo>
                    <a:lnTo>
                      <a:pt x="51" y="48"/>
                    </a:lnTo>
                    <a:lnTo>
                      <a:pt x="48" y="45"/>
                    </a:lnTo>
                    <a:lnTo>
                      <a:pt x="48" y="41"/>
                    </a:lnTo>
                    <a:lnTo>
                      <a:pt x="51" y="41"/>
                    </a:lnTo>
                    <a:lnTo>
                      <a:pt x="55" y="43"/>
                    </a:lnTo>
                    <a:lnTo>
                      <a:pt x="55" y="48"/>
                    </a:lnTo>
                    <a:lnTo>
                      <a:pt x="60" y="55"/>
                    </a:lnTo>
                    <a:lnTo>
                      <a:pt x="56" y="50"/>
                    </a:lnTo>
                    <a:lnTo>
                      <a:pt x="56" y="43"/>
                    </a:lnTo>
                    <a:lnTo>
                      <a:pt x="56" y="40"/>
                    </a:lnTo>
                    <a:lnTo>
                      <a:pt x="60" y="36"/>
                    </a:lnTo>
                    <a:lnTo>
                      <a:pt x="63" y="35"/>
                    </a:lnTo>
                    <a:lnTo>
                      <a:pt x="66" y="36"/>
                    </a:lnTo>
                    <a:lnTo>
                      <a:pt x="71" y="35"/>
                    </a:lnTo>
                    <a:lnTo>
                      <a:pt x="80" y="43"/>
                    </a:lnTo>
                    <a:lnTo>
                      <a:pt x="89" y="45"/>
                    </a:lnTo>
                    <a:lnTo>
                      <a:pt x="80" y="41"/>
                    </a:lnTo>
                    <a:lnTo>
                      <a:pt x="73" y="33"/>
                    </a:lnTo>
                    <a:lnTo>
                      <a:pt x="66" y="33"/>
                    </a:lnTo>
                    <a:lnTo>
                      <a:pt x="63" y="31"/>
                    </a:lnTo>
                    <a:lnTo>
                      <a:pt x="63" y="28"/>
                    </a:lnTo>
                    <a:lnTo>
                      <a:pt x="66" y="26"/>
                    </a:lnTo>
                    <a:lnTo>
                      <a:pt x="63" y="23"/>
                    </a:lnTo>
                    <a:lnTo>
                      <a:pt x="63" y="18"/>
                    </a:lnTo>
                    <a:lnTo>
                      <a:pt x="58" y="20"/>
                    </a:lnTo>
                    <a:lnTo>
                      <a:pt x="58" y="16"/>
                    </a:lnTo>
                    <a:lnTo>
                      <a:pt x="63" y="16"/>
                    </a:lnTo>
                    <a:lnTo>
                      <a:pt x="66" y="15"/>
                    </a:lnTo>
                    <a:lnTo>
                      <a:pt x="61" y="10"/>
                    </a:lnTo>
                    <a:lnTo>
                      <a:pt x="61" y="6"/>
                    </a:lnTo>
                    <a:lnTo>
                      <a:pt x="60" y="6"/>
                    </a:lnTo>
                    <a:lnTo>
                      <a:pt x="56" y="5"/>
                    </a:lnTo>
                    <a:lnTo>
                      <a:pt x="56" y="1"/>
                    </a:lnTo>
                    <a:lnTo>
                      <a:pt x="56" y="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19" name="Freeform 57"/>
              <p:cNvSpPr>
                <a:spLocks/>
              </p:cNvSpPr>
              <p:nvPr/>
            </p:nvSpPr>
            <p:spPr bwMode="auto">
              <a:xfrm>
                <a:off x="6526320" y="2684515"/>
                <a:ext cx="2140" cy="3113"/>
              </a:xfrm>
              <a:custGeom>
                <a:avLst/>
                <a:gdLst/>
                <a:ahLst/>
                <a:cxnLst>
                  <a:cxn ang="0">
                    <a:pos x="1" y="0"/>
                  </a:cxn>
                  <a:cxn ang="0">
                    <a:pos x="3" y="3"/>
                  </a:cxn>
                  <a:cxn ang="0">
                    <a:pos x="3" y="6"/>
                  </a:cxn>
                  <a:cxn ang="0">
                    <a:pos x="1" y="6"/>
                  </a:cxn>
                  <a:cxn ang="0">
                    <a:pos x="0" y="3"/>
                  </a:cxn>
                  <a:cxn ang="0">
                    <a:pos x="1" y="1"/>
                  </a:cxn>
                  <a:cxn ang="0">
                    <a:pos x="1" y="0"/>
                  </a:cxn>
                </a:cxnLst>
                <a:rect l="0" t="0" r="r" b="b"/>
                <a:pathLst>
                  <a:path w="3" h="6">
                    <a:moveTo>
                      <a:pt x="1" y="0"/>
                    </a:moveTo>
                    <a:lnTo>
                      <a:pt x="3" y="3"/>
                    </a:lnTo>
                    <a:lnTo>
                      <a:pt x="3" y="6"/>
                    </a:lnTo>
                    <a:lnTo>
                      <a:pt x="1" y="6"/>
                    </a:lnTo>
                    <a:lnTo>
                      <a:pt x="0" y="3"/>
                    </a:lnTo>
                    <a:lnTo>
                      <a:pt x="1" y="1"/>
                    </a:lnTo>
                    <a:lnTo>
                      <a:pt x="1" y="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20" name="Freeform 58"/>
              <p:cNvSpPr>
                <a:spLocks/>
              </p:cNvSpPr>
              <p:nvPr/>
            </p:nvSpPr>
            <p:spPr bwMode="auto">
              <a:xfrm>
                <a:off x="6481370" y="2677251"/>
                <a:ext cx="57793" cy="29052"/>
              </a:xfrm>
              <a:custGeom>
                <a:avLst/>
                <a:gdLst/>
                <a:ahLst/>
                <a:cxnLst>
                  <a:cxn ang="0">
                    <a:pos x="45" y="7"/>
                  </a:cxn>
                  <a:cxn ang="0">
                    <a:pos x="55" y="7"/>
                  </a:cxn>
                  <a:cxn ang="0">
                    <a:pos x="56" y="2"/>
                  </a:cxn>
                  <a:cxn ang="0">
                    <a:pos x="63" y="5"/>
                  </a:cxn>
                  <a:cxn ang="0">
                    <a:pos x="68" y="4"/>
                  </a:cxn>
                  <a:cxn ang="0">
                    <a:pos x="78" y="9"/>
                  </a:cxn>
                  <a:cxn ang="0">
                    <a:pos x="84" y="15"/>
                  </a:cxn>
                  <a:cxn ang="0">
                    <a:pos x="84" y="20"/>
                  </a:cxn>
                  <a:cxn ang="0">
                    <a:pos x="93" y="19"/>
                  </a:cxn>
                  <a:cxn ang="0">
                    <a:pos x="103" y="20"/>
                  </a:cxn>
                  <a:cxn ang="0">
                    <a:pos x="108" y="24"/>
                  </a:cxn>
                  <a:cxn ang="0">
                    <a:pos x="106" y="37"/>
                  </a:cxn>
                  <a:cxn ang="0">
                    <a:pos x="94" y="47"/>
                  </a:cxn>
                  <a:cxn ang="0">
                    <a:pos x="86" y="44"/>
                  </a:cxn>
                  <a:cxn ang="0">
                    <a:pos x="76" y="47"/>
                  </a:cxn>
                  <a:cxn ang="0">
                    <a:pos x="70" y="50"/>
                  </a:cxn>
                  <a:cxn ang="0">
                    <a:pos x="63" y="42"/>
                  </a:cxn>
                  <a:cxn ang="0">
                    <a:pos x="48" y="52"/>
                  </a:cxn>
                  <a:cxn ang="0">
                    <a:pos x="31" y="57"/>
                  </a:cxn>
                  <a:cxn ang="0">
                    <a:pos x="26" y="50"/>
                  </a:cxn>
                  <a:cxn ang="0">
                    <a:pos x="21" y="44"/>
                  </a:cxn>
                  <a:cxn ang="0">
                    <a:pos x="11" y="39"/>
                  </a:cxn>
                  <a:cxn ang="0">
                    <a:pos x="11" y="47"/>
                  </a:cxn>
                  <a:cxn ang="0">
                    <a:pos x="0" y="49"/>
                  </a:cxn>
                  <a:cxn ang="0">
                    <a:pos x="1" y="44"/>
                  </a:cxn>
                  <a:cxn ang="0">
                    <a:pos x="5" y="40"/>
                  </a:cxn>
                  <a:cxn ang="0">
                    <a:pos x="11" y="24"/>
                  </a:cxn>
                  <a:cxn ang="0">
                    <a:pos x="20" y="17"/>
                  </a:cxn>
                  <a:cxn ang="0">
                    <a:pos x="25" y="12"/>
                  </a:cxn>
                  <a:cxn ang="0">
                    <a:pos x="21" y="5"/>
                  </a:cxn>
                  <a:cxn ang="0">
                    <a:pos x="30" y="9"/>
                  </a:cxn>
                  <a:cxn ang="0">
                    <a:pos x="41" y="7"/>
                  </a:cxn>
                </a:cxnLst>
                <a:rect l="0" t="0" r="r" b="b"/>
                <a:pathLst>
                  <a:path w="108" h="57">
                    <a:moveTo>
                      <a:pt x="41" y="7"/>
                    </a:moveTo>
                    <a:lnTo>
                      <a:pt x="45" y="7"/>
                    </a:lnTo>
                    <a:lnTo>
                      <a:pt x="50" y="5"/>
                    </a:lnTo>
                    <a:lnTo>
                      <a:pt x="55" y="7"/>
                    </a:lnTo>
                    <a:lnTo>
                      <a:pt x="58" y="5"/>
                    </a:lnTo>
                    <a:lnTo>
                      <a:pt x="56" y="2"/>
                    </a:lnTo>
                    <a:lnTo>
                      <a:pt x="61" y="0"/>
                    </a:lnTo>
                    <a:lnTo>
                      <a:pt x="63" y="5"/>
                    </a:lnTo>
                    <a:lnTo>
                      <a:pt x="66" y="5"/>
                    </a:lnTo>
                    <a:lnTo>
                      <a:pt x="68" y="4"/>
                    </a:lnTo>
                    <a:lnTo>
                      <a:pt x="71" y="4"/>
                    </a:lnTo>
                    <a:lnTo>
                      <a:pt x="78" y="9"/>
                    </a:lnTo>
                    <a:lnTo>
                      <a:pt x="84" y="10"/>
                    </a:lnTo>
                    <a:lnTo>
                      <a:pt x="84" y="15"/>
                    </a:lnTo>
                    <a:lnTo>
                      <a:pt x="83" y="17"/>
                    </a:lnTo>
                    <a:lnTo>
                      <a:pt x="84" y="20"/>
                    </a:lnTo>
                    <a:lnTo>
                      <a:pt x="89" y="20"/>
                    </a:lnTo>
                    <a:lnTo>
                      <a:pt x="93" y="19"/>
                    </a:lnTo>
                    <a:lnTo>
                      <a:pt x="98" y="24"/>
                    </a:lnTo>
                    <a:lnTo>
                      <a:pt x="103" y="20"/>
                    </a:lnTo>
                    <a:lnTo>
                      <a:pt x="106" y="20"/>
                    </a:lnTo>
                    <a:lnTo>
                      <a:pt x="108" y="24"/>
                    </a:lnTo>
                    <a:lnTo>
                      <a:pt x="103" y="29"/>
                    </a:lnTo>
                    <a:lnTo>
                      <a:pt x="106" y="37"/>
                    </a:lnTo>
                    <a:lnTo>
                      <a:pt x="96" y="39"/>
                    </a:lnTo>
                    <a:lnTo>
                      <a:pt x="94" y="47"/>
                    </a:lnTo>
                    <a:lnTo>
                      <a:pt x="91" y="44"/>
                    </a:lnTo>
                    <a:lnTo>
                      <a:pt x="86" y="44"/>
                    </a:lnTo>
                    <a:lnTo>
                      <a:pt x="76" y="40"/>
                    </a:lnTo>
                    <a:lnTo>
                      <a:pt x="76" y="47"/>
                    </a:lnTo>
                    <a:lnTo>
                      <a:pt x="71" y="55"/>
                    </a:lnTo>
                    <a:lnTo>
                      <a:pt x="70" y="50"/>
                    </a:lnTo>
                    <a:lnTo>
                      <a:pt x="61" y="47"/>
                    </a:lnTo>
                    <a:lnTo>
                      <a:pt x="63" y="42"/>
                    </a:lnTo>
                    <a:lnTo>
                      <a:pt x="56" y="39"/>
                    </a:lnTo>
                    <a:lnTo>
                      <a:pt x="48" y="52"/>
                    </a:lnTo>
                    <a:lnTo>
                      <a:pt x="41" y="50"/>
                    </a:lnTo>
                    <a:lnTo>
                      <a:pt x="31" y="57"/>
                    </a:lnTo>
                    <a:lnTo>
                      <a:pt x="26" y="54"/>
                    </a:lnTo>
                    <a:lnTo>
                      <a:pt x="26" y="50"/>
                    </a:lnTo>
                    <a:lnTo>
                      <a:pt x="23" y="49"/>
                    </a:lnTo>
                    <a:lnTo>
                      <a:pt x="21" y="44"/>
                    </a:lnTo>
                    <a:lnTo>
                      <a:pt x="20" y="39"/>
                    </a:lnTo>
                    <a:lnTo>
                      <a:pt x="11" y="39"/>
                    </a:lnTo>
                    <a:lnTo>
                      <a:pt x="8" y="42"/>
                    </a:lnTo>
                    <a:lnTo>
                      <a:pt x="11" y="47"/>
                    </a:lnTo>
                    <a:lnTo>
                      <a:pt x="5" y="49"/>
                    </a:lnTo>
                    <a:lnTo>
                      <a:pt x="0" y="49"/>
                    </a:lnTo>
                    <a:lnTo>
                      <a:pt x="0" y="45"/>
                    </a:lnTo>
                    <a:lnTo>
                      <a:pt x="1" y="44"/>
                    </a:lnTo>
                    <a:lnTo>
                      <a:pt x="5" y="44"/>
                    </a:lnTo>
                    <a:lnTo>
                      <a:pt x="5" y="40"/>
                    </a:lnTo>
                    <a:lnTo>
                      <a:pt x="6" y="34"/>
                    </a:lnTo>
                    <a:lnTo>
                      <a:pt x="11" y="24"/>
                    </a:lnTo>
                    <a:lnTo>
                      <a:pt x="16" y="24"/>
                    </a:lnTo>
                    <a:lnTo>
                      <a:pt x="20" y="17"/>
                    </a:lnTo>
                    <a:lnTo>
                      <a:pt x="25" y="15"/>
                    </a:lnTo>
                    <a:lnTo>
                      <a:pt x="25" y="12"/>
                    </a:lnTo>
                    <a:lnTo>
                      <a:pt x="20" y="9"/>
                    </a:lnTo>
                    <a:lnTo>
                      <a:pt x="21" y="5"/>
                    </a:lnTo>
                    <a:lnTo>
                      <a:pt x="28" y="5"/>
                    </a:lnTo>
                    <a:lnTo>
                      <a:pt x="30" y="9"/>
                    </a:lnTo>
                    <a:lnTo>
                      <a:pt x="33" y="9"/>
                    </a:lnTo>
                    <a:lnTo>
                      <a:pt x="41" y="7"/>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21" name="Freeform 59"/>
              <p:cNvSpPr>
                <a:spLocks noEditPoints="1"/>
              </p:cNvSpPr>
              <p:nvPr/>
            </p:nvSpPr>
            <p:spPr bwMode="auto">
              <a:xfrm>
                <a:off x="6450332" y="2594244"/>
                <a:ext cx="47091" cy="37353"/>
              </a:xfrm>
              <a:custGeom>
                <a:avLst/>
                <a:gdLst/>
                <a:ahLst/>
                <a:cxnLst>
                  <a:cxn ang="0">
                    <a:pos x="56" y="66"/>
                  </a:cxn>
                  <a:cxn ang="0">
                    <a:pos x="56" y="53"/>
                  </a:cxn>
                  <a:cxn ang="0">
                    <a:pos x="61" y="45"/>
                  </a:cxn>
                  <a:cxn ang="0">
                    <a:pos x="74" y="45"/>
                  </a:cxn>
                  <a:cxn ang="0">
                    <a:pos x="74" y="38"/>
                  </a:cxn>
                  <a:cxn ang="0">
                    <a:pos x="79" y="32"/>
                  </a:cxn>
                  <a:cxn ang="0">
                    <a:pos x="78" y="28"/>
                  </a:cxn>
                  <a:cxn ang="0">
                    <a:pos x="71" y="25"/>
                  </a:cxn>
                  <a:cxn ang="0">
                    <a:pos x="78" y="23"/>
                  </a:cxn>
                  <a:cxn ang="0">
                    <a:pos x="81" y="17"/>
                  </a:cxn>
                  <a:cxn ang="0">
                    <a:pos x="84" y="10"/>
                  </a:cxn>
                  <a:cxn ang="0">
                    <a:pos x="86" y="7"/>
                  </a:cxn>
                  <a:cxn ang="0">
                    <a:pos x="78" y="3"/>
                  </a:cxn>
                  <a:cxn ang="0">
                    <a:pos x="63" y="0"/>
                  </a:cxn>
                  <a:cxn ang="0">
                    <a:pos x="54" y="2"/>
                  </a:cxn>
                  <a:cxn ang="0">
                    <a:pos x="46" y="3"/>
                  </a:cxn>
                  <a:cxn ang="0">
                    <a:pos x="33" y="13"/>
                  </a:cxn>
                  <a:cxn ang="0">
                    <a:pos x="25" y="15"/>
                  </a:cxn>
                  <a:cxn ang="0">
                    <a:pos x="20" y="23"/>
                  </a:cxn>
                  <a:cxn ang="0">
                    <a:pos x="21" y="33"/>
                  </a:cxn>
                  <a:cxn ang="0">
                    <a:pos x="16" y="40"/>
                  </a:cxn>
                  <a:cxn ang="0">
                    <a:pos x="13" y="45"/>
                  </a:cxn>
                  <a:cxn ang="0">
                    <a:pos x="25" y="51"/>
                  </a:cxn>
                  <a:cxn ang="0">
                    <a:pos x="16" y="53"/>
                  </a:cxn>
                  <a:cxn ang="0">
                    <a:pos x="16" y="56"/>
                  </a:cxn>
                  <a:cxn ang="0">
                    <a:pos x="20" y="60"/>
                  </a:cxn>
                  <a:cxn ang="0">
                    <a:pos x="11" y="55"/>
                  </a:cxn>
                  <a:cxn ang="0">
                    <a:pos x="3" y="55"/>
                  </a:cxn>
                  <a:cxn ang="0">
                    <a:pos x="8" y="58"/>
                  </a:cxn>
                  <a:cxn ang="0">
                    <a:pos x="13" y="60"/>
                  </a:cxn>
                  <a:cxn ang="0">
                    <a:pos x="13" y="61"/>
                  </a:cxn>
                  <a:cxn ang="0">
                    <a:pos x="3" y="60"/>
                  </a:cxn>
                  <a:cxn ang="0">
                    <a:pos x="0" y="60"/>
                  </a:cxn>
                  <a:cxn ang="0">
                    <a:pos x="5" y="65"/>
                  </a:cxn>
                  <a:cxn ang="0">
                    <a:pos x="10" y="66"/>
                  </a:cxn>
                  <a:cxn ang="0">
                    <a:pos x="18" y="63"/>
                  </a:cxn>
                  <a:cxn ang="0">
                    <a:pos x="23" y="61"/>
                  </a:cxn>
                  <a:cxn ang="0">
                    <a:pos x="31" y="58"/>
                  </a:cxn>
                  <a:cxn ang="0">
                    <a:pos x="38" y="61"/>
                  </a:cxn>
                  <a:cxn ang="0">
                    <a:pos x="48" y="63"/>
                  </a:cxn>
                  <a:cxn ang="0">
                    <a:pos x="49" y="70"/>
                  </a:cxn>
                  <a:cxn ang="0">
                    <a:pos x="53" y="71"/>
                  </a:cxn>
                  <a:cxn ang="0">
                    <a:pos x="11" y="51"/>
                  </a:cxn>
                  <a:cxn ang="0">
                    <a:pos x="11" y="53"/>
                  </a:cxn>
                  <a:cxn ang="0">
                    <a:pos x="8" y="53"/>
                  </a:cxn>
                  <a:cxn ang="0">
                    <a:pos x="10" y="48"/>
                  </a:cxn>
                  <a:cxn ang="0">
                    <a:pos x="18" y="50"/>
                  </a:cxn>
                  <a:cxn ang="0">
                    <a:pos x="13" y="50"/>
                  </a:cxn>
                  <a:cxn ang="0">
                    <a:pos x="10" y="50"/>
                  </a:cxn>
                </a:cxnLst>
                <a:rect l="0" t="0" r="r" b="b"/>
                <a:pathLst>
                  <a:path w="86" h="71">
                    <a:moveTo>
                      <a:pt x="53" y="71"/>
                    </a:moveTo>
                    <a:lnTo>
                      <a:pt x="56" y="66"/>
                    </a:lnTo>
                    <a:lnTo>
                      <a:pt x="58" y="60"/>
                    </a:lnTo>
                    <a:lnTo>
                      <a:pt x="56" y="53"/>
                    </a:lnTo>
                    <a:lnTo>
                      <a:pt x="59" y="50"/>
                    </a:lnTo>
                    <a:lnTo>
                      <a:pt x="61" y="45"/>
                    </a:lnTo>
                    <a:lnTo>
                      <a:pt x="68" y="43"/>
                    </a:lnTo>
                    <a:lnTo>
                      <a:pt x="74" y="45"/>
                    </a:lnTo>
                    <a:lnTo>
                      <a:pt x="78" y="43"/>
                    </a:lnTo>
                    <a:lnTo>
                      <a:pt x="74" y="38"/>
                    </a:lnTo>
                    <a:lnTo>
                      <a:pt x="78" y="37"/>
                    </a:lnTo>
                    <a:lnTo>
                      <a:pt x="79" y="32"/>
                    </a:lnTo>
                    <a:lnTo>
                      <a:pt x="81" y="30"/>
                    </a:lnTo>
                    <a:lnTo>
                      <a:pt x="78" y="28"/>
                    </a:lnTo>
                    <a:lnTo>
                      <a:pt x="73" y="28"/>
                    </a:lnTo>
                    <a:lnTo>
                      <a:pt x="71" y="25"/>
                    </a:lnTo>
                    <a:lnTo>
                      <a:pt x="73" y="20"/>
                    </a:lnTo>
                    <a:lnTo>
                      <a:pt x="78" y="23"/>
                    </a:lnTo>
                    <a:lnTo>
                      <a:pt x="81" y="20"/>
                    </a:lnTo>
                    <a:lnTo>
                      <a:pt x="81" y="17"/>
                    </a:lnTo>
                    <a:lnTo>
                      <a:pt x="84" y="12"/>
                    </a:lnTo>
                    <a:lnTo>
                      <a:pt x="84" y="10"/>
                    </a:lnTo>
                    <a:lnTo>
                      <a:pt x="86" y="8"/>
                    </a:lnTo>
                    <a:lnTo>
                      <a:pt x="86" y="7"/>
                    </a:lnTo>
                    <a:lnTo>
                      <a:pt x="81" y="5"/>
                    </a:lnTo>
                    <a:lnTo>
                      <a:pt x="78" y="3"/>
                    </a:lnTo>
                    <a:lnTo>
                      <a:pt x="71" y="0"/>
                    </a:lnTo>
                    <a:lnTo>
                      <a:pt x="63" y="0"/>
                    </a:lnTo>
                    <a:lnTo>
                      <a:pt x="59" y="3"/>
                    </a:lnTo>
                    <a:lnTo>
                      <a:pt x="54" y="2"/>
                    </a:lnTo>
                    <a:lnTo>
                      <a:pt x="53" y="3"/>
                    </a:lnTo>
                    <a:lnTo>
                      <a:pt x="46" y="3"/>
                    </a:lnTo>
                    <a:lnTo>
                      <a:pt x="41" y="10"/>
                    </a:lnTo>
                    <a:lnTo>
                      <a:pt x="33" y="13"/>
                    </a:lnTo>
                    <a:lnTo>
                      <a:pt x="31" y="13"/>
                    </a:lnTo>
                    <a:lnTo>
                      <a:pt x="25" y="15"/>
                    </a:lnTo>
                    <a:lnTo>
                      <a:pt x="25" y="20"/>
                    </a:lnTo>
                    <a:lnTo>
                      <a:pt x="20" y="23"/>
                    </a:lnTo>
                    <a:lnTo>
                      <a:pt x="21" y="28"/>
                    </a:lnTo>
                    <a:lnTo>
                      <a:pt x="21" y="33"/>
                    </a:lnTo>
                    <a:lnTo>
                      <a:pt x="18" y="37"/>
                    </a:lnTo>
                    <a:lnTo>
                      <a:pt x="16" y="40"/>
                    </a:lnTo>
                    <a:lnTo>
                      <a:pt x="13" y="41"/>
                    </a:lnTo>
                    <a:lnTo>
                      <a:pt x="13" y="45"/>
                    </a:lnTo>
                    <a:lnTo>
                      <a:pt x="20" y="50"/>
                    </a:lnTo>
                    <a:lnTo>
                      <a:pt x="25" y="51"/>
                    </a:lnTo>
                    <a:lnTo>
                      <a:pt x="18" y="51"/>
                    </a:lnTo>
                    <a:lnTo>
                      <a:pt x="16" y="53"/>
                    </a:lnTo>
                    <a:lnTo>
                      <a:pt x="15" y="55"/>
                    </a:lnTo>
                    <a:lnTo>
                      <a:pt x="16" y="56"/>
                    </a:lnTo>
                    <a:lnTo>
                      <a:pt x="20" y="56"/>
                    </a:lnTo>
                    <a:lnTo>
                      <a:pt x="20" y="60"/>
                    </a:lnTo>
                    <a:lnTo>
                      <a:pt x="15" y="60"/>
                    </a:lnTo>
                    <a:lnTo>
                      <a:pt x="11" y="55"/>
                    </a:lnTo>
                    <a:lnTo>
                      <a:pt x="6" y="53"/>
                    </a:lnTo>
                    <a:lnTo>
                      <a:pt x="3" y="55"/>
                    </a:lnTo>
                    <a:lnTo>
                      <a:pt x="5" y="58"/>
                    </a:lnTo>
                    <a:lnTo>
                      <a:pt x="8" y="58"/>
                    </a:lnTo>
                    <a:lnTo>
                      <a:pt x="11" y="60"/>
                    </a:lnTo>
                    <a:lnTo>
                      <a:pt x="13" y="60"/>
                    </a:lnTo>
                    <a:lnTo>
                      <a:pt x="18" y="63"/>
                    </a:lnTo>
                    <a:lnTo>
                      <a:pt x="13" y="61"/>
                    </a:lnTo>
                    <a:lnTo>
                      <a:pt x="10" y="61"/>
                    </a:lnTo>
                    <a:lnTo>
                      <a:pt x="3" y="60"/>
                    </a:lnTo>
                    <a:lnTo>
                      <a:pt x="0" y="60"/>
                    </a:lnTo>
                    <a:lnTo>
                      <a:pt x="0" y="60"/>
                    </a:lnTo>
                    <a:lnTo>
                      <a:pt x="1" y="61"/>
                    </a:lnTo>
                    <a:lnTo>
                      <a:pt x="5" y="65"/>
                    </a:lnTo>
                    <a:lnTo>
                      <a:pt x="8" y="65"/>
                    </a:lnTo>
                    <a:lnTo>
                      <a:pt x="10" y="66"/>
                    </a:lnTo>
                    <a:lnTo>
                      <a:pt x="13" y="65"/>
                    </a:lnTo>
                    <a:lnTo>
                      <a:pt x="18" y="63"/>
                    </a:lnTo>
                    <a:lnTo>
                      <a:pt x="18" y="61"/>
                    </a:lnTo>
                    <a:lnTo>
                      <a:pt x="23" y="61"/>
                    </a:lnTo>
                    <a:lnTo>
                      <a:pt x="23" y="58"/>
                    </a:lnTo>
                    <a:lnTo>
                      <a:pt x="31" y="58"/>
                    </a:lnTo>
                    <a:lnTo>
                      <a:pt x="35" y="61"/>
                    </a:lnTo>
                    <a:lnTo>
                      <a:pt x="38" y="61"/>
                    </a:lnTo>
                    <a:lnTo>
                      <a:pt x="41" y="65"/>
                    </a:lnTo>
                    <a:lnTo>
                      <a:pt x="48" y="63"/>
                    </a:lnTo>
                    <a:lnTo>
                      <a:pt x="49" y="68"/>
                    </a:lnTo>
                    <a:lnTo>
                      <a:pt x="49" y="70"/>
                    </a:lnTo>
                    <a:lnTo>
                      <a:pt x="53" y="71"/>
                    </a:lnTo>
                    <a:lnTo>
                      <a:pt x="53" y="71"/>
                    </a:lnTo>
                    <a:close/>
                    <a:moveTo>
                      <a:pt x="8" y="53"/>
                    </a:moveTo>
                    <a:lnTo>
                      <a:pt x="11" y="51"/>
                    </a:lnTo>
                    <a:lnTo>
                      <a:pt x="13" y="53"/>
                    </a:lnTo>
                    <a:lnTo>
                      <a:pt x="11" y="53"/>
                    </a:lnTo>
                    <a:lnTo>
                      <a:pt x="10" y="53"/>
                    </a:lnTo>
                    <a:lnTo>
                      <a:pt x="8" y="53"/>
                    </a:lnTo>
                    <a:lnTo>
                      <a:pt x="8" y="53"/>
                    </a:lnTo>
                    <a:close/>
                    <a:moveTo>
                      <a:pt x="10" y="48"/>
                    </a:moveTo>
                    <a:lnTo>
                      <a:pt x="13" y="48"/>
                    </a:lnTo>
                    <a:lnTo>
                      <a:pt x="18" y="50"/>
                    </a:lnTo>
                    <a:lnTo>
                      <a:pt x="16" y="51"/>
                    </a:lnTo>
                    <a:lnTo>
                      <a:pt x="13" y="50"/>
                    </a:lnTo>
                    <a:lnTo>
                      <a:pt x="13" y="48"/>
                    </a:lnTo>
                    <a:lnTo>
                      <a:pt x="10" y="50"/>
                    </a:lnTo>
                    <a:lnTo>
                      <a:pt x="10" y="4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22" name="Freeform 60"/>
              <p:cNvSpPr>
                <a:spLocks/>
              </p:cNvSpPr>
              <p:nvPr/>
            </p:nvSpPr>
            <p:spPr bwMode="auto">
              <a:xfrm>
                <a:off x="6446051" y="2625372"/>
                <a:ext cx="36388" cy="26977"/>
              </a:xfrm>
              <a:custGeom>
                <a:avLst/>
                <a:gdLst/>
                <a:ahLst/>
                <a:cxnLst>
                  <a:cxn ang="0">
                    <a:pos x="65" y="37"/>
                  </a:cxn>
                  <a:cxn ang="0">
                    <a:pos x="68" y="30"/>
                  </a:cxn>
                  <a:cxn ang="0">
                    <a:pos x="65" y="27"/>
                  </a:cxn>
                  <a:cxn ang="0">
                    <a:pos x="65" y="23"/>
                  </a:cxn>
                  <a:cxn ang="0">
                    <a:pos x="62" y="17"/>
                  </a:cxn>
                  <a:cxn ang="0">
                    <a:pos x="63" y="13"/>
                  </a:cxn>
                  <a:cxn ang="0">
                    <a:pos x="58" y="12"/>
                  </a:cxn>
                  <a:cxn ang="0">
                    <a:pos x="58" y="10"/>
                  </a:cxn>
                  <a:cxn ang="0">
                    <a:pos x="57" y="5"/>
                  </a:cxn>
                  <a:cxn ang="0">
                    <a:pos x="50" y="7"/>
                  </a:cxn>
                  <a:cxn ang="0">
                    <a:pos x="47" y="3"/>
                  </a:cxn>
                  <a:cxn ang="0">
                    <a:pos x="44" y="3"/>
                  </a:cxn>
                  <a:cxn ang="0">
                    <a:pos x="40" y="0"/>
                  </a:cxn>
                  <a:cxn ang="0">
                    <a:pos x="32" y="0"/>
                  </a:cxn>
                  <a:cxn ang="0">
                    <a:pos x="32" y="3"/>
                  </a:cxn>
                  <a:cxn ang="0">
                    <a:pos x="27" y="3"/>
                  </a:cxn>
                  <a:cxn ang="0">
                    <a:pos x="27" y="5"/>
                  </a:cxn>
                  <a:cxn ang="0">
                    <a:pos x="22" y="7"/>
                  </a:cxn>
                  <a:cxn ang="0">
                    <a:pos x="19" y="8"/>
                  </a:cxn>
                  <a:cxn ang="0">
                    <a:pos x="17" y="7"/>
                  </a:cxn>
                  <a:cxn ang="0">
                    <a:pos x="14" y="7"/>
                  </a:cxn>
                  <a:cxn ang="0">
                    <a:pos x="10" y="3"/>
                  </a:cxn>
                  <a:cxn ang="0">
                    <a:pos x="9" y="2"/>
                  </a:cxn>
                  <a:cxn ang="0">
                    <a:pos x="4" y="5"/>
                  </a:cxn>
                  <a:cxn ang="0">
                    <a:pos x="0" y="10"/>
                  </a:cxn>
                  <a:cxn ang="0">
                    <a:pos x="2" y="12"/>
                  </a:cxn>
                  <a:cxn ang="0">
                    <a:pos x="4" y="20"/>
                  </a:cxn>
                  <a:cxn ang="0">
                    <a:pos x="9" y="22"/>
                  </a:cxn>
                  <a:cxn ang="0">
                    <a:pos x="10" y="25"/>
                  </a:cxn>
                  <a:cxn ang="0">
                    <a:pos x="17" y="30"/>
                  </a:cxn>
                  <a:cxn ang="0">
                    <a:pos x="20" y="30"/>
                  </a:cxn>
                  <a:cxn ang="0">
                    <a:pos x="24" y="33"/>
                  </a:cxn>
                  <a:cxn ang="0">
                    <a:pos x="27" y="33"/>
                  </a:cxn>
                  <a:cxn ang="0">
                    <a:pos x="27" y="40"/>
                  </a:cxn>
                  <a:cxn ang="0">
                    <a:pos x="32" y="43"/>
                  </a:cxn>
                  <a:cxn ang="0">
                    <a:pos x="35" y="42"/>
                  </a:cxn>
                  <a:cxn ang="0">
                    <a:pos x="37" y="42"/>
                  </a:cxn>
                  <a:cxn ang="0">
                    <a:pos x="40" y="43"/>
                  </a:cxn>
                  <a:cxn ang="0">
                    <a:pos x="42" y="43"/>
                  </a:cxn>
                  <a:cxn ang="0">
                    <a:pos x="48" y="50"/>
                  </a:cxn>
                  <a:cxn ang="0">
                    <a:pos x="53" y="50"/>
                  </a:cxn>
                  <a:cxn ang="0">
                    <a:pos x="57" y="53"/>
                  </a:cxn>
                  <a:cxn ang="0">
                    <a:pos x="60" y="52"/>
                  </a:cxn>
                  <a:cxn ang="0">
                    <a:pos x="63" y="52"/>
                  </a:cxn>
                  <a:cxn ang="0">
                    <a:pos x="63" y="50"/>
                  </a:cxn>
                  <a:cxn ang="0">
                    <a:pos x="62" y="48"/>
                  </a:cxn>
                  <a:cxn ang="0">
                    <a:pos x="62" y="45"/>
                  </a:cxn>
                  <a:cxn ang="0">
                    <a:pos x="60" y="43"/>
                  </a:cxn>
                  <a:cxn ang="0">
                    <a:pos x="62" y="40"/>
                  </a:cxn>
                  <a:cxn ang="0">
                    <a:pos x="63" y="37"/>
                  </a:cxn>
                  <a:cxn ang="0">
                    <a:pos x="65" y="37"/>
                  </a:cxn>
                </a:cxnLst>
                <a:rect l="0" t="0" r="r" b="b"/>
                <a:pathLst>
                  <a:path w="68" h="53">
                    <a:moveTo>
                      <a:pt x="65" y="37"/>
                    </a:moveTo>
                    <a:lnTo>
                      <a:pt x="68" y="30"/>
                    </a:lnTo>
                    <a:lnTo>
                      <a:pt x="65" y="27"/>
                    </a:lnTo>
                    <a:lnTo>
                      <a:pt x="65" y="23"/>
                    </a:lnTo>
                    <a:lnTo>
                      <a:pt x="62" y="17"/>
                    </a:lnTo>
                    <a:lnTo>
                      <a:pt x="63" y="13"/>
                    </a:lnTo>
                    <a:lnTo>
                      <a:pt x="58" y="12"/>
                    </a:lnTo>
                    <a:lnTo>
                      <a:pt x="58" y="10"/>
                    </a:lnTo>
                    <a:lnTo>
                      <a:pt x="57" y="5"/>
                    </a:lnTo>
                    <a:lnTo>
                      <a:pt x="50" y="7"/>
                    </a:lnTo>
                    <a:lnTo>
                      <a:pt x="47" y="3"/>
                    </a:lnTo>
                    <a:lnTo>
                      <a:pt x="44" y="3"/>
                    </a:lnTo>
                    <a:lnTo>
                      <a:pt x="40" y="0"/>
                    </a:lnTo>
                    <a:lnTo>
                      <a:pt x="32" y="0"/>
                    </a:lnTo>
                    <a:lnTo>
                      <a:pt x="32" y="3"/>
                    </a:lnTo>
                    <a:lnTo>
                      <a:pt x="27" y="3"/>
                    </a:lnTo>
                    <a:lnTo>
                      <a:pt x="27" y="5"/>
                    </a:lnTo>
                    <a:lnTo>
                      <a:pt x="22" y="7"/>
                    </a:lnTo>
                    <a:lnTo>
                      <a:pt x="19" y="8"/>
                    </a:lnTo>
                    <a:lnTo>
                      <a:pt x="17" y="7"/>
                    </a:lnTo>
                    <a:lnTo>
                      <a:pt x="14" y="7"/>
                    </a:lnTo>
                    <a:lnTo>
                      <a:pt x="10" y="3"/>
                    </a:lnTo>
                    <a:lnTo>
                      <a:pt x="9" y="2"/>
                    </a:lnTo>
                    <a:lnTo>
                      <a:pt x="4" y="5"/>
                    </a:lnTo>
                    <a:lnTo>
                      <a:pt x="0" y="10"/>
                    </a:lnTo>
                    <a:lnTo>
                      <a:pt x="2" y="12"/>
                    </a:lnTo>
                    <a:lnTo>
                      <a:pt x="4" y="20"/>
                    </a:lnTo>
                    <a:lnTo>
                      <a:pt x="9" y="22"/>
                    </a:lnTo>
                    <a:lnTo>
                      <a:pt x="10" y="25"/>
                    </a:lnTo>
                    <a:lnTo>
                      <a:pt x="17" y="30"/>
                    </a:lnTo>
                    <a:lnTo>
                      <a:pt x="20" y="30"/>
                    </a:lnTo>
                    <a:lnTo>
                      <a:pt x="24" y="33"/>
                    </a:lnTo>
                    <a:lnTo>
                      <a:pt x="27" y="33"/>
                    </a:lnTo>
                    <a:lnTo>
                      <a:pt x="27" y="40"/>
                    </a:lnTo>
                    <a:lnTo>
                      <a:pt x="32" y="43"/>
                    </a:lnTo>
                    <a:lnTo>
                      <a:pt x="35" y="42"/>
                    </a:lnTo>
                    <a:lnTo>
                      <a:pt x="37" y="42"/>
                    </a:lnTo>
                    <a:lnTo>
                      <a:pt x="40" y="43"/>
                    </a:lnTo>
                    <a:lnTo>
                      <a:pt x="42" y="43"/>
                    </a:lnTo>
                    <a:lnTo>
                      <a:pt x="48" y="50"/>
                    </a:lnTo>
                    <a:lnTo>
                      <a:pt x="53" y="50"/>
                    </a:lnTo>
                    <a:lnTo>
                      <a:pt x="57" y="53"/>
                    </a:lnTo>
                    <a:lnTo>
                      <a:pt x="60" y="52"/>
                    </a:lnTo>
                    <a:lnTo>
                      <a:pt x="63" y="52"/>
                    </a:lnTo>
                    <a:lnTo>
                      <a:pt x="63" y="50"/>
                    </a:lnTo>
                    <a:lnTo>
                      <a:pt x="62" y="48"/>
                    </a:lnTo>
                    <a:lnTo>
                      <a:pt x="62" y="45"/>
                    </a:lnTo>
                    <a:lnTo>
                      <a:pt x="60" y="43"/>
                    </a:lnTo>
                    <a:lnTo>
                      <a:pt x="62" y="40"/>
                    </a:lnTo>
                    <a:lnTo>
                      <a:pt x="63" y="37"/>
                    </a:lnTo>
                    <a:lnTo>
                      <a:pt x="65" y="37"/>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23" name="Freeform 61"/>
              <p:cNvSpPr>
                <a:spLocks/>
              </p:cNvSpPr>
              <p:nvPr/>
            </p:nvSpPr>
            <p:spPr bwMode="auto">
              <a:xfrm>
                <a:off x="6478159" y="2644049"/>
                <a:ext cx="8562" cy="10376"/>
              </a:xfrm>
              <a:custGeom>
                <a:avLst/>
                <a:gdLst/>
                <a:ahLst/>
                <a:cxnLst>
                  <a:cxn ang="0">
                    <a:pos x="3" y="15"/>
                  </a:cxn>
                  <a:cxn ang="0">
                    <a:pos x="3" y="13"/>
                  </a:cxn>
                  <a:cxn ang="0">
                    <a:pos x="2" y="11"/>
                  </a:cxn>
                  <a:cxn ang="0">
                    <a:pos x="2" y="8"/>
                  </a:cxn>
                  <a:cxn ang="0">
                    <a:pos x="0" y="6"/>
                  </a:cxn>
                  <a:cxn ang="0">
                    <a:pos x="2" y="3"/>
                  </a:cxn>
                  <a:cxn ang="0">
                    <a:pos x="3" y="0"/>
                  </a:cxn>
                  <a:cxn ang="0">
                    <a:pos x="7" y="0"/>
                  </a:cxn>
                  <a:cxn ang="0">
                    <a:pos x="12" y="6"/>
                  </a:cxn>
                  <a:cxn ang="0">
                    <a:pos x="13" y="10"/>
                  </a:cxn>
                  <a:cxn ang="0">
                    <a:pos x="17" y="13"/>
                  </a:cxn>
                  <a:cxn ang="0">
                    <a:pos x="15" y="20"/>
                  </a:cxn>
                  <a:cxn ang="0">
                    <a:pos x="12" y="20"/>
                  </a:cxn>
                  <a:cxn ang="0">
                    <a:pos x="7" y="20"/>
                  </a:cxn>
                  <a:cxn ang="0">
                    <a:pos x="3" y="15"/>
                  </a:cxn>
                  <a:cxn ang="0">
                    <a:pos x="3" y="15"/>
                  </a:cxn>
                </a:cxnLst>
                <a:rect l="0" t="0" r="r" b="b"/>
                <a:pathLst>
                  <a:path w="17" h="20">
                    <a:moveTo>
                      <a:pt x="3" y="15"/>
                    </a:moveTo>
                    <a:lnTo>
                      <a:pt x="3" y="13"/>
                    </a:lnTo>
                    <a:lnTo>
                      <a:pt x="2" y="11"/>
                    </a:lnTo>
                    <a:lnTo>
                      <a:pt x="2" y="8"/>
                    </a:lnTo>
                    <a:lnTo>
                      <a:pt x="0" y="6"/>
                    </a:lnTo>
                    <a:lnTo>
                      <a:pt x="2" y="3"/>
                    </a:lnTo>
                    <a:lnTo>
                      <a:pt x="3" y="0"/>
                    </a:lnTo>
                    <a:lnTo>
                      <a:pt x="7" y="0"/>
                    </a:lnTo>
                    <a:lnTo>
                      <a:pt x="12" y="6"/>
                    </a:lnTo>
                    <a:lnTo>
                      <a:pt x="13" y="10"/>
                    </a:lnTo>
                    <a:lnTo>
                      <a:pt x="17" y="13"/>
                    </a:lnTo>
                    <a:lnTo>
                      <a:pt x="15" y="20"/>
                    </a:lnTo>
                    <a:lnTo>
                      <a:pt x="12" y="20"/>
                    </a:lnTo>
                    <a:lnTo>
                      <a:pt x="7" y="20"/>
                    </a:lnTo>
                    <a:lnTo>
                      <a:pt x="3" y="15"/>
                    </a:lnTo>
                    <a:lnTo>
                      <a:pt x="3" y="1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24" name="Freeform 62"/>
              <p:cNvSpPr>
                <a:spLocks/>
              </p:cNvSpPr>
              <p:nvPr/>
            </p:nvSpPr>
            <p:spPr bwMode="auto">
              <a:xfrm>
                <a:off x="6291935" y="2562079"/>
                <a:ext cx="52442" cy="60180"/>
              </a:xfrm>
              <a:custGeom>
                <a:avLst/>
                <a:gdLst/>
                <a:ahLst/>
                <a:cxnLst>
                  <a:cxn ang="0">
                    <a:pos x="41" y="114"/>
                  </a:cxn>
                  <a:cxn ang="0">
                    <a:pos x="50" y="106"/>
                  </a:cxn>
                  <a:cxn ang="0">
                    <a:pos x="58" y="104"/>
                  </a:cxn>
                  <a:cxn ang="0">
                    <a:pos x="76" y="100"/>
                  </a:cxn>
                  <a:cxn ang="0">
                    <a:pos x="81" y="98"/>
                  </a:cxn>
                  <a:cxn ang="0">
                    <a:pos x="86" y="93"/>
                  </a:cxn>
                  <a:cxn ang="0">
                    <a:pos x="93" y="83"/>
                  </a:cxn>
                  <a:cxn ang="0">
                    <a:pos x="96" y="66"/>
                  </a:cxn>
                  <a:cxn ang="0">
                    <a:pos x="96" y="58"/>
                  </a:cxn>
                  <a:cxn ang="0">
                    <a:pos x="91" y="46"/>
                  </a:cxn>
                  <a:cxn ang="0">
                    <a:pos x="91" y="41"/>
                  </a:cxn>
                  <a:cxn ang="0">
                    <a:pos x="76" y="30"/>
                  </a:cxn>
                  <a:cxn ang="0">
                    <a:pos x="68" y="38"/>
                  </a:cxn>
                  <a:cxn ang="0">
                    <a:pos x="68" y="18"/>
                  </a:cxn>
                  <a:cxn ang="0">
                    <a:pos x="75" y="11"/>
                  </a:cxn>
                  <a:cxn ang="0">
                    <a:pos x="81" y="6"/>
                  </a:cxn>
                  <a:cxn ang="0">
                    <a:pos x="75" y="3"/>
                  </a:cxn>
                  <a:cxn ang="0">
                    <a:pos x="66" y="13"/>
                  </a:cxn>
                  <a:cxn ang="0">
                    <a:pos x="66" y="5"/>
                  </a:cxn>
                  <a:cxn ang="0">
                    <a:pos x="61" y="6"/>
                  </a:cxn>
                  <a:cxn ang="0">
                    <a:pos x="53" y="10"/>
                  </a:cxn>
                  <a:cxn ang="0">
                    <a:pos x="53" y="15"/>
                  </a:cxn>
                  <a:cxn ang="0">
                    <a:pos x="50" y="18"/>
                  </a:cxn>
                  <a:cxn ang="0">
                    <a:pos x="51" y="23"/>
                  </a:cxn>
                  <a:cxn ang="0">
                    <a:pos x="56" y="23"/>
                  </a:cxn>
                  <a:cxn ang="0">
                    <a:pos x="46" y="33"/>
                  </a:cxn>
                  <a:cxn ang="0">
                    <a:pos x="33" y="35"/>
                  </a:cxn>
                  <a:cxn ang="0">
                    <a:pos x="22" y="31"/>
                  </a:cxn>
                  <a:cxn ang="0">
                    <a:pos x="17" y="33"/>
                  </a:cxn>
                  <a:cxn ang="0">
                    <a:pos x="20" y="41"/>
                  </a:cxn>
                  <a:cxn ang="0">
                    <a:pos x="12" y="40"/>
                  </a:cxn>
                  <a:cxn ang="0">
                    <a:pos x="25" y="46"/>
                  </a:cxn>
                  <a:cxn ang="0">
                    <a:pos x="20" y="51"/>
                  </a:cxn>
                  <a:cxn ang="0">
                    <a:pos x="12" y="56"/>
                  </a:cxn>
                  <a:cxn ang="0">
                    <a:pos x="17" y="60"/>
                  </a:cxn>
                  <a:cxn ang="0">
                    <a:pos x="36" y="65"/>
                  </a:cxn>
                  <a:cxn ang="0">
                    <a:pos x="25" y="73"/>
                  </a:cxn>
                  <a:cxn ang="0">
                    <a:pos x="13" y="83"/>
                  </a:cxn>
                  <a:cxn ang="0">
                    <a:pos x="25" y="83"/>
                  </a:cxn>
                  <a:cxn ang="0">
                    <a:pos x="35" y="81"/>
                  </a:cxn>
                  <a:cxn ang="0">
                    <a:pos x="22" y="85"/>
                  </a:cxn>
                  <a:cxn ang="0">
                    <a:pos x="15" y="91"/>
                  </a:cxn>
                  <a:cxn ang="0">
                    <a:pos x="13" y="95"/>
                  </a:cxn>
                  <a:cxn ang="0">
                    <a:pos x="7" y="91"/>
                  </a:cxn>
                  <a:cxn ang="0">
                    <a:pos x="17" y="96"/>
                  </a:cxn>
                  <a:cxn ang="0">
                    <a:pos x="3" y="106"/>
                  </a:cxn>
                  <a:cxn ang="0">
                    <a:pos x="18" y="104"/>
                  </a:cxn>
                  <a:cxn ang="0">
                    <a:pos x="13" y="113"/>
                  </a:cxn>
                  <a:cxn ang="0">
                    <a:pos x="13" y="114"/>
                  </a:cxn>
                  <a:cxn ang="0">
                    <a:pos x="22" y="114"/>
                  </a:cxn>
                </a:cxnLst>
                <a:rect l="0" t="0" r="r" b="b"/>
                <a:pathLst>
                  <a:path w="98" h="116">
                    <a:moveTo>
                      <a:pt x="25" y="116"/>
                    </a:moveTo>
                    <a:lnTo>
                      <a:pt x="33" y="116"/>
                    </a:lnTo>
                    <a:lnTo>
                      <a:pt x="41" y="114"/>
                    </a:lnTo>
                    <a:lnTo>
                      <a:pt x="46" y="109"/>
                    </a:lnTo>
                    <a:lnTo>
                      <a:pt x="45" y="106"/>
                    </a:lnTo>
                    <a:lnTo>
                      <a:pt x="50" y="106"/>
                    </a:lnTo>
                    <a:lnTo>
                      <a:pt x="48" y="109"/>
                    </a:lnTo>
                    <a:lnTo>
                      <a:pt x="53" y="109"/>
                    </a:lnTo>
                    <a:lnTo>
                      <a:pt x="58" y="104"/>
                    </a:lnTo>
                    <a:lnTo>
                      <a:pt x="61" y="104"/>
                    </a:lnTo>
                    <a:lnTo>
                      <a:pt x="61" y="101"/>
                    </a:lnTo>
                    <a:lnTo>
                      <a:pt x="76" y="100"/>
                    </a:lnTo>
                    <a:lnTo>
                      <a:pt x="76" y="96"/>
                    </a:lnTo>
                    <a:lnTo>
                      <a:pt x="78" y="100"/>
                    </a:lnTo>
                    <a:lnTo>
                      <a:pt x="81" y="98"/>
                    </a:lnTo>
                    <a:lnTo>
                      <a:pt x="85" y="98"/>
                    </a:lnTo>
                    <a:lnTo>
                      <a:pt x="91" y="98"/>
                    </a:lnTo>
                    <a:lnTo>
                      <a:pt x="86" y="93"/>
                    </a:lnTo>
                    <a:lnTo>
                      <a:pt x="90" y="91"/>
                    </a:lnTo>
                    <a:lnTo>
                      <a:pt x="95" y="88"/>
                    </a:lnTo>
                    <a:lnTo>
                      <a:pt x="93" y="83"/>
                    </a:lnTo>
                    <a:lnTo>
                      <a:pt x="96" y="80"/>
                    </a:lnTo>
                    <a:lnTo>
                      <a:pt x="98" y="75"/>
                    </a:lnTo>
                    <a:lnTo>
                      <a:pt x="96" y="66"/>
                    </a:lnTo>
                    <a:lnTo>
                      <a:pt x="93" y="65"/>
                    </a:lnTo>
                    <a:lnTo>
                      <a:pt x="96" y="61"/>
                    </a:lnTo>
                    <a:lnTo>
                      <a:pt x="96" y="58"/>
                    </a:lnTo>
                    <a:lnTo>
                      <a:pt x="95" y="53"/>
                    </a:lnTo>
                    <a:lnTo>
                      <a:pt x="95" y="48"/>
                    </a:lnTo>
                    <a:lnTo>
                      <a:pt x="91" y="46"/>
                    </a:lnTo>
                    <a:lnTo>
                      <a:pt x="93" y="43"/>
                    </a:lnTo>
                    <a:lnTo>
                      <a:pt x="96" y="45"/>
                    </a:lnTo>
                    <a:lnTo>
                      <a:pt x="91" y="41"/>
                    </a:lnTo>
                    <a:lnTo>
                      <a:pt x="86" y="40"/>
                    </a:lnTo>
                    <a:lnTo>
                      <a:pt x="83" y="33"/>
                    </a:lnTo>
                    <a:lnTo>
                      <a:pt x="76" y="30"/>
                    </a:lnTo>
                    <a:lnTo>
                      <a:pt x="73" y="31"/>
                    </a:lnTo>
                    <a:lnTo>
                      <a:pt x="71" y="36"/>
                    </a:lnTo>
                    <a:lnTo>
                      <a:pt x="68" y="38"/>
                    </a:lnTo>
                    <a:lnTo>
                      <a:pt x="58" y="30"/>
                    </a:lnTo>
                    <a:lnTo>
                      <a:pt x="63" y="20"/>
                    </a:lnTo>
                    <a:lnTo>
                      <a:pt x="68" y="18"/>
                    </a:lnTo>
                    <a:lnTo>
                      <a:pt x="70" y="15"/>
                    </a:lnTo>
                    <a:lnTo>
                      <a:pt x="73" y="13"/>
                    </a:lnTo>
                    <a:lnTo>
                      <a:pt x="75" y="11"/>
                    </a:lnTo>
                    <a:lnTo>
                      <a:pt x="73" y="11"/>
                    </a:lnTo>
                    <a:lnTo>
                      <a:pt x="78" y="8"/>
                    </a:lnTo>
                    <a:lnTo>
                      <a:pt x="81" y="6"/>
                    </a:lnTo>
                    <a:lnTo>
                      <a:pt x="76" y="3"/>
                    </a:lnTo>
                    <a:lnTo>
                      <a:pt x="73" y="0"/>
                    </a:lnTo>
                    <a:lnTo>
                      <a:pt x="75" y="3"/>
                    </a:lnTo>
                    <a:lnTo>
                      <a:pt x="70" y="3"/>
                    </a:lnTo>
                    <a:lnTo>
                      <a:pt x="71" y="8"/>
                    </a:lnTo>
                    <a:lnTo>
                      <a:pt x="66" y="13"/>
                    </a:lnTo>
                    <a:lnTo>
                      <a:pt x="68" y="10"/>
                    </a:lnTo>
                    <a:lnTo>
                      <a:pt x="70" y="8"/>
                    </a:lnTo>
                    <a:lnTo>
                      <a:pt x="66" y="5"/>
                    </a:lnTo>
                    <a:lnTo>
                      <a:pt x="65" y="5"/>
                    </a:lnTo>
                    <a:lnTo>
                      <a:pt x="66" y="6"/>
                    </a:lnTo>
                    <a:lnTo>
                      <a:pt x="61" y="6"/>
                    </a:lnTo>
                    <a:lnTo>
                      <a:pt x="60" y="5"/>
                    </a:lnTo>
                    <a:lnTo>
                      <a:pt x="53" y="6"/>
                    </a:lnTo>
                    <a:lnTo>
                      <a:pt x="53" y="10"/>
                    </a:lnTo>
                    <a:lnTo>
                      <a:pt x="51" y="10"/>
                    </a:lnTo>
                    <a:lnTo>
                      <a:pt x="50" y="13"/>
                    </a:lnTo>
                    <a:lnTo>
                      <a:pt x="53" y="15"/>
                    </a:lnTo>
                    <a:lnTo>
                      <a:pt x="51" y="16"/>
                    </a:lnTo>
                    <a:lnTo>
                      <a:pt x="48" y="16"/>
                    </a:lnTo>
                    <a:lnTo>
                      <a:pt x="50" y="18"/>
                    </a:lnTo>
                    <a:lnTo>
                      <a:pt x="45" y="20"/>
                    </a:lnTo>
                    <a:lnTo>
                      <a:pt x="45" y="23"/>
                    </a:lnTo>
                    <a:lnTo>
                      <a:pt x="51" y="23"/>
                    </a:lnTo>
                    <a:lnTo>
                      <a:pt x="50" y="25"/>
                    </a:lnTo>
                    <a:lnTo>
                      <a:pt x="55" y="23"/>
                    </a:lnTo>
                    <a:lnTo>
                      <a:pt x="56" y="23"/>
                    </a:lnTo>
                    <a:lnTo>
                      <a:pt x="51" y="28"/>
                    </a:lnTo>
                    <a:lnTo>
                      <a:pt x="45" y="30"/>
                    </a:lnTo>
                    <a:lnTo>
                      <a:pt x="46" y="33"/>
                    </a:lnTo>
                    <a:lnTo>
                      <a:pt x="40" y="33"/>
                    </a:lnTo>
                    <a:lnTo>
                      <a:pt x="36" y="31"/>
                    </a:lnTo>
                    <a:lnTo>
                      <a:pt x="33" y="35"/>
                    </a:lnTo>
                    <a:lnTo>
                      <a:pt x="32" y="31"/>
                    </a:lnTo>
                    <a:lnTo>
                      <a:pt x="22" y="30"/>
                    </a:lnTo>
                    <a:lnTo>
                      <a:pt x="22" y="31"/>
                    </a:lnTo>
                    <a:lnTo>
                      <a:pt x="15" y="30"/>
                    </a:lnTo>
                    <a:lnTo>
                      <a:pt x="13" y="36"/>
                    </a:lnTo>
                    <a:lnTo>
                      <a:pt x="17" y="33"/>
                    </a:lnTo>
                    <a:lnTo>
                      <a:pt x="18" y="36"/>
                    </a:lnTo>
                    <a:lnTo>
                      <a:pt x="18" y="38"/>
                    </a:lnTo>
                    <a:lnTo>
                      <a:pt x="20" y="41"/>
                    </a:lnTo>
                    <a:lnTo>
                      <a:pt x="18" y="41"/>
                    </a:lnTo>
                    <a:lnTo>
                      <a:pt x="17" y="40"/>
                    </a:lnTo>
                    <a:lnTo>
                      <a:pt x="12" y="40"/>
                    </a:lnTo>
                    <a:lnTo>
                      <a:pt x="18" y="45"/>
                    </a:lnTo>
                    <a:lnTo>
                      <a:pt x="23" y="43"/>
                    </a:lnTo>
                    <a:lnTo>
                      <a:pt x="25" y="46"/>
                    </a:lnTo>
                    <a:lnTo>
                      <a:pt x="18" y="48"/>
                    </a:lnTo>
                    <a:lnTo>
                      <a:pt x="18" y="50"/>
                    </a:lnTo>
                    <a:lnTo>
                      <a:pt x="20" y="51"/>
                    </a:lnTo>
                    <a:lnTo>
                      <a:pt x="13" y="51"/>
                    </a:lnTo>
                    <a:lnTo>
                      <a:pt x="13" y="56"/>
                    </a:lnTo>
                    <a:lnTo>
                      <a:pt x="12" y="56"/>
                    </a:lnTo>
                    <a:lnTo>
                      <a:pt x="15" y="58"/>
                    </a:lnTo>
                    <a:lnTo>
                      <a:pt x="18" y="58"/>
                    </a:lnTo>
                    <a:lnTo>
                      <a:pt x="17" y="60"/>
                    </a:lnTo>
                    <a:lnTo>
                      <a:pt x="22" y="58"/>
                    </a:lnTo>
                    <a:lnTo>
                      <a:pt x="23" y="65"/>
                    </a:lnTo>
                    <a:lnTo>
                      <a:pt x="36" y="65"/>
                    </a:lnTo>
                    <a:lnTo>
                      <a:pt x="32" y="68"/>
                    </a:lnTo>
                    <a:lnTo>
                      <a:pt x="30" y="66"/>
                    </a:lnTo>
                    <a:lnTo>
                      <a:pt x="25" y="73"/>
                    </a:lnTo>
                    <a:lnTo>
                      <a:pt x="27" y="73"/>
                    </a:lnTo>
                    <a:lnTo>
                      <a:pt x="23" y="78"/>
                    </a:lnTo>
                    <a:lnTo>
                      <a:pt x="13" y="83"/>
                    </a:lnTo>
                    <a:lnTo>
                      <a:pt x="18" y="83"/>
                    </a:lnTo>
                    <a:lnTo>
                      <a:pt x="22" y="81"/>
                    </a:lnTo>
                    <a:lnTo>
                      <a:pt x="25" y="83"/>
                    </a:lnTo>
                    <a:lnTo>
                      <a:pt x="30" y="83"/>
                    </a:lnTo>
                    <a:lnTo>
                      <a:pt x="35" y="80"/>
                    </a:lnTo>
                    <a:lnTo>
                      <a:pt x="35" y="81"/>
                    </a:lnTo>
                    <a:lnTo>
                      <a:pt x="40" y="81"/>
                    </a:lnTo>
                    <a:lnTo>
                      <a:pt x="28" y="83"/>
                    </a:lnTo>
                    <a:lnTo>
                      <a:pt x="22" y="85"/>
                    </a:lnTo>
                    <a:lnTo>
                      <a:pt x="18" y="86"/>
                    </a:lnTo>
                    <a:lnTo>
                      <a:pt x="13" y="88"/>
                    </a:lnTo>
                    <a:lnTo>
                      <a:pt x="15" y="91"/>
                    </a:lnTo>
                    <a:lnTo>
                      <a:pt x="15" y="93"/>
                    </a:lnTo>
                    <a:lnTo>
                      <a:pt x="17" y="93"/>
                    </a:lnTo>
                    <a:lnTo>
                      <a:pt x="13" y="95"/>
                    </a:lnTo>
                    <a:lnTo>
                      <a:pt x="10" y="91"/>
                    </a:lnTo>
                    <a:lnTo>
                      <a:pt x="8" y="93"/>
                    </a:lnTo>
                    <a:lnTo>
                      <a:pt x="7" y="91"/>
                    </a:lnTo>
                    <a:lnTo>
                      <a:pt x="0" y="95"/>
                    </a:lnTo>
                    <a:lnTo>
                      <a:pt x="2" y="96"/>
                    </a:lnTo>
                    <a:lnTo>
                      <a:pt x="17" y="96"/>
                    </a:lnTo>
                    <a:lnTo>
                      <a:pt x="12" y="100"/>
                    </a:lnTo>
                    <a:lnTo>
                      <a:pt x="5" y="101"/>
                    </a:lnTo>
                    <a:lnTo>
                      <a:pt x="3" y="106"/>
                    </a:lnTo>
                    <a:lnTo>
                      <a:pt x="7" y="106"/>
                    </a:lnTo>
                    <a:lnTo>
                      <a:pt x="8" y="108"/>
                    </a:lnTo>
                    <a:lnTo>
                      <a:pt x="18" y="104"/>
                    </a:lnTo>
                    <a:lnTo>
                      <a:pt x="10" y="109"/>
                    </a:lnTo>
                    <a:lnTo>
                      <a:pt x="7" y="113"/>
                    </a:lnTo>
                    <a:lnTo>
                      <a:pt x="13" y="113"/>
                    </a:lnTo>
                    <a:lnTo>
                      <a:pt x="22" y="108"/>
                    </a:lnTo>
                    <a:lnTo>
                      <a:pt x="20" y="111"/>
                    </a:lnTo>
                    <a:lnTo>
                      <a:pt x="13" y="114"/>
                    </a:lnTo>
                    <a:lnTo>
                      <a:pt x="18" y="114"/>
                    </a:lnTo>
                    <a:lnTo>
                      <a:pt x="17" y="116"/>
                    </a:lnTo>
                    <a:lnTo>
                      <a:pt x="22" y="114"/>
                    </a:lnTo>
                    <a:lnTo>
                      <a:pt x="25" y="116"/>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25" name="Freeform 63"/>
              <p:cNvSpPr>
                <a:spLocks noEditPoints="1"/>
              </p:cNvSpPr>
              <p:nvPr/>
            </p:nvSpPr>
            <p:spPr bwMode="auto">
              <a:xfrm>
                <a:off x="6324043" y="2468697"/>
                <a:ext cx="111306" cy="180540"/>
              </a:xfrm>
              <a:custGeom>
                <a:avLst/>
                <a:gdLst/>
                <a:ahLst/>
                <a:cxnLst>
                  <a:cxn ang="0">
                    <a:pos x="10" y="198"/>
                  </a:cxn>
                  <a:cxn ang="0">
                    <a:pos x="48" y="201"/>
                  </a:cxn>
                  <a:cxn ang="0">
                    <a:pos x="45" y="220"/>
                  </a:cxn>
                  <a:cxn ang="0">
                    <a:pos x="148" y="5"/>
                  </a:cxn>
                  <a:cxn ang="0">
                    <a:pos x="138" y="15"/>
                  </a:cxn>
                  <a:cxn ang="0">
                    <a:pos x="150" y="324"/>
                  </a:cxn>
                  <a:cxn ang="0">
                    <a:pos x="60" y="167"/>
                  </a:cxn>
                  <a:cxn ang="0">
                    <a:pos x="25" y="150"/>
                  </a:cxn>
                  <a:cxn ang="0">
                    <a:pos x="35" y="130"/>
                  </a:cxn>
                  <a:cxn ang="0">
                    <a:pos x="93" y="67"/>
                  </a:cxn>
                  <a:cxn ang="0">
                    <a:pos x="93" y="67"/>
                  </a:cxn>
                  <a:cxn ang="0">
                    <a:pos x="27" y="93"/>
                  </a:cxn>
                  <a:cxn ang="0">
                    <a:pos x="23" y="100"/>
                  </a:cxn>
                  <a:cxn ang="0">
                    <a:pos x="18" y="115"/>
                  </a:cxn>
                  <a:cxn ang="0">
                    <a:pos x="20" y="118"/>
                  </a:cxn>
                  <a:cxn ang="0">
                    <a:pos x="17" y="120"/>
                  </a:cxn>
                  <a:cxn ang="0">
                    <a:pos x="33" y="120"/>
                  </a:cxn>
                  <a:cxn ang="0">
                    <a:pos x="47" y="125"/>
                  </a:cxn>
                  <a:cxn ang="0">
                    <a:pos x="48" y="147"/>
                  </a:cxn>
                  <a:cxn ang="0">
                    <a:pos x="50" y="158"/>
                  </a:cxn>
                  <a:cxn ang="0">
                    <a:pos x="37" y="175"/>
                  </a:cxn>
                  <a:cxn ang="0">
                    <a:pos x="78" y="246"/>
                  </a:cxn>
                  <a:cxn ang="0">
                    <a:pos x="70" y="223"/>
                  </a:cxn>
                  <a:cxn ang="0">
                    <a:pos x="73" y="338"/>
                  </a:cxn>
                  <a:cxn ang="0">
                    <a:pos x="95" y="331"/>
                  </a:cxn>
                  <a:cxn ang="0">
                    <a:pos x="136" y="323"/>
                  </a:cxn>
                  <a:cxn ang="0">
                    <a:pos x="178" y="321"/>
                  </a:cxn>
                  <a:cxn ang="0">
                    <a:pos x="204" y="303"/>
                  </a:cxn>
                  <a:cxn ang="0">
                    <a:pos x="181" y="299"/>
                  </a:cxn>
                  <a:cxn ang="0">
                    <a:pos x="198" y="286"/>
                  </a:cxn>
                  <a:cxn ang="0">
                    <a:pos x="206" y="260"/>
                  </a:cxn>
                  <a:cxn ang="0">
                    <a:pos x="168" y="238"/>
                  </a:cxn>
                  <a:cxn ang="0">
                    <a:pos x="166" y="233"/>
                  </a:cxn>
                  <a:cxn ang="0">
                    <a:pos x="150" y="206"/>
                  </a:cxn>
                  <a:cxn ang="0">
                    <a:pos x="113" y="163"/>
                  </a:cxn>
                  <a:cxn ang="0">
                    <a:pos x="101" y="157"/>
                  </a:cxn>
                  <a:cxn ang="0">
                    <a:pos x="111" y="143"/>
                  </a:cxn>
                  <a:cxn ang="0">
                    <a:pos x="118" y="112"/>
                  </a:cxn>
                  <a:cxn ang="0">
                    <a:pos x="80" y="117"/>
                  </a:cxn>
                  <a:cxn ang="0">
                    <a:pos x="100" y="88"/>
                  </a:cxn>
                  <a:cxn ang="0">
                    <a:pos x="73" y="87"/>
                  </a:cxn>
                  <a:cxn ang="0">
                    <a:pos x="57" y="93"/>
                  </a:cxn>
                  <a:cxn ang="0">
                    <a:pos x="52" y="108"/>
                  </a:cxn>
                  <a:cxn ang="0">
                    <a:pos x="53" y="120"/>
                  </a:cxn>
                  <a:cxn ang="0">
                    <a:pos x="50" y="128"/>
                  </a:cxn>
                  <a:cxn ang="0">
                    <a:pos x="40" y="142"/>
                  </a:cxn>
                  <a:cxn ang="0">
                    <a:pos x="57" y="143"/>
                  </a:cxn>
                  <a:cxn ang="0">
                    <a:pos x="48" y="180"/>
                  </a:cxn>
                  <a:cxn ang="0">
                    <a:pos x="57" y="162"/>
                  </a:cxn>
                  <a:cxn ang="0">
                    <a:pos x="67" y="163"/>
                  </a:cxn>
                  <a:cxn ang="0">
                    <a:pos x="63" y="198"/>
                  </a:cxn>
                  <a:cxn ang="0">
                    <a:pos x="103" y="195"/>
                  </a:cxn>
                  <a:cxn ang="0">
                    <a:pos x="105" y="233"/>
                  </a:cxn>
                  <a:cxn ang="0">
                    <a:pos x="101" y="248"/>
                  </a:cxn>
                  <a:cxn ang="0">
                    <a:pos x="81" y="258"/>
                  </a:cxn>
                  <a:cxn ang="0">
                    <a:pos x="60" y="286"/>
                  </a:cxn>
                  <a:cxn ang="0">
                    <a:pos x="77" y="294"/>
                  </a:cxn>
                  <a:cxn ang="0">
                    <a:pos x="108" y="299"/>
                  </a:cxn>
                  <a:cxn ang="0">
                    <a:pos x="80" y="311"/>
                  </a:cxn>
                  <a:cxn ang="0">
                    <a:pos x="52" y="341"/>
                  </a:cxn>
                </a:cxnLst>
                <a:rect l="0" t="0" r="r" b="b"/>
                <a:pathLst>
                  <a:path w="209" h="348">
                    <a:moveTo>
                      <a:pt x="38" y="225"/>
                    </a:moveTo>
                    <a:lnTo>
                      <a:pt x="33" y="221"/>
                    </a:lnTo>
                    <a:lnTo>
                      <a:pt x="28" y="220"/>
                    </a:lnTo>
                    <a:lnTo>
                      <a:pt x="25" y="213"/>
                    </a:lnTo>
                    <a:lnTo>
                      <a:pt x="18" y="210"/>
                    </a:lnTo>
                    <a:lnTo>
                      <a:pt x="15" y="211"/>
                    </a:lnTo>
                    <a:lnTo>
                      <a:pt x="13" y="216"/>
                    </a:lnTo>
                    <a:lnTo>
                      <a:pt x="10" y="218"/>
                    </a:lnTo>
                    <a:lnTo>
                      <a:pt x="0" y="210"/>
                    </a:lnTo>
                    <a:lnTo>
                      <a:pt x="5" y="200"/>
                    </a:lnTo>
                    <a:lnTo>
                      <a:pt x="10" y="198"/>
                    </a:lnTo>
                    <a:lnTo>
                      <a:pt x="12" y="195"/>
                    </a:lnTo>
                    <a:lnTo>
                      <a:pt x="15" y="193"/>
                    </a:lnTo>
                    <a:lnTo>
                      <a:pt x="17" y="191"/>
                    </a:lnTo>
                    <a:lnTo>
                      <a:pt x="22" y="190"/>
                    </a:lnTo>
                    <a:lnTo>
                      <a:pt x="23" y="188"/>
                    </a:lnTo>
                    <a:lnTo>
                      <a:pt x="25" y="188"/>
                    </a:lnTo>
                    <a:lnTo>
                      <a:pt x="30" y="186"/>
                    </a:lnTo>
                    <a:lnTo>
                      <a:pt x="38" y="186"/>
                    </a:lnTo>
                    <a:lnTo>
                      <a:pt x="42" y="188"/>
                    </a:lnTo>
                    <a:lnTo>
                      <a:pt x="42" y="191"/>
                    </a:lnTo>
                    <a:lnTo>
                      <a:pt x="48" y="201"/>
                    </a:lnTo>
                    <a:lnTo>
                      <a:pt x="45" y="203"/>
                    </a:lnTo>
                    <a:lnTo>
                      <a:pt x="52" y="205"/>
                    </a:lnTo>
                    <a:lnTo>
                      <a:pt x="53" y="213"/>
                    </a:lnTo>
                    <a:lnTo>
                      <a:pt x="50" y="206"/>
                    </a:lnTo>
                    <a:lnTo>
                      <a:pt x="48" y="206"/>
                    </a:lnTo>
                    <a:lnTo>
                      <a:pt x="48" y="210"/>
                    </a:lnTo>
                    <a:lnTo>
                      <a:pt x="48" y="213"/>
                    </a:lnTo>
                    <a:lnTo>
                      <a:pt x="52" y="213"/>
                    </a:lnTo>
                    <a:lnTo>
                      <a:pt x="50" y="216"/>
                    </a:lnTo>
                    <a:lnTo>
                      <a:pt x="45" y="216"/>
                    </a:lnTo>
                    <a:lnTo>
                      <a:pt x="45" y="220"/>
                    </a:lnTo>
                    <a:lnTo>
                      <a:pt x="40" y="221"/>
                    </a:lnTo>
                    <a:lnTo>
                      <a:pt x="38" y="221"/>
                    </a:lnTo>
                    <a:lnTo>
                      <a:pt x="38" y="225"/>
                    </a:lnTo>
                    <a:lnTo>
                      <a:pt x="38" y="225"/>
                    </a:lnTo>
                    <a:lnTo>
                      <a:pt x="38" y="225"/>
                    </a:lnTo>
                    <a:close/>
                    <a:moveTo>
                      <a:pt x="140" y="32"/>
                    </a:moveTo>
                    <a:lnTo>
                      <a:pt x="141" y="29"/>
                    </a:lnTo>
                    <a:lnTo>
                      <a:pt x="143" y="30"/>
                    </a:lnTo>
                    <a:lnTo>
                      <a:pt x="140" y="32"/>
                    </a:lnTo>
                    <a:lnTo>
                      <a:pt x="140" y="32"/>
                    </a:lnTo>
                    <a:close/>
                    <a:moveTo>
                      <a:pt x="148" y="5"/>
                    </a:moveTo>
                    <a:lnTo>
                      <a:pt x="148" y="4"/>
                    </a:lnTo>
                    <a:lnTo>
                      <a:pt x="150" y="0"/>
                    </a:lnTo>
                    <a:lnTo>
                      <a:pt x="148" y="5"/>
                    </a:lnTo>
                    <a:lnTo>
                      <a:pt x="148" y="5"/>
                    </a:lnTo>
                    <a:close/>
                    <a:moveTo>
                      <a:pt x="138" y="15"/>
                    </a:moveTo>
                    <a:lnTo>
                      <a:pt x="140" y="10"/>
                    </a:lnTo>
                    <a:lnTo>
                      <a:pt x="136" y="12"/>
                    </a:lnTo>
                    <a:lnTo>
                      <a:pt x="135" y="14"/>
                    </a:lnTo>
                    <a:lnTo>
                      <a:pt x="135" y="14"/>
                    </a:lnTo>
                    <a:lnTo>
                      <a:pt x="138" y="15"/>
                    </a:lnTo>
                    <a:lnTo>
                      <a:pt x="138" y="15"/>
                    </a:lnTo>
                    <a:close/>
                    <a:moveTo>
                      <a:pt x="188" y="301"/>
                    </a:moveTo>
                    <a:lnTo>
                      <a:pt x="191" y="303"/>
                    </a:lnTo>
                    <a:lnTo>
                      <a:pt x="194" y="301"/>
                    </a:lnTo>
                    <a:lnTo>
                      <a:pt x="193" y="299"/>
                    </a:lnTo>
                    <a:lnTo>
                      <a:pt x="189" y="299"/>
                    </a:lnTo>
                    <a:lnTo>
                      <a:pt x="188" y="301"/>
                    </a:lnTo>
                    <a:lnTo>
                      <a:pt x="188" y="301"/>
                    </a:lnTo>
                    <a:close/>
                    <a:moveTo>
                      <a:pt x="138" y="326"/>
                    </a:moveTo>
                    <a:lnTo>
                      <a:pt x="145" y="323"/>
                    </a:lnTo>
                    <a:lnTo>
                      <a:pt x="148" y="324"/>
                    </a:lnTo>
                    <a:lnTo>
                      <a:pt x="150" y="324"/>
                    </a:lnTo>
                    <a:lnTo>
                      <a:pt x="148" y="326"/>
                    </a:lnTo>
                    <a:lnTo>
                      <a:pt x="148" y="328"/>
                    </a:lnTo>
                    <a:lnTo>
                      <a:pt x="145" y="329"/>
                    </a:lnTo>
                    <a:lnTo>
                      <a:pt x="141" y="326"/>
                    </a:lnTo>
                    <a:lnTo>
                      <a:pt x="138" y="326"/>
                    </a:lnTo>
                    <a:lnTo>
                      <a:pt x="138" y="326"/>
                    </a:lnTo>
                    <a:close/>
                    <a:moveTo>
                      <a:pt x="60" y="167"/>
                    </a:moveTo>
                    <a:lnTo>
                      <a:pt x="60" y="170"/>
                    </a:lnTo>
                    <a:lnTo>
                      <a:pt x="63" y="172"/>
                    </a:lnTo>
                    <a:lnTo>
                      <a:pt x="62" y="168"/>
                    </a:lnTo>
                    <a:lnTo>
                      <a:pt x="60" y="167"/>
                    </a:lnTo>
                    <a:lnTo>
                      <a:pt x="60" y="167"/>
                    </a:lnTo>
                    <a:close/>
                    <a:moveTo>
                      <a:pt x="38" y="163"/>
                    </a:moveTo>
                    <a:lnTo>
                      <a:pt x="40" y="158"/>
                    </a:lnTo>
                    <a:lnTo>
                      <a:pt x="40" y="162"/>
                    </a:lnTo>
                    <a:lnTo>
                      <a:pt x="38" y="163"/>
                    </a:lnTo>
                    <a:lnTo>
                      <a:pt x="38" y="163"/>
                    </a:lnTo>
                    <a:close/>
                    <a:moveTo>
                      <a:pt x="25" y="150"/>
                    </a:moveTo>
                    <a:lnTo>
                      <a:pt x="25" y="147"/>
                    </a:lnTo>
                    <a:lnTo>
                      <a:pt x="28" y="147"/>
                    </a:lnTo>
                    <a:lnTo>
                      <a:pt x="25" y="150"/>
                    </a:lnTo>
                    <a:lnTo>
                      <a:pt x="25" y="150"/>
                    </a:lnTo>
                    <a:close/>
                    <a:moveTo>
                      <a:pt x="30" y="145"/>
                    </a:moveTo>
                    <a:lnTo>
                      <a:pt x="35" y="140"/>
                    </a:lnTo>
                    <a:lnTo>
                      <a:pt x="33" y="143"/>
                    </a:lnTo>
                    <a:lnTo>
                      <a:pt x="30" y="145"/>
                    </a:lnTo>
                    <a:lnTo>
                      <a:pt x="30" y="145"/>
                    </a:lnTo>
                    <a:close/>
                    <a:moveTo>
                      <a:pt x="40" y="137"/>
                    </a:moveTo>
                    <a:lnTo>
                      <a:pt x="42" y="135"/>
                    </a:lnTo>
                    <a:lnTo>
                      <a:pt x="40" y="135"/>
                    </a:lnTo>
                    <a:lnTo>
                      <a:pt x="40" y="137"/>
                    </a:lnTo>
                    <a:lnTo>
                      <a:pt x="40" y="137"/>
                    </a:lnTo>
                    <a:close/>
                    <a:moveTo>
                      <a:pt x="35" y="130"/>
                    </a:moveTo>
                    <a:lnTo>
                      <a:pt x="37" y="133"/>
                    </a:lnTo>
                    <a:lnTo>
                      <a:pt x="38" y="133"/>
                    </a:lnTo>
                    <a:lnTo>
                      <a:pt x="38" y="130"/>
                    </a:lnTo>
                    <a:lnTo>
                      <a:pt x="35" y="130"/>
                    </a:lnTo>
                    <a:lnTo>
                      <a:pt x="35" y="130"/>
                    </a:lnTo>
                    <a:close/>
                    <a:moveTo>
                      <a:pt x="98" y="65"/>
                    </a:moveTo>
                    <a:lnTo>
                      <a:pt x="100" y="67"/>
                    </a:lnTo>
                    <a:lnTo>
                      <a:pt x="100" y="65"/>
                    </a:lnTo>
                    <a:lnTo>
                      <a:pt x="98" y="65"/>
                    </a:lnTo>
                    <a:lnTo>
                      <a:pt x="98" y="65"/>
                    </a:lnTo>
                    <a:close/>
                    <a:moveTo>
                      <a:pt x="93" y="67"/>
                    </a:moveTo>
                    <a:lnTo>
                      <a:pt x="96" y="67"/>
                    </a:lnTo>
                    <a:lnTo>
                      <a:pt x="100" y="70"/>
                    </a:lnTo>
                    <a:lnTo>
                      <a:pt x="98" y="72"/>
                    </a:lnTo>
                    <a:lnTo>
                      <a:pt x="103" y="70"/>
                    </a:lnTo>
                    <a:lnTo>
                      <a:pt x="103" y="74"/>
                    </a:lnTo>
                    <a:lnTo>
                      <a:pt x="101" y="74"/>
                    </a:lnTo>
                    <a:lnTo>
                      <a:pt x="96" y="74"/>
                    </a:lnTo>
                    <a:lnTo>
                      <a:pt x="96" y="70"/>
                    </a:lnTo>
                    <a:lnTo>
                      <a:pt x="95" y="74"/>
                    </a:lnTo>
                    <a:lnTo>
                      <a:pt x="93" y="72"/>
                    </a:lnTo>
                    <a:lnTo>
                      <a:pt x="93" y="67"/>
                    </a:lnTo>
                    <a:lnTo>
                      <a:pt x="93" y="67"/>
                    </a:lnTo>
                    <a:close/>
                    <a:moveTo>
                      <a:pt x="93" y="75"/>
                    </a:moveTo>
                    <a:lnTo>
                      <a:pt x="96" y="79"/>
                    </a:lnTo>
                    <a:lnTo>
                      <a:pt x="96" y="77"/>
                    </a:lnTo>
                    <a:lnTo>
                      <a:pt x="95" y="74"/>
                    </a:lnTo>
                    <a:lnTo>
                      <a:pt x="93" y="75"/>
                    </a:lnTo>
                    <a:lnTo>
                      <a:pt x="93" y="75"/>
                    </a:lnTo>
                    <a:close/>
                    <a:moveTo>
                      <a:pt x="23" y="100"/>
                    </a:moveTo>
                    <a:lnTo>
                      <a:pt x="27" y="100"/>
                    </a:lnTo>
                    <a:lnTo>
                      <a:pt x="23" y="97"/>
                    </a:lnTo>
                    <a:lnTo>
                      <a:pt x="27" y="93"/>
                    </a:lnTo>
                    <a:lnTo>
                      <a:pt x="32" y="95"/>
                    </a:lnTo>
                    <a:lnTo>
                      <a:pt x="30" y="93"/>
                    </a:lnTo>
                    <a:lnTo>
                      <a:pt x="40" y="85"/>
                    </a:lnTo>
                    <a:lnTo>
                      <a:pt x="42" y="92"/>
                    </a:lnTo>
                    <a:lnTo>
                      <a:pt x="37" y="95"/>
                    </a:lnTo>
                    <a:lnTo>
                      <a:pt x="37" y="98"/>
                    </a:lnTo>
                    <a:lnTo>
                      <a:pt x="37" y="98"/>
                    </a:lnTo>
                    <a:lnTo>
                      <a:pt x="35" y="103"/>
                    </a:lnTo>
                    <a:lnTo>
                      <a:pt x="30" y="102"/>
                    </a:lnTo>
                    <a:lnTo>
                      <a:pt x="27" y="102"/>
                    </a:lnTo>
                    <a:lnTo>
                      <a:pt x="23" y="100"/>
                    </a:lnTo>
                    <a:lnTo>
                      <a:pt x="23" y="100"/>
                    </a:lnTo>
                    <a:close/>
                    <a:moveTo>
                      <a:pt x="23" y="107"/>
                    </a:moveTo>
                    <a:lnTo>
                      <a:pt x="27" y="108"/>
                    </a:lnTo>
                    <a:lnTo>
                      <a:pt x="32" y="105"/>
                    </a:lnTo>
                    <a:lnTo>
                      <a:pt x="28" y="103"/>
                    </a:lnTo>
                    <a:lnTo>
                      <a:pt x="27" y="105"/>
                    </a:lnTo>
                    <a:lnTo>
                      <a:pt x="25" y="107"/>
                    </a:lnTo>
                    <a:lnTo>
                      <a:pt x="23" y="107"/>
                    </a:lnTo>
                    <a:lnTo>
                      <a:pt x="23" y="107"/>
                    </a:lnTo>
                    <a:close/>
                    <a:moveTo>
                      <a:pt x="22" y="113"/>
                    </a:moveTo>
                    <a:lnTo>
                      <a:pt x="18" y="115"/>
                    </a:lnTo>
                    <a:lnTo>
                      <a:pt x="15" y="112"/>
                    </a:lnTo>
                    <a:lnTo>
                      <a:pt x="17" y="112"/>
                    </a:lnTo>
                    <a:lnTo>
                      <a:pt x="23" y="112"/>
                    </a:lnTo>
                    <a:lnTo>
                      <a:pt x="22" y="113"/>
                    </a:lnTo>
                    <a:lnTo>
                      <a:pt x="22" y="113"/>
                    </a:lnTo>
                    <a:close/>
                    <a:moveTo>
                      <a:pt x="20" y="118"/>
                    </a:moveTo>
                    <a:lnTo>
                      <a:pt x="17" y="118"/>
                    </a:lnTo>
                    <a:lnTo>
                      <a:pt x="17" y="117"/>
                    </a:lnTo>
                    <a:lnTo>
                      <a:pt x="22" y="117"/>
                    </a:lnTo>
                    <a:lnTo>
                      <a:pt x="20" y="118"/>
                    </a:lnTo>
                    <a:lnTo>
                      <a:pt x="20" y="118"/>
                    </a:lnTo>
                    <a:close/>
                    <a:moveTo>
                      <a:pt x="15" y="130"/>
                    </a:moveTo>
                    <a:lnTo>
                      <a:pt x="17" y="132"/>
                    </a:lnTo>
                    <a:lnTo>
                      <a:pt x="13" y="133"/>
                    </a:lnTo>
                    <a:lnTo>
                      <a:pt x="13" y="132"/>
                    </a:lnTo>
                    <a:lnTo>
                      <a:pt x="15" y="130"/>
                    </a:lnTo>
                    <a:lnTo>
                      <a:pt x="15" y="130"/>
                    </a:lnTo>
                    <a:close/>
                    <a:moveTo>
                      <a:pt x="20" y="128"/>
                    </a:moveTo>
                    <a:lnTo>
                      <a:pt x="18" y="125"/>
                    </a:lnTo>
                    <a:lnTo>
                      <a:pt x="20" y="122"/>
                    </a:lnTo>
                    <a:lnTo>
                      <a:pt x="20" y="120"/>
                    </a:lnTo>
                    <a:lnTo>
                      <a:pt x="17" y="120"/>
                    </a:lnTo>
                    <a:lnTo>
                      <a:pt x="17" y="122"/>
                    </a:lnTo>
                    <a:lnTo>
                      <a:pt x="17" y="125"/>
                    </a:lnTo>
                    <a:lnTo>
                      <a:pt x="17" y="128"/>
                    </a:lnTo>
                    <a:lnTo>
                      <a:pt x="20" y="128"/>
                    </a:lnTo>
                    <a:lnTo>
                      <a:pt x="20" y="128"/>
                    </a:lnTo>
                    <a:close/>
                    <a:moveTo>
                      <a:pt x="43" y="130"/>
                    </a:moveTo>
                    <a:lnTo>
                      <a:pt x="43" y="127"/>
                    </a:lnTo>
                    <a:lnTo>
                      <a:pt x="38" y="127"/>
                    </a:lnTo>
                    <a:lnTo>
                      <a:pt x="35" y="122"/>
                    </a:lnTo>
                    <a:lnTo>
                      <a:pt x="35" y="120"/>
                    </a:lnTo>
                    <a:lnTo>
                      <a:pt x="33" y="120"/>
                    </a:lnTo>
                    <a:lnTo>
                      <a:pt x="33" y="122"/>
                    </a:lnTo>
                    <a:lnTo>
                      <a:pt x="28" y="118"/>
                    </a:lnTo>
                    <a:lnTo>
                      <a:pt x="30" y="117"/>
                    </a:lnTo>
                    <a:lnTo>
                      <a:pt x="32" y="117"/>
                    </a:lnTo>
                    <a:lnTo>
                      <a:pt x="32" y="113"/>
                    </a:lnTo>
                    <a:lnTo>
                      <a:pt x="37" y="117"/>
                    </a:lnTo>
                    <a:lnTo>
                      <a:pt x="37" y="112"/>
                    </a:lnTo>
                    <a:lnTo>
                      <a:pt x="38" y="110"/>
                    </a:lnTo>
                    <a:lnTo>
                      <a:pt x="42" y="115"/>
                    </a:lnTo>
                    <a:lnTo>
                      <a:pt x="42" y="122"/>
                    </a:lnTo>
                    <a:lnTo>
                      <a:pt x="47" y="125"/>
                    </a:lnTo>
                    <a:lnTo>
                      <a:pt x="48" y="123"/>
                    </a:lnTo>
                    <a:lnTo>
                      <a:pt x="50" y="125"/>
                    </a:lnTo>
                    <a:lnTo>
                      <a:pt x="47" y="127"/>
                    </a:lnTo>
                    <a:lnTo>
                      <a:pt x="45" y="130"/>
                    </a:lnTo>
                    <a:lnTo>
                      <a:pt x="43" y="130"/>
                    </a:lnTo>
                    <a:lnTo>
                      <a:pt x="43" y="130"/>
                    </a:lnTo>
                    <a:close/>
                    <a:moveTo>
                      <a:pt x="37" y="155"/>
                    </a:moveTo>
                    <a:lnTo>
                      <a:pt x="45" y="152"/>
                    </a:lnTo>
                    <a:lnTo>
                      <a:pt x="45" y="153"/>
                    </a:lnTo>
                    <a:lnTo>
                      <a:pt x="50" y="152"/>
                    </a:lnTo>
                    <a:lnTo>
                      <a:pt x="48" y="147"/>
                    </a:lnTo>
                    <a:lnTo>
                      <a:pt x="45" y="147"/>
                    </a:lnTo>
                    <a:lnTo>
                      <a:pt x="42" y="143"/>
                    </a:lnTo>
                    <a:lnTo>
                      <a:pt x="37" y="145"/>
                    </a:lnTo>
                    <a:lnTo>
                      <a:pt x="43" y="148"/>
                    </a:lnTo>
                    <a:lnTo>
                      <a:pt x="40" y="150"/>
                    </a:lnTo>
                    <a:lnTo>
                      <a:pt x="40" y="152"/>
                    </a:lnTo>
                    <a:lnTo>
                      <a:pt x="37" y="155"/>
                    </a:lnTo>
                    <a:lnTo>
                      <a:pt x="37" y="155"/>
                    </a:lnTo>
                    <a:close/>
                    <a:moveTo>
                      <a:pt x="43" y="170"/>
                    </a:moveTo>
                    <a:lnTo>
                      <a:pt x="42" y="165"/>
                    </a:lnTo>
                    <a:lnTo>
                      <a:pt x="50" y="158"/>
                    </a:lnTo>
                    <a:lnTo>
                      <a:pt x="47" y="167"/>
                    </a:lnTo>
                    <a:lnTo>
                      <a:pt x="43" y="170"/>
                    </a:lnTo>
                    <a:lnTo>
                      <a:pt x="43" y="170"/>
                    </a:lnTo>
                    <a:close/>
                    <a:moveTo>
                      <a:pt x="37" y="175"/>
                    </a:moveTo>
                    <a:lnTo>
                      <a:pt x="42" y="172"/>
                    </a:lnTo>
                    <a:lnTo>
                      <a:pt x="40" y="165"/>
                    </a:lnTo>
                    <a:lnTo>
                      <a:pt x="33" y="168"/>
                    </a:lnTo>
                    <a:lnTo>
                      <a:pt x="33" y="173"/>
                    </a:lnTo>
                    <a:lnTo>
                      <a:pt x="37" y="170"/>
                    </a:lnTo>
                    <a:lnTo>
                      <a:pt x="37" y="175"/>
                    </a:lnTo>
                    <a:lnTo>
                      <a:pt x="37" y="175"/>
                    </a:lnTo>
                    <a:close/>
                    <a:moveTo>
                      <a:pt x="55" y="175"/>
                    </a:moveTo>
                    <a:lnTo>
                      <a:pt x="57" y="180"/>
                    </a:lnTo>
                    <a:lnTo>
                      <a:pt x="60" y="182"/>
                    </a:lnTo>
                    <a:lnTo>
                      <a:pt x="62" y="178"/>
                    </a:lnTo>
                    <a:lnTo>
                      <a:pt x="58" y="172"/>
                    </a:lnTo>
                    <a:lnTo>
                      <a:pt x="55" y="175"/>
                    </a:lnTo>
                    <a:lnTo>
                      <a:pt x="55" y="175"/>
                    </a:lnTo>
                    <a:close/>
                    <a:moveTo>
                      <a:pt x="72" y="246"/>
                    </a:moveTo>
                    <a:lnTo>
                      <a:pt x="77" y="250"/>
                    </a:lnTo>
                    <a:lnTo>
                      <a:pt x="83" y="245"/>
                    </a:lnTo>
                    <a:lnTo>
                      <a:pt x="78" y="246"/>
                    </a:lnTo>
                    <a:lnTo>
                      <a:pt x="77" y="241"/>
                    </a:lnTo>
                    <a:lnTo>
                      <a:pt x="72" y="243"/>
                    </a:lnTo>
                    <a:lnTo>
                      <a:pt x="72" y="243"/>
                    </a:lnTo>
                    <a:lnTo>
                      <a:pt x="72" y="246"/>
                    </a:lnTo>
                    <a:lnTo>
                      <a:pt x="72" y="246"/>
                    </a:lnTo>
                    <a:close/>
                    <a:moveTo>
                      <a:pt x="67" y="223"/>
                    </a:moveTo>
                    <a:lnTo>
                      <a:pt x="68" y="218"/>
                    </a:lnTo>
                    <a:lnTo>
                      <a:pt x="77" y="211"/>
                    </a:lnTo>
                    <a:lnTo>
                      <a:pt x="75" y="215"/>
                    </a:lnTo>
                    <a:lnTo>
                      <a:pt x="77" y="216"/>
                    </a:lnTo>
                    <a:lnTo>
                      <a:pt x="70" y="223"/>
                    </a:lnTo>
                    <a:lnTo>
                      <a:pt x="67" y="223"/>
                    </a:lnTo>
                    <a:lnTo>
                      <a:pt x="67" y="223"/>
                    </a:lnTo>
                    <a:close/>
                    <a:moveTo>
                      <a:pt x="57" y="348"/>
                    </a:moveTo>
                    <a:lnTo>
                      <a:pt x="60" y="346"/>
                    </a:lnTo>
                    <a:lnTo>
                      <a:pt x="58" y="344"/>
                    </a:lnTo>
                    <a:lnTo>
                      <a:pt x="62" y="341"/>
                    </a:lnTo>
                    <a:lnTo>
                      <a:pt x="62" y="343"/>
                    </a:lnTo>
                    <a:lnTo>
                      <a:pt x="65" y="339"/>
                    </a:lnTo>
                    <a:lnTo>
                      <a:pt x="67" y="339"/>
                    </a:lnTo>
                    <a:lnTo>
                      <a:pt x="68" y="336"/>
                    </a:lnTo>
                    <a:lnTo>
                      <a:pt x="73" y="338"/>
                    </a:lnTo>
                    <a:lnTo>
                      <a:pt x="77" y="336"/>
                    </a:lnTo>
                    <a:lnTo>
                      <a:pt x="80" y="336"/>
                    </a:lnTo>
                    <a:lnTo>
                      <a:pt x="81" y="336"/>
                    </a:lnTo>
                    <a:lnTo>
                      <a:pt x="83" y="338"/>
                    </a:lnTo>
                    <a:lnTo>
                      <a:pt x="85" y="338"/>
                    </a:lnTo>
                    <a:lnTo>
                      <a:pt x="88" y="339"/>
                    </a:lnTo>
                    <a:lnTo>
                      <a:pt x="93" y="339"/>
                    </a:lnTo>
                    <a:lnTo>
                      <a:pt x="91" y="338"/>
                    </a:lnTo>
                    <a:lnTo>
                      <a:pt x="95" y="336"/>
                    </a:lnTo>
                    <a:lnTo>
                      <a:pt x="96" y="334"/>
                    </a:lnTo>
                    <a:lnTo>
                      <a:pt x="95" y="331"/>
                    </a:lnTo>
                    <a:lnTo>
                      <a:pt x="98" y="328"/>
                    </a:lnTo>
                    <a:lnTo>
                      <a:pt x="100" y="328"/>
                    </a:lnTo>
                    <a:lnTo>
                      <a:pt x="101" y="326"/>
                    </a:lnTo>
                    <a:lnTo>
                      <a:pt x="110" y="324"/>
                    </a:lnTo>
                    <a:lnTo>
                      <a:pt x="113" y="324"/>
                    </a:lnTo>
                    <a:lnTo>
                      <a:pt x="120" y="328"/>
                    </a:lnTo>
                    <a:lnTo>
                      <a:pt x="121" y="328"/>
                    </a:lnTo>
                    <a:lnTo>
                      <a:pt x="126" y="328"/>
                    </a:lnTo>
                    <a:lnTo>
                      <a:pt x="130" y="329"/>
                    </a:lnTo>
                    <a:lnTo>
                      <a:pt x="131" y="326"/>
                    </a:lnTo>
                    <a:lnTo>
                      <a:pt x="136" y="323"/>
                    </a:lnTo>
                    <a:lnTo>
                      <a:pt x="140" y="324"/>
                    </a:lnTo>
                    <a:lnTo>
                      <a:pt x="145" y="321"/>
                    </a:lnTo>
                    <a:lnTo>
                      <a:pt x="148" y="321"/>
                    </a:lnTo>
                    <a:lnTo>
                      <a:pt x="150" y="321"/>
                    </a:lnTo>
                    <a:lnTo>
                      <a:pt x="153" y="319"/>
                    </a:lnTo>
                    <a:lnTo>
                      <a:pt x="153" y="321"/>
                    </a:lnTo>
                    <a:lnTo>
                      <a:pt x="156" y="323"/>
                    </a:lnTo>
                    <a:lnTo>
                      <a:pt x="160" y="321"/>
                    </a:lnTo>
                    <a:lnTo>
                      <a:pt x="168" y="321"/>
                    </a:lnTo>
                    <a:lnTo>
                      <a:pt x="173" y="319"/>
                    </a:lnTo>
                    <a:lnTo>
                      <a:pt x="178" y="321"/>
                    </a:lnTo>
                    <a:lnTo>
                      <a:pt x="179" y="321"/>
                    </a:lnTo>
                    <a:lnTo>
                      <a:pt x="184" y="319"/>
                    </a:lnTo>
                    <a:lnTo>
                      <a:pt x="188" y="318"/>
                    </a:lnTo>
                    <a:lnTo>
                      <a:pt x="191" y="316"/>
                    </a:lnTo>
                    <a:lnTo>
                      <a:pt x="193" y="314"/>
                    </a:lnTo>
                    <a:lnTo>
                      <a:pt x="196" y="316"/>
                    </a:lnTo>
                    <a:lnTo>
                      <a:pt x="196" y="313"/>
                    </a:lnTo>
                    <a:lnTo>
                      <a:pt x="201" y="309"/>
                    </a:lnTo>
                    <a:lnTo>
                      <a:pt x="204" y="309"/>
                    </a:lnTo>
                    <a:lnTo>
                      <a:pt x="204" y="306"/>
                    </a:lnTo>
                    <a:lnTo>
                      <a:pt x="204" y="303"/>
                    </a:lnTo>
                    <a:lnTo>
                      <a:pt x="204" y="301"/>
                    </a:lnTo>
                    <a:lnTo>
                      <a:pt x="198" y="301"/>
                    </a:lnTo>
                    <a:lnTo>
                      <a:pt x="194" y="303"/>
                    </a:lnTo>
                    <a:lnTo>
                      <a:pt x="191" y="303"/>
                    </a:lnTo>
                    <a:lnTo>
                      <a:pt x="188" y="301"/>
                    </a:lnTo>
                    <a:lnTo>
                      <a:pt x="186" y="301"/>
                    </a:lnTo>
                    <a:lnTo>
                      <a:pt x="188" y="299"/>
                    </a:lnTo>
                    <a:lnTo>
                      <a:pt x="188" y="299"/>
                    </a:lnTo>
                    <a:lnTo>
                      <a:pt x="189" y="299"/>
                    </a:lnTo>
                    <a:lnTo>
                      <a:pt x="184" y="298"/>
                    </a:lnTo>
                    <a:lnTo>
                      <a:pt x="181" y="299"/>
                    </a:lnTo>
                    <a:lnTo>
                      <a:pt x="186" y="296"/>
                    </a:lnTo>
                    <a:lnTo>
                      <a:pt x="189" y="296"/>
                    </a:lnTo>
                    <a:lnTo>
                      <a:pt x="193" y="294"/>
                    </a:lnTo>
                    <a:lnTo>
                      <a:pt x="193" y="293"/>
                    </a:lnTo>
                    <a:lnTo>
                      <a:pt x="188" y="293"/>
                    </a:lnTo>
                    <a:lnTo>
                      <a:pt x="191" y="289"/>
                    </a:lnTo>
                    <a:lnTo>
                      <a:pt x="193" y="288"/>
                    </a:lnTo>
                    <a:lnTo>
                      <a:pt x="196" y="289"/>
                    </a:lnTo>
                    <a:lnTo>
                      <a:pt x="199" y="288"/>
                    </a:lnTo>
                    <a:lnTo>
                      <a:pt x="199" y="286"/>
                    </a:lnTo>
                    <a:lnTo>
                      <a:pt x="198" y="286"/>
                    </a:lnTo>
                    <a:lnTo>
                      <a:pt x="199" y="284"/>
                    </a:lnTo>
                    <a:lnTo>
                      <a:pt x="196" y="284"/>
                    </a:lnTo>
                    <a:lnTo>
                      <a:pt x="198" y="281"/>
                    </a:lnTo>
                    <a:lnTo>
                      <a:pt x="199" y="281"/>
                    </a:lnTo>
                    <a:lnTo>
                      <a:pt x="201" y="283"/>
                    </a:lnTo>
                    <a:lnTo>
                      <a:pt x="203" y="280"/>
                    </a:lnTo>
                    <a:lnTo>
                      <a:pt x="206" y="280"/>
                    </a:lnTo>
                    <a:lnTo>
                      <a:pt x="206" y="273"/>
                    </a:lnTo>
                    <a:lnTo>
                      <a:pt x="209" y="266"/>
                    </a:lnTo>
                    <a:lnTo>
                      <a:pt x="208" y="265"/>
                    </a:lnTo>
                    <a:lnTo>
                      <a:pt x="206" y="260"/>
                    </a:lnTo>
                    <a:lnTo>
                      <a:pt x="198" y="253"/>
                    </a:lnTo>
                    <a:lnTo>
                      <a:pt x="186" y="253"/>
                    </a:lnTo>
                    <a:lnTo>
                      <a:pt x="179" y="253"/>
                    </a:lnTo>
                    <a:lnTo>
                      <a:pt x="179" y="258"/>
                    </a:lnTo>
                    <a:lnTo>
                      <a:pt x="178" y="261"/>
                    </a:lnTo>
                    <a:lnTo>
                      <a:pt x="173" y="256"/>
                    </a:lnTo>
                    <a:lnTo>
                      <a:pt x="170" y="256"/>
                    </a:lnTo>
                    <a:lnTo>
                      <a:pt x="176" y="250"/>
                    </a:lnTo>
                    <a:lnTo>
                      <a:pt x="176" y="246"/>
                    </a:lnTo>
                    <a:lnTo>
                      <a:pt x="171" y="238"/>
                    </a:lnTo>
                    <a:lnTo>
                      <a:pt x="168" y="238"/>
                    </a:lnTo>
                    <a:lnTo>
                      <a:pt x="163" y="235"/>
                    </a:lnTo>
                    <a:lnTo>
                      <a:pt x="161" y="231"/>
                    </a:lnTo>
                    <a:lnTo>
                      <a:pt x="160" y="231"/>
                    </a:lnTo>
                    <a:lnTo>
                      <a:pt x="158" y="233"/>
                    </a:lnTo>
                    <a:lnTo>
                      <a:pt x="155" y="231"/>
                    </a:lnTo>
                    <a:lnTo>
                      <a:pt x="153" y="231"/>
                    </a:lnTo>
                    <a:lnTo>
                      <a:pt x="156" y="231"/>
                    </a:lnTo>
                    <a:lnTo>
                      <a:pt x="158" y="231"/>
                    </a:lnTo>
                    <a:lnTo>
                      <a:pt x="161" y="231"/>
                    </a:lnTo>
                    <a:lnTo>
                      <a:pt x="165" y="231"/>
                    </a:lnTo>
                    <a:lnTo>
                      <a:pt x="166" y="233"/>
                    </a:lnTo>
                    <a:lnTo>
                      <a:pt x="168" y="233"/>
                    </a:lnTo>
                    <a:lnTo>
                      <a:pt x="171" y="233"/>
                    </a:lnTo>
                    <a:lnTo>
                      <a:pt x="165" y="226"/>
                    </a:lnTo>
                    <a:lnTo>
                      <a:pt x="161" y="223"/>
                    </a:lnTo>
                    <a:lnTo>
                      <a:pt x="163" y="220"/>
                    </a:lnTo>
                    <a:lnTo>
                      <a:pt x="165" y="220"/>
                    </a:lnTo>
                    <a:lnTo>
                      <a:pt x="161" y="218"/>
                    </a:lnTo>
                    <a:lnTo>
                      <a:pt x="160" y="216"/>
                    </a:lnTo>
                    <a:lnTo>
                      <a:pt x="160" y="215"/>
                    </a:lnTo>
                    <a:lnTo>
                      <a:pt x="155" y="210"/>
                    </a:lnTo>
                    <a:lnTo>
                      <a:pt x="150" y="206"/>
                    </a:lnTo>
                    <a:lnTo>
                      <a:pt x="141" y="205"/>
                    </a:lnTo>
                    <a:lnTo>
                      <a:pt x="141" y="201"/>
                    </a:lnTo>
                    <a:lnTo>
                      <a:pt x="140" y="201"/>
                    </a:lnTo>
                    <a:lnTo>
                      <a:pt x="136" y="193"/>
                    </a:lnTo>
                    <a:lnTo>
                      <a:pt x="133" y="188"/>
                    </a:lnTo>
                    <a:lnTo>
                      <a:pt x="131" y="178"/>
                    </a:lnTo>
                    <a:lnTo>
                      <a:pt x="130" y="175"/>
                    </a:lnTo>
                    <a:lnTo>
                      <a:pt x="126" y="175"/>
                    </a:lnTo>
                    <a:lnTo>
                      <a:pt x="120" y="167"/>
                    </a:lnTo>
                    <a:lnTo>
                      <a:pt x="116" y="165"/>
                    </a:lnTo>
                    <a:lnTo>
                      <a:pt x="113" y="163"/>
                    </a:lnTo>
                    <a:lnTo>
                      <a:pt x="108" y="162"/>
                    </a:lnTo>
                    <a:lnTo>
                      <a:pt x="106" y="163"/>
                    </a:lnTo>
                    <a:lnTo>
                      <a:pt x="101" y="165"/>
                    </a:lnTo>
                    <a:lnTo>
                      <a:pt x="96" y="163"/>
                    </a:lnTo>
                    <a:lnTo>
                      <a:pt x="93" y="163"/>
                    </a:lnTo>
                    <a:lnTo>
                      <a:pt x="88" y="163"/>
                    </a:lnTo>
                    <a:lnTo>
                      <a:pt x="88" y="160"/>
                    </a:lnTo>
                    <a:lnTo>
                      <a:pt x="90" y="162"/>
                    </a:lnTo>
                    <a:lnTo>
                      <a:pt x="95" y="162"/>
                    </a:lnTo>
                    <a:lnTo>
                      <a:pt x="100" y="160"/>
                    </a:lnTo>
                    <a:lnTo>
                      <a:pt x="101" y="157"/>
                    </a:lnTo>
                    <a:lnTo>
                      <a:pt x="106" y="157"/>
                    </a:lnTo>
                    <a:lnTo>
                      <a:pt x="110" y="155"/>
                    </a:lnTo>
                    <a:lnTo>
                      <a:pt x="106" y="153"/>
                    </a:lnTo>
                    <a:lnTo>
                      <a:pt x="106" y="150"/>
                    </a:lnTo>
                    <a:lnTo>
                      <a:pt x="105" y="148"/>
                    </a:lnTo>
                    <a:lnTo>
                      <a:pt x="98" y="152"/>
                    </a:lnTo>
                    <a:lnTo>
                      <a:pt x="96" y="152"/>
                    </a:lnTo>
                    <a:lnTo>
                      <a:pt x="101" y="148"/>
                    </a:lnTo>
                    <a:lnTo>
                      <a:pt x="106" y="148"/>
                    </a:lnTo>
                    <a:lnTo>
                      <a:pt x="110" y="145"/>
                    </a:lnTo>
                    <a:lnTo>
                      <a:pt x="111" y="143"/>
                    </a:lnTo>
                    <a:lnTo>
                      <a:pt x="113" y="142"/>
                    </a:lnTo>
                    <a:lnTo>
                      <a:pt x="116" y="137"/>
                    </a:lnTo>
                    <a:lnTo>
                      <a:pt x="118" y="133"/>
                    </a:lnTo>
                    <a:lnTo>
                      <a:pt x="118" y="132"/>
                    </a:lnTo>
                    <a:lnTo>
                      <a:pt x="120" y="128"/>
                    </a:lnTo>
                    <a:lnTo>
                      <a:pt x="120" y="127"/>
                    </a:lnTo>
                    <a:lnTo>
                      <a:pt x="121" y="122"/>
                    </a:lnTo>
                    <a:lnTo>
                      <a:pt x="125" y="118"/>
                    </a:lnTo>
                    <a:lnTo>
                      <a:pt x="125" y="115"/>
                    </a:lnTo>
                    <a:lnTo>
                      <a:pt x="120" y="110"/>
                    </a:lnTo>
                    <a:lnTo>
                      <a:pt x="118" y="112"/>
                    </a:lnTo>
                    <a:lnTo>
                      <a:pt x="108" y="112"/>
                    </a:lnTo>
                    <a:lnTo>
                      <a:pt x="103" y="110"/>
                    </a:lnTo>
                    <a:lnTo>
                      <a:pt x="101" y="112"/>
                    </a:lnTo>
                    <a:lnTo>
                      <a:pt x="98" y="112"/>
                    </a:lnTo>
                    <a:lnTo>
                      <a:pt x="95" y="110"/>
                    </a:lnTo>
                    <a:lnTo>
                      <a:pt x="91" y="110"/>
                    </a:lnTo>
                    <a:lnTo>
                      <a:pt x="91" y="112"/>
                    </a:lnTo>
                    <a:lnTo>
                      <a:pt x="88" y="113"/>
                    </a:lnTo>
                    <a:lnTo>
                      <a:pt x="85" y="115"/>
                    </a:lnTo>
                    <a:lnTo>
                      <a:pt x="83" y="115"/>
                    </a:lnTo>
                    <a:lnTo>
                      <a:pt x="80" y="117"/>
                    </a:lnTo>
                    <a:lnTo>
                      <a:pt x="78" y="117"/>
                    </a:lnTo>
                    <a:lnTo>
                      <a:pt x="83" y="112"/>
                    </a:lnTo>
                    <a:lnTo>
                      <a:pt x="86" y="107"/>
                    </a:lnTo>
                    <a:lnTo>
                      <a:pt x="83" y="108"/>
                    </a:lnTo>
                    <a:lnTo>
                      <a:pt x="80" y="107"/>
                    </a:lnTo>
                    <a:lnTo>
                      <a:pt x="81" y="105"/>
                    </a:lnTo>
                    <a:lnTo>
                      <a:pt x="83" y="103"/>
                    </a:lnTo>
                    <a:lnTo>
                      <a:pt x="93" y="97"/>
                    </a:lnTo>
                    <a:lnTo>
                      <a:pt x="95" y="93"/>
                    </a:lnTo>
                    <a:lnTo>
                      <a:pt x="98" y="92"/>
                    </a:lnTo>
                    <a:lnTo>
                      <a:pt x="100" y="88"/>
                    </a:lnTo>
                    <a:lnTo>
                      <a:pt x="98" y="87"/>
                    </a:lnTo>
                    <a:lnTo>
                      <a:pt x="100" y="84"/>
                    </a:lnTo>
                    <a:lnTo>
                      <a:pt x="100" y="82"/>
                    </a:lnTo>
                    <a:lnTo>
                      <a:pt x="95" y="82"/>
                    </a:lnTo>
                    <a:lnTo>
                      <a:pt x="93" y="84"/>
                    </a:lnTo>
                    <a:lnTo>
                      <a:pt x="90" y="84"/>
                    </a:lnTo>
                    <a:lnTo>
                      <a:pt x="85" y="85"/>
                    </a:lnTo>
                    <a:lnTo>
                      <a:pt x="81" y="84"/>
                    </a:lnTo>
                    <a:lnTo>
                      <a:pt x="78" y="85"/>
                    </a:lnTo>
                    <a:lnTo>
                      <a:pt x="77" y="85"/>
                    </a:lnTo>
                    <a:lnTo>
                      <a:pt x="73" y="87"/>
                    </a:lnTo>
                    <a:lnTo>
                      <a:pt x="75" y="85"/>
                    </a:lnTo>
                    <a:lnTo>
                      <a:pt x="72" y="85"/>
                    </a:lnTo>
                    <a:lnTo>
                      <a:pt x="68" y="88"/>
                    </a:lnTo>
                    <a:lnTo>
                      <a:pt x="70" y="85"/>
                    </a:lnTo>
                    <a:lnTo>
                      <a:pt x="63" y="84"/>
                    </a:lnTo>
                    <a:lnTo>
                      <a:pt x="63" y="85"/>
                    </a:lnTo>
                    <a:lnTo>
                      <a:pt x="62" y="87"/>
                    </a:lnTo>
                    <a:lnTo>
                      <a:pt x="62" y="90"/>
                    </a:lnTo>
                    <a:lnTo>
                      <a:pt x="60" y="90"/>
                    </a:lnTo>
                    <a:lnTo>
                      <a:pt x="62" y="93"/>
                    </a:lnTo>
                    <a:lnTo>
                      <a:pt x="57" y="93"/>
                    </a:lnTo>
                    <a:lnTo>
                      <a:pt x="58" y="97"/>
                    </a:lnTo>
                    <a:lnTo>
                      <a:pt x="57" y="100"/>
                    </a:lnTo>
                    <a:lnTo>
                      <a:pt x="55" y="100"/>
                    </a:lnTo>
                    <a:lnTo>
                      <a:pt x="60" y="103"/>
                    </a:lnTo>
                    <a:lnTo>
                      <a:pt x="62" y="107"/>
                    </a:lnTo>
                    <a:lnTo>
                      <a:pt x="57" y="105"/>
                    </a:lnTo>
                    <a:lnTo>
                      <a:pt x="55" y="105"/>
                    </a:lnTo>
                    <a:lnTo>
                      <a:pt x="52" y="103"/>
                    </a:lnTo>
                    <a:lnTo>
                      <a:pt x="52" y="105"/>
                    </a:lnTo>
                    <a:lnTo>
                      <a:pt x="52" y="107"/>
                    </a:lnTo>
                    <a:lnTo>
                      <a:pt x="52" y="108"/>
                    </a:lnTo>
                    <a:lnTo>
                      <a:pt x="50" y="105"/>
                    </a:lnTo>
                    <a:lnTo>
                      <a:pt x="48" y="108"/>
                    </a:lnTo>
                    <a:lnTo>
                      <a:pt x="50" y="110"/>
                    </a:lnTo>
                    <a:lnTo>
                      <a:pt x="48" y="113"/>
                    </a:lnTo>
                    <a:lnTo>
                      <a:pt x="52" y="115"/>
                    </a:lnTo>
                    <a:lnTo>
                      <a:pt x="53" y="115"/>
                    </a:lnTo>
                    <a:lnTo>
                      <a:pt x="50" y="117"/>
                    </a:lnTo>
                    <a:lnTo>
                      <a:pt x="47" y="115"/>
                    </a:lnTo>
                    <a:lnTo>
                      <a:pt x="48" y="120"/>
                    </a:lnTo>
                    <a:lnTo>
                      <a:pt x="48" y="122"/>
                    </a:lnTo>
                    <a:lnTo>
                      <a:pt x="53" y="120"/>
                    </a:lnTo>
                    <a:lnTo>
                      <a:pt x="50" y="122"/>
                    </a:lnTo>
                    <a:lnTo>
                      <a:pt x="50" y="123"/>
                    </a:lnTo>
                    <a:lnTo>
                      <a:pt x="52" y="123"/>
                    </a:lnTo>
                    <a:lnTo>
                      <a:pt x="55" y="123"/>
                    </a:lnTo>
                    <a:lnTo>
                      <a:pt x="53" y="123"/>
                    </a:lnTo>
                    <a:lnTo>
                      <a:pt x="55" y="125"/>
                    </a:lnTo>
                    <a:lnTo>
                      <a:pt x="53" y="125"/>
                    </a:lnTo>
                    <a:lnTo>
                      <a:pt x="52" y="125"/>
                    </a:lnTo>
                    <a:lnTo>
                      <a:pt x="50" y="127"/>
                    </a:lnTo>
                    <a:lnTo>
                      <a:pt x="52" y="128"/>
                    </a:lnTo>
                    <a:lnTo>
                      <a:pt x="50" y="128"/>
                    </a:lnTo>
                    <a:lnTo>
                      <a:pt x="48" y="130"/>
                    </a:lnTo>
                    <a:lnTo>
                      <a:pt x="52" y="132"/>
                    </a:lnTo>
                    <a:lnTo>
                      <a:pt x="52" y="133"/>
                    </a:lnTo>
                    <a:lnTo>
                      <a:pt x="47" y="132"/>
                    </a:lnTo>
                    <a:lnTo>
                      <a:pt x="47" y="135"/>
                    </a:lnTo>
                    <a:lnTo>
                      <a:pt x="48" y="135"/>
                    </a:lnTo>
                    <a:lnTo>
                      <a:pt x="47" y="137"/>
                    </a:lnTo>
                    <a:lnTo>
                      <a:pt x="45" y="138"/>
                    </a:lnTo>
                    <a:lnTo>
                      <a:pt x="42" y="138"/>
                    </a:lnTo>
                    <a:lnTo>
                      <a:pt x="38" y="140"/>
                    </a:lnTo>
                    <a:lnTo>
                      <a:pt x="40" y="142"/>
                    </a:lnTo>
                    <a:lnTo>
                      <a:pt x="45" y="142"/>
                    </a:lnTo>
                    <a:lnTo>
                      <a:pt x="47" y="142"/>
                    </a:lnTo>
                    <a:lnTo>
                      <a:pt x="47" y="143"/>
                    </a:lnTo>
                    <a:lnTo>
                      <a:pt x="43" y="143"/>
                    </a:lnTo>
                    <a:lnTo>
                      <a:pt x="47" y="147"/>
                    </a:lnTo>
                    <a:lnTo>
                      <a:pt x="48" y="145"/>
                    </a:lnTo>
                    <a:lnTo>
                      <a:pt x="50" y="147"/>
                    </a:lnTo>
                    <a:lnTo>
                      <a:pt x="60" y="138"/>
                    </a:lnTo>
                    <a:lnTo>
                      <a:pt x="58" y="142"/>
                    </a:lnTo>
                    <a:lnTo>
                      <a:pt x="60" y="142"/>
                    </a:lnTo>
                    <a:lnTo>
                      <a:pt x="57" y="143"/>
                    </a:lnTo>
                    <a:lnTo>
                      <a:pt x="55" y="148"/>
                    </a:lnTo>
                    <a:lnTo>
                      <a:pt x="55" y="150"/>
                    </a:lnTo>
                    <a:lnTo>
                      <a:pt x="52" y="155"/>
                    </a:lnTo>
                    <a:lnTo>
                      <a:pt x="53" y="155"/>
                    </a:lnTo>
                    <a:lnTo>
                      <a:pt x="50" y="162"/>
                    </a:lnTo>
                    <a:lnTo>
                      <a:pt x="52" y="165"/>
                    </a:lnTo>
                    <a:lnTo>
                      <a:pt x="50" y="168"/>
                    </a:lnTo>
                    <a:lnTo>
                      <a:pt x="50" y="170"/>
                    </a:lnTo>
                    <a:lnTo>
                      <a:pt x="53" y="170"/>
                    </a:lnTo>
                    <a:lnTo>
                      <a:pt x="50" y="173"/>
                    </a:lnTo>
                    <a:lnTo>
                      <a:pt x="48" y="180"/>
                    </a:lnTo>
                    <a:lnTo>
                      <a:pt x="47" y="182"/>
                    </a:lnTo>
                    <a:lnTo>
                      <a:pt x="47" y="183"/>
                    </a:lnTo>
                    <a:lnTo>
                      <a:pt x="52" y="183"/>
                    </a:lnTo>
                    <a:lnTo>
                      <a:pt x="52" y="180"/>
                    </a:lnTo>
                    <a:lnTo>
                      <a:pt x="53" y="175"/>
                    </a:lnTo>
                    <a:lnTo>
                      <a:pt x="53" y="173"/>
                    </a:lnTo>
                    <a:lnTo>
                      <a:pt x="57" y="170"/>
                    </a:lnTo>
                    <a:lnTo>
                      <a:pt x="53" y="162"/>
                    </a:lnTo>
                    <a:lnTo>
                      <a:pt x="55" y="162"/>
                    </a:lnTo>
                    <a:lnTo>
                      <a:pt x="62" y="155"/>
                    </a:lnTo>
                    <a:lnTo>
                      <a:pt x="57" y="162"/>
                    </a:lnTo>
                    <a:lnTo>
                      <a:pt x="57" y="167"/>
                    </a:lnTo>
                    <a:lnTo>
                      <a:pt x="58" y="167"/>
                    </a:lnTo>
                    <a:lnTo>
                      <a:pt x="58" y="165"/>
                    </a:lnTo>
                    <a:lnTo>
                      <a:pt x="62" y="162"/>
                    </a:lnTo>
                    <a:lnTo>
                      <a:pt x="63" y="167"/>
                    </a:lnTo>
                    <a:lnTo>
                      <a:pt x="65" y="162"/>
                    </a:lnTo>
                    <a:lnTo>
                      <a:pt x="65" y="158"/>
                    </a:lnTo>
                    <a:lnTo>
                      <a:pt x="67" y="157"/>
                    </a:lnTo>
                    <a:lnTo>
                      <a:pt x="67" y="162"/>
                    </a:lnTo>
                    <a:lnTo>
                      <a:pt x="72" y="165"/>
                    </a:lnTo>
                    <a:lnTo>
                      <a:pt x="67" y="163"/>
                    </a:lnTo>
                    <a:lnTo>
                      <a:pt x="65" y="170"/>
                    </a:lnTo>
                    <a:lnTo>
                      <a:pt x="67" y="175"/>
                    </a:lnTo>
                    <a:lnTo>
                      <a:pt x="70" y="175"/>
                    </a:lnTo>
                    <a:lnTo>
                      <a:pt x="70" y="178"/>
                    </a:lnTo>
                    <a:lnTo>
                      <a:pt x="67" y="182"/>
                    </a:lnTo>
                    <a:lnTo>
                      <a:pt x="63" y="191"/>
                    </a:lnTo>
                    <a:lnTo>
                      <a:pt x="63" y="196"/>
                    </a:lnTo>
                    <a:lnTo>
                      <a:pt x="60" y="193"/>
                    </a:lnTo>
                    <a:lnTo>
                      <a:pt x="60" y="198"/>
                    </a:lnTo>
                    <a:lnTo>
                      <a:pt x="65" y="205"/>
                    </a:lnTo>
                    <a:lnTo>
                      <a:pt x="63" y="198"/>
                    </a:lnTo>
                    <a:lnTo>
                      <a:pt x="67" y="198"/>
                    </a:lnTo>
                    <a:lnTo>
                      <a:pt x="75" y="203"/>
                    </a:lnTo>
                    <a:lnTo>
                      <a:pt x="75" y="200"/>
                    </a:lnTo>
                    <a:lnTo>
                      <a:pt x="72" y="196"/>
                    </a:lnTo>
                    <a:lnTo>
                      <a:pt x="75" y="196"/>
                    </a:lnTo>
                    <a:lnTo>
                      <a:pt x="81" y="200"/>
                    </a:lnTo>
                    <a:lnTo>
                      <a:pt x="86" y="200"/>
                    </a:lnTo>
                    <a:lnTo>
                      <a:pt x="86" y="198"/>
                    </a:lnTo>
                    <a:lnTo>
                      <a:pt x="90" y="198"/>
                    </a:lnTo>
                    <a:lnTo>
                      <a:pt x="91" y="193"/>
                    </a:lnTo>
                    <a:lnTo>
                      <a:pt x="103" y="195"/>
                    </a:lnTo>
                    <a:lnTo>
                      <a:pt x="96" y="196"/>
                    </a:lnTo>
                    <a:lnTo>
                      <a:pt x="91" y="208"/>
                    </a:lnTo>
                    <a:lnTo>
                      <a:pt x="96" y="218"/>
                    </a:lnTo>
                    <a:lnTo>
                      <a:pt x="100" y="216"/>
                    </a:lnTo>
                    <a:lnTo>
                      <a:pt x="100" y="221"/>
                    </a:lnTo>
                    <a:lnTo>
                      <a:pt x="103" y="218"/>
                    </a:lnTo>
                    <a:lnTo>
                      <a:pt x="108" y="218"/>
                    </a:lnTo>
                    <a:lnTo>
                      <a:pt x="106" y="223"/>
                    </a:lnTo>
                    <a:lnTo>
                      <a:pt x="108" y="225"/>
                    </a:lnTo>
                    <a:lnTo>
                      <a:pt x="103" y="228"/>
                    </a:lnTo>
                    <a:lnTo>
                      <a:pt x="105" y="233"/>
                    </a:lnTo>
                    <a:lnTo>
                      <a:pt x="101" y="238"/>
                    </a:lnTo>
                    <a:lnTo>
                      <a:pt x="105" y="241"/>
                    </a:lnTo>
                    <a:lnTo>
                      <a:pt x="108" y="245"/>
                    </a:lnTo>
                    <a:lnTo>
                      <a:pt x="111" y="245"/>
                    </a:lnTo>
                    <a:lnTo>
                      <a:pt x="110" y="246"/>
                    </a:lnTo>
                    <a:lnTo>
                      <a:pt x="106" y="246"/>
                    </a:lnTo>
                    <a:lnTo>
                      <a:pt x="103" y="243"/>
                    </a:lnTo>
                    <a:lnTo>
                      <a:pt x="101" y="243"/>
                    </a:lnTo>
                    <a:lnTo>
                      <a:pt x="103" y="246"/>
                    </a:lnTo>
                    <a:lnTo>
                      <a:pt x="105" y="248"/>
                    </a:lnTo>
                    <a:lnTo>
                      <a:pt x="101" y="248"/>
                    </a:lnTo>
                    <a:lnTo>
                      <a:pt x="98" y="245"/>
                    </a:lnTo>
                    <a:lnTo>
                      <a:pt x="91" y="246"/>
                    </a:lnTo>
                    <a:lnTo>
                      <a:pt x="88" y="246"/>
                    </a:lnTo>
                    <a:lnTo>
                      <a:pt x="80" y="250"/>
                    </a:lnTo>
                    <a:lnTo>
                      <a:pt x="75" y="255"/>
                    </a:lnTo>
                    <a:lnTo>
                      <a:pt x="70" y="258"/>
                    </a:lnTo>
                    <a:lnTo>
                      <a:pt x="67" y="261"/>
                    </a:lnTo>
                    <a:lnTo>
                      <a:pt x="72" y="261"/>
                    </a:lnTo>
                    <a:lnTo>
                      <a:pt x="73" y="261"/>
                    </a:lnTo>
                    <a:lnTo>
                      <a:pt x="73" y="260"/>
                    </a:lnTo>
                    <a:lnTo>
                      <a:pt x="81" y="258"/>
                    </a:lnTo>
                    <a:lnTo>
                      <a:pt x="81" y="261"/>
                    </a:lnTo>
                    <a:lnTo>
                      <a:pt x="83" y="265"/>
                    </a:lnTo>
                    <a:lnTo>
                      <a:pt x="80" y="266"/>
                    </a:lnTo>
                    <a:lnTo>
                      <a:pt x="81" y="270"/>
                    </a:lnTo>
                    <a:lnTo>
                      <a:pt x="85" y="270"/>
                    </a:lnTo>
                    <a:lnTo>
                      <a:pt x="78" y="278"/>
                    </a:lnTo>
                    <a:lnTo>
                      <a:pt x="75" y="280"/>
                    </a:lnTo>
                    <a:lnTo>
                      <a:pt x="72" y="283"/>
                    </a:lnTo>
                    <a:lnTo>
                      <a:pt x="70" y="283"/>
                    </a:lnTo>
                    <a:lnTo>
                      <a:pt x="65" y="286"/>
                    </a:lnTo>
                    <a:lnTo>
                      <a:pt x="60" y="286"/>
                    </a:lnTo>
                    <a:lnTo>
                      <a:pt x="55" y="289"/>
                    </a:lnTo>
                    <a:lnTo>
                      <a:pt x="60" y="289"/>
                    </a:lnTo>
                    <a:lnTo>
                      <a:pt x="60" y="293"/>
                    </a:lnTo>
                    <a:lnTo>
                      <a:pt x="57" y="294"/>
                    </a:lnTo>
                    <a:lnTo>
                      <a:pt x="62" y="294"/>
                    </a:lnTo>
                    <a:lnTo>
                      <a:pt x="62" y="296"/>
                    </a:lnTo>
                    <a:lnTo>
                      <a:pt x="63" y="298"/>
                    </a:lnTo>
                    <a:lnTo>
                      <a:pt x="67" y="296"/>
                    </a:lnTo>
                    <a:lnTo>
                      <a:pt x="70" y="294"/>
                    </a:lnTo>
                    <a:lnTo>
                      <a:pt x="77" y="293"/>
                    </a:lnTo>
                    <a:lnTo>
                      <a:pt x="77" y="294"/>
                    </a:lnTo>
                    <a:lnTo>
                      <a:pt x="81" y="296"/>
                    </a:lnTo>
                    <a:lnTo>
                      <a:pt x="78" y="298"/>
                    </a:lnTo>
                    <a:lnTo>
                      <a:pt x="78" y="299"/>
                    </a:lnTo>
                    <a:lnTo>
                      <a:pt x="85" y="299"/>
                    </a:lnTo>
                    <a:lnTo>
                      <a:pt x="85" y="298"/>
                    </a:lnTo>
                    <a:lnTo>
                      <a:pt x="88" y="298"/>
                    </a:lnTo>
                    <a:lnTo>
                      <a:pt x="91" y="301"/>
                    </a:lnTo>
                    <a:lnTo>
                      <a:pt x="95" y="304"/>
                    </a:lnTo>
                    <a:lnTo>
                      <a:pt x="101" y="304"/>
                    </a:lnTo>
                    <a:lnTo>
                      <a:pt x="105" y="301"/>
                    </a:lnTo>
                    <a:lnTo>
                      <a:pt x="108" y="299"/>
                    </a:lnTo>
                    <a:lnTo>
                      <a:pt x="113" y="298"/>
                    </a:lnTo>
                    <a:lnTo>
                      <a:pt x="115" y="296"/>
                    </a:lnTo>
                    <a:lnTo>
                      <a:pt x="118" y="294"/>
                    </a:lnTo>
                    <a:lnTo>
                      <a:pt x="113" y="299"/>
                    </a:lnTo>
                    <a:lnTo>
                      <a:pt x="108" y="304"/>
                    </a:lnTo>
                    <a:lnTo>
                      <a:pt x="106" y="311"/>
                    </a:lnTo>
                    <a:lnTo>
                      <a:pt x="103" y="311"/>
                    </a:lnTo>
                    <a:lnTo>
                      <a:pt x="100" y="311"/>
                    </a:lnTo>
                    <a:lnTo>
                      <a:pt x="96" y="309"/>
                    </a:lnTo>
                    <a:lnTo>
                      <a:pt x="86" y="309"/>
                    </a:lnTo>
                    <a:lnTo>
                      <a:pt x="80" y="311"/>
                    </a:lnTo>
                    <a:lnTo>
                      <a:pt x="80" y="314"/>
                    </a:lnTo>
                    <a:lnTo>
                      <a:pt x="77" y="316"/>
                    </a:lnTo>
                    <a:lnTo>
                      <a:pt x="72" y="316"/>
                    </a:lnTo>
                    <a:lnTo>
                      <a:pt x="72" y="324"/>
                    </a:lnTo>
                    <a:lnTo>
                      <a:pt x="68" y="328"/>
                    </a:lnTo>
                    <a:lnTo>
                      <a:pt x="67" y="329"/>
                    </a:lnTo>
                    <a:lnTo>
                      <a:pt x="62" y="331"/>
                    </a:lnTo>
                    <a:lnTo>
                      <a:pt x="60" y="334"/>
                    </a:lnTo>
                    <a:lnTo>
                      <a:pt x="58" y="334"/>
                    </a:lnTo>
                    <a:lnTo>
                      <a:pt x="57" y="336"/>
                    </a:lnTo>
                    <a:lnTo>
                      <a:pt x="52" y="341"/>
                    </a:lnTo>
                    <a:lnTo>
                      <a:pt x="50" y="339"/>
                    </a:lnTo>
                    <a:lnTo>
                      <a:pt x="45" y="343"/>
                    </a:lnTo>
                    <a:lnTo>
                      <a:pt x="45" y="346"/>
                    </a:lnTo>
                    <a:lnTo>
                      <a:pt x="50" y="346"/>
                    </a:lnTo>
                    <a:lnTo>
                      <a:pt x="50" y="343"/>
                    </a:lnTo>
                    <a:lnTo>
                      <a:pt x="55" y="344"/>
                    </a:lnTo>
                    <a:lnTo>
                      <a:pt x="57" y="34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26" name="Freeform 64"/>
              <p:cNvSpPr>
                <a:spLocks noEditPoints="1"/>
              </p:cNvSpPr>
              <p:nvPr/>
            </p:nvSpPr>
            <p:spPr bwMode="auto">
              <a:xfrm>
                <a:off x="6360431" y="2630560"/>
                <a:ext cx="168029" cy="136962"/>
              </a:xfrm>
              <a:custGeom>
                <a:avLst/>
                <a:gdLst/>
                <a:ahLst/>
                <a:cxnLst>
                  <a:cxn ang="0">
                    <a:pos x="248" y="130"/>
                  </a:cxn>
                  <a:cxn ang="0">
                    <a:pos x="228" y="140"/>
                  </a:cxn>
                  <a:cxn ang="0">
                    <a:pos x="234" y="125"/>
                  </a:cxn>
                  <a:cxn ang="0">
                    <a:pos x="253" y="103"/>
                  </a:cxn>
                  <a:cxn ang="0">
                    <a:pos x="261" y="100"/>
                  </a:cxn>
                  <a:cxn ang="0">
                    <a:pos x="264" y="76"/>
                  </a:cxn>
                  <a:cxn ang="0">
                    <a:pos x="271" y="57"/>
                  </a:cxn>
                  <a:cxn ang="0">
                    <a:pos x="249" y="55"/>
                  </a:cxn>
                  <a:cxn ang="0">
                    <a:pos x="233" y="47"/>
                  </a:cxn>
                  <a:cxn ang="0">
                    <a:pos x="214" y="40"/>
                  </a:cxn>
                  <a:cxn ang="0">
                    <a:pos x="196" y="32"/>
                  </a:cxn>
                  <a:cxn ang="0">
                    <a:pos x="181" y="20"/>
                  </a:cxn>
                  <a:cxn ang="0">
                    <a:pos x="163" y="2"/>
                  </a:cxn>
                  <a:cxn ang="0">
                    <a:pos x="143" y="7"/>
                  </a:cxn>
                  <a:cxn ang="0">
                    <a:pos x="133" y="33"/>
                  </a:cxn>
                  <a:cxn ang="0">
                    <a:pos x="107" y="42"/>
                  </a:cxn>
                  <a:cxn ang="0">
                    <a:pos x="90" y="50"/>
                  </a:cxn>
                  <a:cxn ang="0">
                    <a:pos x="80" y="42"/>
                  </a:cxn>
                  <a:cxn ang="0">
                    <a:pos x="65" y="45"/>
                  </a:cxn>
                  <a:cxn ang="0">
                    <a:pos x="70" y="62"/>
                  </a:cxn>
                  <a:cxn ang="0">
                    <a:pos x="58" y="68"/>
                  </a:cxn>
                  <a:cxn ang="0">
                    <a:pos x="37" y="63"/>
                  </a:cxn>
                  <a:cxn ang="0">
                    <a:pos x="18" y="67"/>
                  </a:cxn>
                  <a:cxn ang="0">
                    <a:pos x="2" y="78"/>
                  </a:cxn>
                  <a:cxn ang="0">
                    <a:pos x="4" y="78"/>
                  </a:cxn>
                  <a:cxn ang="0">
                    <a:pos x="9" y="85"/>
                  </a:cxn>
                  <a:cxn ang="0">
                    <a:pos x="9" y="95"/>
                  </a:cxn>
                  <a:cxn ang="0">
                    <a:pos x="30" y="96"/>
                  </a:cxn>
                  <a:cxn ang="0">
                    <a:pos x="43" y="100"/>
                  </a:cxn>
                  <a:cxn ang="0">
                    <a:pos x="52" y="108"/>
                  </a:cxn>
                  <a:cxn ang="0">
                    <a:pos x="63" y="108"/>
                  </a:cxn>
                  <a:cxn ang="0">
                    <a:pos x="57" y="121"/>
                  </a:cxn>
                  <a:cxn ang="0">
                    <a:pos x="80" y="135"/>
                  </a:cxn>
                  <a:cxn ang="0">
                    <a:pos x="78" y="151"/>
                  </a:cxn>
                  <a:cxn ang="0">
                    <a:pos x="87" y="158"/>
                  </a:cxn>
                  <a:cxn ang="0">
                    <a:pos x="82" y="178"/>
                  </a:cxn>
                  <a:cxn ang="0">
                    <a:pos x="72" y="213"/>
                  </a:cxn>
                  <a:cxn ang="0">
                    <a:pos x="82" y="223"/>
                  </a:cxn>
                  <a:cxn ang="0">
                    <a:pos x="113" y="233"/>
                  </a:cxn>
                  <a:cxn ang="0">
                    <a:pos x="143" y="231"/>
                  </a:cxn>
                  <a:cxn ang="0">
                    <a:pos x="171" y="238"/>
                  </a:cxn>
                  <a:cxn ang="0">
                    <a:pos x="186" y="208"/>
                  </a:cxn>
                  <a:cxn ang="0">
                    <a:pos x="206" y="213"/>
                  </a:cxn>
                  <a:cxn ang="0">
                    <a:pos x="244" y="223"/>
                  </a:cxn>
                  <a:cxn ang="0">
                    <a:pos x="268" y="201"/>
                  </a:cxn>
                  <a:cxn ang="0">
                    <a:pos x="253" y="174"/>
                  </a:cxn>
                  <a:cxn ang="0">
                    <a:pos x="253" y="153"/>
                  </a:cxn>
                  <a:cxn ang="0">
                    <a:pos x="306" y="266"/>
                  </a:cxn>
                  <a:cxn ang="0">
                    <a:pos x="299" y="258"/>
                  </a:cxn>
                  <a:cxn ang="0">
                    <a:pos x="294" y="249"/>
                  </a:cxn>
                  <a:cxn ang="0">
                    <a:pos x="294" y="241"/>
                  </a:cxn>
                  <a:cxn ang="0">
                    <a:pos x="307" y="231"/>
                  </a:cxn>
                  <a:cxn ang="0">
                    <a:pos x="312" y="221"/>
                  </a:cxn>
                  <a:cxn ang="0">
                    <a:pos x="312" y="256"/>
                  </a:cxn>
                </a:cxnLst>
                <a:rect l="0" t="0" r="r" b="b"/>
                <a:pathLst>
                  <a:path w="316" h="266">
                    <a:moveTo>
                      <a:pt x="254" y="145"/>
                    </a:moveTo>
                    <a:lnTo>
                      <a:pt x="254" y="141"/>
                    </a:lnTo>
                    <a:lnTo>
                      <a:pt x="251" y="140"/>
                    </a:lnTo>
                    <a:lnTo>
                      <a:pt x="249" y="135"/>
                    </a:lnTo>
                    <a:lnTo>
                      <a:pt x="248" y="130"/>
                    </a:lnTo>
                    <a:lnTo>
                      <a:pt x="239" y="130"/>
                    </a:lnTo>
                    <a:lnTo>
                      <a:pt x="236" y="133"/>
                    </a:lnTo>
                    <a:lnTo>
                      <a:pt x="239" y="138"/>
                    </a:lnTo>
                    <a:lnTo>
                      <a:pt x="233" y="140"/>
                    </a:lnTo>
                    <a:lnTo>
                      <a:pt x="228" y="140"/>
                    </a:lnTo>
                    <a:lnTo>
                      <a:pt x="228" y="136"/>
                    </a:lnTo>
                    <a:lnTo>
                      <a:pt x="229" y="135"/>
                    </a:lnTo>
                    <a:lnTo>
                      <a:pt x="233" y="135"/>
                    </a:lnTo>
                    <a:lnTo>
                      <a:pt x="233" y="131"/>
                    </a:lnTo>
                    <a:lnTo>
                      <a:pt x="234" y="125"/>
                    </a:lnTo>
                    <a:lnTo>
                      <a:pt x="239" y="115"/>
                    </a:lnTo>
                    <a:lnTo>
                      <a:pt x="244" y="115"/>
                    </a:lnTo>
                    <a:lnTo>
                      <a:pt x="248" y="108"/>
                    </a:lnTo>
                    <a:lnTo>
                      <a:pt x="253" y="106"/>
                    </a:lnTo>
                    <a:lnTo>
                      <a:pt x="253" y="103"/>
                    </a:lnTo>
                    <a:lnTo>
                      <a:pt x="248" y="100"/>
                    </a:lnTo>
                    <a:lnTo>
                      <a:pt x="249" y="96"/>
                    </a:lnTo>
                    <a:lnTo>
                      <a:pt x="256" y="96"/>
                    </a:lnTo>
                    <a:lnTo>
                      <a:pt x="258" y="100"/>
                    </a:lnTo>
                    <a:lnTo>
                      <a:pt x="261" y="100"/>
                    </a:lnTo>
                    <a:lnTo>
                      <a:pt x="269" y="98"/>
                    </a:lnTo>
                    <a:lnTo>
                      <a:pt x="268" y="93"/>
                    </a:lnTo>
                    <a:lnTo>
                      <a:pt x="263" y="91"/>
                    </a:lnTo>
                    <a:lnTo>
                      <a:pt x="263" y="85"/>
                    </a:lnTo>
                    <a:lnTo>
                      <a:pt x="264" y="76"/>
                    </a:lnTo>
                    <a:lnTo>
                      <a:pt x="268" y="75"/>
                    </a:lnTo>
                    <a:lnTo>
                      <a:pt x="268" y="71"/>
                    </a:lnTo>
                    <a:lnTo>
                      <a:pt x="271" y="65"/>
                    </a:lnTo>
                    <a:lnTo>
                      <a:pt x="276" y="60"/>
                    </a:lnTo>
                    <a:lnTo>
                      <a:pt x="271" y="57"/>
                    </a:lnTo>
                    <a:lnTo>
                      <a:pt x="268" y="57"/>
                    </a:lnTo>
                    <a:lnTo>
                      <a:pt x="261" y="53"/>
                    </a:lnTo>
                    <a:lnTo>
                      <a:pt x="258" y="55"/>
                    </a:lnTo>
                    <a:lnTo>
                      <a:pt x="254" y="55"/>
                    </a:lnTo>
                    <a:lnTo>
                      <a:pt x="249" y="55"/>
                    </a:lnTo>
                    <a:lnTo>
                      <a:pt x="246" y="55"/>
                    </a:lnTo>
                    <a:lnTo>
                      <a:pt x="241" y="52"/>
                    </a:lnTo>
                    <a:lnTo>
                      <a:pt x="241" y="50"/>
                    </a:lnTo>
                    <a:lnTo>
                      <a:pt x="236" y="47"/>
                    </a:lnTo>
                    <a:lnTo>
                      <a:pt x="233" y="47"/>
                    </a:lnTo>
                    <a:lnTo>
                      <a:pt x="228" y="47"/>
                    </a:lnTo>
                    <a:lnTo>
                      <a:pt x="224" y="42"/>
                    </a:lnTo>
                    <a:lnTo>
                      <a:pt x="221" y="42"/>
                    </a:lnTo>
                    <a:lnTo>
                      <a:pt x="218" y="43"/>
                    </a:lnTo>
                    <a:lnTo>
                      <a:pt x="214" y="40"/>
                    </a:lnTo>
                    <a:lnTo>
                      <a:pt x="209" y="40"/>
                    </a:lnTo>
                    <a:lnTo>
                      <a:pt x="203" y="33"/>
                    </a:lnTo>
                    <a:lnTo>
                      <a:pt x="201" y="33"/>
                    </a:lnTo>
                    <a:lnTo>
                      <a:pt x="198" y="32"/>
                    </a:lnTo>
                    <a:lnTo>
                      <a:pt x="196" y="32"/>
                    </a:lnTo>
                    <a:lnTo>
                      <a:pt x="193" y="33"/>
                    </a:lnTo>
                    <a:lnTo>
                      <a:pt x="188" y="30"/>
                    </a:lnTo>
                    <a:lnTo>
                      <a:pt x="188" y="23"/>
                    </a:lnTo>
                    <a:lnTo>
                      <a:pt x="185" y="23"/>
                    </a:lnTo>
                    <a:lnTo>
                      <a:pt x="181" y="20"/>
                    </a:lnTo>
                    <a:lnTo>
                      <a:pt x="178" y="20"/>
                    </a:lnTo>
                    <a:lnTo>
                      <a:pt x="171" y="15"/>
                    </a:lnTo>
                    <a:lnTo>
                      <a:pt x="170" y="12"/>
                    </a:lnTo>
                    <a:lnTo>
                      <a:pt x="165" y="10"/>
                    </a:lnTo>
                    <a:lnTo>
                      <a:pt x="163" y="2"/>
                    </a:lnTo>
                    <a:lnTo>
                      <a:pt x="161" y="0"/>
                    </a:lnTo>
                    <a:lnTo>
                      <a:pt x="160" y="2"/>
                    </a:lnTo>
                    <a:lnTo>
                      <a:pt x="151" y="5"/>
                    </a:lnTo>
                    <a:lnTo>
                      <a:pt x="150" y="3"/>
                    </a:lnTo>
                    <a:lnTo>
                      <a:pt x="143" y="7"/>
                    </a:lnTo>
                    <a:lnTo>
                      <a:pt x="141" y="12"/>
                    </a:lnTo>
                    <a:lnTo>
                      <a:pt x="141" y="17"/>
                    </a:lnTo>
                    <a:lnTo>
                      <a:pt x="141" y="25"/>
                    </a:lnTo>
                    <a:lnTo>
                      <a:pt x="133" y="30"/>
                    </a:lnTo>
                    <a:lnTo>
                      <a:pt x="133" y="33"/>
                    </a:lnTo>
                    <a:lnTo>
                      <a:pt x="126" y="35"/>
                    </a:lnTo>
                    <a:lnTo>
                      <a:pt x="121" y="35"/>
                    </a:lnTo>
                    <a:lnTo>
                      <a:pt x="118" y="33"/>
                    </a:lnTo>
                    <a:lnTo>
                      <a:pt x="108" y="38"/>
                    </a:lnTo>
                    <a:lnTo>
                      <a:pt x="107" y="42"/>
                    </a:lnTo>
                    <a:lnTo>
                      <a:pt x="108" y="45"/>
                    </a:lnTo>
                    <a:lnTo>
                      <a:pt x="111" y="47"/>
                    </a:lnTo>
                    <a:lnTo>
                      <a:pt x="107" y="50"/>
                    </a:lnTo>
                    <a:lnTo>
                      <a:pt x="100" y="52"/>
                    </a:lnTo>
                    <a:lnTo>
                      <a:pt x="90" y="50"/>
                    </a:lnTo>
                    <a:lnTo>
                      <a:pt x="87" y="48"/>
                    </a:lnTo>
                    <a:lnTo>
                      <a:pt x="82" y="50"/>
                    </a:lnTo>
                    <a:lnTo>
                      <a:pt x="82" y="47"/>
                    </a:lnTo>
                    <a:lnTo>
                      <a:pt x="78" y="45"/>
                    </a:lnTo>
                    <a:lnTo>
                      <a:pt x="80" y="42"/>
                    </a:lnTo>
                    <a:lnTo>
                      <a:pt x="75" y="40"/>
                    </a:lnTo>
                    <a:lnTo>
                      <a:pt x="72" y="42"/>
                    </a:lnTo>
                    <a:lnTo>
                      <a:pt x="65" y="40"/>
                    </a:lnTo>
                    <a:lnTo>
                      <a:pt x="63" y="40"/>
                    </a:lnTo>
                    <a:lnTo>
                      <a:pt x="65" y="45"/>
                    </a:lnTo>
                    <a:lnTo>
                      <a:pt x="63" y="47"/>
                    </a:lnTo>
                    <a:lnTo>
                      <a:pt x="72" y="53"/>
                    </a:lnTo>
                    <a:lnTo>
                      <a:pt x="70" y="55"/>
                    </a:lnTo>
                    <a:lnTo>
                      <a:pt x="72" y="58"/>
                    </a:lnTo>
                    <a:lnTo>
                      <a:pt x="70" y="62"/>
                    </a:lnTo>
                    <a:lnTo>
                      <a:pt x="73" y="65"/>
                    </a:lnTo>
                    <a:lnTo>
                      <a:pt x="73" y="70"/>
                    </a:lnTo>
                    <a:lnTo>
                      <a:pt x="65" y="68"/>
                    </a:lnTo>
                    <a:lnTo>
                      <a:pt x="62" y="70"/>
                    </a:lnTo>
                    <a:lnTo>
                      <a:pt x="58" y="68"/>
                    </a:lnTo>
                    <a:lnTo>
                      <a:pt x="53" y="70"/>
                    </a:lnTo>
                    <a:lnTo>
                      <a:pt x="52" y="68"/>
                    </a:lnTo>
                    <a:lnTo>
                      <a:pt x="47" y="71"/>
                    </a:lnTo>
                    <a:lnTo>
                      <a:pt x="40" y="63"/>
                    </a:lnTo>
                    <a:lnTo>
                      <a:pt x="37" y="63"/>
                    </a:lnTo>
                    <a:lnTo>
                      <a:pt x="30" y="63"/>
                    </a:lnTo>
                    <a:lnTo>
                      <a:pt x="27" y="68"/>
                    </a:lnTo>
                    <a:lnTo>
                      <a:pt x="23" y="67"/>
                    </a:lnTo>
                    <a:lnTo>
                      <a:pt x="20" y="68"/>
                    </a:lnTo>
                    <a:lnTo>
                      <a:pt x="18" y="67"/>
                    </a:lnTo>
                    <a:lnTo>
                      <a:pt x="13" y="68"/>
                    </a:lnTo>
                    <a:lnTo>
                      <a:pt x="10" y="70"/>
                    </a:lnTo>
                    <a:lnTo>
                      <a:pt x="4" y="71"/>
                    </a:lnTo>
                    <a:lnTo>
                      <a:pt x="0" y="75"/>
                    </a:lnTo>
                    <a:lnTo>
                      <a:pt x="2" y="78"/>
                    </a:lnTo>
                    <a:lnTo>
                      <a:pt x="5" y="76"/>
                    </a:lnTo>
                    <a:lnTo>
                      <a:pt x="10" y="76"/>
                    </a:lnTo>
                    <a:lnTo>
                      <a:pt x="12" y="78"/>
                    </a:lnTo>
                    <a:lnTo>
                      <a:pt x="7" y="78"/>
                    </a:lnTo>
                    <a:lnTo>
                      <a:pt x="4" y="78"/>
                    </a:lnTo>
                    <a:lnTo>
                      <a:pt x="5" y="83"/>
                    </a:lnTo>
                    <a:lnTo>
                      <a:pt x="7" y="80"/>
                    </a:lnTo>
                    <a:lnTo>
                      <a:pt x="10" y="80"/>
                    </a:lnTo>
                    <a:lnTo>
                      <a:pt x="10" y="83"/>
                    </a:lnTo>
                    <a:lnTo>
                      <a:pt x="9" y="85"/>
                    </a:lnTo>
                    <a:lnTo>
                      <a:pt x="4" y="85"/>
                    </a:lnTo>
                    <a:lnTo>
                      <a:pt x="4" y="86"/>
                    </a:lnTo>
                    <a:lnTo>
                      <a:pt x="9" y="86"/>
                    </a:lnTo>
                    <a:lnTo>
                      <a:pt x="10" y="91"/>
                    </a:lnTo>
                    <a:lnTo>
                      <a:pt x="9" y="95"/>
                    </a:lnTo>
                    <a:lnTo>
                      <a:pt x="13" y="91"/>
                    </a:lnTo>
                    <a:lnTo>
                      <a:pt x="17" y="91"/>
                    </a:lnTo>
                    <a:lnTo>
                      <a:pt x="20" y="91"/>
                    </a:lnTo>
                    <a:lnTo>
                      <a:pt x="28" y="95"/>
                    </a:lnTo>
                    <a:lnTo>
                      <a:pt x="30" y="96"/>
                    </a:lnTo>
                    <a:lnTo>
                      <a:pt x="33" y="96"/>
                    </a:lnTo>
                    <a:lnTo>
                      <a:pt x="38" y="100"/>
                    </a:lnTo>
                    <a:lnTo>
                      <a:pt x="42" y="96"/>
                    </a:lnTo>
                    <a:lnTo>
                      <a:pt x="45" y="96"/>
                    </a:lnTo>
                    <a:lnTo>
                      <a:pt x="43" y="100"/>
                    </a:lnTo>
                    <a:lnTo>
                      <a:pt x="45" y="101"/>
                    </a:lnTo>
                    <a:lnTo>
                      <a:pt x="48" y="100"/>
                    </a:lnTo>
                    <a:lnTo>
                      <a:pt x="52" y="101"/>
                    </a:lnTo>
                    <a:lnTo>
                      <a:pt x="50" y="105"/>
                    </a:lnTo>
                    <a:lnTo>
                      <a:pt x="52" y="108"/>
                    </a:lnTo>
                    <a:lnTo>
                      <a:pt x="55" y="108"/>
                    </a:lnTo>
                    <a:lnTo>
                      <a:pt x="60" y="106"/>
                    </a:lnTo>
                    <a:lnTo>
                      <a:pt x="63" y="106"/>
                    </a:lnTo>
                    <a:lnTo>
                      <a:pt x="67" y="110"/>
                    </a:lnTo>
                    <a:lnTo>
                      <a:pt x="63" y="108"/>
                    </a:lnTo>
                    <a:lnTo>
                      <a:pt x="58" y="108"/>
                    </a:lnTo>
                    <a:lnTo>
                      <a:pt x="57" y="111"/>
                    </a:lnTo>
                    <a:lnTo>
                      <a:pt x="58" y="113"/>
                    </a:lnTo>
                    <a:lnTo>
                      <a:pt x="60" y="118"/>
                    </a:lnTo>
                    <a:lnTo>
                      <a:pt x="57" y="121"/>
                    </a:lnTo>
                    <a:lnTo>
                      <a:pt x="58" y="123"/>
                    </a:lnTo>
                    <a:lnTo>
                      <a:pt x="62" y="125"/>
                    </a:lnTo>
                    <a:lnTo>
                      <a:pt x="68" y="131"/>
                    </a:lnTo>
                    <a:lnTo>
                      <a:pt x="75" y="131"/>
                    </a:lnTo>
                    <a:lnTo>
                      <a:pt x="80" y="135"/>
                    </a:lnTo>
                    <a:lnTo>
                      <a:pt x="80" y="138"/>
                    </a:lnTo>
                    <a:lnTo>
                      <a:pt x="82" y="141"/>
                    </a:lnTo>
                    <a:lnTo>
                      <a:pt x="80" y="146"/>
                    </a:lnTo>
                    <a:lnTo>
                      <a:pt x="80" y="146"/>
                    </a:lnTo>
                    <a:lnTo>
                      <a:pt x="78" y="151"/>
                    </a:lnTo>
                    <a:lnTo>
                      <a:pt x="82" y="151"/>
                    </a:lnTo>
                    <a:lnTo>
                      <a:pt x="90" y="156"/>
                    </a:lnTo>
                    <a:lnTo>
                      <a:pt x="95" y="169"/>
                    </a:lnTo>
                    <a:lnTo>
                      <a:pt x="88" y="163"/>
                    </a:lnTo>
                    <a:lnTo>
                      <a:pt x="87" y="158"/>
                    </a:lnTo>
                    <a:lnTo>
                      <a:pt x="82" y="156"/>
                    </a:lnTo>
                    <a:lnTo>
                      <a:pt x="80" y="158"/>
                    </a:lnTo>
                    <a:lnTo>
                      <a:pt x="78" y="168"/>
                    </a:lnTo>
                    <a:lnTo>
                      <a:pt x="78" y="176"/>
                    </a:lnTo>
                    <a:lnTo>
                      <a:pt x="82" y="178"/>
                    </a:lnTo>
                    <a:lnTo>
                      <a:pt x="78" y="181"/>
                    </a:lnTo>
                    <a:lnTo>
                      <a:pt x="77" y="196"/>
                    </a:lnTo>
                    <a:lnTo>
                      <a:pt x="73" y="208"/>
                    </a:lnTo>
                    <a:lnTo>
                      <a:pt x="67" y="211"/>
                    </a:lnTo>
                    <a:lnTo>
                      <a:pt x="72" y="213"/>
                    </a:lnTo>
                    <a:lnTo>
                      <a:pt x="72" y="214"/>
                    </a:lnTo>
                    <a:lnTo>
                      <a:pt x="75" y="214"/>
                    </a:lnTo>
                    <a:lnTo>
                      <a:pt x="75" y="219"/>
                    </a:lnTo>
                    <a:lnTo>
                      <a:pt x="75" y="223"/>
                    </a:lnTo>
                    <a:lnTo>
                      <a:pt x="82" y="223"/>
                    </a:lnTo>
                    <a:lnTo>
                      <a:pt x="92" y="226"/>
                    </a:lnTo>
                    <a:lnTo>
                      <a:pt x="97" y="231"/>
                    </a:lnTo>
                    <a:lnTo>
                      <a:pt x="102" y="228"/>
                    </a:lnTo>
                    <a:lnTo>
                      <a:pt x="107" y="233"/>
                    </a:lnTo>
                    <a:lnTo>
                      <a:pt x="113" y="233"/>
                    </a:lnTo>
                    <a:lnTo>
                      <a:pt x="116" y="234"/>
                    </a:lnTo>
                    <a:lnTo>
                      <a:pt x="121" y="231"/>
                    </a:lnTo>
                    <a:lnTo>
                      <a:pt x="131" y="231"/>
                    </a:lnTo>
                    <a:lnTo>
                      <a:pt x="136" y="233"/>
                    </a:lnTo>
                    <a:lnTo>
                      <a:pt x="143" y="231"/>
                    </a:lnTo>
                    <a:lnTo>
                      <a:pt x="150" y="236"/>
                    </a:lnTo>
                    <a:lnTo>
                      <a:pt x="161" y="234"/>
                    </a:lnTo>
                    <a:lnTo>
                      <a:pt x="170" y="239"/>
                    </a:lnTo>
                    <a:lnTo>
                      <a:pt x="171" y="239"/>
                    </a:lnTo>
                    <a:lnTo>
                      <a:pt x="171" y="238"/>
                    </a:lnTo>
                    <a:lnTo>
                      <a:pt x="170" y="231"/>
                    </a:lnTo>
                    <a:lnTo>
                      <a:pt x="171" y="224"/>
                    </a:lnTo>
                    <a:lnTo>
                      <a:pt x="173" y="219"/>
                    </a:lnTo>
                    <a:lnTo>
                      <a:pt x="178" y="216"/>
                    </a:lnTo>
                    <a:lnTo>
                      <a:pt x="186" y="208"/>
                    </a:lnTo>
                    <a:lnTo>
                      <a:pt x="190" y="208"/>
                    </a:lnTo>
                    <a:lnTo>
                      <a:pt x="191" y="209"/>
                    </a:lnTo>
                    <a:lnTo>
                      <a:pt x="198" y="209"/>
                    </a:lnTo>
                    <a:lnTo>
                      <a:pt x="203" y="213"/>
                    </a:lnTo>
                    <a:lnTo>
                      <a:pt x="206" y="213"/>
                    </a:lnTo>
                    <a:lnTo>
                      <a:pt x="211" y="211"/>
                    </a:lnTo>
                    <a:lnTo>
                      <a:pt x="214" y="209"/>
                    </a:lnTo>
                    <a:lnTo>
                      <a:pt x="229" y="218"/>
                    </a:lnTo>
                    <a:lnTo>
                      <a:pt x="233" y="221"/>
                    </a:lnTo>
                    <a:lnTo>
                      <a:pt x="244" y="223"/>
                    </a:lnTo>
                    <a:lnTo>
                      <a:pt x="248" y="218"/>
                    </a:lnTo>
                    <a:lnTo>
                      <a:pt x="248" y="216"/>
                    </a:lnTo>
                    <a:lnTo>
                      <a:pt x="251" y="211"/>
                    </a:lnTo>
                    <a:lnTo>
                      <a:pt x="266" y="201"/>
                    </a:lnTo>
                    <a:lnTo>
                      <a:pt x="268" y="201"/>
                    </a:lnTo>
                    <a:lnTo>
                      <a:pt x="266" y="196"/>
                    </a:lnTo>
                    <a:lnTo>
                      <a:pt x="269" y="189"/>
                    </a:lnTo>
                    <a:lnTo>
                      <a:pt x="261" y="189"/>
                    </a:lnTo>
                    <a:lnTo>
                      <a:pt x="254" y="184"/>
                    </a:lnTo>
                    <a:lnTo>
                      <a:pt x="253" y="174"/>
                    </a:lnTo>
                    <a:lnTo>
                      <a:pt x="248" y="168"/>
                    </a:lnTo>
                    <a:lnTo>
                      <a:pt x="251" y="165"/>
                    </a:lnTo>
                    <a:lnTo>
                      <a:pt x="256" y="165"/>
                    </a:lnTo>
                    <a:lnTo>
                      <a:pt x="258" y="156"/>
                    </a:lnTo>
                    <a:lnTo>
                      <a:pt x="253" y="153"/>
                    </a:lnTo>
                    <a:lnTo>
                      <a:pt x="253" y="148"/>
                    </a:lnTo>
                    <a:lnTo>
                      <a:pt x="254" y="145"/>
                    </a:lnTo>
                    <a:lnTo>
                      <a:pt x="254" y="145"/>
                    </a:lnTo>
                    <a:lnTo>
                      <a:pt x="254" y="145"/>
                    </a:lnTo>
                    <a:close/>
                    <a:moveTo>
                      <a:pt x="306" y="266"/>
                    </a:moveTo>
                    <a:lnTo>
                      <a:pt x="298" y="263"/>
                    </a:lnTo>
                    <a:lnTo>
                      <a:pt x="298" y="261"/>
                    </a:lnTo>
                    <a:lnTo>
                      <a:pt x="299" y="259"/>
                    </a:lnTo>
                    <a:lnTo>
                      <a:pt x="301" y="259"/>
                    </a:lnTo>
                    <a:lnTo>
                      <a:pt x="299" y="258"/>
                    </a:lnTo>
                    <a:lnTo>
                      <a:pt x="298" y="258"/>
                    </a:lnTo>
                    <a:lnTo>
                      <a:pt x="298" y="254"/>
                    </a:lnTo>
                    <a:lnTo>
                      <a:pt x="294" y="253"/>
                    </a:lnTo>
                    <a:lnTo>
                      <a:pt x="293" y="251"/>
                    </a:lnTo>
                    <a:lnTo>
                      <a:pt x="294" y="249"/>
                    </a:lnTo>
                    <a:lnTo>
                      <a:pt x="294" y="248"/>
                    </a:lnTo>
                    <a:lnTo>
                      <a:pt x="291" y="246"/>
                    </a:lnTo>
                    <a:lnTo>
                      <a:pt x="291" y="243"/>
                    </a:lnTo>
                    <a:lnTo>
                      <a:pt x="293" y="243"/>
                    </a:lnTo>
                    <a:lnTo>
                      <a:pt x="294" y="241"/>
                    </a:lnTo>
                    <a:lnTo>
                      <a:pt x="291" y="238"/>
                    </a:lnTo>
                    <a:lnTo>
                      <a:pt x="294" y="233"/>
                    </a:lnTo>
                    <a:lnTo>
                      <a:pt x="303" y="231"/>
                    </a:lnTo>
                    <a:lnTo>
                      <a:pt x="304" y="228"/>
                    </a:lnTo>
                    <a:lnTo>
                      <a:pt x="307" y="231"/>
                    </a:lnTo>
                    <a:lnTo>
                      <a:pt x="309" y="231"/>
                    </a:lnTo>
                    <a:lnTo>
                      <a:pt x="311" y="228"/>
                    </a:lnTo>
                    <a:lnTo>
                      <a:pt x="309" y="224"/>
                    </a:lnTo>
                    <a:lnTo>
                      <a:pt x="309" y="221"/>
                    </a:lnTo>
                    <a:lnTo>
                      <a:pt x="312" y="221"/>
                    </a:lnTo>
                    <a:lnTo>
                      <a:pt x="312" y="226"/>
                    </a:lnTo>
                    <a:lnTo>
                      <a:pt x="312" y="233"/>
                    </a:lnTo>
                    <a:lnTo>
                      <a:pt x="316" y="241"/>
                    </a:lnTo>
                    <a:lnTo>
                      <a:pt x="312" y="251"/>
                    </a:lnTo>
                    <a:lnTo>
                      <a:pt x="312" y="256"/>
                    </a:lnTo>
                    <a:lnTo>
                      <a:pt x="309" y="264"/>
                    </a:lnTo>
                    <a:lnTo>
                      <a:pt x="306" y="266"/>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27" name="Freeform 65"/>
              <p:cNvSpPr>
                <a:spLocks/>
              </p:cNvSpPr>
              <p:nvPr/>
            </p:nvSpPr>
            <p:spPr bwMode="auto">
              <a:xfrm>
                <a:off x="6591605" y="2843265"/>
                <a:ext cx="4281" cy="3113"/>
              </a:xfrm>
              <a:custGeom>
                <a:avLst/>
                <a:gdLst/>
                <a:ahLst/>
                <a:cxnLst>
                  <a:cxn ang="0">
                    <a:pos x="0" y="0"/>
                  </a:cxn>
                  <a:cxn ang="0">
                    <a:pos x="0" y="4"/>
                  </a:cxn>
                  <a:cxn ang="0">
                    <a:pos x="5" y="7"/>
                  </a:cxn>
                  <a:cxn ang="0">
                    <a:pos x="8" y="4"/>
                  </a:cxn>
                  <a:cxn ang="0">
                    <a:pos x="8" y="0"/>
                  </a:cxn>
                  <a:cxn ang="0">
                    <a:pos x="0" y="0"/>
                  </a:cxn>
                </a:cxnLst>
                <a:rect l="0" t="0" r="r" b="b"/>
                <a:pathLst>
                  <a:path w="8" h="7">
                    <a:moveTo>
                      <a:pt x="0" y="0"/>
                    </a:moveTo>
                    <a:lnTo>
                      <a:pt x="0" y="4"/>
                    </a:lnTo>
                    <a:lnTo>
                      <a:pt x="5" y="7"/>
                    </a:lnTo>
                    <a:lnTo>
                      <a:pt x="8" y="4"/>
                    </a:lnTo>
                    <a:lnTo>
                      <a:pt x="8" y="0"/>
                    </a:lnTo>
                    <a:lnTo>
                      <a:pt x="0" y="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28" name="Freeform 66"/>
              <p:cNvSpPr>
                <a:spLocks noEditPoints="1"/>
              </p:cNvSpPr>
              <p:nvPr/>
            </p:nvSpPr>
            <p:spPr bwMode="auto">
              <a:xfrm>
                <a:off x="6492072" y="2687627"/>
                <a:ext cx="147694" cy="146300"/>
              </a:xfrm>
              <a:custGeom>
                <a:avLst/>
                <a:gdLst/>
                <a:ahLst/>
                <a:cxnLst>
                  <a:cxn ang="0">
                    <a:pos x="6" y="73"/>
                  </a:cxn>
                  <a:cxn ang="0">
                    <a:pos x="10" y="45"/>
                  </a:cxn>
                  <a:cxn ang="0">
                    <a:pos x="21" y="30"/>
                  </a:cxn>
                  <a:cxn ang="0">
                    <a:pos x="50" y="30"/>
                  </a:cxn>
                  <a:cxn ang="0">
                    <a:pos x="71" y="24"/>
                  </a:cxn>
                  <a:cxn ang="0">
                    <a:pos x="88" y="4"/>
                  </a:cxn>
                  <a:cxn ang="0">
                    <a:pos x="121" y="5"/>
                  </a:cxn>
                  <a:cxn ang="0">
                    <a:pos x="154" y="24"/>
                  </a:cxn>
                  <a:cxn ang="0">
                    <a:pos x="146" y="40"/>
                  </a:cxn>
                  <a:cxn ang="0">
                    <a:pos x="124" y="50"/>
                  </a:cxn>
                  <a:cxn ang="0">
                    <a:pos x="128" y="72"/>
                  </a:cxn>
                  <a:cxn ang="0">
                    <a:pos x="149" y="92"/>
                  </a:cxn>
                  <a:cxn ang="0">
                    <a:pos x="171" y="120"/>
                  </a:cxn>
                  <a:cxn ang="0">
                    <a:pos x="194" y="138"/>
                  </a:cxn>
                  <a:cxn ang="0">
                    <a:pos x="221" y="142"/>
                  </a:cxn>
                  <a:cxn ang="0">
                    <a:pos x="221" y="155"/>
                  </a:cxn>
                  <a:cxn ang="0">
                    <a:pos x="269" y="176"/>
                  </a:cxn>
                  <a:cxn ang="0">
                    <a:pos x="272" y="195"/>
                  </a:cxn>
                  <a:cxn ang="0">
                    <a:pos x="262" y="186"/>
                  </a:cxn>
                  <a:cxn ang="0">
                    <a:pos x="246" y="178"/>
                  </a:cxn>
                  <a:cxn ang="0">
                    <a:pos x="236" y="190"/>
                  </a:cxn>
                  <a:cxn ang="0">
                    <a:pos x="237" y="201"/>
                  </a:cxn>
                  <a:cxn ang="0">
                    <a:pos x="244" y="221"/>
                  </a:cxn>
                  <a:cxn ang="0">
                    <a:pos x="227" y="245"/>
                  </a:cxn>
                  <a:cxn ang="0">
                    <a:pos x="212" y="240"/>
                  </a:cxn>
                  <a:cxn ang="0">
                    <a:pos x="221" y="226"/>
                  </a:cxn>
                  <a:cxn ang="0">
                    <a:pos x="221" y="208"/>
                  </a:cxn>
                  <a:cxn ang="0">
                    <a:pos x="207" y="191"/>
                  </a:cxn>
                  <a:cxn ang="0">
                    <a:pos x="194" y="181"/>
                  </a:cxn>
                  <a:cxn ang="0">
                    <a:pos x="182" y="171"/>
                  </a:cxn>
                  <a:cxn ang="0">
                    <a:pos x="162" y="160"/>
                  </a:cxn>
                  <a:cxn ang="0">
                    <a:pos x="146" y="155"/>
                  </a:cxn>
                  <a:cxn ang="0">
                    <a:pos x="118" y="132"/>
                  </a:cxn>
                  <a:cxn ang="0">
                    <a:pos x="96" y="112"/>
                  </a:cxn>
                  <a:cxn ang="0">
                    <a:pos x="81" y="92"/>
                  </a:cxn>
                  <a:cxn ang="0">
                    <a:pos x="64" y="77"/>
                  </a:cxn>
                  <a:cxn ang="0">
                    <a:pos x="20" y="90"/>
                  </a:cxn>
                  <a:cxn ang="0">
                    <a:pos x="41" y="160"/>
                  </a:cxn>
                  <a:cxn ang="0">
                    <a:pos x="38" y="163"/>
                  </a:cxn>
                  <a:cxn ang="0">
                    <a:pos x="99" y="128"/>
                  </a:cxn>
                  <a:cxn ang="0">
                    <a:pos x="89" y="117"/>
                  </a:cxn>
                  <a:cxn ang="0">
                    <a:pos x="79" y="115"/>
                  </a:cxn>
                  <a:cxn ang="0">
                    <a:pos x="58" y="216"/>
                  </a:cxn>
                  <a:cxn ang="0">
                    <a:pos x="71" y="213"/>
                  </a:cxn>
                  <a:cxn ang="0">
                    <a:pos x="66" y="181"/>
                  </a:cxn>
                  <a:cxn ang="0">
                    <a:pos x="64" y="161"/>
                  </a:cxn>
                  <a:cxn ang="0">
                    <a:pos x="43" y="170"/>
                  </a:cxn>
                  <a:cxn ang="0">
                    <a:pos x="41" y="181"/>
                  </a:cxn>
                  <a:cxn ang="0">
                    <a:pos x="46" y="195"/>
                  </a:cxn>
                  <a:cxn ang="0">
                    <a:pos x="46" y="220"/>
                  </a:cxn>
                  <a:cxn ang="0">
                    <a:pos x="206" y="273"/>
                  </a:cxn>
                  <a:cxn ang="0">
                    <a:pos x="211" y="243"/>
                  </a:cxn>
                  <a:cxn ang="0">
                    <a:pos x="187" y="246"/>
                  </a:cxn>
                  <a:cxn ang="0">
                    <a:pos x="151" y="245"/>
                  </a:cxn>
                  <a:cxn ang="0">
                    <a:pos x="144" y="258"/>
                  </a:cxn>
                  <a:cxn ang="0">
                    <a:pos x="179" y="271"/>
                  </a:cxn>
                  <a:cxn ang="0">
                    <a:pos x="202" y="281"/>
                  </a:cxn>
                </a:cxnLst>
                <a:rect l="0" t="0" r="r" b="b"/>
                <a:pathLst>
                  <a:path w="275" h="281">
                    <a:moveTo>
                      <a:pt x="20" y="90"/>
                    </a:moveTo>
                    <a:lnTo>
                      <a:pt x="18" y="85"/>
                    </a:lnTo>
                    <a:lnTo>
                      <a:pt x="21" y="78"/>
                    </a:lnTo>
                    <a:lnTo>
                      <a:pt x="13" y="78"/>
                    </a:lnTo>
                    <a:lnTo>
                      <a:pt x="6" y="73"/>
                    </a:lnTo>
                    <a:lnTo>
                      <a:pt x="5" y="63"/>
                    </a:lnTo>
                    <a:lnTo>
                      <a:pt x="0" y="57"/>
                    </a:lnTo>
                    <a:lnTo>
                      <a:pt x="3" y="54"/>
                    </a:lnTo>
                    <a:lnTo>
                      <a:pt x="8" y="54"/>
                    </a:lnTo>
                    <a:lnTo>
                      <a:pt x="10" y="45"/>
                    </a:lnTo>
                    <a:lnTo>
                      <a:pt x="5" y="42"/>
                    </a:lnTo>
                    <a:lnTo>
                      <a:pt x="5" y="37"/>
                    </a:lnTo>
                    <a:lnTo>
                      <a:pt x="6" y="34"/>
                    </a:lnTo>
                    <a:lnTo>
                      <a:pt x="11" y="37"/>
                    </a:lnTo>
                    <a:lnTo>
                      <a:pt x="21" y="30"/>
                    </a:lnTo>
                    <a:lnTo>
                      <a:pt x="28" y="32"/>
                    </a:lnTo>
                    <a:lnTo>
                      <a:pt x="36" y="19"/>
                    </a:lnTo>
                    <a:lnTo>
                      <a:pt x="43" y="22"/>
                    </a:lnTo>
                    <a:lnTo>
                      <a:pt x="41" y="27"/>
                    </a:lnTo>
                    <a:lnTo>
                      <a:pt x="50" y="30"/>
                    </a:lnTo>
                    <a:lnTo>
                      <a:pt x="51" y="35"/>
                    </a:lnTo>
                    <a:lnTo>
                      <a:pt x="56" y="27"/>
                    </a:lnTo>
                    <a:lnTo>
                      <a:pt x="56" y="20"/>
                    </a:lnTo>
                    <a:lnTo>
                      <a:pt x="66" y="24"/>
                    </a:lnTo>
                    <a:lnTo>
                      <a:pt x="71" y="24"/>
                    </a:lnTo>
                    <a:lnTo>
                      <a:pt x="74" y="27"/>
                    </a:lnTo>
                    <a:lnTo>
                      <a:pt x="76" y="19"/>
                    </a:lnTo>
                    <a:lnTo>
                      <a:pt x="86" y="17"/>
                    </a:lnTo>
                    <a:lnTo>
                      <a:pt x="83" y="9"/>
                    </a:lnTo>
                    <a:lnTo>
                      <a:pt x="88" y="4"/>
                    </a:lnTo>
                    <a:lnTo>
                      <a:pt x="96" y="7"/>
                    </a:lnTo>
                    <a:lnTo>
                      <a:pt x="109" y="0"/>
                    </a:lnTo>
                    <a:lnTo>
                      <a:pt x="114" y="2"/>
                    </a:lnTo>
                    <a:lnTo>
                      <a:pt x="123" y="0"/>
                    </a:lnTo>
                    <a:lnTo>
                      <a:pt x="121" y="5"/>
                    </a:lnTo>
                    <a:lnTo>
                      <a:pt x="134" y="12"/>
                    </a:lnTo>
                    <a:lnTo>
                      <a:pt x="148" y="14"/>
                    </a:lnTo>
                    <a:lnTo>
                      <a:pt x="156" y="14"/>
                    </a:lnTo>
                    <a:lnTo>
                      <a:pt x="159" y="17"/>
                    </a:lnTo>
                    <a:lnTo>
                      <a:pt x="154" y="24"/>
                    </a:lnTo>
                    <a:lnTo>
                      <a:pt x="156" y="27"/>
                    </a:lnTo>
                    <a:lnTo>
                      <a:pt x="153" y="32"/>
                    </a:lnTo>
                    <a:lnTo>
                      <a:pt x="154" y="39"/>
                    </a:lnTo>
                    <a:lnTo>
                      <a:pt x="149" y="39"/>
                    </a:lnTo>
                    <a:lnTo>
                      <a:pt x="146" y="40"/>
                    </a:lnTo>
                    <a:lnTo>
                      <a:pt x="143" y="42"/>
                    </a:lnTo>
                    <a:lnTo>
                      <a:pt x="136" y="42"/>
                    </a:lnTo>
                    <a:lnTo>
                      <a:pt x="131" y="47"/>
                    </a:lnTo>
                    <a:lnTo>
                      <a:pt x="126" y="47"/>
                    </a:lnTo>
                    <a:lnTo>
                      <a:pt x="124" y="50"/>
                    </a:lnTo>
                    <a:lnTo>
                      <a:pt x="128" y="55"/>
                    </a:lnTo>
                    <a:lnTo>
                      <a:pt x="131" y="58"/>
                    </a:lnTo>
                    <a:lnTo>
                      <a:pt x="126" y="63"/>
                    </a:lnTo>
                    <a:lnTo>
                      <a:pt x="124" y="65"/>
                    </a:lnTo>
                    <a:lnTo>
                      <a:pt x="128" y="72"/>
                    </a:lnTo>
                    <a:lnTo>
                      <a:pt x="128" y="77"/>
                    </a:lnTo>
                    <a:lnTo>
                      <a:pt x="131" y="80"/>
                    </a:lnTo>
                    <a:lnTo>
                      <a:pt x="141" y="85"/>
                    </a:lnTo>
                    <a:lnTo>
                      <a:pt x="148" y="88"/>
                    </a:lnTo>
                    <a:lnTo>
                      <a:pt x="149" y="92"/>
                    </a:lnTo>
                    <a:lnTo>
                      <a:pt x="166" y="107"/>
                    </a:lnTo>
                    <a:lnTo>
                      <a:pt x="166" y="110"/>
                    </a:lnTo>
                    <a:lnTo>
                      <a:pt x="167" y="112"/>
                    </a:lnTo>
                    <a:lnTo>
                      <a:pt x="167" y="117"/>
                    </a:lnTo>
                    <a:lnTo>
                      <a:pt x="171" y="120"/>
                    </a:lnTo>
                    <a:lnTo>
                      <a:pt x="176" y="125"/>
                    </a:lnTo>
                    <a:lnTo>
                      <a:pt x="179" y="130"/>
                    </a:lnTo>
                    <a:lnTo>
                      <a:pt x="186" y="135"/>
                    </a:lnTo>
                    <a:lnTo>
                      <a:pt x="189" y="137"/>
                    </a:lnTo>
                    <a:lnTo>
                      <a:pt x="194" y="138"/>
                    </a:lnTo>
                    <a:lnTo>
                      <a:pt x="197" y="140"/>
                    </a:lnTo>
                    <a:lnTo>
                      <a:pt x="207" y="140"/>
                    </a:lnTo>
                    <a:lnTo>
                      <a:pt x="211" y="142"/>
                    </a:lnTo>
                    <a:lnTo>
                      <a:pt x="216" y="140"/>
                    </a:lnTo>
                    <a:lnTo>
                      <a:pt x="221" y="142"/>
                    </a:lnTo>
                    <a:lnTo>
                      <a:pt x="219" y="145"/>
                    </a:lnTo>
                    <a:lnTo>
                      <a:pt x="214" y="148"/>
                    </a:lnTo>
                    <a:lnTo>
                      <a:pt x="214" y="152"/>
                    </a:lnTo>
                    <a:lnTo>
                      <a:pt x="216" y="155"/>
                    </a:lnTo>
                    <a:lnTo>
                      <a:pt x="221" y="155"/>
                    </a:lnTo>
                    <a:lnTo>
                      <a:pt x="231" y="156"/>
                    </a:lnTo>
                    <a:lnTo>
                      <a:pt x="249" y="165"/>
                    </a:lnTo>
                    <a:lnTo>
                      <a:pt x="257" y="170"/>
                    </a:lnTo>
                    <a:lnTo>
                      <a:pt x="260" y="175"/>
                    </a:lnTo>
                    <a:lnTo>
                      <a:pt x="269" y="176"/>
                    </a:lnTo>
                    <a:lnTo>
                      <a:pt x="274" y="180"/>
                    </a:lnTo>
                    <a:lnTo>
                      <a:pt x="275" y="183"/>
                    </a:lnTo>
                    <a:lnTo>
                      <a:pt x="274" y="188"/>
                    </a:lnTo>
                    <a:lnTo>
                      <a:pt x="272" y="191"/>
                    </a:lnTo>
                    <a:lnTo>
                      <a:pt x="272" y="195"/>
                    </a:lnTo>
                    <a:lnTo>
                      <a:pt x="272" y="195"/>
                    </a:lnTo>
                    <a:lnTo>
                      <a:pt x="270" y="196"/>
                    </a:lnTo>
                    <a:lnTo>
                      <a:pt x="267" y="195"/>
                    </a:lnTo>
                    <a:lnTo>
                      <a:pt x="264" y="191"/>
                    </a:lnTo>
                    <a:lnTo>
                      <a:pt x="262" y="186"/>
                    </a:lnTo>
                    <a:lnTo>
                      <a:pt x="262" y="183"/>
                    </a:lnTo>
                    <a:lnTo>
                      <a:pt x="259" y="183"/>
                    </a:lnTo>
                    <a:lnTo>
                      <a:pt x="252" y="181"/>
                    </a:lnTo>
                    <a:lnTo>
                      <a:pt x="251" y="180"/>
                    </a:lnTo>
                    <a:lnTo>
                      <a:pt x="246" y="178"/>
                    </a:lnTo>
                    <a:lnTo>
                      <a:pt x="242" y="178"/>
                    </a:lnTo>
                    <a:lnTo>
                      <a:pt x="241" y="180"/>
                    </a:lnTo>
                    <a:lnTo>
                      <a:pt x="239" y="185"/>
                    </a:lnTo>
                    <a:lnTo>
                      <a:pt x="236" y="188"/>
                    </a:lnTo>
                    <a:lnTo>
                      <a:pt x="236" y="190"/>
                    </a:lnTo>
                    <a:lnTo>
                      <a:pt x="236" y="193"/>
                    </a:lnTo>
                    <a:lnTo>
                      <a:pt x="232" y="196"/>
                    </a:lnTo>
                    <a:lnTo>
                      <a:pt x="232" y="200"/>
                    </a:lnTo>
                    <a:lnTo>
                      <a:pt x="234" y="201"/>
                    </a:lnTo>
                    <a:lnTo>
                      <a:pt x="237" y="201"/>
                    </a:lnTo>
                    <a:lnTo>
                      <a:pt x="244" y="208"/>
                    </a:lnTo>
                    <a:lnTo>
                      <a:pt x="246" y="210"/>
                    </a:lnTo>
                    <a:lnTo>
                      <a:pt x="244" y="216"/>
                    </a:lnTo>
                    <a:lnTo>
                      <a:pt x="246" y="218"/>
                    </a:lnTo>
                    <a:lnTo>
                      <a:pt x="244" y="221"/>
                    </a:lnTo>
                    <a:lnTo>
                      <a:pt x="241" y="221"/>
                    </a:lnTo>
                    <a:lnTo>
                      <a:pt x="236" y="226"/>
                    </a:lnTo>
                    <a:lnTo>
                      <a:pt x="236" y="236"/>
                    </a:lnTo>
                    <a:lnTo>
                      <a:pt x="229" y="241"/>
                    </a:lnTo>
                    <a:lnTo>
                      <a:pt x="227" y="245"/>
                    </a:lnTo>
                    <a:lnTo>
                      <a:pt x="224" y="250"/>
                    </a:lnTo>
                    <a:lnTo>
                      <a:pt x="217" y="250"/>
                    </a:lnTo>
                    <a:lnTo>
                      <a:pt x="212" y="245"/>
                    </a:lnTo>
                    <a:lnTo>
                      <a:pt x="212" y="241"/>
                    </a:lnTo>
                    <a:lnTo>
                      <a:pt x="212" y="240"/>
                    </a:lnTo>
                    <a:lnTo>
                      <a:pt x="216" y="240"/>
                    </a:lnTo>
                    <a:lnTo>
                      <a:pt x="219" y="236"/>
                    </a:lnTo>
                    <a:lnTo>
                      <a:pt x="219" y="231"/>
                    </a:lnTo>
                    <a:lnTo>
                      <a:pt x="219" y="228"/>
                    </a:lnTo>
                    <a:lnTo>
                      <a:pt x="221" y="226"/>
                    </a:lnTo>
                    <a:lnTo>
                      <a:pt x="222" y="226"/>
                    </a:lnTo>
                    <a:lnTo>
                      <a:pt x="226" y="223"/>
                    </a:lnTo>
                    <a:lnTo>
                      <a:pt x="226" y="220"/>
                    </a:lnTo>
                    <a:lnTo>
                      <a:pt x="222" y="216"/>
                    </a:lnTo>
                    <a:lnTo>
                      <a:pt x="221" y="208"/>
                    </a:lnTo>
                    <a:lnTo>
                      <a:pt x="217" y="205"/>
                    </a:lnTo>
                    <a:lnTo>
                      <a:pt x="217" y="198"/>
                    </a:lnTo>
                    <a:lnTo>
                      <a:pt x="214" y="191"/>
                    </a:lnTo>
                    <a:lnTo>
                      <a:pt x="211" y="190"/>
                    </a:lnTo>
                    <a:lnTo>
                      <a:pt x="207" y="191"/>
                    </a:lnTo>
                    <a:lnTo>
                      <a:pt x="202" y="190"/>
                    </a:lnTo>
                    <a:lnTo>
                      <a:pt x="201" y="186"/>
                    </a:lnTo>
                    <a:lnTo>
                      <a:pt x="196" y="186"/>
                    </a:lnTo>
                    <a:lnTo>
                      <a:pt x="192" y="183"/>
                    </a:lnTo>
                    <a:lnTo>
                      <a:pt x="194" y="181"/>
                    </a:lnTo>
                    <a:lnTo>
                      <a:pt x="194" y="178"/>
                    </a:lnTo>
                    <a:lnTo>
                      <a:pt x="191" y="175"/>
                    </a:lnTo>
                    <a:lnTo>
                      <a:pt x="187" y="173"/>
                    </a:lnTo>
                    <a:lnTo>
                      <a:pt x="182" y="173"/>
                    </a:lnTo>
                    <a:lnTo>
                      <a:pt x="182" y="171"/>
                    </a:lnTo>
                    <a:lnTo>
                      <a:pt x="179" y="170"/>
                    </a:lnTo>
                    <a:lnTo>
                      <a:pt x="176" y="170"/>
                    </a:lnTo>
                    <a:lnTo>
                      <a:pt x="172" y="168"/>
                    </a:lnTo>
                    <a:lnTo>
                      <a:pt x="167" y="160"/>
                    </a:lnTo>
                    <a:lnTo>
                      <a:pt x="162" y="160"/>
                    </a:lnTo>
                    <a:lnTo>
                      <a:pt x="158" y="158"/>
                    </a:lnTo>
                    <a:lnTo>
                      <a:pt x="154" y="160"/>
                    </a:lnTo>
                    <a:lnTo>
                      <a:pt x="151" y="160"/>
                    </a:lnTo>
                    <a:lnTo>
                      <a:pt x="149" y="156"/>
                    </a:lnTo>
                    <a:lnTo>
                      <a:pt x="146" y="155"/>
                    </a:lnTo>
                    <a:lnTo>
                      <a:pt x="141" y="153"/>
                    </a:lnTo>
                    <a:lnTo>
                      <a:pt x="131" y="148"/>
                    </a:lnTo>
                    <a:lnTo>
                      <a:pt x="121" y="137"/>
                    </a:lnTo>
                    <a:lnTo>
                      <a:pt x="119" y="135"/>
                    </a:lnTo>
                    <a:lnTo>
                      <a:pt x="118" y="132"/>
                    </a:lnTo>
                    <a:lnTo>
                      <a:pt x="113" y="127"/>
                    </a:lnTo>
                    <a:lnTo>
                      <a:pt x="106" y="127"/>
                    </a:lnTo>
                    <a:lnTo>
                      <a:pt x="106" y="122"/>
                    </a:lnTo>
                    <a:lnTo>
                      <a:pt x="99" y="117"/>
                    </a:lnTo>
                    <a:lnTo>
                      <a:pt x="96" y="112"/>
                    </a:lnTo>
                    <a:lnTo>
                      <a:pt x="89" y="110"/>
                    </a:lnTo>
                    <a:lnTo>
                      <a:pt x="89" y="103"/>
                    </a:lnTo>
                    <a:lnTo>
                      <a:pt x="86" y="102"/>
                    </a:lnTo>
                    <a:lnTo>
                      <a:pt x="86" y="98"/>
                    </a:lnTo>
                    <a:lnTo>
                      <a:pt x="81" y="92"/>
                    </a:lnTo>
                    <a:lnTo>
                      <a:pt x="79" y="88"/>
                    </a:lnTo>
                    <a:lnTo>
                      <a:pt x="78" y="85"/>
                    </a:lnTo>
                    <a:lnTo>
                      <a:pt x="76" y="82"/>
                    </a:lnTo>
                    <a:lnTo>
                      <a:pt x="69" y="80"/>
                    </a:lnTo>
                    <a:lnTo>
                      <a:pt x="64" y="77"/>
                    </a:lnTo>
                    <a:lnTo>
                      <a:pt x="48" y="73"/>
                    </a:lnTo>
                    <a:lnTo>
                      <a:pt x="36" y="80"/>
                    </a:lnTo>
                    <a:lnTo>
                      <a:pt x="36" y="83"/>
                    </a:lnTo>
                    <a:lnTo>
                      <a:pt x="31" y="88"/>
                    </a:lnTo>
                    <a:lnTo>
                      <a:pt x="20" y="90"/>
                    </a:lnTo>
                    <a:lnTo>
                      <a:pt x="20" y="90"/>
                    </a:lnTo>
                    <a:close/>
                    <a:moveTo>
                      <a:pt x="38" y="163"/>
                    </a:moveTo>
                    <a:lnTo>
                      <a:pt x="40" y="163"/>
                    </a:lnTo>
                    <a:lnTo>
                      <a:pt x="40" y="161"/>
                    </a:lnTo>
                    <a:lnTo>
                      <a:pt x="41" y="160"/>
                    </a:lnTo>
                    <a:lnTo>
                      <a:pt x="40" y="158"/>
                    </a:lnTo>
                    <a:lnTo>
                      <a:pt x="38" y="160"/>
                    </a:lnTo>
                    <a:lnTo>
                      <a:pt x="38" y="161"/>
                    </a:lnTo>
                    <a:lnTo>
                      <a:pt x="38" y="163"/>
                    </a:lnTo>
                    <a:lnTo>
                      <a:pt x="38" y="163"/>
                    </a:lnTo>
                    <a:close/>
                    <a:moveTo>
                      <a:pt x="99" y="128"/>
                    </a:moveTo>
                    <a:lnTo>
                      <a:pt x="101" y="130"/>
                    </a:lnTo>
                    <a:lnTo>
                      <a:pt x="101" y="128"/>
                    </a:lnTo>
                    <a:lnTo>
                      <a:pt x="99" y="128"/>
                    </a:lnTo>
                    <a:lnTo>
                      <a:pt x="99" y="128"/>
                    </a:lnTo>
                    <a:close/>
                    <a:moveTo>
                      <a:pt x="79" y="115"/>
                    </a:moveTo>
                    <a:lnTo>
                      <a:pt x="78" y="118"/>
                    </a:lnTo>
                    <a:lnTo>
                      <a:pt x="81" y="118"/>
                    </a:lnTo>
                    <a:lnTo>
                      <a:pt x="84" y="117"/>
                    </a:lnTo>
                    <a:lnTo>
                      <a:pt x="89" y="117"/>
                    </a:lnTo>
                    <a:lnTo>
                      <a:pt x="88" y="115"/>
                    </a:lnTo>
                    <a:lnTo>
                      <a:pt x="86" y="112"/>
                    </a:lnTo>
                    <a:lnTo>
                      <a:pt x="84" y="113"/>
                    </a:lnTo>
                    <a:lnTo>
                      <a:pt x="79" y="115"/>
                    </a:lnTo>
                    <a:lnTo>
                      <a:pt x="79" y="115"/>
                    </a:lnTo>
                    <a:close/>
                    <a:moveTo>
                      <a:pt x="50" y="223"/>
                    </a:moveTo>
                    <a:lnTo>
                      <a:pt x="51" y="221"/>
                    </a:lnTo>
                    <a:lnTo>
                      <a:pt x="55" y="223"/>
                    </a:lnTo>
                    <a:lnTo>
                      <a:pt x="58" y="221"/>
                    </a:lnTo>
                    <a:lnTo>
                      <a:pt x="58" y="216"/>
                    </a:lnTo>
                    <a:lnTo>
                      <a:pt x="59" y="213"/>
                    </a:lnTo>
                    <a:lnTo>
                      <a:pt x="64" y="215"/>
                    </a:lnTo>
                    <a:lnTo>
                      <a:pt x="66" y="216"/>
                    </a:lnTo>
                    <a:lnTo>
                      <a:pt x="69" y="216"/>
                    </a:lnTo>
                    <a:lnTo>
                      <a:pt x="71" y="213"/>
                    </a:lnTo>
                    <a:lnTo>
                      <a:pt x="71" y="205"/>
                    </a:lnTo>
                    <a:lnTo>
                      <a:pt x="73" y="203"/>
                    </a:lnTo>
                    <a:lnTo>
                      <a:pt x="71" y="195"/>
                    </a:lnTo>
                    <a:lnTo>
                      <a:pt x="73" y="186"/>
                    </a:lnTo>
                    <a:lnTo>
                      <a:pt x="66" y="181"/>
                    </a:lnTo>
                    <a:lnTo>
                      <a:pt x="73" y="178"/>
                    </a:lnTo>
                    <a:lnTo>
                      <a:pt x="73" y="175"/>
                    </a:lnTo>
                    <a:lnTo>
                      <a:pt x="71" y="170"/>
                    </a:lnTo>
                    <a:lnTo>
                      <a:pt x="68" y="166"/>
                    </a:lnTo>
                    <a:lnTo>
                      <a:pt x="64" y="161"/>
                    </a:lnTo>
                    <a:lnTo>
                      <a:pt x="63" y="163"/>
                    </a:lnTo>
                    <a:lnTo>
                      <a:pt x="59" y="160"/>
                    </a:lnTo>
                    <a:lnTo>
                      <a:pt x="56" y="160"/>
                    </a:lnTo>
                    <a:lnTo>
                      <a:pt x="46" y="170"/>
                    </a:lnTo>
                    <a:lnTo>
                      <a:pt x="43" y="170"/>
                    </a:lnTo>
                    <a:lnTo>
                      <a:pt x="38" y="166"/>
                    </a:lnTo>
                    <a:lnTo>
                      <a:pt x="38" y="171"/>
                    </a:lnTo>
                    <a:lnTo>
                      <a:pt x="36" y="175"/>
                    </a:lnTo>
                    <a:lnTo>
                      <a:pt x="40" y="178"/>
                    </a:lnTo>
                    <a:lnTo>
                      <a:pt x="41" y="181"/>
                    </a:lnTo>
                    <a:lnTo>
                      <a:pt x="45" y="183"/>
                    </a:lnTo>
                    <a:lnTo>
                      <a:pt x="45" y="188"/>
                    </a:lnTo>
                    <a:lnTo>
                      <a:pt x="41" y="191"/>
                    </a:lnTo>
                    <a:lnTo>
                      <a:pt x="43" y="195"/>
                    </a:lnTo>
                    <a:lnTo>
                      <a:pt x="46" y="195"/>
                    </a:lnTo>
                    <a:lnTo>
                      <a:pt x="46" y="196"/>
                    </a:lnTo>
                    <a:lnTo>
                      <a:pt x="45" y="200"/>
                    </a:lnTo>
                    <a:lnTo>
                      <a:pt x="41" y="208"/>
                    </a:lnTo>
                    <a:lnTo>
                      <a:pt x="45" y="210"/>
                    </a:lnTo>
                    <a:lnTo>
                      <a:pt x="46" y="220"/>
                    </a:lnTo>
                    <a:lnTo>
                      <a:pt x="50" y="223"/>
                    </a:lnTo>
                    <a:lnTo>
                      <a:pt x="50" y="223"/>
                    </a:lnTo>
                    <a:close/>
                    <a:moveTo>
                      <a:pt x="202" y="281"/>
                    </a:moveTo>
                    <a:lnTo>
                      <a:pt x="202" y="274"/>
                    </a:lnTo>
                    <a:lnTo>
                      <a:pt x="206" y="273"/>
                    </a:lnTo>
                    <a:lnTo>
                      <a:pt x="204" y="268"/>
                    </a:lnTo>
                    <a:lnTo>
                      <a:pt x="201" y="263"/>
                    </a:lnTo>
                    <a:lnTo>
                      <a:pt x="204" y="251"/>
                    </a:lnTo>
                    <a:lnTo>
                      <a:pt x="209" y="248"/>
                    </a:lnTo>
                    <a:lnTo>
                      <a:pt x="211" y="243"/>
                    </a:lnTo>
                    <a:lnTo>
                      <a:pt x="206" y="238"/>
                    </a:lnTo>
                    <a:lnTo>
                      <a:pt x="201" y="243"/>
                    </a:lnTo>
                    <a:lnTo>
                      <a:pt x="197" y="243"/>
                    </a:lnTo>
                    <a:lnTo>
                      <a:pt x="192" y="241"/>
                    </a:lnTo>
                    <a:lnTo>
                      <a:pt x="187" y="246"/>
                    </a:lnTo>
                    <a:lnTo>
                      <a:pt x="176" y="245"/>
                    </a:lnTo>
                    <a:lnTo>
                      <a:pt x="167" y="248"/>
                    </a:lnTo>
                    <a:lnTo>
                      <a:pt x="161" y="246"/>
                    </a:lnTo>
                    <a:lnTo>
                      <a:pt x="156" y="243"/>
                    </a:lnTo>
                    <a:lnTo>
                      <a:pt x="151" y="245"/>
                    </a:lnTo>
                    <a:lnTo>
                      <a:pt x="148" y="246"/>
                    </a:lnTo>
                    <a:lnTo>
                      <a:pt x="146" y="245"/>
                    </a:lnTo>
                    <a:lnTo>
                      <a:pt x="141" y="246"/>
                    </a:lnTo>
                    <a:lnTo>
                      <a:pt x="139" y="253"/>
                    </a:lnTo>
                    <a:lnTo>
                      <a:pt x="144" y="258"/>
                    </a:lnTo>
                    <a:lnTo>
                      <a:pt x="151" y="258"/>
                    </a:lnTo>
                    <a:lnTo>
                      <a:pt x="159" y="263"/>
                    </a:lnTo>
                    <a:lnTo>
                      <a:pt x="164" y="264"/>
                    </a:lnTo>
                    <a:lnTo>
                      <a:pt x="169" y="268"/>
                    </a:lnTo>
                    <a:lnTo>
                      <a:pt x="179" y="271"/>
                    </a:lnTo>
                    <a:lnTo>
                      <a:pt x="182" y="271"/>
                    </a:lnTo>
                    <a:lnTo>
                      <a:pt x="186" y="274"/>
                    </a:lnTo>
                    <a:lnTo>
                      <a:pt x="187" y="278"/>
                    </a:lnTo>
                    <a:lnTo>
                      <a:pt x="199" y="281"/>
                    </a:lnTo>
                    <a:lnTo>
                      <a:pt x="202" y="28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29" name="Freeform 67"/>
              <p:cNvSpPr>
                <a:spLocks noEditPoints="1"/>
              </p:cNvSpPr>
              <p:nvPr/>
            </p:nvSpPr>
            <p:spPr bwMode="auto">
              <a:xfrm>
                <a:off x="6304778" y="2734319"/>
                <a:ext cx="147694" cy="105834"/>
              </a:xfrm>
              <a:custGeom>
                <a:avLst/>
                <a:gdLst/>
                <a:ahLst/>
                <a:cxnLst>
                  <a:cxn ang="0">
                    <a:pos x="175" y="13"/>
                  </a:cxn>
                  <a:cxn ang="0">
                    <a:pos x="178" y="22"/>
                  </a:cxn>
                  <a:cxn ang="0">
                    <a:pos x="200" y="30"/>
                  </a:cxn>
                  <a:cxn ang="0">
                    <a:pos x="216" y="32"/>
                  </a:cxn>
                  <a:cxn ang="0">
                    <a:pos x="234" y="30"/>
                  </a:cxn>
                  <a:cxn ang="0">
                    <a:pos x="253" y="35"/>
                  </a:cxn>
                  <a:cxn ang="0">
                    <a:pos x="274" y="38"/>
                  </a:cxn>
                  <a:cxn ang="0">
                    <a:pos x="273" y="50"/>
                  </a:cxn>
                  <a:cxn ang="0">
                    <a:pos x="261" y="65"/>
                  </a:cxn>
                  <a:cxn ang="0">
                    <a:pos x="256" y="70"/>
                  </a:cxn>
                  <a:cxn ang="0">
                    <a:pos x="233" y="76"/>
                  </a:cxn>
                  <a:cxn ang="0">
                    <a:pos x="229" y="85"/>
                  </a:cxn>
                  <a:cxn ang="0">
                    <a:pos x="226" y="86"/>
                  </a:cxn>
                  <a:cxn ang="0">
                    <a:pos x="211" y="98"/>
                  </a:cxn>
                  <a:cxn ang="0">
                    <a:pos x="203" y="121"/>
                  </a:cxn>
                  <a:cxn ang="0">
                    <a:pos x="214" y="135"/>
                  </a:cxn>
                  <a:cxn ang="0">
                    <a:pos x="201" y="146"/>
                  </a:cxn>
                  <a:cxn ang="0">
                    <a:pos x="195" y="164"/>
                  </a:cxn>
                  <a:cxn ang="0">
                    <a:pos x="170" y="174"/>
                  </a:cxn>
                  <a:cxn ang="0">
                    <a:pos x="160" y="184"/>
                  </a:cxn>
                  <a:cxn ang="0">
                    <a:pos x="148" y="188"/>
                  </a:cxn>
                  <a:cxn ang="0">
                    <a:pos x="138" y="188"/>
                  </a:cxn>
                  <a:cxn ang="0">
                    <a:pos x="118" y="186"/>
                  </a:cxn>
                  <a:cxn ang="0">
                    <a:pos x="93" y="194"/>
                  </a:cxn>
                  <a:cxn ang="0">
                    <a:pos x="82" y="204"/>
                  </a:cxn>
                  <a:cxn ang="0">
                    <a:pos x="62" y="186"/>
                  </a:cxn>
                  <a:cxn ang="0">
                    <a:pos x="45" y="176"/>
                  </a:cxn>
                  <a:cxn ang="0">
                    <a:pos x="38" y="164"/>
                  </a:cxn>
                  <a:cxn ang="0">
                    <a:pos x="50" y="146"/>
                  </a:cxn>
                  <a:cxn ang="0">
                    <a:pos x="48" y="133"/>
                  </a:cxn>
                  <a:cxn ang="0">
                    <a:pos x="37" y="110"/>
                  </a:cxn>
                  <a:cxn ang="0">
                    <a:pos x="53" y="101"/>
                  </a:cxn>
                  <a:cxn ang="0">
                    <a:pos x="55" y="78"/>
                  </a:cxn>
                  <a:cxn ang="0">
                    <a:pos x="67" y="65"/>
                  </a:cxn>
                  <a:cxn ang="0">
                    <a:pos x="62" y="50"/>
                  </a:cxn>
                  <a:cxn ang="0">
                    <a:pos x="33" y="50"/>
                  </a:cxn>
                  <a:cxn ang="0">
                    <a:pos x="23" y="45"/>
                  </a:cxn>
                  <a:cxn ang="0">
                    <a:pos x="9" y="45"/>
                  </a:cxn>
                  <a:cxn ang="0">
                    <a:pos x="13" y="37"/>
                  </a:cxn>
                  <a:cxn ang="0">
                    <a:pos x="9" y="33"/>
                  </a:cxn>
                  <a:cxn ang="0">
                    <a:pos x="5" y="27"/>
                  </a:cxn>
                  <a:cxn ang="0">
                    <a:pos x="0" y="20"/>
                  </a:cxn>
                  <a:cxn ang="0">
                    <a:pos x="15" y="13"/>
                  </a:cxn>
                  <a:cxn ang="0">
                    <a:pos x="23" y="8"/>
                  </a:cxn>
                  <a:cxn ang="0">
                    <a:pos x="33" y="3"/>
                  </a:cxn>
                  <a:cxn ang="0">
                    <a:pos x="48" y="7"/>
                  </a:cxn>
                  <a:cxn ang="0">
                    <a:pos x="63" y="7"/>
                  </a:cxn>
                  <a:cxn ang="0">
                    <a:pos x="78" y="3"/>
                  </a:cxn>
                  <a:cxn ang="0">
                    <a:pos x="110" y="12"/>
                  </a:cxn>
                  <a:cxn ang="0">
                    <a:pos x="131" y="10"/>
                  </a:cxn>
                  <a:cxn ang="0">
                    <a:pos x="150" y="8"/>
                  </a:cxn>
                  <a:cxn ang="0">
                    <a:pos x="168" y="12"/>
                  </a:cxn>
                  <a:cxn ang="0">
                    <a:pos x="244" y="136"/>
                  </a:cxn>
                  <a:cxn ang="0">
                    <a:pos x="248" y="126"/>
                  </a:cxn>
                  <a:cxn ang="0">
                    <a:pos x="244" y="136"/>
                  </a:cxn>
                </a:cxnLst>
                <a:rect l="0" t="0" r="r" b="b"/>
                <a:pathLst>
                  <a:path w="276" h="204">
                    <a:moveTo>
                      <a:pt x="170" y="10"/>
                    </a:moveTo>
                    <a:lnTo>
                      <a:pt x="175" y="12"/>
                    </a:lnTo>
                    <a:lnTo>
                      <a:pt x="175" y="13"/>
                    </a:lnTo>
                    <a:lnTo>
                      <a:pt x="178" y="13"/>
                    </a:lnTo>
                    <a:lnTo>
                      <a:pt x="178" y="18"/>
                    </a:lnTo>
                    <a:lnTo>
                      <a:pt x="178" y="22"/>
                    </a:lnTo>
                    <a:lnTo>
                      <a:pt x="185" y="22"/>
                    </a:lnTo>
                    <a:lnTo>
                      <a:pt x="195" y="25"/>
                    </a:lnTo>
                    <a:lnTo>
                      <a:pt x="200" y="30"/>
                    </a:lnTo>
                    <a:lnTo>
                      <a:pt x="205" y="27"/>
                    </a:lnTo>
                    <a:lnTo>
                      <a:pt x="210" y="32"/>
                    </a:lnTo>
                    <a:lnTo>
                      <a:pt x="216" y="32"/>
                    </a:lnTo>
                    <a:lnTo>
                      <a:pt x="219" y="33"/>
                    </a:lnTo>
                    <a:lnTo>
                      <a:pt x="224" y="30"/>
                    </a:lnTo>
                    <a:lnTo>
                      <a:pt x="234" y="30"/>
                    </a:lnTo>
                    <a:lnTo>
                      <a:pt x="239" y="32"/>
                    </a:lnTo>
                    <a:lnTo>
                      <a:pt x="246" y="30"/>
                    </a:lnTo>
                    <a:lnTo>
                      <a:pt x="253" y="35"/>
                    </a:lnTo>
                    <a:lnTo>
                      <a:pt x="264" y="33"/>
                    </a:lnTo>
                    <a:lnTo>
                      <a:pt x="273" y="38"/>
                    </a:lnTo>
                    <a:lnTo>
                      <a:pt x="274" y="38"/>
                    </a:lnTo>
                    <a:lnTo>
                      <a:pt x="276" y="42"/>
                    </a:lnTo>
                    <a:lnTo>
                      <a:pt x="271" y="43"/>
                    </a:lnTo>
                    <a:lnTo>
                      <a:pt x="273" y="50"/>
                    </a:lnTo>
                    <a:lnTo>
                      <a:pt x="273" y="55"/>
                    </a:lnTo>
                    <a:lnTo>
                      <a:pt x="269" y="60"/>
                    </a:lnTo>
                    <a:lnTo>
                      <a:pt x="261" y="65"/>
                    </a:lnTo>
                    <a:lnTo>
                      <a:pt x="261" y="65"/>
                    </a:lnTo>
                    <a:lnTo>
                      <a:pt x="256" y="70"/>
                    </a:lnTo>
                    <a:lnTo>
                      <a:pt x="256" y="70"/>
                    </a:lnTo>
                    <a:lnTo>
                      <a:pt x="249" y="71"/>
                    </a:lnTo>
                    <a:lnTo>
                      <a:pt x="239" y="71"/>
                    </a:lnTo>
                    <a:lnTo>
                      <a:pt x="233" y="76"/>
                    </a:lnTo>
                    <a:lnTo>
                      <a:pt x="228" y="78"/>
                    </a:lnTo>
                    <a:lnTo>
                      <a:pt x="231" y="80"/>
                    </a:lnTo>
                    <a:lnTo>
                      <a:pt x="229" y="85"/>
                    </a:lnTo>
                    <a:lnTo>
                      <a:pt x="226" y="88"/>
                    </a:lnTo>
                    <a:lnTo>
                      <a:pt x="224" y="86"/>
                    </a:lnTo>
                    <a:lnTo>
                      <a:pt x="226" y="86"/>
                    </a:lnTo>
                    <a:lnTo>
                      <a:pt x="223" y="85"/>
                    </a:lnTo>
                    <a:lnTo>
                      <a:pt x="216" y="96"/>
                    </a:lnTo>
                    <a:lnTo>
                      <a:pt x="211" y="98"/>
                    </a:lnTo>
                    <a:lnTo>
                      <a:pt x="203" y="113"/>
                    </a:lnTo>
                    <a:lnTo>
                      <a:pt x="200" y="116"/>
                    </a:lnTo>
                    <a:lnTo>
                      <a:pt x="203" y="121"/>
                    </a:lnTo>
                    <a:lnTo>
                      <a:pt x="205" y="126"/>
                    </a:lnTo>
                    <a:lnTo>
                      <a:pt x="208" y="128"/>
                    </a:lnTo>
                    <a:lnTo>
                      <a:pt x="214" y="135"/>
                    </a:lnTo>
                    <a:lnTo>
                      <a:pt x="210" y="140"/>
                    </a:lnTo>
                    <a:lnTo>
                      <a:pt x="201" y="141"/>
                    </a:lnTo>
                    <a:lnTo>
                      <a:pt x="201" y="146"/>
                    </a:lnTo>
                    <a:lnTo>
                      <a:pt x="193" y="156"/>
                    </a:lnTo>
                    <a:lnTo>
                      <a:pt x="193" y="163"/>
                    </a:lnTo>
                    <a:lnTo>
                      <a:pt x="195" y="164"/>
                    </a:lnTo>
                    <a:lnTo>
                      <a:pt x="193" y="168"/>
                    </a:lnTo>
                    <a:lnTo>
                      <a:pt x="185" y="168"/>
                    </a:lnTo>
                    <a:lnTo>
                      <a:pt x="170" y="174"/>
                    </a:lnTo>
                    <a:lnTo>
                      <a:pt x="170" y="179"/>
                    </a:lnTo>
                    <a:lnTo>
                      <a:pt x="165" y="188"/>
                    </a:lnTo>
                    <a:lnTo>
                      <a:pt x="160" y="184"/>
                    </a:lnTo>
                    <a:lnTo>
                      <a:pt x="155" y="181"/>
                    </a:lnTo>
                    <a:lnTo>
                      <a:pt x="151" y="184"/>
                    </a:lnTo>
                    <a:lnTo>
                      <a:pt x="148" y="188"/>
                    </a:lnTo>
                    <a:lnTo>
                      <a:pt x="145" y="186"/>
                    </a:lnTo>
                    <a:lnTo>
                      <a:pt x="140" y="184"/>
                    </a:lnTo>
                    <a:lnTo>
                      <a:pt x="138" y="188"/>
                    </a:lnTo>
                    <a:lnTo>
                      <a:pt x="131" y="186"/>
                    </a:lnTo>
                    <a:lnTo>
                      <a:pt x="121" y="184"/>
                    </a:lnTo>
                    <a:lnTo>
                      <a:pt x="118" y="186"/>
                    </a:lnTo>
                    <a:lnTo>
                      <a:pt x="108" y="186"/>
                    </a:lnTo>
                    <a:lnTo>
                      <a:pt x="102" y="194"/>
                    </a:lnTo>
                    <a:lnTo>
                      <a:pt x="93" y="194"/>
                    </a:lnTo>
                    <a:lnTo>
                      <a:pt x="88" y="198"/>
                    </a:lnTo>
                    <a:lnTo>
                      <a:pt x="88" y="201"/>
                    </a:lnTo>
                    <a:lnTo>
                      <a:pt x="82" y="204"/>
                    </a:lnTo>
                    <a:lnTo>
                      <a:pt x="73" y="203"/>
                    </a:lnTo>
                    <a:lnTo>
                      <a:pt x="67" y="196"/>
                    </a:lnTo>
                    <a:lnTo>
                      <a:pt x="62" y="186"/>
                    </a:lnTo>
                    <a:lnTo>
                      <a:pt x="62" y="184"/>
                    </a:lnTo>
                    <a:lnTo>
                      <a:pt x="52" y="176"/>
                    </a:lnTo>
                    <a:lnTo>
                      <a:pt x="45" y="176"/>
                    </a:lnTo>
                    <a:lnTo>
                      <a:pt x="42" y="174"/>
                    </a:lnTo>
                    <a:lnTo>
                      <a:pt x="42" y="169"/>
                    </a:lnTo>
                    <a:lnTo>
                      <a:pt x="38" y="164"/>
                    </a:lnTo>
                    <a:lnTo>
                      <a:pt x="43" y="155"/>
                    </a:lnTo>
                    <a:lnTo>
                      <a:pt x="48" y="150"/>
                    </a:lnTo>
                    <a:lnTo>
                      <a:pt x="50" y="146"/>
                    </a:lnTo>
                    <a:lnTo>
                      <a:pt x="45" y="146"/>
                    </a:lnTo>
                    <a:lnTo>
                      <a:pt x="42" y="140"/>
                    </a:lnTo>
                    <a:lnTo>
                      <a:pt x="48" y="133"/>
                    </a:lnTo>
                    <a:lnTo>
                      <a:pt x="48" y="123"/>
                    </a:lnTo>
                    <a:lnTo>
                      <a:pt x="43" y="121"/>
                    </a:lnTo>
                    <a:lnTo>
                      <a:pt x="37" y="110"/>
                    </a:lnTo>
                    <a:lnTo>
                      <a:pt x="42" y="108"/>
                    </a:lnTo>
                    <a:lnTo>
                      <a:pt x="47" y="110"/>
                    </a:lnTo>
                    <a:lnTo>
                      <a:pt x="53" y="101"/>
                    </a:lnTo>
                    <a:lnTo>
                      <a:pt x="48" y="98"/>
                    </a:lnTo>
                    <a:lnTo>
                      <a:pt x="53" y="93"/>
                    </a:lnTo>
                    <a:lnTo>
                      <a:pt x="55" y="78"/>
                    </a:lnTo>
                    <a:lnTo>
                      <a:pt x="53" y="73"/>
                    </a:lnTo>
                    <a:lnTo>
                      <a:pt x="63" y="65"/>
                    </a:lnTo>
                    <a:lnTo>
                      <a:pt x="67" y="65"/>
                    </a:lnTo>
                    <a:lnTo>
                      <a:pt x="68" y="62"/>
                    </a:lnTo>
                    <a:lnTo>
                      <a:pt x="63" y="55"/>
                    </a:lnTo>
                    <a:lnTo>
                      <a:pt x="62" y="50"/>
                    </a:lnTo>
                    <a:lnTo>
                      <a:pt x="50" y="48"/>
                    </a:lnTo>
                    <a:lnTo>
                      <a:pt x="47" y="52"/>
                    </a:lnTo>
                    <a:lnTo>
                      <a:pt x="33" y="50"/>
                    </a:lnTo>
                    <a:lnTo>
                      <a:pt x="25" y="53"/>
                    </a:lnTo>
                    <a:lnTo>
                      <a:pt x="22" y="50"/>
                    </a:lnTo>
                    <a:lnTo>
                      <a:pt x="23" y="45"/>
                    </a:lnTo>
                    <a:lnTo>
                      <a:pt x="18" y="45"/>
                    </a:lnTo>
                    <a:lnTo>
                      <a:pt x="9" y="47"/>
                    </a:lnTo>
                    <a:lnTo>
                      <a:pt x="9" y="45"/>
                    </a:lnTo>
                    <a:lnTo>
                      <a:pt x="13" y="40"/>
                    </a:lnTo>
                    <a:lnTo>
                      <a:pt x="10" y="40"/>
                    </a:lnTo>
                    <a:lnTo>
                      <a:pt x="13" y="37"/>
                    </a:lnTo>
                    <a:lnTo>
                      <a:pt x="10" y="35"/>
                    </a:lnTo>
                    <a:lnTo>
                      <a:pt x="12" y="30"/>
                    </a:lnTo>
                    <a:lnTo>
                      <a:pt x="9" y="33"/>
                    </a:lnTo>
                    <a:lnTo>
                      <a:pt x="7" y="33"/>
                    </a:lnTo>
                    <a:lnTo>
                      <a:pt x="7" y="27"/>
                    </a:lnTo>
                    <a:lnTo>
                      <a:pt x="5" y="27"/>
                    </a:lnTo>
                    <a:lnTo>
                      <a:pt x="5" y="23"/>
                    </a:lnTo>
                    <a:lnTo>
                      <a:pt x="2" y="25"/>
                    </a:lnTo>
                    <a:lnTo>
                      <a:pt x="0" y="20"/>
                    </a:lnTo>
                    <a:lnTo>
                      <a:pt x="4" y="15"/>
                    </a:lnTo>
                    <a:lnTo>
                      <a:pt x="12" y="12"/>
                    </a:lnTo>
                    <a:lnTo>
                      <a:pt x="15" y="13"/>
                    </a:lnTo>
                    <a:lnTo>
                      <a:pt x="23" y="13"/>
                    </a:lnTo>
                    <a:lnTo>
                      <a:pt x="27" y="10"/>
                    </a:lnTo>
                    <a:lnTo>
                      <a:pt x="23" y="8"/>
                    </a:lnTo>
                    <a:lnTo>
                      <a:pt x="23" y="5"/>
                    </a:lnTo>
                    <a:lnTo>
                      <a:pt x="32" y="2"/>
                    </a:lnTo>
                    <a:lnTo>
                      <a:pt x="33" y="3"/>
                    </a:lnTo>
                    <a:lnTo>
                      <a:pt x="37" y="0"/>
                    </a:lnTo>
                    <a:lnTo>
                      <a:pt x="43" y="2"/>
                    </a:lnTo>
                    <a:lnTo>
                      <a:pt x="48" y="7"/>
                    </a:lnTo>
                    <a:lnTo>
                      <a:pt x="52" y="3"/>
                    </a:lnTo>
                    <a:lnTo>
                      <a:pt x="57" y="3"/>
                    </a:lnTo>
                    <a:lnTo>
                      <a:pt x="63" y="7"/>
                    </a:lnTo>
                    <a:lnTo>
                      <a:pt x="70" y="3"/>
                    </a:lnTo>
                    <a:lnTo>
                      <a:pt x="77" y="2"/>
                    </a:lnTo>
                    <a:lnTo>
                      <a:pt x="78" y="3"/>
                    </a:lnTo>
                    <a:lnTo>
                      <a:pt x="85" y="7"/>
                    </a:lnTo>
                    <a:lnTo>
                      <a:pt x="102" y="10"/>
                    </a:lnTo>
                    <a:lnTo>
                      <a:pt x="110" y="12"/>
                    </a:lnTo>
                    <a:lnTo>
                      <a:pt x="121" y="7"/>
                    </a:lnTo>
                    <a:lnTo>
                      <a:pt x="130" y="7"/>
                    </a:lnTo>
                    <a:lnTo>
                      <a:pt x="131" y="10"/>
                    </a:lnTo>
                    <a:lnTo>
                      <a:pt x="141" y="12"/>
                    </a:lnTo>
                    <a:lnTo>
                      <a:pt x="145" y="8"/>
                    </a:lnTo>
                    <a:lnTo>
                      <a:pt x="150" y="8"/>
                    </a:lnTo>
                    <a:lnTo>
                      <a:pt x="163" y="15"/>
                    </a:lnTo>
                    <a:lnTo>
                      <a:pt x="165" y="12"/>
                    </a:lnTo>
                    <a:lnTo>
                      <a:pt x="168" y="12"/>
                    </a:lnTo>
                    <a:lnTo>
                      <a:pt x="170" y="10"/>
                    </a:lnTo>
                    <a:lnTo>
                      <a:pt x="170" y="10"/>
                    </a:lnTo>
                    <a:close/>
                    <a:moveTo>
                      <a:pt x="244" y="136"/>
                    </a:moveTo>
                    <a:lnTo>
                      <a:pt x="246" y="131"/>
                    </a:lnTo>
                    <a:lnTo>
                      <a:pt x="249" y="130"/>
                    </a:lnTo>
                    <a:lnTo>
                      <a:pt x="248" y="126"/>
                    </a:lnTo>
                    <a:lnTo>
                      <a:pt x="241" y="128"/>
                    </a:lnTo>
                    <a:lnTo>
                      <a:pt x="239" y="133"/>
                    </a:lnTo>
                    <a:lnTo>
                      <a:pt x="244" y="136"/>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30" name="Freeform 68"/>
              <p:cNvSpPr>
                <a:spLocks/>
              </p:cNvSpPr>
              <p:nvPr/>
            </p:nvSpPr>
            <p:spPr bwMode="auto">
              <a:xfrm>
                <a:off x="6300497" y="2757146"/>
                <a:ext cx="40669" cy="70556"/>
              </a:xfrm>
              <a:custGeom>
                <a:avLst/>
                <a:gdLst/>
                <a:ahLst/>
                <a:cxnLst>
                  <a:cxn ang="0">
                    <a:pos x="50" y="124"/>
                  </a:cxn>
                  <a:cxn ang="0">
                    <a:pos x="51" y="110"/>
                  </a:cxn>
                  <a:cxn ang="0">
                    <a:pos x="58" y="101"/>
                  </a:cxn>
                  <a:cxn ang="0">
                    <a:pos x="50" y="95"/>
                  </a:cxn>
                  <a:cxn ang="0">
                    <a:pos x="56" y="78"/>
                  </a:cxn>
                  <a:cxn ang="0">
                    <a:pos x="45" y="65"/>
                  </a:cxn>
                  <a:cxn ang="0">
                    <a:pos x="55" y="65"/>
                  </a:cxn>
                  <a:cxn ang="0">
                    <a:pos x="56" y="53"/>
                  </a:cxn>
                  <a:cxn ang="0">
                    <a:pos x="63" y="33"/>
                  </a:cxn>
                  <a:cxn ang="0">
                    <a:pos x="71" y="20"/>
                  </a:cxn>
                  <a:cxn ang="0">
                    <a:pos x="76" y="17"/>
                  </a:cxn>
                  <a:cxn ang="0">
                    <a:pos x="70" y="5"/>
                  </a:cxn>
                  <a:cxn ang="0">
                    <a:pos x="55" y="7"/>
                  </a:cxn>
                  <a:cxn ang="0">
                    <a:pos x="33" y="8"/>
                  </a:cxn>
                  <a:cxn ang="0">
                    <a:pos x="31" y="0"/>
                  </a:cxn>
                  <a:cxn ang="0">
                    <a:pos x="17" y="2"/>
                  </a:cxn>
                  <a:cxn ang="0">
                    <a:pos x="20" y="13"/>
                  </a:cxn>
                  <a:cxn ang="0">
                    <a:pos x="20" y="28"/>
                  </a:cxn>
                  <a:cxn ang="0">
                    <a:pos x="21" y="38"/>
                  </a:cxn>
                  <a:cxn ang="0">
                    <a:pos x="17" y="48"/>
                  </a:cxn>
                  <a:cxn ang="0">
                    <a:pos x="10" y="61"/>
                  </a:cxn>
                  <a:cxn ang="0">
                    <a:pos x="3" y="75"/>
                  </a:cxn>
                  <a:cxn ang="0">
                    <a:pos x="0" y="90"/>
                  </a:cxn>
                  <a:cxn ang="0">
                    <a:pos x="8" y="86"/>
                  </a:cxn>
                  <a:cxn ang="0">
                    <a:pos x="12" y="86"/>
                  </a:cxn>
                  <a:cxn ang="0">
                    <a:pos x="7" y="93"/>
                  </a:cxn>
                  <a:cxn ang="0">
                    <a:pos x="8" y="100"/>
                  </a:cxn>
                  <a:cxn ang="0">
                    <a:pos x="18" y="96"/>
                  </a:cxn>
                  <a:cxn ang="0">
                    <a:pos x="17" y="105"/>
                  </a:cxn>
                  <a:cxn ang="0">
                    <a:pos x="15" y="121"/>
                  </a:cxn>
                  <a:cxn ang="0">
                    <a:pos x="12" y="133"/>
                  </a:cxn>
                  <a:cxn ang="0">
                    <a:pos x="20" y="129"/>
                  </a:cxn>
                  <a:cxn ang="0">
                    <a:pos x="35" y="134"/>
                  </a:cxn>
                  <a:cxn ang="0">
                    <a:pos x="48" y="131"/>
                  </a:cxn>
                  <a:cxn ang="0">
                    <a:pos x="50" y="129"/>
                  </a:cxn>
                </a:cxnLst>
                <a:rect l="0" t="0" r="r" b="b"/>
                <a:pathLst>
                  <a:path w="76" h="134">
                    <a:moveTo>
                      <a:pt x="50" y="129"/>
                    </a:moveTo>
                    <a:lnTo>
                      <a:pt x="50" y="124"/>
                    </a:lnTo>
                    <a:lnTo>
                      <a:pt x="46" y="119"/>
                    </a:lnTo>
                    <a:lnTo>
                      <a:pt x="51" y="110"/>
                    </a:lnTo>
                    <a:lnTo>
                      <a:pt x="56" y="105"/>
                    </a:lnTo>
                    <a:lnTo>
                      <a:pt x="58" y="101"/>
                    </a:lnTo>
                    <a:lnTo>
                      <a:pt x="53" y="101"/>
                    </a:lnTo>
                    <a:lnTo>
                      <a:pt x="50" y="95"/>
                    </a:lnTo>
                    <a:lnTo>
                      <a:pt x="56" y="88"/>
                    </a:lnTo>
                    <a:lnTo>
                      <a:pt x="56" y="78"/>
                    </a:lnTo>
                    <a:lnTo>
                      <a:pt x="51" y="76"/>
                    </a:lnTo>
                    <a:lnTo>
                      <a:pt x="45" y="65"/>
                    </a:lnTo>
                    <a:lnTo>
                      <a:pt x="50" y="63"/>
                    </a:lnTo>
                    <a:lnTo>
                      <a:pt x="55" y="65"/>
                    </a:lnTo>
                    <a:lnTo>
                      <a:pt x="61" y="56"/>
                    </a:lnTo>
                    <a:lnTo>
                      <a:pt x="56" y="53"/>
                    </a:lnTo>
                    <a:lnTo>
                      <a:pt x="61" y="48"/>
                    </a:lnTo>
                    <a:lnTo>
                      <a:pt x="63" y="33"/>
                    </a:lnTo>
                    <a:lnTo>
                      <a:pt x="61" y="28"/>
                    </a:lnTo>
                    <a:lnTo>
                      <a:pt x="71" y="20"/>
                    </a:lnTo>
                    <a:lnTo>
                      <a:pt x="75" y="20"/>
                    </a:lnTo>
                    <a:lnTo>
                      <a:pt x="76" y="17"/>
                    </a:lnTo>
                    <a:lnTo>
                      <a:pt x="71" y="10"/>
                    </a:lnTo>
                    <a:lnTo>
                      <a:pt x="70" y="5"/>
                    </a:lnTo>
                    <a:lnTo>
                      <a:pt x="58" y="3"/>
                    </a:lnTo>
                    <a:lnTo>
                      <a:pt x="55" y="7"/>
                    </a:lnTo>
                    <a:lnTo>
                      <a:pt x="41" y="5"/>
                    </a:lnTo>
                    <a:lnTo>
                      <a:pt x="33" y="8"/>
                    </a:lnTo>
                    <a:lnTo>
                      <a:pt x="30" y="5"/>
                    </a:lnTo>
                    <a:lnTo>
                      <a:pt x="31" y="0"/>
                    </a:lnTo>
                    <a:lnTo>
                      <a:pt x="26" y="0"/>
                    </a:lnTo>
                    <a:lnTo>
                      <a:pt x="17" y="2"/>
                    </a:lnTo>
                    <a:lnTo>
                      <a:pt x="17" y="5"/>
                    </a:lnTo>
                    <a:lnTo>
                      <a:pt x="20" y="13"/>
                    </a:lnTo>
                    <a:lnTo>
                      <a:pt x="18" y="26"/>
                    </a:lnTo>
                    <a:lnTo>
                      <a:pt x="20" y="28"/>
                    </a:lnTo>
                    <a:lnTo>
                      <a:pt x="18" y="35"/>
                    </a:lnTo>
                    <a:lnTo>
                      <a:pt x="21" y="38"/>
                    </a:lnTo>
                    <a:lnTo>
                      <a:pt x="18" y="41"/>
                    </a:lnTo>
                    <a:lnTo>
                      <a:pt x="17" y="48"/>
                    </a:lnTo>
                    <a:lnTo>
                      <a:pt x="15" y="55"/>
                    </a:lnTo>
                    <a:lnTo>
                      <a:pt x="10" y="61"/>
                    </a:lnTo>
                    <a:lnTo>
                      <a:pt x="10" y="66"/>
                    </a:lnTo>
                    <a:lnTo>
                      <a:pt x="3" y="75"/>
                    </a:lnTo>
                    <a:lnTo>
                      <a:pt x="0" y="86"/>
                    </a:lnTo>
                    <a:lnTo>
                      <a:pt x="0" y="90"/>
                    </a:lnTo>
                    <a:lnTo>
                      <a:pt x="5" y="90"/>
                    </a:lnTo>
                    <a:lnTo>
                      <a:pt x="8" y="86"/>
                    </a:lnTo>
                    <a:lnTo>
                      <a:pt x="13" y="85"/>
                    </a:lnTo>
                    <a:lnTo>
                      <a:pt x="12" y="86"/>
                    </a:lnTo>
                    <a:lnTo>
                      <a:pt x="13" y="90"/>
                    </a:lnTo>
                    <a:lnTo>
                      <a:pt x="7" y="93"/>
                    </a:lnTo>
                    <a:lnTo>
                      <a:pt x="7" y="96"/>
                    </a:lnTo>
                    <a:lnTo>
                      <a:pt x="8" y="100"/>
                    </a:lnTo>
                    <a:lnTo>
                      <a:pt x="12" y="96"/>
                    </a:lnTo>
                    <a:lnTo>
                      <a:pt x="18" y="96"/>
                    </a:lnTo>
                    <a:lnTo>
                      <a:pt x="15" y="100"/>
                    </a:lnTo>
                    <a:lnTo>
                      <a:pt x="17" y="105"/>
                    </a:lnTo>
                    <a:lnTo>
                      <a:pt x="15" y="110"/>
                    </a:lnTo>
                    <a:lnTo>
                      <a:pt x="15" y="121"/>
                    </a:lnTo>
                    <a:lnTo>
                      <a:pt x="13" y="129"/>
                    </a:lnTo>
                    <a:lnTo>
                      <a:pt x="12" y="133"/>
                    </a:lnTo>
                    <a:lnTo>
                      <a:pt x="13" y="133"/>
                    </a:lnTo>
                    <a:lnTo>
                      <a:pt x="20" y="129"/>
                    </a:lnTo>
                    <a:lnTo>
                      <a:pt x="30" y="133"/>
                    </a:lnTo>
                    <a:lnTo>
                      <a:pt x="35" y="134"/>
                    </a:lnTo>
                    <a:lnTo>
                      <a:pt x="41" y="131"/>
                    </a:lnTo>
                    <a:lnTo>
                      <a:pt x="48" y="131"/>
                    </a:lnTo>
                    <a:lnTo>
                      <a:pt x="50" y="129"/>
                    </a:lnTo>
                    <a:lnTo>
                      <a:pt x="50" y="129"/>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31" name="Freeform 69"/>
              <p:cNvSpPr>
                <a:spLocks noEditPoints="1"/>
              </p:cNvSpPr>
              <p:nvPr/>
            </p:nvSpPr>
            <p:spPr bwMode="auto">
              <a:xfrm>
                <a:off x="6654750" y="2760258"/>
                <a:ext cx="111306" cy="88195"/>
              </a:xfrm>
              <a:custGeom>
                <a:avLst/>
                <a:gdLst/>
                <a:ahLst/>
                <a:cxnLst>
                  <a:cxn ang="0">
                    <a:pos x="131" y="16"/>
                  </a:cxn>
                  <a:cxn ang="0">
                    <a:pos x="98" y="15"/>
                  </a:cxn>
                  <a:cxn ang="0">
                    <a:pos x="52" y="23"/>
                  </a:cxn>
                  <a:cxn ang="0">
                    <a:pos x="17" y="60"/>
                  </a:cxn>
                  <a:cxn ang="0">
                    <a:pos x="37" y="91"/>
                  </a:cxn>
                  <a:cxn ang="0">
                    <a:pos x="66" y="100"/>
                  </a:cxn>
                  <a:cxn ang="0">
                    <a:pos x="71" y="105"/>
                  </a:cxn>
                  <a:cxn ang="0">
                    <a:pos x="38" y="110"/>
                  </a:cxn>
                  <a:cxn ang="0">
                    <a:pos x="60" y="138"/>
                  </a:cxn>
                  <a:cxn ang="0">
                    <a:pos x="73" y="146"/>
                  </a:cxn>
                  <a:cxn ang="0">
                    <a:pos x="83" y="131"/>
                  </a:cxn>
                  <a:cxn ang="0">
                    <a:pos x="88" y="123"/>
                  </a:cxn>
                  <a:cxn ang="0">
                    <a:pos x="81" y="111"/>
                  </a:cxn>
                  <a:cxn ang="0">
                    <a:pos x="101" y="106"/>
                  </a:cxn>
                  <a:cxn ang="0">
                    <a:pos x="75" y="85"/>
                  </a:cxn>
                  <a:cxn ang="0">
                    <a:pos x="80" y="70"/>
                  </a:cxn>
                  <a:cxn ang="0">
                    <a:pos x="73" y="58"/>
                  </a:cxn>
                  <a:cxn ang="0">
                    <a:pos x="75" y="38"/>
                  </a:cxn>
                  <a:cxn ang="0">
                    <a:pos x="88" y="43"/>
                  </a:cxn>
                  <a:cxn ang="0">
                    <a:pos x="105" y="43"/>
                  </a:cxn>
                  <a:cxn ang="0">
                    <a:pos x="105" y="31"/>
                  </a:cxn>
                  <a:cxn ang="0">
                    <a:pos x="130" y="25"/>
                  </a:cxn>
                  <a:cxn ang="0">
                    <a:pos x="156" y="5"/>
                  </a:cxn>
                  <a:cxn ang="0">
                    <a:pos x="10" y="70"/>
                  </a:cxn>
                  <a:cxn ang="0">
                    <a:pos x="5" y="58"/>
                  </a:cxn>
                  <a:cxn ang="0">
                    <a:pos x="25" y="90"/>
                  </a:cxn>
                  <a:cxn ang="0">
                    <a:pos x="32" y="103"/>
                  </a:cxn>
                  <a:cxn ang="0">
                    <a:pos x="22" y="105"/>
                  </a:cxn>
                  <a:cxn ang="0">
                    <a:pos x="33" y="114"/>
                  </a:cxn>
                  <a:cxn ang="0">
                    <a:pos x="33" y="113"/>
                  </a:cxn>
                  <a:cxn ang="0">
                    <a:pos x="183" y="168"/>
                  </a:cxn>
                  <a:cxn ang="0">
                    <a:pos x="196" y="159"/>
                  </a:cxn>
                  <a:cxn ang="0">
                    <a:pos x="209" y="146"/>
                  </a:cxn>
                  <a:cxn ang="0">
                    <a:pos x="196" y="159"/>
                  </a:cxn>
                  <a:cxn ang="0">
                    <a:pos x="166" y="143"/>
                  </a:cxn>
                  <a:cxn ang="0">
                    <a:pos x="174" y="113"/>
                  </a:cxn>
                  <a:cxn ang="0">
                    <a:pos x="163" y="113"/>
                  </a:cxn>
                  <a:cxn ang="0">
                    <a:pos x="151" y="96"/>
                  </a:cxn>
                  <a:cxn ang="0">
                    <a:pos x="148" y="78"/>
                  </a:cxn>
                  <a:cxn ang="0">
                    <a:pos x="161" y="71"/>
                  </a:cxn>
                  <a:cxn ang="0">
                    <a:pos x="154" y="71"/>
                  </a:cxn>
                  <a:cxn ang="0">
                    <a:pos x="140" y="35"/>
                  </a:cxn>
                  <a:cxn ang="0">
                    <a:pos x="131" y="50"/>
                  </a:cxn>
                  <a:cxn ang="0">
                    <a:pos x="125" y="50"/>
                  </a:cxn>
                  <a:cxn ang="0">
                    <a:pos x="115" y="33"/>
                  </a:cxn>
                  <a:cxn ang="0">
                    <a:pos x="96" y="80"/>
                  </a:cxn>
                  <a:cxn ang="0">
                    <a:pos x="88" y="75"/>
                  </a:cxn>
                  <a:cxn ang="0">
                    <a:pos x="118" y="83"/>
                  </a:cxn>
                  <a:cxn ang="0">
                    <a:pos x="154" y="121"/>
                  </a:cxn>
                  <a:cxn ang="0">
                    <a:pos x="115" y="143"/>
                  </a:cxn>
                  <a:cxn ang="0">
                    <a:pos x="118" y="123"/>
                  </a:cxn>
                  <a:cxn ang="0">
                    <a:pos x="116" y="119"/>
                  </a:cxn>
                  <a:cxn ang="0">
                    <a:pos x="135" y="133"/>
                  </a:cxn>
                  <a:cxn ang="0">
                    <a:pos x="141" y="133"/>
                  </a:cxn>
                  <a:cxn ang="0">
                    <a:pos x="135" y="116"/>
                  </a:cxn>
                  <a:cxn ang="0">
                    <a:pos x="126" y="111"/>
                  </a:cxn>
                  <a:cxn ang="0">
                    <a:pos x="76" y="81"/>
                  </a:cxn>
                  <a:cxn ang="0">
                    <a:pos x="103" y="86"/>
                  </a:cxn>
                  <a:cxn ang="0">
                    <a:pos x="120" y="105"/>
                  </a:cxn>
                  <a:cxn ang="0">
                    <a:pos x="105" y="96"/>
                  </a:cxn>
                  <a:cxn ang="0">
                    <a:pos x="85" y="85"/>
                  </a:cxn>
                  <a:cxn ang="0">
                    <a:pos x="88" y="151"/>
                  </a:cxn>
                  <a:cxn ang="0">
                    <a:pos x="85" y="144"/>
                  </a:cxn>
                </a:cxnLst>
                <a:rect l="0" t="0" r="r" b="b"/>
                <a:pathLst>
                  <a:path w="209" h="171">
                    <a:moveTo>
                      <a:pt x="156" y="0"/>
                    </a:moveTo>
                    <a:lnTo>
                      <a:pt x="154" y="0"/>
                    </a:lnTo>
                    <a:lnTo>
                      <a:pt x="148" y="3"/>
                    </a:lnTo>
                    <a:lnTo>
                      <a:pt x="148" y="8"/>
                    </a:lnTo>
                    <a:lnTo>
                      <a:pt x="150" y="12"/>
                    </a:lnTo>
                    <a:lnTo>
                      <a:pt x="146" y="15"/>
                    </a:lnTo>
                    <a:lnTo>
                      <a:pt x="136" y="13"/>
                    </a:lnTo>
                    <a:lnTo>
                      <a:pt x="131" y="16"/>
                    </a:lnTo>
                    <a:lnTo>
                      <a:pt x="128" y="13"/>
                    </a:lnTo>
                    <a:lnTo>
                      <a:pt x="123" y="13"/>
                    </a:lnTo>
                    <a:lnTo>
                      <a:pt x="120" y="16"/>
                    </a:lnTo>
                    <a:lnTo>
                      <a:pt x="115" y="16"/>
                    </a:lnTo>
                    <a:lnTo>
                      <a:pt x="115" y="12"/>
                    </a:lnTo>
                    <a:lnTo>
                      <a:pt x="108" y="12"/>
                    </a:lnTo>
                    <a:lnTo>
                      <a:pt x="101" y="12"/>
                    </a:lnTo>
                    <a:lnTo>
                      <a:pt x="98" y="15"/>
                    </a:lnTo>
                    <a:lnTo>
                      <a:pt x="91" y="16"/>
                    </a:lnTo>
                    <a:lnTo>
                      <a:pt x="83" y="16"/>
                    </a:lnTo>
                    <a:lnTo>
                      <a:pt x="81" y="15"/>
                    </a:lnTo>
                    <a:lnTo>
                      <a:pt x="78" y="18"/>
                    </a:lnTo>
                    <a:lnTo>
                      <a:pt x="73" y="18"/>
                    </a:lnTo>
                    <a:lnTo>
                      <a:pt x="68" y="21"/>
                    </a:lnTo>
                    <a:lnTo>
                      <a:pt x="56" y="20"/>
                    </a:lnTo>
                    <a:lnTo>
                      <a:pt x="52" y="23"/>
                    </a:lnTo>
                    <a:lnTo>
                      <a:pt x="50" y="25"/>
                    </a:lnTo>
                    <a:lnTo>
                      <a:pt x="43" y="26"/>
                    </a:lnTo>
                    <a:lnTo>
                      <a:pt x="33" y="33"/>
                    </a:lnTo>
                    <a:lnTo>
                      <a:pt x="33" y="38"/>
                    </a:lnTo>
                    <a:lnTo>
                      <a:pt x="30" y="45"/>
                    </a:lnTo>
                    <a:lnTo>
                      <a:pt x="20" y="48"/>
                    </a:lnTo>
                    <a:lnTo>
                      <a:pt x="20" y="53"/>
                    </a:lnTo>
                    <a:lnTo>
                      <a:pt x="17" y="60"/>
                    </a:lnTo>
                    <a:lnTo>
                      <a:pt x="13" y="61"/>
                    </a:lnTo>
                    <a:lnTo>
                      <a:pt x="13" y="61"/>
                    </a:lnTo>
                    <a:lnTo>
                      <a:pt x="13" y="68"/>
                    </a:lnTo>
                    <a:lnTo>
                      <a:pt x="22" y="73"/>
                    </a:lnTo>
                    <a:lnTo>
                      <a:pt x="27" y="80"/>
                    </a:lnTo>
                    <a:lnTo>
                      <a:pt x="30" y="80"/>
                    </a:lnTo>
                    <a:lnTo>
                      <a:pt x="30" y="83"/>
                    </a:lnTo>
                    <a:lnTo>
                      <a:pt x="37" y="91"/>
                    </a:lnTo>
                    <a:lnTo>
                      <a:pt x="38" y="96"/>
                    </a:lnTo>
                    <a:lnTo>
                      <a:pt x="42" y="98"/>
                    </a:lnTo>
                    <a:lnTo>
                      <a:pt x="45" y="93"/>
                    </a:lnTo>
                    <a:lnTo>
                      <a:pt x="48" y="98"/>
                    </a:lnTo>
                    <a:lnTo>
                      <a:pt x="55" y="98"/>
                    </a:lnTo>
                    <a:lnTo>
                      <a:pt x="56" y="95"/>
                    </a:lnTo>
                    <a:lnTo>
                      <a:pt x="60" y="96"/>
                    </a:lnTo>
                    <a:lnTo>
                      <a:pt x="66" y="100"/>
                    </a:lnTo>
                    <a:lnTo>
                      <a:pt x="71" y="98"/>
                    </a:lnTo>
                    <a:lnTo>
                      <a:pt x="71" y="100"/>
                    </a:lnTo>
                    <a:lnTo>
                      <a:pt x="75" y="100"/>
                    </a:lnTo>
                    <a:lnTo>
                      <a:pt x="76" y="101"/>
                    </a:lnTo>
                    <a:lnTo>
                      <a:pt x="83" y="103"/>
                    </a:lnTo>
                    <a:lnTo>
                      <a:pt x="78" y="105"/>
                    </a:lnTo>
                    <a:lnTo>
                      <a:pt x="75" y="108"/>
                    </a:lnTo>
                    <a:lnTo>
                      <a:pt x="71" y="105"/>
                    </a:lnTo>
                    <a:lnTo>
                      <a:pt x="68" y="105"/>
                    </a:lnTo>
                    <a:lnTo>
                      <a:pt x="58" y="98"/>
                    </a:lnTo>
                    <a:lnTo>
                      <a:pt x="53" y="100"/>
                    </a:lnTo>
                    <a:lnTo>
                      <a:pt x="50" y="103"/>
                    </a:lnTo>
                    <a:lnTo>
                      <a:pt x="45" y="100"/>
                    </a:lnTo>
                    <a:lnTo>
                      <a:pt x="42" y="105"/>
                    </a:lnTo>
                    <a:lnTo>
                      <a:pt x="40" y="105"/>
                    </a:lnTo>
                    <a:lnTo>
                      <a:pt x="38" y="110"/>
                    </a:lnTo>
                    <a:lnTo>
                      <a:pt x="43" y="114"/>
                    </a:lnTo>
                    <a:lnTo>
                      <a:pt x="48" y="116"/>
                    </a:lnTo>
                    <a:lnTo>
                      <a:pt x="53" y="121"/>
                    </a:lnTo>
                    <a:lnTo>
                      <a:pt x="55" y="124"/>
                    </a:lnTo>
                    <a:lnTo>
                      <a:pt x="52" y="126"/>
                    </a:lnTo>
                    <a:lnTo>
                      <a:pt x="53" y="129"/>
                    </a:lnTo>
                    <a:lnTo>
                      <a:pt x="56" y="134"/>
                    </a:lnTo>
                    <a:lnTo>
                      <a:pt x="60" y="138"/>
                    </a:lnTo>
                    <a:lnTo>
                      <a:pt x="61" y="136"/>
                    </a:lnTo>
                    <a:lnTo>
                      <a:pt x="60" y="133"/>
                    </a:lnTo>
                    <a:lnTo>
                      <a:pt x="61" y="129"/>
                    </a:lnTo>
                    <a:lnTo>
                      <a:pt x="63" y="134"/>
                    </a:lnTo>
                    <a:lnTo>
                      <a:pt x="70" y="136"/>
                    </a:lnTo>
                    <a:lnTo>
                      <a:pt x="71" y="139"/>
                    </a:lnTo>
                    <a:lnTo>
                      <a:pt x="70" y="143"/>
                    </a:lnTo>
                    <a:lnTo>
                      <a:pt x="73" y="146"/>
                    </a:lnTo>
                    <a:lnTo>
                      <a:pt x="73" y="141"/>
                    </a:lnTo>
                    <a:lnTo>
                      <a:pt x="75" y="136"/>
                    </a:lnTo>
                    <a:lnTo>
                      <a:pt x="80" y="136"/>
                    </a:lnTo>
                    <a:lnTo>
                      <a:pt x="81" y="139"/>
                    </a:lnTo>
                    <a:lnTo>
                      <a:pt x="88" y="144"/>
                    </a:lnTo>
                    <a:lnTo>
                      <a:pt x="86" y="139"/>
                    </a:lnTo>
                    <a:lnTo>
                      <a:pt x="86" y="136"/>
                    </a:lnTo>
                    <a:lnTo>
                      <a:pt x="83" y="131"/>
                    </a:lnTo>
                    <a:lnTo>
                      <a:pt x="80" y="124"/>
                    </a:lnTo>
                    <a:lnTo>
                      <a:pt x="78" y="121"/>
                    </a:lnTo>
                    <a:lnTo>
                      <a:pt x="78" y="119"/>
                    </a:lnTo>
                    <a:lnTo>
                      <a:pt x="81" y="119"/>
                    </a:lnTo>
                    <a:lnTo>
                      <a:pt x="86" y="121"/>
                    </a:lnTo>
                    <a:lnTo>
                      <a:pt x="85" y="123"/>
                    </a:lnTo>
                    <a:lnTo>
                      <a:pt x="86" y="124"/>
                    </a:lnTo>
                    <a:lnTo>
                      <a:pt x="88" y="123"/>
                    </a:lnTo>
                    <a:lnTo>
                      <a:pt x="95" y="123"/>
                    </a:lnTo>
                    <a:lnTo>
                      <a:pt x="95" y="123"/>
                    </a:lnTo>
                    <a:lnTo>
                      <a:pt x="93" y="121"/>
                    </a:lnTo>
                    <a:lnTo>
                      <a:pt x="91" y="118"/>
                    </a:lnTo>
                    <a:lnTo>
                      <a:pt x="90" y="118"/>
                    </a:lnTo>
                    <a:lnTo>
                      <a:pt x="86" y="116"/>
                    </a:lnTo>
                    <a:lnTo>
                      <a:pt x="86" y="114"/>
                    </a:lnTo>
                    <a:lnTo>
                      <a:pt x="81" y="111"/>
                    </a:lnTo>
                    <a:lnTo>
                      <a:pt x="86" y="108"/>
                    </a:lnTo>
                    <a:lnTo>
                      <a:pt x="90" y="110"/>
                    </a:lnTo>
                    <a:lnTo>
                      <a:pt x="93" y="106"/>
                    </a:lnTo>
                    <a:lnTo>
                      <a:pt x="100" y="111"/>
                    </a:lnTo>
                    <a:lnTo>
                      <a:pt x="100" y="113"/>
                    </a:lnTo>
                    <a:lnTo>
                      <a:pt x="105" y="113"/>
                    </a:lnTo>
                    <a:lnTo>
                      <a:pt x="106" y="111"/>
                    </a:lnTo>
                    <a:lnTo>
                      <a:pt x="101" y="106"/>
                    </a:lnTo>
                    <a:lnTo>
                      <a:pt x="103" y="101"/>
                    </a:lnTo>
                    <a:lnTo>
                      <a:pt x="101" y="98"/>
                    </a:lnTo>
                    <a:lnTo>
                      <a:pt x="90" y="91"/>
                    </a:lnTo>
                    <a:lnTo>
                      <a:pt x="86" y="91"/>
                    </a:lnTo>
                    <a:lnTo>
                      <a:pt x="85" y="88"/>
                    </a:lnTo>
                    <a:lnTo>
                      <a:pt x="81" y="88"/>
                    </a:lnTo>
                    <a:lnTo>
                      <a:pt x="80" y="86"/>
                    </a:lnTo>
                    <a:lnTo>
                      <a:pt x="75" y="85"/>
                    </a:lnTo>
                    <a:lnTo>
                      <a:pt x="70" y="81"/>
                    </a:lnTo>
                    <a:lnTo>
                      <a:pt x="75" y="81"/>
                    </a:lnTo>
                    <a:lnTo>
                      <a:pt x="78" y="78"/>
                    </a:lnTo>
                    <a:lnTo>
                      <a:pt x="78" y="75"/>
                    </a:lnTo>
                    <a:lnTo>
                      <a:pt x="73" y="75"/>
                    </a:lnTo>
                    <a:lnTo>
                      <a:pt x="76" y="71"/>
                    </a:lnTo>
                    <a:lnTo>
                      <a:pt x="76" y="68"/>
                    </a:lnTo>
                    <a:lnTo>
                      <a:pt x="80" y="70"/>
                    </a:lnTo>
                    <a:lnTo>
                      <a:pt x="83" y="73"/>
                    </a:lnTo>
                    <a:lnTo>
                      <a:pt x="81" y="75"/>
                    </a:lnTo>
                    <a:lnTo>
                      <a:pt x="81" y="76"/>
                    </a:lnTo>
                    <a:lnTo>
                      <a:pt x="85" y="76"/>
                    </a:lnTo>
                    <a:lnTo>
                      <a:pt x="86" y="71"/>
                    </a:lnTo>
                    <a:lnTo>
                      <a:pt x="83" y="68"/>
                    </a:lnTo>
                    <a:lnTo>
                      <a:pt x="75" y="60"/>
                    </a:lnTo>
                    <a:lnTo>
                      <a:pt x="73" y="58"/>
                    </a:lnTo>
                    <a:lnTo>
                      <a:pt x="71" y="55"/>
                    </a:lnTo>
                    <a:lnTo>
                      <a:pt x="66" y="50"/>
                    </a:lnTo>
                    <a:lnTo>
                      <a:pt x="68" y="48"/>
                    </a:lnTo>
                    <a:lnTo>
                      <a:pt x="66" y="40"/>
                    </a:lnTo>
                    <a:lnTo>
                      <a:pt x="70" y="35"/>
                    </a:lnTo>
                    <a:lnTo>
                      <a:pt x="76" y="33"/>
                    </a:lnTo>
                    <a:lnTo>
                      <a:pt x="76" y="38"/>
                    </a:lnTo>
                    <a:lnTo>
                      <a:pt x="75" y="38"/>
                    </a:lnTo>
                    <a:lnTo>
                      <a:pt x="75" y="40"/>
                    </a:lnTo>
                    <a:lnTo>
                      <a:pt x="81" y="43"/>
                    </a:lnTo>
                    <a:lnTo>
                      <a:pt x="83" y="48"/>
                    </a:lnTo>
                    <a:lnTo>
                      <a:pt x="88" y="53"/>
                    </a:lnTo>
                    <a:lnTo>
                      <a:pt x="93" y="51"/>
                    </a:lnTo>
                    <a:lnTo>
                      <a:pt x="90" y="50"/>
                    </a:lnTo>
                    <a:lnTo>
                      <a:pt x="86" y="46"/>
                    </a:lnTo>
                    <a:lnTo>
                      <a:pt x="88" y="43"/>
                    </a:lnTo>
                    <a:lnTo>
                      <a:pt x="93" y="45"/>
                    </a:lnTo>
                    <a:lnTo>
                      <a:pt x="96" y="50"/>
                    </a:lnTo>
                    <a:lnTo>
                      <a:pt x="100" y="51"/>
                    </a:lnTo>
                    <a:lnTo>
                      <a:pt x="101" y="48"/>
                    </a:lnTo>
                    <a:lnTo>
                      <a:pt x="98" y="46"/>
                    </a:lnTo>
                    <a:lnTo>
                      <a:pt x="95" y="45"/>
                    </a:lnTo>
                    <a:lnTo>
                      <a:pt x="95" y="41"/>
                    </a:lnTo>
                    <a:lnTo>
                      <a:pt x="105" y="43"/>
                    </a:lnTo>
                    <a:lnTo>
                      <a:pt x="108" y="45"/>
                    </a:lnTo>
                    <a:lnTo>
                      <a:pt x="108" y="43"/>
                    </a:lnTo>
                    <a:lnTo>
                      <a:pt x="103" y="40"/>
                    </a:lnTo>
                    <a:lnTo>
                      <a:pt x="98" y="38"/>
                    </a:lnTo>
                    <a:lnTo>
                      <a:pt x="95" y="35"/>
                    </a:lnTo>
                    <a:lnTo>
                      <a:pt x="96" y="31"/>
                    </a:lnTo>
                    <a:lnTo>
                      <a:pt x="101" y="33"/>
                    </a:lnTo>
                    <a:lnTo>
                      <a:pt x="105" y="31"/>
                    </a:lnTo>
                    <a:lnTo>
                      <a:pt x="106" y="25"/>
                    </a:lnTo>
                    <a:lnTo>
                      <a:pt x="110" y="23"/>
                    </a:lnTo>
                    <a:lnTo>
                      <a:pt x="116" y="28"/>
                    </a:lnTo>
                    <a:lnTo>
                      <a:pt x="120" y="28"/>
                    </a:lnTo>
                    <a:lnTo>
                      <a:pt x="125" y="23"/>
                    </a:lnTo>
                    <a:lnTo>
                      <a:pt x="125" y="21"/>
                    </a:lnTo>
                    <a:lnTo>
                      <a:pt x="126" y="21"/>
                    </a:lnTo>
                    <a:lnTo>
                      <a:pt x="130" y="25"/>
                    </a:lnTo>
                    <a:lnTo>
                      <a:pt x="140" y="25"/>
                    </a:lnTo>
                    <a:lnTo>
                      <a:pt x="146" y="26"/>
                    </a:lnTo>
                    <a:lnTo>
                      <a:pt x="153" y="26"/>
                    </a:lnTo>
                    <a:lnTo>
                      <a:pt x="154" y="20"/>
                    </a:lnTo>
                    <a:lnTo>
                      <a:pt x="154" y="16"/>
                    </a:lnTo>
                    <a:lnTo>
                      <a:pt x="159" y="13"/>
                    </a:lnTo>
                    <a:lnTo>
                      <a:pt x="161" y="7"/>
                    </a:lnTo>
                    <a:lnTo>
                      <a:pt x="156" y="5"/>
                    </a:lnTo>
                    <a:lnTo>
                      <a:pt x="156" y="0"/>
                    </a:lnTo>
                    <a:lnTo>
                      <a:pt x="156" y="0"/>
                    </a:lnTo>
                    <a:close/>
                    <a:moveTo>
                      <a:pt x="5" y="58"/>
                    </a:moveTo>
                    <a:lnTo>
                      <a:pt x="5" y="63"/>
                    </a:lnTo>
                    <a:lnTo>
                      <a:pt x="8" y="66"/>
                    </a:lnTo>
                    <a:lnTo>
                      <a:pt x="12" y="66"/>
                    </a:lnTo>
                    <a:lnTo>
                      <a:pt x="12" y="68"/>
                    </a:lnTo>
                    <a:lnTo>
                      <a:pt x="10" y="70"/>
                    </a:lnTo>
                    <a:lnTo>
                      <a:pt x="7" y="68"/>
                    </a:lnTo>
                    <a:lnTo>
                      <a:pt x="2" y="63"/>
                    </a:lnTo>
                    <a:lnTo>
                      <a:pt x="2" y="61"/>
                    </a:lnTo>
                    <a:lnTo>
                      <a:pt x="0" y="61"/>
                    </a:lnTo>
                    <a:lnTo>
                      <a:pt x="0" y="60"/>
                    </a:lnTo>
                    <a:lnTo>
                      <a:pt x="3" y="58"/>
                    </a:lnTo>
                    <a:lnTo>
                      <a:pt x="5" y="58"/>
                    </a:lnTo>
                    <a:lnTo>
                      <a:pt x="5" y="58"/>
                    </a:lnTo>
                    <a:close/>
                    <a:moveTo>
                      <a:pt x="25" y="90"/>
                    </a:moveTo>
                    <a:lnTo>
                      <a:pt x="25" y="88"/>
                    </a:lnTo>
                    <a:lnTo>
                      <a:pt x="27" y="85"/>
                    </a:lnTo>
                    <a:lnTo>
                      <a:pt x="28" y="85"/>
                    </a:lnTo>
                    <a:lnTo>
                      <a:pt x="28" y="88"/>
                    </a:lnTo>
                    <a:lnTo>
                      <a:pt x="27" y="90"/>
                    </a:lnTo>
                    <a:lnTo>
                      <a:pt x="25" y="90"/>
                    </a:lnTo>
                    <a:lnTo>
                      <a:pt x="25" y="90"/>
                    </a:lnTo>
                    <a:lnTo>
                      <a:pt x="25" y="90"/>
                    </a:lnTo>
                    <a:close/>
                    <a:moveTo>
                      <a:pt x="25" y="96"/>
                    </a:moveTo>
                    <a:lnTo>
                      <a:pt x="25" y="91"/>
                    </a:lnTo>
                    <a:lnTo>
                      <a:pt x="28" y="95"/>
                    </a:lnTo>
                    <a:lnTo>
                      <a:pt x="30" y="96"/>
                    </a:lnTo>
                    <a:lnTo>
                      <a:pt x="28" y="98"/>
                    </a:lnTo>
                    <a:lnTo>
                      <a:pt x="30" y="101"/>
                    </a:lnTo>
                    <a:lnTo>
                      <a:pt x="32" y="103"/>
                    </a:lnTo>
                    <a:lnTo>
                      <a:pt x="32" y="105"/>
                    </a:lnTo>
                    <a:lnTo>
                      <a:pt x="30" y="106"/>
                    </a:lnTo>
                    <a:lnTo>
                      <a:pt x="28" y="105"/>
                    </a:lnTo>
                    <a:lnTo>
                      <a:pt x="25" y="105"/>
                    </a:lnTo>
                    <a:lnTo>
                      <a:pt x="25" y="101"/>
                    </a:lnTo>
                    <a:lnTo>
                      <a:pt x="23" y="101"/>
                    </a:lnTo>
                    <a:lnTo>
                      <a:pt x="23" y="103"/>
                    </a:lnTo>
                    <a:lnTo>
                      <a:pt x="22" y="105"/>
                    </a:lnTo>
                    <a:lnTo>
                      <a:pt x="20" y="101"/>
                    </a:lnTo>
                    <a:lnTo>
                      <a:pt x="20" y="98"/>
                    </a:lnTo>
                    <a:lnTo>
                      <a:pt x="23" y="96"/>
                    </a:lnTo>
                    <a:lnTo>
                      <a:pt x="25" y="96"/>
                    </a:lnTo>
                    <a:lnTo>
                      <a:pt x="25" y="96"/>
                    </a:lnTo>
                    <a:close/>
                    <a:moveTo>
                      <a:pt x="33" y="113"/>
                    </a:moveTo>
                    <a:lnTo>
                      <a:pt x="35" y="114"/>
                    </a:lnTo>
                    <a:lnTo>
                      <a:pt x="33" y="114"/>
                    </a:lnTo>
                    <a:lnTo>
                      <a:pt x="32" y="116"/>
                    </a:lnTo>
                    <a:lnTo>
                      <a:pt x="30" y="114"/>
                    </a:lnTo>
                    <a:lnTo>
                      <a:pt x="27" y="111"/>
                    </a:lnTo>
                    <a:lnTo>
                      <a:pt x="27" y="110"/>
                    </a:lnTo>
                    <a:lnTo>
                      <a:pt x="28" y="108"/>
                    </a:lnTo>
                    <a:lnTo>
                      <a:pt x="32" y="110"/>
                    </a:lnTo>
                    <a:lnTo>
                      <a:pt x="33" y="113"/>
                    </a:lnTo>
                    <a:lnTo>
                      <a:pt x="33" y="113"/>
                    </a:lnTo>
                    <a:close/>
                    <a:moveTo>
                      <a:pt x="184" y="161"/>
                    </a:moveTo>
                    <a:lnTo>
                      <a:pt x="184" y="159"/>
                    </a:lnTo>
                    <a:lnTo>
                      <a:pt x="184" y="158"/>
                    </a:lnTo>
                    <a:lnTo>
                      <a:pt x="184" y="159"/>
                    </a:lnTo>
                    <a:lnTo>
                      <a:pt x="184" y="161"/>
                    </a:lnTo>
                    <a:lnTo>
                      <a:pt x="184" y="161"/>
                    </a:lnTo>
                    <a:close/>
                    <a:moveTo>
                      <a:pt x="183" y="171"/>
                    </a:moveTo>
                    <a:lnTo>
                      <a:pt x="183" y="168"/>
                    </a:lnTo>
                    <a:lnTo>
                      <a:pt x="181" y="164"/>
                    </a:lnTo>
                    <a:lnTo>
                      <a:pt x="184" y="161"/>
                    </a:lnTo>
                    <a:lnTo>
                      <a:pt x="184" y="164"/>
                    </a:lnTo>
                    <a:lnTo>
                      <a:pt x="186" y="168"/>
                    </a:lnTo>
                    <a:lnTo>
                      <a:pt x="184" y="171"/>
                    </a:lnTo>
                    <a:lnTo>
                      <a:pt x="183" y="171"/>
                    </a:lnTo>
                    <a:lnTo>
                      <a:pt x="183" y="171"/>
                    </a:lnTo>
                    <a:close/>
                    <a:moveTo>
                      <a:pt x="196" y="159"/>
                    </a:moveTo>
                    <a:lnTo>
                      <a:pt x="194" y="158"/>
                    </a:lnTo>
                    <a:lnTo>
                      <a:pt x="196" y="154"/>
                    </a:lnTo>
                    <a:lnTo>
                      <a:pt x="194" y="154"/>
                    </a:lnTo>
                    <a:lnTo>
                      <a:pt x="194" y="151"/>
                    </a:lnTo>
                    <a:lnTo>
                      <a:pt x="201" y="148"/>
                    </a:lnTo>
                    <a:lnTo>
                      <a:pt x="206" y="146"/>
                    </a:lnTo>
                    <a:lnTo>
                      <a:pt x="209" y="144"/>
                    </a:lnTo>
                    <a:lnTo>
                      <a:pt x="209" y="146"/>
                    </a:lnTo>
                    <a:lnTo>
                      <a:pt x="208" y="148"/>
                    </a:lnTo>
                    <a:lnTo>
                      <a:pt x="206" y="151"/>
                    </a:lnTo>
                    <a:lnTo>
                      <a:pt x="204" y="153"/>
                    </a:lnTo>
                    <a:lnTo>
                      <a:pt x="204" y="154"/>
                    </a:lnTo>
                    <a:lnTo>
                      <a:pt x="203" y="154"/>
                    </a:lnTo>
                    <a:lnTo>
                      <a:pt x="199" y="156"/>
                    </a:lnTo>
                    <a:lnTo>
                      <a:pt x="198" y="158"/>
                    </a:lnTo>
                    <a:lnTo>
                      <a:pt x="196" y="159"/>
                    </a:lnTo>
                    <a:lnTo>
                      <a:pt x="196" y="159"/>
                    </a:lnTo>
                    <a:close/>
                    <a:moveTo>
                      <a:pt x="163" y="144"/>
                    </a:moveTo>
                    <a:lnTo>
                      <a:pt x="161" y="143"/>
                    </a:lnTo>
                    <a:lnTo>
                      <a:pt x="163" y="141"/>
                    </a:lnTo>
                    <a:lnTo>
                      <a:pt x="166" y="139"/>
                    </a:lnTo>
                    <a:lnTo>
                      <a:pt x="168" y="141"/>
                    </a:lnTo>
                    <a:lnTo>
                      <a:pt x="166" y="143"/>
                    </a:lnTo>
                    <a:lnTo>
                      <a:pt x="166" y="143"/>
                    </a:lnTo>
                    <a:lnTo>
                      <a:pt x="163" y="144"/>
                    </a:lnTo>
                    <a:lnTo>
                      <a:pt x="163" y="144"/>
                    </a:lnTo>
                    <a:close/>
                    <a:moveTo>
                      <a:pt x="163" y="113"/>
                    </a:moveTo>
                    <a:lnTo>
                      <a:pt x="168" y="110"/>
                    </a:lnTo>
                    <a:lnTo>
                      <a:pt x="169" y="111"/>
                    </a:lnTo>
                    <a:lnTo>
                      <a:pt x="173" y="113"/>
                    </a:lnTo>
                    <a:lnTo>
                      <a:pt x="173" y="111"/>
                    </a:lnTo>
                    <a:lnTo>
                      <a:pt x="174" y="113"/>
                    </a:lnTo>
                    <a:lnTo>
                      <a:pt x="176" y="114"/>
                    </a:lnTo>
                    <a:lnTo>
                      <a:pt x="173" y="114"/>
                    </a:lnTo>
                    <a:lnTo>
                      <a:pt x="171" y="116"/>
                    </a:lnTo>
                    <a:lnTo>
                      <a:pt x="169" y="116"/>
                    </a:lnTo>
                    <a:lnTo>
                      <a:pt x="168" y="114"/>
                    </a:lnTo>
                    <a:lnTo>
                      <a:pt x="164" y="114"/>
                    </a:lnTo>
                    <a:lnTo>
                      <a:pt x="161" y="114"/>
                    </a:lnTo>
                    <a:lnTo>
                      <a:pt x="163" y="113"/>
                    </a:lnTo>
                    <a:lnTo>
                      <a:pt x="163" y="113"/>
                    </a:lnTo>
                    <a:close/>
                    <a:moveTo>
                      <a:pt x="154" y="90"/>
                    </a:moveTo>
                    <a:lnTo>
                      <a:pt x="156" y="96"/>
                    </a:lnTo>
                    <a:lnTo>
                      <a:pt x="154" y="100"/>
                    </a:lnTo>
                    <a:lnTo>
                      <a:pt x="151" y="101"/>
                    </a:lnTo>
                    <a:lnTo>
                      <a:pt x="150" y="98"/>
                    </a:lnTo>
                    <a:lnTo>
                      <a:pt x="150" y="96"/>
                    </a:lnTo>
                    <a:lnTo>
                      <a:pt x="151" y="96"/>
                    </a:lnTo>
                    <a:lnTo>
                      <a:pt x="151" y="93"/>
                    </a:lnTo>
                    <a:lnTo>
                      <a:pt x="148" y="91"/>
                    </a:lnTo>
                    <a:lnTo>
                      <a:pt x="148" y="90"/>
                    </a:lnTo>
                    <a:lnTo>
                      <a:pt x="151" y="88"/>
                    </a:lnTo>
                    <a:lnTo>
                      <a:pt x="154" y="90"/>
                    </a:lnTo>
                    <a:lnTo>
                      <a:pt x="154" y="90"/>
                    </a:lnTo>
                    <a:lnTo>
                      <a:pt x="154" y="90"/>
                    </a:lnTo>
                    <a:close/>
                    <a:moveTo>
                      <a:pt x="148" y="78"/>
                    </a:moveTo>
                    <a:lnTo>
                      <a:pt x="145" y="75"/>
                    </a:lnTo>
                    <a:lnTo>
                      <a:pt x="146" y="71"/>
                    </a:lnTo>
                    <a:lnTo>
                      <a:pt x="153" y="70"/>
                    </a:lnTo>
                    <a:lnTo>
                      <a:pt x="154" y="68"/>
                    </a:lnTo>
                    <a:lnTo>
                      <a:pt x="159" y="68"/>
                    </a:lnTo>
                    <a:lnTo>
                      <a:pt x="161" y="68"/>
                    </a:lnTo>
                    <a:lnTo>
                      <a:pt x="159" y="71"/>
                    </a:lnTo>
                    <a:lnTo>
                      <a:pt x="161" y="71"/>
                    </a:lnTo>
                    <a:lnTo>
                      <a:pt x="161" y="75"/>
                    </a:lnTo>
                    <a:lnTo>
                      <a:pt x="161" y="80"/>
                    </a:lnTo>
                    <a:lnTo>
                      <a:pt x="156" y="80"/>
                    </a:lnTo>
                    <a:lnTo>
                      <a:pt x="153" y="78"/>
                    </a:lnTo>
                    <a:lnTo>
                      <a:pt x="154" y="76"/>
                    </a:lnTo>
                    <a:lnTo>
                      <a:pt x="156" y="75"/>
                    </a:lnTo>
                    <a:lnTo>
                      <a:pt x="158" y="71"/>
                    </a:lnTo>
                    <a:lnTo>
                      <a:pt x="154" y="71"/>
                    </a:lnTo>
                    <a:lnTo>
                      <a:pt x="153" y="75"/>
                    </a:lnTo>
                    <a:lnTo>
                      <a:pt x="151" y="78"/>
                    </a:lnTo>
                    <a:lnTo>
                      <a:pt x="150" y="78"/>
                    </a:lnTo>
                    <a:lnTo>
                      <a:pt x="148" y="78"/>
                    </a:lnTo>
                    <a:lnTo>
                      <a:pt x="148" y="78"/>
                    </a:lnTo>
                    <a:close/>
                    <a:moveTo>
                      <a:pt x="136" y="38"/>
                    </a:moveTo>
                    <a:lnTo>
                      <a:pt x="136" y="36"/>
                    </a:lnTo>
                    <a:lnTo>
                      <a:pt x="140" y="35"/>
                    </a:lnTo>
                    <a:lnTo>
                      <a:pt x="143" y="36"/>
                    </a:lnTo>
                    <a:lnTo>
                      <a:pt x="143" y="38"/>
                    </a:lnTo>
                    <a:lnTo>
                      <a:pt x="141" y="40"/>
                    </a:lnTo>
                    <a:lnTo>
                      <a:pt x="136" y="38"/>
                    </a:lnTo>
                    <a:lnTo>
                      <a:pt x="136" y="38"/>
                    </a:lnTo>
                    <a:close/>
                    <a:moveTo>
                      <a:pt x="126" y="48"/>
                    </a:moveTo>
                    <a:lnTo>
                      <a:pt x="130" y="48"/>
                    </a:lnTo>
                    <a:lnTo>
                      <a:pt x="131" y="50"/>
                    </a:lnTo>
                    <a:lnTo>
                      <a:pt x="133" y="48"/>
                    </a:lnTo>
                    <a:lnTo>
                      <a:pt x="136" y="50"/>
                    </a:lnTo>
                    <a:lnTo>
                      <a:pt x="133" y="51"/>
                    </a:lnTo>
                    <a:lnTo>
                      <a:pt x="133" y="56"/>
                    </a:lnTo>
                    <a:lnTo>
                      <a:pt x="130" y="55"/>
                    </a:lnTo>
                    <a:lnTo>
                      <a:pt x="128" y="55"/>
                    </a:lnTo>
                    <a:lnTo>
                      <a:pt x="126" y="53"/>
                    </a:lnTo>
                    <a:lnTo>
                      <a:pt x="125" y="50"/>
                    </a:lnTo>
                    <a:lnTo>
                      <a:pt x="126" y="48"/>
                    </a:lnTo>
                    <a:lnTo>
                      <a:pt x="126" y="48"/>
                    </a:lnTo>
                    <a:close/>
                    <a:moveTo>
                      <a:pt x="115" y="30"/>
                    </a:moveTo>
                    <a:lnTo>
                      <a:pt x="116" y="30"/>
                    </a:lnTo>
                    <a:lnTo>
                      <a:pt x="120" y="31"/>
                    </a:lnTo>
                    <a:lnTo>
                      <a:pt x="120" y="33"/>
                    </a:lnTo>
                    <a:lnTo>
                      <a:pt x="116" y="35"/>
                    </a:lnTo>
                    <a:lnTo>
                      <a:pt x="115" y="33"/>
                    </a:lnTo>
                    <a:lnTo>
                      <a:pt x="113" y="35"/>
                    </a:lnTo>
                    <a:lnTo>
                      <a:pt x="115" y="30"/>
                    </a:lnTo>
                    <a:lnTo>
                      <a:pt x="115" y="30"/>
                    </a:lnTo>
                    <a:close/>
                    <a:moveTo>
                      <a:pt x="91" y="75"/>
                    </a:moveTo>
                    <a:lnTo>
                      <a:pt x="93" y="73"/>
                    </a:lnTo>
                    <a:lnTo>
                      <a:pt x="96" y="75"/>
                    </a:lnTo>
                    <a:lnTo>
                      <a:pt x="96" y="78"/>
                    </a:lnTo>
                    <a:lnTo>
                      <a:pt x="96" y="80"/>
                    </a:lnTo>
                    <a:lnTo>
                      <a:pt x="91" y="75"/>
                    </a:lnTo>
                    <a:lnTo>
                      <a:pt x="91" y="75"/>
                    </a:lnTo>
                    <a:close/>
                    <a:moveTo>
                      <a:pt x="88" y="75"/>
                    </a:moveTo>
                    <a:lnTo>
                      <a:pt x="90" y="73"/>
                    </a:lnTo>
                    <a:lnTo>
                      <a:pt x="90" y="75"/>
                    </a:lnTo>
                    <a:lnTo>
                      <a:pt x="90" y="76"/>
                    </a:lnTo>
                    <a:lnTo>
                      <a:pt x="88" y="75"/>
                    </a:lnTo>
                    <a:lnTo>
                      <a:pt x="88" y="75"/>
                    </a:lnTo>
                    <a:close/>
                    <a:moveTo>
                      <a:pt x="115" y="80"/>
                    </a:moveTo>
                    <a:lnTo>
                      <a:pt x="116" y="78"/>
                    </a:lnTo>
                    <a:lnTo>
                      <a:pt x="120" y="81"/>
                    </a:lnTo>
                    <a:lnTo>
                      <a:pt x="121" y="81"/>
                    </a:lnTo>
                    <a:lnTo>
                      <a:pt x="121" y="85"/>
                    </a:lnTo>
                    <a:lnTo>
                      <a:pt x="120" y="86"/>
                    </a:lnTo>
                    <a:lnTo>
                      <a:pt x="120" y="83"/>
                    </a:lnTo>
                    <a:lnTo>
                      <a:pt x="118" y="83"/>
                    </a:lnTo>
                    <a:lnTo>
                      <a:pt x="115" y="80"/>
                    </a:lnTo>
                    <a:lnTo>
                      <a:pt x="115" y="80"/>
                    </a:lnTo>
                    <a:close/>
                    <a:moveTo>
                      <a:pt x="154" y="121"/>
                    </a:moveTo>
                    <a:lnTo>
                      <a:pt x="153" y="119"/>
                    </a:lnTo>
                    <a:lnTo>
                      <a:pt x="153" y="116"/>
                    </a:lnTo>
                    <a:lnTo>
                      <a:pt x="159" y="116"/>
                    </a:lnTo>
                    <a:lnTo>
                      <a:pt x="158" y="118"/>
                    </a:lnTo>
                    <a:lnTo>
                      <a:pt x="154" y="121"/>
                    </a:lnTo>
                    <a:lnTo>
                      <a:pt x="154" y="121"/>
                    </a:lnTo>
                    <a:close/>
                    <a:moveTo>
                      <a:pt x="115" y="143"/>
                    </a:moveTo>
                    <a:lnTo>
                      <a:pt x="116" y="139"/>
                    </a:lnTo>
                    <a:lnTo>
                      <a:pt x="120" y="139"/>
                    </a:lnTo>
                    <a:lnTo>
                      <a:pt x="120" y="143"/>
                    </a:lnTo>
                    <a:lnTo>
                      <a:pt x="116" y="143"/>
                    </a:lnTo>
                    <a:lnTo>
                      <a:pt x="115" y="143"/>
                    </a:lnTo>
                    <a:lnTo>
                      <a:pt x="115" y="143"/>
                    </a:lnTo>
                    <a:close/>
                    <a:moveTo>
                      <a:pt x="116" y="129"/>
                    </a:moveTo>
                    <a:lnTo>
                      <a:pt x="118" y="128"/>
                    </a:lnTo>
                    <a:lnTo>
                      <a:pt x="118" y="131"/>
                    </a:lnTo>
                    <a:lnTo>
                      <a:pt x="116" y="129"/>
                    </a:lnTo>
                    <a:lnTo>
                      <a:pt x="116" y="129"/>
                    </a:lnTo>
                    <a:close/>
                    <a:moveTo>
                      <a:pt x="116" y="126"/>
                    </a:moveTo>
                    <a:lnTo>
                      <a:pt x="116" y="121"/>
                    </a:lnTo>
                    <a:lnTo>
                      <a:pt x="118" y="123"/>
                    </a:lnTo>
                    <a:lnTo>
                      <a:pt x="118" y="124"/>
                    </a:lnTo>
                    <a:lnTo>
                      <a:pt x="118" y="124"/>
                    </a:lnTo>
                    <a:lnTo>
                      <a:pt x="116" y="126"/>
                    </a:lnTo>
                    <a:lnTo>
                      <a:pt x="116" y="126"/>
                    </a:lnTo>
                    <a:close/>
                    <a:moveTo>
                      <a:pt x="113" y="119"/>
                    </a:moveTo>
                    <a:lnTo>
                      <a:pt x="113" y="119"/>
                    </a:lnTo>
                    <a:lnTo>
                      <a:pt x="115" y="118"/>
                    </a:lnTo>
                    <a:lnTo>
                      <a:pt x="116" y="119"/>
                    </a:lnTo>
                    <a:lnTo>
                      <a:pt x="113" y="119"/>
                    </a:lnTo>
                    <a:lnTo>
                      <a:pt x="113" y="119"/>
                    </a:lnTo>
                    <a:close/>
                    <a:moveTo>
                      <a:pt x="135" y="133"/>
                    </a:moveTo>
                    <a:lnTo>
                      <a:pt x="133" y="131"/>
                    </a:lnTo>
                    <a:lnTo>
                      <a:pt x="135" y="128"/>
                    </a:lnTo>
                    <a:lnTo>
                      <a:pt x="136" y="128"/>
                    </a:lnTo>
                    <a:lnTo>
                      <a:pt x="138" y="131"/>
                    </a:lnTo>
                    <a:lnTo>
                      <a:pt x="135" y="133"/>
                    </a:lnTo>
                    <a:lnTo>
                      <a:pt x="135" y="133"/>
                    </a:lnTo>
                    <a:close/>
                    <a:moveTo>
                      <a:pt x="141" y="133"/>
                    </a:moveTo>
                    <a:lnTo>
                      <a:pt x="140" y="129"/>
                    </a:lnTo>
                    <a:lnTo>
                      <a:pt x="143" y="128"/>
                    </a:lnTo>
                    <a:lnTo>
                      <a:pt x="145" y="128"/>
                    </a:lnTo>
                    <a:lnTo>
                      <a:pt x="146" y="129"/>
                    </a:lnTo>
                    <a:lnTo>
                      <a:pt x="143" y="133"/>
                    </a:lnTo>
                    <a:lnTo>
                      <a:pt x="141" y="133"/>
                    </a:lnTo>
                    <a:lnTo>
                      <a:pt x="141" y="133"/>
                    </a:lnTo>
                    <a:close/>
                    <a:moveTo>
                      <a:pt x="140" y="123"/>
                    </a:moveTo>
                    <a:lnTo>
                      <a:pt x="140" y="121"/>
                    </a:lnTo>
                    <a:lnTo>
                      <a:pt x="141" y="121"/>
                    </a:lnTo>
                    <a:lnTo>
                      <a:pt x="140" y="123"/>
                    </a:lnTo>
                    <a:lnTo>
                      <a:pt x="140" y="123"/>
                    </a:lnTo>
                    <a:close/>
                    <a:moveTo>
                      <a:pt x="133" y="118"/>
                    </a:moveTo>
                    <a:lnTo>
                      <a:pt x="135" y="116"/>
                    </a:lnTo>
                    <a:lnTo>
                      <a:pt x="138" y="118"/>
                    </a:lnTo>
                    <a:lnTo>
                      <a:pt x="138" y="121"/>
                    </a:lnTo>
                    <a:lnTo>
                      <a:pt x="135" y="119"/>
                    </a:lnTo>
                    <a:lnTo>
                      <a:pt x="133" y="118"/>
                    </a:lnTo>
                    <a:lnTo>
                      <a:pt x="133" y="118"/>
                    </a:lnTo>
                    <a:close/>
                    <a:moveTo>
                      <a:pt x="121" y="108"/>
                    </a:moveTo>
                    <a:lnTo>
                      <a:pt x="125" y="108"/>
                    </a:lnTo>
                    <a:lnTo>
                      <a:pt x="126" y="111"/>
                    </a:lnTo>
                    <a:lnTo>
                      <a:pt x="130" y="114"/>
                    </a:lnTo>
                    <a:lnTo>
                      <a:pt x="130" y="116"/>
                    </a:lnTo>
                    <a:lnTo>
                      <a:pt x="128" y="116"/>
                    </a:lnTo>
                    <a:lnTo>
                      <a:pt x="123" y="113"/>
                    </a:lnTo>
                    <a:lnTo>
                      <a:pt x="121" y="111"/>
                    </a:lnTo>
                    <a:lnTo>
                      <a:pt x="121" y="108"/>
                    </a:lnTo>
                    <a:lnTo>
                      <a:pt x="121" y="108"/>
                    </a:lnTo>
                    <a:close/>
                    <a:moveTo>
                      <a:pt x="76" y="81"/>
                    </a:moveTo>
                    <a:lnTo>
                      <a:pt x="80" y="80"/>
                    </a:lnTo>
                    <a:lnTo>
                      <a:pt x="86" y="78"/>
                    </a:lnTo>
                    <a:lnTo>
                      <a:pt x="90" y="81"/>
                    </a:lnTo>
                    <a:lnTo>
                      <a:pt x="95" y="83"/>
                    </a:lnTo>
                    <a:lnTo>
                      <a:pt x="98" y="86"/>
                    </a:lnTo>
                    <a:lnTo>
                      <a:pt x="98" y="86"/>
                    </a:lnTo>
                    <a:lnTo>
                      <a:pt x="101" y="86"/>
                    </a:lnTo>
                    <a:lnTo>
                      <a:pt x="103" y="86"/>
                    </a:lnTo>
                    <a:lnTo>
                      <a:pt x="108" y="91"/>
                    </a:lnTo>
                    <a:lnTo>
                      <a:pt x="110" y="95"/>
                    </a:lnTo>
                    <a:lnTo>
                      <a:pt x="110" y="96"/>
                    </a:lnTo>
                    <a:lnTo>
                      <a:pt x="111" y="98"/>
                    </a:lnTo>
                    <a:lnTo>
                      <a:pt x="111" y="101"/>
                    </a:lnTo>
                    <a:lnTo>
                      <a:pt x="115" y="105"/>
                    </a:lnTo>
                    <a:lnTo>
                      <a:pt x="115" y="103"/>
                    </a:lnTo>
                    <a:lnTo>
                      <a:pt x="120" y="105"/>
                    </a:lnTo>
                    <a:lnTo>
                      <a:pt x="118" y="108"/>
                    </a:lnTo>
                    <a:lnTo>
                      <a:pt x="116" y="108"/>
                    </a:lnTo>
                    <a:lnTo>
                      <a:pt x="113" y="108"/>
                    </a:lnTo>
                    <a:lnTo>
                      <a:pt x="110" y="106"/>
                    </a:lnTo>
                    <a:lnTo>
                      <a:pt x="108" y="105"/>
                    </a:lnTo>
                    <a:lnTo>
                      <a:pt x="110" y="101"/>
                    </a:lnTo>
                    <a:lnTo>
                      <a:pt x="106" y="100"/>
                    </a:lnTo>
                    <a:lnTo>
                      <a:pt x="105" y="96"/>
                    </a:lnTo>
                    <a:lnTo>
                      <a:pt x="103" y="95"/>
                    </a:lnTo>
                    <a:lnTo>
                      <a:pt x="100" y="95"/>
                    </a:lnTo>
                    <a:lnTo>
                      <a:pt x="95" y="91"/>
                    </a:lnTo>
                    <a:lnTo>
                      <a:pt x="93" y="90"/>
                    </a:lnTo>
                    <a:lnTo>
                      <a:pt x="90" y="88"/>
                    </a:lnTo>
                    <a:lnTo>
                      <a:pt x="88" y="86"/>
                    </a:lnTo>
                    <a:lnTo>
                      <a:pt x="86" y="86"/>
                    </a:lnTo>
                    <a:lnTo>
                      <a:pt x="85" y="85"/>
                    </a:lnTo>
                    <a:lnTo>
                      <a:pt x="83" y="83"/>
                    </a:lnTo>
                    <a:lnTo>
                      <a:pt x="80" y="83"/>
                    </a:lnTo>
                    <a:lnTo>
                      <a:pt x="76" y="81"/>
                    </a:lnTo>
                    <a:lnTo>
                      <a:pt x="76" y="81"/>
                    </a:lnTo>
                    <a:close/>
                    <a:moveTo>
                      <a:pt x="83" y="146"/>
                    </a:moveTo>
                    <a:lnTo>
                      <a:pt x="85" y="146"/>
                    </a:lnTo>
                    <a:lnTo>
                      <a:pt x="85" y="149"/>
                    </a:lnTo>
                    <a:lnTo>
                      <a:pt x="88" y="151"/>
                    </a:lnTo>
                    <a:lnTo>
                      <a:pt x="86" y="154"/>
                    </a:lnTo>
                    <a:lnTo>
                      <a:pt x="83" y="154"/>
                    </a:lnTo>
                    <a:lnTo>
                      <a:pt x="83" y="151"/>
                    </a:lnTo>
                    <a:lnTo>
                      <a:pt x="83" y="149"/>
                    </a:lnTo>
                    <a:lnTo>
                      <a:pt x="83" y="146"/>
                    </a:lnTo>
                    <a:lnTo>
                      <a:pt x="83" y="146"/>
                    </a:lnTo>
                    <a:close/>
                    <a:moveTo>
                      <a:pt x="83" y="143"/>
                    </a:moveTo>
                    <a:lnTo>
                      <a:pt x="85" y="144"/>
                    </a:lnTo>
                    <a:lnTo>
                      <a:pt x="83" y="144"/>
                    </a:lnTo>
                    <a:lnTo>
                      <a:pt x="83" y="143"/>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32" name="Freeform 72"/>
              <p:cNvSpPr>
                <a:spLocks/>
              </p:cNvSpPr>
              <p:nvPr/>
            </p:nvSpPr>
            <p:spPr bwMode="auto">
              <a:xfrm>
                <a:off x="6944787" y="2763372"/>
                <a:ext cx="46020" cy="34241"/>
              </a:xfrm>
              <a:custGeom>
                <a:avLst/>
                <a:gdLst/>
                <a:ahLst/>
                <a:cxnLst>
                  <a:cxn ang="0">
                    <a:pos x="0" y="5"/>
                  </a:cxn>
                  <a:cxn ang="0">
                    <a:pos x="7" y="3"/>
                  </a:cxn>
                  <a:cxn ang="0">
                    <a:pos x="18" y="0"/>
                  </a:cxn>
                  <a:cxn ang="0">
                    <a:pos x="22" y="1"/>
                  </a:cxn>
                  <a:cxn ang="0">
                    <a:pos x="35" y="1"/>
                  </a:cxn>
                  <a:cxn ang="0">
                    <a:pos x="40" y="6"/>
                  </a:cxn>
                  <a:cxn ang="0">
                    <a:pos x="50" y="6"/>
                  </a:cxn>
                  <a:cxn ang="0">
                    <a:pos x="55" y="11"/>
                  </a:cxn>
                  <a:cxn ang="0">
                    <a:pos x="53" y="16"/>
                  </a:cxn>
                  <a:cxn ang="0">
                    <a:pos x="53" y="19"/>
                  </a:cxn>
                  <a:cxn ang="0">
                    <a:pos x="63" y="28"/>
                  </a:cxn>
                  <a:cxn ang="0">
                    <a:pos x="63" y="33"/>
                  </a:cxn>
                  <a:cxn ang="0">
                    <a:pos x="60" y="34"/>
                  </a:cxn>
                  <a:cxn ang="0">
                    <a:pos x="63" y="41"/>
                  </a:cxn>
                  <a:cxn ang="0">
                    <a:pos x="73" y="48"/>
                  </a:cxn>
                  <a:cxn ang="0">
                    <a:pos x="82" y="48"/>
                  </a:cxn>
                  <a:cxn ang="0">
                    <a:pos x="87" y="53"/>
                  </a:cxn>
                  <a:cxn ang="0">
                    <a:pos x="80" y="53"/>
                  </a:cxn>
                  <a:cxn ang="0">
                    <a:pos x="85" y="59"/>
                  </a:cxn>
                  <a:cxn ang="0">
                    <a:pos x="83" y="61"/>
                  </a:cxn>
                  <a:cxn ang="0">
                    <a:pos x="83" y="66"/>
                  </a:cxn>
                  <a:cxn ang="0">
                    <a:pos x="77" y="66"/>
                  </a:cxn>
                  <a:cxn ang="0">
                    <a:pos x="67" y="53"/>
                  </a:cxn>
                  <a:cxn ang="0">
                    <a:pos x="60" y="51"/>
                  </a:cxn>
                  <a:cxn ang="0">
                    <a:pos x="57" y="43"/>
                  </a:cxn>
                  <a:cxn ang="0">
                    <a:pos x="52" y="43"/>
                  </a:cxn>
                  <a:cxn ang="0">
                    <a:pos x="50" y="46"/>
                  </a:cxn>
                  <a:cxn ang="0">
                    <a:pos x="43" y="39"/>
                  </a:cxn>
                  <a:cxn ang="0">
                    <a:pos x="38" y="43"/>
                  </a:cxn>
                  <a:cxn ang="0">
                    <a:pos x="35" y="43"/>
                  </a:cxn>
                  <a:cxn ang="0">
                    <a:pos x="33" y="39"/>
                  </a:cxn>
                  <a:cxn ang="0">
                    <a:pos x="28" y="36"/>
                  </a:cxn>
                  <a:cxn ang="0">
                    <a:pos x="23" y="36"/>
                  </a:cxn>
                  <a:cxn ang="0">
                    <a:pos x="17" y="36"/>
                  </a:cxn>
                  <a:cxn ang="0">
                    <a:pos x="10" y="33"/>
                  </a:cxn>
                  <a:cxn ang="0">
                    <a:pos x="10" y="23"/>
                  </a:cxn>
                  <a:cxn ang="0">
                    <a:pos x="10" y="16"/>
                  </a:cxn>
                  <a:cxn ang="0">
                    <a:pos x="8" y="11"/>
                  </a:cxn>
                  <a:cxn ang="0">
                    <a:pos x="4" y="11"/>
                  </a:cxn>
                  <a:cxn ang="0">
                    <a:pos x="4" y="8"/>
                  </a:cxn>
                  <a:cxn ang="0">
                    <a:pos x="0" y="5"/>
                  </a:cxn>
                </a:cxnLst>
                <a:rect l="0" t="0" r="r" b="b"/>
                <a:pathLst>
                  <a:path w="87" h="66">
                    <a:moveTo>
                      <a:pt x="0" y="5"/>
                    </a:moveTo>
                    <a:lnTo>
                      <a:pt x="7" y="3"/>
                    </a:lnTo>
                    <a:lnTo>
                      <a:pt x="18" y="0"/>
                    </a:lnTo>
                    <a:lnTo>
                      <a:pt x="22" y="1"/>
                    </a:lnTo>
                    <a:lnTo>
                      <a:pt x="35" y="1"/>
                    </a:lnTo>
                    <a:lnTo>
                      <a:pt x="40" y="6"/>
                    </a:lnTo>
                    <a:lnTo>
                      <a:pt x="50" y="6"/>
                    </a:lnTo>
                    <a:lnTo>
                      <a:pt x="55" y="11"/>
                    </a:lnTo>
                    <a:lnTo>
                      <a:pt x="53" y="16"/>
                    </a:lnTo>
                    <a:lnTo>
                      <a:pt x="53" y="19"/>
                    </a:lnTo>
                    <a:lnTo>
                      <a:pt x="63" y="28"/>
                    </a:lnTo>
                    <a:lnTo>
                      <a:pt x="63" y="33"/>
                    </a:lnTo>
                    <a:lnTo>
                      <a:pt x="60" y="34"/>
                    </a:lnTo>
                    <a:lnTo>
                      <a:pt x="63" y="41"/>
                    </a:lnTo>
                    <a:lnTo>
                      <a:pt x="73" y="48"/>
                    </a:lnTo>
                    <a:lnTo>
                      <a:pt x="82" y="48"/>
                    </a:lnTo>
                    <a:lnTo>
                      <a:pt x="87" y="53"/>
                    </a:lnTo>
                    <a:lnTo>
                      <a:pt x="80" y="53"/>
                    </a:lnTo>
                    <a:lnTo>
                      <a:pt x="85" y="59"/>
                    </a:lnTo>
                    <a:lnTo>
                      <a:pt x="83" y="61"/>
                    </a:lnTo>
                    <a:lnTo>
                      <a:pt x="83" y="66"/>
                    </a:lnTo>
                    <a:lnTo>
                      <a:pt x="77" y="66"/>
                    </a:lnTo>
                    <a:lnTo>
                      <a:pt x="67" y="53"/>
                    </a:lnTo>
                    <a:lnTo>
                      <a:pt x="60" y="51"/>
                    </a:lnTo>
                    <a:lnTo>
                      <a:pt x="57" y="43"/>
                    </a:lnTo>
                    <a:lnTo>
                      <a:pt x="52" y="43"/>
                    </a:lnTo>
                    <a:lnTo>
                      <a:pt x="50" y="46"/>
                    </a:lnTo>
                    <a:lnTo>
                      <a:pt x="43" y="39"/>
                    </a:lnTo>
                    <a:lnTo>
                      <a:pt x="38" y="43"/>
                    </a:lnTo>
                    <a:lnTo>
                      <a:pt x="35" y="43"/>
                    </a:lnTo>
                    <a:lnTo>
                      <a:pt x="33" y="39"/>
                    </a:lnTo>
                    <a:lnTo>
                      <a:pt x="28" y="36"/>
                    </a:lnTo>
                    <a:lnTo>
                      <a:pt x="23" y="36"/>
                    </a:lnTo>
                    <a:lnTo>
                      <a:pt x="17" y="36"/>
                    </a:lnTo>
                    <a:lnTo>
                      <a:pt x="10" y="33"/>
                    </a:lnTo>
                    <a:lnTo>
                      <a:pt x="10" y="23"/>
                    </a:lnTo>
                    <a:lnTo>
                      <a:pt x="10" y="16"/>
                    </a:lnTo>
                    <a:lnTo>
                      <a:pt x="8" y="11"/>
                    </a:lnTo>
                    <a:lnTo>
                      <a:pt x="4" y="11"/>
                    </a:lnTo>
                    <a:lnTo>
                      <a:pt x="4" y="8"/>
                    </a:lnTo>
                    <a:lnTo>
                      <a:pt x="0" y="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33" name="Freeform 73"/>
              <p:cNvSpPr>
                <a:spLocks noEditPoints="1"/>
              </p:cNvSpPr>
              <p:nvPr/>
            </p:nvSpPr>
            <p:spPr bwMode="auto">
              <a:xfrm>
                <a:off x="6728597" y="2756108"/>
                <a:ext cx="240806" cy="84045"/>
              </a:xfrm>
              <a:custGeom>
                <a:avLst/>
                <a:gdLst/>
                <a:ahLst/>
                <a:cxnLst>
                  <a:cxn ang="0">
                    <a:pos x="21" y="15"/>
                  </a:cxn>
                  <a:cxn ang="0">
                    <a:pos x="34" y="0"/>
                  </a:cxn>
                  <a:cxn ang="0">
                    <a:pos x="63" y="18"/>
                  </a:cxn>
                  <a:cxn ang="0">
                    <a:pos x="59" y="29"/>
                  </a:cxn>
                  <a:cxn ang="0">
                    <a:pos x="24" y="44"/>
                  </a:cxn>
                  <a:cxn ang="0">
                    <a:pos x="19" y="41"/>
                  </a:cxn>
                  <a:cxn ang="0">
                    <a:pos x="6" y="34"/>
                  </a:cxn>
                  <a:cxn ang="0">
                    <a:pos x="342" y="26"/>
                  </a:cxn>
                  <a:cxn ang="0">
                    <a:pos x="313" y="23"/>
                  </a:cxn>
                  <a:cxn ang="0">
                    <a:pos x="274" y="26"/>
                  </a:cxn>
                  <a:cxn ang="0">
                    <a:pos x="242" y="18"/>
                  </a:cxn>
                  <a:cxn ang="0">
                    <a:pos x="222" y="10"/>
                  </a:cxn>
                  <a:cxn ang="0">
                    <a:pos x="196" y="1"/>
                  </a:cxn>
                  <a:cxn ang="0">
                    <a:pos x="154" y="8"/>
                  </a:cxn>
                  <a:cxn ang="0">
                    <a:pos x="129" y="23"/>
                  </a:cxn>
                  <a:cxn ang="0">
                    <a:pos x="99" y="24"/>
                  </a:cxn>
                  <a:cxn ang="0">
                    <a:pos x="79" y="36"/>
                  </a:cxn>
                  <a:cxn ang="0">
                    <a:pos x="69" y="44"/>
                  </a:cxn>
                  <a:cxn ang="0">
                    <a:pos x="58" y="48"/>
                  </a:cxn>
                  <a:cxn ang="0">
                    <a:pos x="33" y="46"/>
                  </a:cxn>
                  <a:cxn ang="0">
                    <a:pos x="14" y="69"/>
                  </a:cxn>
                  <a:cxn ang="0">
                    <a:pos x="33" y="71"/>
                  </a:cxn>
                  <a:cxn ang="0">
                    <a:pos x="31" y="88"/>
                  </a:cxn>
                  <a:cxn ang="0">
                    <a:pos x="33" y="96"/>
                  </a:cxn>
                  <a:cxn ang="0">
                    <a:pos x="19" y="99"/>
                  </a:cxn>
                  <a:cxn ang="0">
                    <a:pos x="29" y="113"/>
                  </a:cxn>
                  <a:cxn ang="0">
                    <a:pos x="39" y="129"/>
                  </a:cxn>
                  <a:cxn ang="0">
                    <a:pos x="44" y="139"/>
                  </a:cxn>
                  <a:cxn ang="0">
                    <a:pos x="46" y="144"/>
                  </a:cxn>
                  <a:cxn ang="0">
                    <a:pos x="59" y="147"/>
                  </a:cxn>
                  <a:cxn ang="0">
                    <a:pos x="76" y="144"/>
                  </a:cxn>
                  <a:cxn ang="0">
                    <a:pos x="86" y="151"/>
                  </a:cxn>
                  <a:cxn ang="0">
                    <a:pos x="108" y="156"/>
                  </a:cxn>
                  <a:cxn ang="0">
                    <a:pos x="122" y="147"/>
                  </a:cxn>
                  <a:cxn ang="0">
                    <a:pos x="164" y="157"/>
                  </a:cxn>
                  <a:cxn ang="0">
                    <a:pos x="206" y="154"/>
                  </a:cxn>
                  <a:cxn ang="0">
                    <a:pos x="244" y="144"/>
                  </a:cxn>
                  <a:cxn ang="0">
                    <a:pos x="245" y="151"/>
                  </a:cxn>
                  <a:cxn ang="0">
                    <a:pos x="264" y="159"/>
                  </a:cxn>
                  <a:cxn ang="0">
                    <a:pos x="279" y="144"/>
                  </a:cxn>
                  <a:cxn ang="0">
                    <a:pos x="317" y="139"/>
                  </a:cxn>
                  <a:cxn ang="0">
                    <a:pos x="355" y="132"/>
                  </a:cxn>
                  <a:cxn ang="0">
                    <a:pos x="397" y="131"/>
                  </a:cxn>
                  <a:cxn ang="0">
                    <a:pos x="435" y="124"/>
                  </a:cxn>
                  <a:cxn ang="0">
                    <a:pos x="446" y="121"/>
                  </a:cxn>
                  <a:cxn ang="0">
                    <a:pos x="436" y="93"/>
                  </a:cxn>
                  <a:cxn ang="0">
                    <a:pos x="426" y="68"/>
                  </a:cxn>
                  <a:cxn ang="0">
                    <a:pos x="426" y="51"/>
                  </a:cxn>
                  <a:cxn ang="0">
                    <a:pos x="407" y="26"/>
                  </a:cxn>
                  <a:cxn ang="0">
                    <a:pos x="380" y="13"/>
                  </a:cxn>
                  <a:cxn ang="0">
                    <a:pos x="362" y="8"/>
                  </a:cxn>
                  <a:cxn ang="0">
                    <a:pos x="56" y="151"/>
                  </a:cxn>
                  <a:cxn ang="0">
                    <a:pos x="10" y="49"/>
                  </a:cxn>
                </a:cxnLst>
                <a:rect l="0" t="0" r="r" b="b"/>
                <a:pathLst>
                  <a:path w="450" h="162">
                    <a:moveTo>
                      <a:pt x="6" y="34"/>
                    </a:moveTo>
                    <a:lnTo>
                      <a:pt x="13" y="34"/>
                    </a:lnTo>
                    <a:lnTo>
                      <a:pt x="14" y="28"/>
                    </a:lnTo>
                    <a:lnTo>
                      <a:pt x="14" y="24"/>
                    </a:lnTo>
                    <a:lnTo>
                      <a:pt x="19" y="21"/>
                    </a:lnTo>
                    <a:lnTo>
                      <a:pt x="21" y="15"/>
                    </a:lnTo>
                    <a:lnTo>
                      <a:pt x="16" y="13"/>
                    </a:lnTo>
                    <a:lnTo>
                      <a:pt x="16" y="8"/>
                    </a:lnTo>
                    <a:lnTo>
                      <a:pt x="21" y="3"/>
                    </a:lnTo>
                    <a:lnTo>
                      <a:pt x="24" y="3"/>
                    </a:lnTo>
                    <a:lnTo>
                      <a:pt x="28" y="0"/>
                    </a:lnTo>
                    <a:lnTo>
                      <a:pt x="34" y="0"/>
                    </a:lnTo>
                    <a:lnTo>
                      <a:pt x="41" y="5"/>
                    </a:lnTo>
                    <a:lnTo>
                      <a:pt x="44" y="3"/>
                    </a:lnTo>
                    <a:lnTo>
                      <a:pt x="49" y="3"/>
                    </a:lnTo>
                    <a:lnTo>
                      <a:pt x="51" y="11"/>
                    </a:lnTo>
                    <a:lnTo>
                      <a:pt x="58" y="18"/>
                    </a:lnTo>
                    <a:lnTo>
                      <a:pt x="63" y="18"/>
                    </a:lnTo>
                    <a:lnTo>
                      <a:pt x="69" y="23"/>
                    </a:lnTo>
                    <a:lnTo>
                      <a:pt x="74" y="26"/>
                    </a:lnTo>
                    <a:lnTo>
                      <a:pt x="74" y="28"/>
                    </a:lnTo>
                    <a:lnTo>
                      <a:pt x="69" y="33"/>
                    </a:lnTo>
                    <a:lnTo>
                      <a:pt x="63" y="31"/>
                    </a:lnTo>
                    <a:lnTo>
                      <a:pt x="59" y="29"/>
                    </a:lnTo>
                    <a:lnTo>
                      <a:pt x="54" y="29"/>
                    </a:lnTo>
                    <a:lnTo>
                      <a:pt x="53" y="31"/>
                    </a:lnTo>
                    <a:lnTo>
                      <a:pt x="44" y="31"/>
                    </a:lnTo>
                    <a:lnTo>
                      <a:pt x="39" y="33"/>
                    </a:lnTo>
                    <a:lnTo>
                      <a:pt x="36" y="39"/>
                    </a:lnTo>
                    <a:lnTo>
                      <a:pt x="24" y="44"/>
                    </a:lnTo>
                    <a:lnTo>
                      <a:pt x="14" y="53"/>
                    </a:lnTo>
                    <a:lnTo>
                      <a:pt x="13" y="49"/>
                    </a:lnTo>
                    <a:lnTo>
                      <a:pt x="16" y="43"/>
                    </a:lnTo>
                    <a:lnTo>
                      <a:pt x="18" y="43"/>
                    </a:lnTo>
                    <a:lnTo>
                      <a:pt x="23" y="41"/>
                    </a:lnTo>
                    <a:lnTo>
                      <a:pt x="19" y="41"/>
                    </a:lnTo>
                    <a:lnTo>
                      <a:pt x="16" y="39"/>
                    </a:lnTo>
                    <a:lnTo>
                      <a:pt x="13" y="41"/>
                    </a:lnTo>
                    <a:lnTo>
                      <a:pt x="10" y="39"/>
                    </a:lnTo>
                    <a:lnTo>
                      <a:pt x="8" y="34"/>
                    </a:lnTo>
                    <a:lnTo>
                      <a:pt x="6" y="34"/>
                    </a:lnTo>
                    <a:lnTo>
                      <a:pt x="6" y="34"/>
                    </a:lnTo>
                    <a:close/>
                    <a:moveTo>
                      <a:pt x="362" y="8"/>
                    </a:moveTo>
                    <a:lnTo>
                      <a:pt x="362" y="10"/>
                    </a:lnTo>
                    <a:lnTo>
                      <a:pt x="358" y="15"/>
                    </a:lnTo>
                    <a:lnTo>
                      <a:pt x="352" y="18"/>
                    </a:lnTo>
                    <a:lnTo>
                      <a:pt x="343" y="23"/>
                    </a:lnTo>
                    <a:lnTo>
                      <a:pt x="342" y="26"/>
                    </a:lnTo>
                    <a:lnTo>
                      <a:pt x="335" y="26"/>
                    </a:lnTo>
                    <a:lnTo>
                      <a:pt x="332" y="28"/>
                    </a:lnTo>
                    <a:lnTo>
                      <a:pt x="322" y="26"/>
                    </a:lnTo>
                    <a:lnTo>
                      <a:pt x="318" y="24"/>
                    </a:lnTo>
                    <a:lnTo>
                      <a:pt x="315" y="24"/>
                    </a:lnTo>
                    <a:lnTo>
                      <a:pt x="313" y="23"/>
                    </a:lnTo>
                    <a:lnTo>
                      <a:pt x="310" y="24"/>
                    </a:lnTo>
                    <a:lnTo>
                      <a:pt x="300" y="26"/>
                    </a:lnTo>
                    <a:lnTo>
                      <a:pt x="290" y="29"/>
                    </a:lnTo>
                    <a:lnTo>
                      <a:pt x="282" y="28"/>
                    </a:lnTo>
                    <a:lnTo>
                      <a:pt x="277" y="24"/>
                    </a:lnTo>
                    <a:lnTo>
                      <a:pt x="274" y="26"/>
                    </a:lnTo>
                    <a:lnTo>
                      <a:pt x="264" y="23"/>
                    </a:lnTo>
                    <a:lnTo>
                      <a:pt x="260" y="21"/>
                    </a:lnTo>
                    <a:lnTo>
                      <a:pt x="250" y="16"/>
                    </a:lnTo>
                    <a:lnTo>
                      <a:pt x="249" y="16"/>
                    </a:lnTo>
                    <a:lnTo>
                      <a:pt x="247" y="20"/>
                    </a:lnTo>
                    <a:lnTo>
                      <a:pt x="242" y="18"/>
                    </a:lnTo>
                    <a:lnTo>
                      <a:pt x="239" y="13"/>
                    </a:lnTo>
                    <a:lnTo>
                      <a:pt x="237" y="8"/>
                    </a:lnTo>
                    <a:lnTo>
                      <a:pt x="234" y="5"/>
                    </a:lnTo>
                    <a:lnTo>
                      <a:pt x="230" y="5"/>
                    </a:lnTo>
                    <a:lnTo>
                      <a:pt x="224" y="11"/>
                    </a:lnTo>
                    <a:lnTo>
                      <a:pt x="222" y="10"/>
                    </a:lnTo>
                    <a:lnTo>
                      <a:pt x="220" y="11"/>
                    </a:lnTo>
                    <a:lnTo>
                      <a:pt x="212" y="5"/>
                    </a:lnTo>
                    <a:lnTo>
                      <a:pt x="211" y="0"/>
                    </a:lnTo>
                    <a:lnTo>
                      <a:pt x="209" y="0"/>
                    </a:lnTo>
                    <a:lnTo>
                      <a:pt x="204" y="1"/>
                    </a:lnTo>
                    <a:lnTo>
                      <a:pt x="196" y="1"/>
                    </a:lnTo>
                    <a:lnTo>
                      <a:pt x="192" y="1"/>
                    </a:lnTo>
                    <a:lnTo>
                      <a:pt x="187" y="1"/>
                    </a:lnTo>
                    <a:lnTo>
                      <a:pt x="176" y="1"/>
                    </a:lnTo>
                    <a:lnTo>
                      <a:pt x="169" y="3"/>
                    </a:lnTo>
                    <a:lnTo>
                      <a:pt x="159" y="6"/>
                    </a:lnTo>
                    <a:lnTo>
                      <a:pt x="154" y="8"/>
                    </a:lnTo>
                    <a:lnTo>
                      <a:pt x="144" y="10"/>
                    </a:lnTo>
                    <a:lnTo>
                      <a:pt x="142" y="11"/>
                    </a:lnTo>
                    <a:lnTo>
                      <a:pt x="137" y="13"/>
                    </a:lnTo>
                    <a:lnTo>
                      <a:pt x="134" y="16"/>
                    </a:lnTo>
                    <a:lnTo>
                      <a:pt x="131" y="18"/>
                    </a:lnTo>
                    <a:lnTo>
                      <a:pt x="129" y="23"/>
                    </a:lnTo>
                    <a:lnTo>
                      <a:pt x="127" y="24"/>
                    </a:lnTo>
                    <a:lnTo>
                      <a:pt x="127" y="26"/>
                    </a:lnTo>
                    <a:lnTo>
                      <a:pt x="119" y="28"/>
                    </a:lnTo>
                    <a:lnTo>
                      <a:pt x="106" y="23"/>
                    </a:lnTo>
                    <a:lnTo>
                      <a:pt x="101" y="23"/>
                    </a:lnTo>
                    <a:lnTo>
                      <a:pt x="99" y="24"/>
                    </a:lnTo>
                    <a:lnTo>
                      <a:pt x="94" y="24"/>
                    </a:lnTo>
                    <a:lnTo>
                      <a:pt x="86" y="26"/>
                    </a:lnTo>
                    <a:lnTo>
                      <a:pt x="83" y="24"/>
                    </a:lnTo>
                    <a:lnTo>
                      <a:pt x="76" y="26"/>
                    </a:lnTo>
                    <a:lnTo>
                      <a:pt x="76" y="29"/>
                    </a:lnTo>
                    <a:lnTo>
                      <a:pt x="79" y="36"/>
                    </a:lnTo>
                    <a:lnTo>
                      <a:pt x="86" y="36"/>
                    </a:lnTo>
                    <a:lnTo>
                      <a:pt x="93" y="36"/>
                    </a:lnTo>
                    <a:lnTo>
                      <a:pt x="91" y="39"/>
                    </a:lnTo>
                    <a:lnTo>
                      <a:pt x="81" y="39"/>
                    </a:lnTo>
                    <a:lnTo>
                      <a:pt x="73" y="41"/>
                    </a:lnTo>
                    <a:lnTo>
                      <a:pt x="69" y="44"/>
                    </a:lnTo>
                    <a:lnTo>
                      <a:pt x="71" y="48"/>
                    </a:lnTo>
                    <a:lnTo>
                      <a:pt x="76" y="46"/>
                    </a:lnTo>
                    <a:lnTo>
                      <a:pt x="78" y="48"/>
                    </a:lnTo>
                    <a:lnTo>
                      <a:pt x="74" y="49"/>
                    </a:lnTo>
                    <a:lnTo>
                      <a:pt x="63" y="49"/>
                    </a:lnTo>
                    <a:lnTo>
                      <a:pt x="58" y="48"/>
                    </a:lnTo>
                    <a:lnTo>
                      <a:pt x="53" y="49"/>
                    </a:lnTo>
                    <a:lnTo>
                      <a:pt x="49" y="46"/>
                    </a:lnTo>
                    <a:lnTo>
                      <a:pt x="46" y="46"/>
                    </a:lnTo>
                    <a:lnTo>
                      <a:pt x="43" y="51"/>
                    </a:lnTo>
                    <a:lnTo>
                      <a:pt x="38" y="51"/>
                    </a:lnTo>
                    <a:lnTo>
                      <a:pt x="33" y="46"/>
                    </a:lnTo>
                    <a:lnTo>
                      <a:pt x="26" y="46"/>
                    </a:lnTo>
                    <a:lnTo>
                      <a:pt x="16" y="54"/>
                    </a:lnTo>
                    <a:lnTo>
                      <a:pt x="14" y="58"/>
                    </a:lnTo>
                    <a:lnTo>
                      <a:pt x="13" y="61"/>
                    </a:lnTo>
                    <a:lnTo>
                      <a:pt x="14" y="64"/>
                    </a:lnTo>
                    <a:lnTo>
                      <a:pt x="14" y="69"/>
                    </a:lnTo>
                    <a:lnTo>
                      <a:pt x="13" y="71"/>
                    </a:lnTo>
                    <a:lnTo>
                      <a:pt x="14" y="73"/>
                    </a:lnTo>
                    <a:lnTo>
                      <a:pt x="21" y="71"/>
                    </a:lnTo>
                    <a:lnTo>
                      <a:pt x="23" y="73"/>
                    </a:lnTo>
                    <a:lnTo>
                      <a:pt x="28" y="71"/>
                    </a:lnTo>
                    <a:lnTo>
                      <a:pt x="33" y="71"/>
                    </a:lnTo>
                    <a:lnTo>
                      <a:pt x="28" y="76"/>
                    </a:lnTo>
                    <a:lnTo>
                      <a:pt x="28" y="79"/>
                    </a:lnTo>
                    <a:lnTo>
                      <a:pt x="29" y="83"/>
                    </a:lnTo>
                    <a:lnTo>
                      <a:pt x="29" y="86"/>
                    </a:lnTo>
                    <a:lnTo>
                      <a:pt x="29" y="88"/>
                    </a:lnTo>
                    <a:lnTo>
                      <a:pt x="31" y="88"/>
                    </a:lnTo>
                    <a:lnTo>
                      <a:pt x="36" y="86"/>
                    </a:lnTo>
                    <a:lnTo>
                      <a:pt x="36" y="88"/>
                    </a:lnTo>
                    <a:lnTo>
                      <a:pt x="33" y="91"/>
                    </a:lnTo>
                    <a:lnTo>
                      <a:pt x="28" y="94"/>
                    </a:lnTo>
                    <a:lnTo>
                      <a:pt x="29" y="96"/>
                    </a:lnTo>
                    <a:lnTo>
                      <a:pt x="33" y="96"/>
                    </a:lnTo>
                    <a:lnTo>
                      <a:pt x="29" y="98"/>
                    </a:lnTo>
                    <a:lnTo>
                      <a:pt x="28" y="101"/>
                    </a:lnTo>
                    <a:lnTo>
                      <a:pt x="24" y="101"/>
                    </a:lnTo>
                    <a:lnTo>
                      <a:pt x="21" y="96"/>
                    </a:lnTo>
                    <a:lnTo>
                      <a:pt x="19" y="94"/>
                    </a:lnTo>
                    <a:lnTo>
                      <a:pt x="19" y="99"/>
                    </a:lnTo>
                    <a:lnTo>
                      <a:pt x="21" y="103"/>
                    </a:lnTo>
                    <a:lnTo>
                      <a:pt x="19" y="104"/>
                    </a:lnTo>
                    <a:lnTo>
                      <a:pt x="19" y="108"/>
                    </a:lnTo>
                    <a:lnTo>
                      <a:pt x="23" y="111"/>
                    </a:lnTo>
                    <a:lnTo>
                      <a:pt x="24" y="109"/>
                    </a:lnTo>
                    <a:lnTo>
                      <a:pt x="29" y="113"/>
                    </a:lnTo>
                    <a:lnTo>
                      <a:pt x="33" y="111"/>
                    </a:lnTo>
                    <a:lnTo>
                      <a:pt x="38" y="114"/>
                    </a:lnTo>
                    <a:lnTo>
                      <a:pt x="39" y="119"/>
                    </a:lnTo>
                    <a:lnTo>
                      <a:pt x="36" y="122"/>
                    </a:lnTo>
                    <a:lnTo>
                      <a:pt x="39" y="126"/>
                    </a:lnTo>
                    <a:lnTo>
                      <a:pt x="39" y="129"/>
                    </a:lnTo>
                    <a:lnTo>
                      <a:pt x="43" y="129"/>
                    </a:lnTo>
                    <a:lnTo>
                      <a:pt x="48" y="134"/>
                    </a:lnTo>
                    <a:lnTo>
                      <a:pt x="46" y="137"/>
                    </a:lnTo>
                    <a:lnTo>
                      <a:pt x="43" y="136"/>
                    </a:lnTo>
                    <a:lnTo>
                      <a:pt x="41" y="139"/>
                    </a:lnTo>
                    <a:lnTo>
                      <a:pt x="44" y="139"/>
                    </a:lnTo>
                    <a:lnTo>
                      <a:pt x="53" y="137"/>
                    </a:lnTo>
                    <a:lnTo>
                      <a:pt x="63" y="137"/>
                    </a:lnTo>
                    <a:lnTo>
                      <a:pt x="61" y="141"/>
                    </a:lnTo>
                    <a:lnTo>
                      <a:pt x="59" y="142"/>
                    </a:lnTo>
                    <a:lnTo>
                      <a:pt x="54" y="144"/>
                    </a:lnTo>
                    <a:lnTo>
                      <a:pt x="46" y="144"/>
                    </a:lnTo>
                    <a:lnTo>
                      <a:pt x="44" y="147"/>
                    </a:lnTo>
                    <a:lnTo>
                      <a:pt x="48" y="147"/>
                    </a:lnTo>
                    <a:lnTo>
                      <a:pt x="51" y="146"/>
                    </a:lnTo>
                    <a:lnTo>
                      <a:pt x="56" y="146"/>
                    </a:lnTo>
                    <a:lnTo>
                      <a:pt x="59" y="144"/>
                    </a:lnTo>
                    <a:lnTo>
                      <a:pt x="59" y="147"/>
                    </a:lnTo>
                    <a:lnTo>
                      <a:pt x="61" y="149"/>
                    </a:lnTo>
                    <a:lnTo>
                      <a:pt x="63" y="146"/>
                    </a:lnTo>
                    <a:lnTo>
                      <a:pt x="66" y="142"/>
                    </a:lnTo>
                    <a:lnTo>
                      <a:pt x="69" y="142"/>
                    </a:lnTo>
                    <a:lnTo>
                      <a:pt x="73" y="144"/>
                    </a:lnTo>
                    <a:lnTo>
                      <a:pt x="76" y="144"/>
                    </a:lnTo>
                    <a:lnTo>
                      <a:pt x="79" y="147"/>
                    </a:lnTo>
                    <a:lnTo>
                      <a:pt x="83" y="144"/>
                    </a:lnTo>
                    <a:lnTo>
                      <a:pt x="86" y="146"/>
                    </a:lnTo>
                    <a:lnTo>
                      <a:pt x="86" y="147"/>
                    </a:lnTo>
                    <a:lnTo>
                      <a:pt x="84" y="147"/>
                    </a:lnTo>
                    <a:lnTo>
                      <a:pt x="86" y="151"/>
                    </a:lnTo>
                    <a:lnTo>
                      <a:pt x="86" y="154"/>
                    </a:lnTo>
                    <a:lnTo>
                      <a:pt x="91" y="157"/>
                    </a:lnTo>
                    <a:lnTo>
                      <a:pt x="93" y="157"/>
                    </a:lnTo>
                    <a:lnTo>
                      <a:pt x="99" y="159"/>
                    </a:lnTo>
                    <a:lnTo>
                      <a:pt x="104" y="159"/>
                    </a:lnTo>
                    <a:lnTo>
                      <a:pt x="108" y="156"/>
                    </a:lnTo>
                    <a:lnTo>
                      <a:pt x="113" y="156"/>
                    </a:lnTo>
                    <a:lnTo>
                      <a:pt x="114" y="154"/>
                    </a:lnTo>
                    <a:lnTo>
                      <a:pt x="119" y="156"/>
                    </a:lnTo>
                    <a:lnTo>
                      <a:pt x="122" y="154"/>
                    </a:lnTo>
                    <a:lnTo>
                      <a:pt x="121" y="149"/>
                    </a:lnTo>
                    <a:lnTo>
                      <a:pt x="122" y="147"/>
                    </a:lnTo>
                    <a:lnTo>
                      <a:pt x="121" y="142"/>
                    </a:lnTo>
                    <a:lnTo>
                      <a:pt x="132" y="141"/>
                    </a:lnTo>
                    <a:lnTo>
                      <a:pt x="141" y="142"/>
                    </a:lnTo>
                    <a:lnTo>
                      <a:pt x="152" y="147"/>
                    </a:lnTo>
                    <a:lnTo>
                      <a:pt x="156" y="147"/>
                    </a:lnTo>
                    <a:lnTo>
                      <a:pt x="164" y="157"/>
                    </a:lnTo>
                    <a:lnTo>
                      <a:pt x="171" y="161"/>
                    </a:lnTo>
                    <a:lnTo>
                      <a:pt x="192" y="157"/>
                    </a:lnTo>
                    <a:lnTo>
                      <a:pt x="199" y="156"/>
                    </a:lnTo>
                    <a:lnTo>
                      <a:pt x="202" y="156"/>
                    </a:lnTo>
                    <a:lnTo>
                      <a:pt x="202" y="156"/>
                    </a:lnTo>
                    <a:lnTo>
                      <a:pt x="206" y="154"/>
                    </a:lnTo>
                    <a:lnTo>
                      <a:pt x="207" y="151"/>
                    </a:lnTo>
                    <a:lnTo>
                      <a:pt x="217" y="141"/>
                    </a:lnTo>
                    <a:lnTo>
                      <a:pt x="220" y="139"/>
                    </a:lnTo>
                    <a:lnTo>
                      <a:pt x="230" y="142"/>
                    </a:lnTo>
                    <a:lnTo>
                      <a:pt x="235" y="146"/>
                    </a:lnTo>
                    <a:lnTo>
                      <a:pt x="244" y="144"/>
                    </a:lnTo>
                    <a:lnTo>
                      <a:pt x="244" y="142"/>
                    </a:lnTo>
                    <a:lnTo>
                      <a:pt x="249" y="139"/>
                    </a:lnTo>
                    <a:lnTo>
                      <a:pt x="254" y="139"/>
                    </a:lnTo>
                    <a:lnTo>
                      <a:pt x="254" y="142"/>
                    </a:lnTo>
                    <a:lnTo>
                      <a:pt x="250" y="147"/>
                    </a:lnTo>
                    <a:lnTo>
                      <a:pt x="245" y="151"/>
                    </a:lnTo>
                    <a:lnTo>
                      <a:pt x="245" y="154"/>
                    </a:lnTo>
                    <a:lnTo>
                      <a:pt x="250" y="159"/>
                    </a:lnTo>
                    <a:lnTo>
                      <a:pt x="249" y="161"/>
                    </a:lnTo>
                    <a:lnTo>
                      <a:pt x="254" y="162"/>
                    </a:lnTo>
                    <a:lnTo>
                      <a:pt x="259" y="161"/>
                    </a:lnTo>
                    <a:lnTo>
                      <a:pt x="264" y="159"/>
                    </a:lnTo>
                    <a:lnTo>
                      <a:pt x="264" y="156"/>
                    </a:lnTo>
                    <a:lnTo>
                      <a:pt x="265" y="152"/>
                    </a:lnTo>
                    <a:lnTo>
                      <a:pt x="267" y="146"/>
                    </a:lnTo>
                    <a:lnTo>
                      <a:pt x="267" y="141"/>
                    </a:lnTo>
                    <a:lnTo>
                      <a:pt x="275" y="142"/>
                    </a:lnTo>
                    <a:lnTo>
                      <a:pt x="279" y="144"/>
                    </a:lnTo>
                    <a:lnTo>
                      <a:pt x="290" y="139"/>
                    </a:lnTo>
                    <a:lnTo>
                      <a:pt x="294" y="139"/>
                    </a:lnTo>
                    <a:lnTo>
                      <a:pt x="297" y="137"/>
                    </a:lnTo>
                    <a:lnTo>
                      <a:pt x="310" y="136"/>
                    </a:lnTo>
                    <a:lnTo>
                      <a:pt x="313" y="137"/>
                    </a:lnTo>
                    <a:lnTo>
                      <a:pt x="317" y="139"/>
                    </a:lnTo>
                    <a:lnTo>
                      <a:pt x="323" y="141"/>
                    </a:lnTo>
                    <a:lnTo>
                      <a:pt x="335" y="141"/>
                    </a:lnTo>
                    <a:lnTo>
                      <a:pt x="337" y="139"/>
                    </a:lnTo>
                    <a:lnTo>
                      <a:pt x="342" y="137"/>
                    </a:lnTo>
                    <a:lnTo>
                      <a:pt x="347" y="134"/>
                    </a:lnTo>
                    <a:lnTo>
                      <a:pt x="355" y="132"/>
                    </a:lnTo>
                    <a:lnTo>
                      <a:pt x="362" y="132"/>
                    </a:lnTo>
                    <a:lnTo>
                      <a:pt x="365" y="131"/>
                    </a:lnTo>
                    <a:lnTo>
                      <a:pt x="378" y="132"/>
                    </a:lnTo>
                    <a:lnTo>
                      <a:pt x="387" y="129"/>
                    </a:lnTo>
                    <a:lnTo>
                      <a:pt x="395" y="129"/>
                    </a:lnTo>
                    <a:lnTo>
                      <a:pt x="397" y="131"/>
                    </a:lnTo>
                    <a:lnTo>
                      <a:pt x="403" y="126"/>
                    </a:lnTo>
                    <a:lnTo>
                      <a:pt x="408" y="126"/>
                    </a:lnTo>
                    <a:lnTo>
                      <a:pt x="411" y="124"/>
                    </a:lnTo>
                    <a:lnTo>
                      <a:pt x="421" y="124"/>
                    </a:lnTo>
                    <a:lnTo>
                      <a:pt x="430" y="126"/>
                    </a:lnTo>
                    <a:lnTo>
                      <a:pt x="435" y="124"/>
                    </a:lnTo>
                    <a:lnTo>
                      <a:pt x="438" y="126"/>
                    </a:lnTo>
                    <a:lnTo>
                      <a:pt x="438" y="129"/>
                    </a:lnTo>
                    <a:lnTo>
                      <a:pt x="443" y="131"/>
                    </a:lnTo>
                    <a:lnTo>
                      <a:pt x="448" y="131"/>
                    </a:lnTo>
                    <a:lnTo>
                      <a:pt x="450" y="126"/>
                    </a:lnTo>
                    <a:lnTo>
                      <a:pt x="446" y="121"/>
                    </a:lnTo>
                    <a:lnTo>
                      <a:pt x="441" y="113"/>
                    </a:lnTo>
                    <a:lnTo>
                      <a:pt x="435" y="111"/>
                    </a:lnTo>
                    <a:lnTo>
                      <a:pt x="436" y="108"/>
                    </a:lnTo>
                    <a:lnTo>
                      <a:pt x="435" y="103"/>
                    </a:lnTo>
                    <a:lnTo>
                      <a:pt x="438" y="96"/>
                    </a:lnTo>
                    <a:lnTo>
                      <a:pt x="436" y="93"/>
                    </a:lnTo>
                    <a:lnTo>
                      <a:pt x="431" y="93"/>
                    </a:lnTo>
                    <a:lnTo>
                      <a:pt x="431" y="86"/>
                    </a:lnTo>
                    <a:lnTo>
                      <a:pt x="431" y="81"/>
                    </a:lnTo>
                    <a:lnTo>
                      <a:pt x="430" y="73"/>
                    </a:lnTo>
                    <a:lnTo>
                      <a:pt x="426" y="69"/>
                    </a:lnTo>
                    <a:lnTo>
                      <a:pt x="426" y="68"/>
                    </a:lnTo>
                    <a:lnTo>
                      <a:pt x="433" y="66"/>
                    </a:lnTo>
                    <a:lnTo>
                      <a:pt x="436" y="61"/>
                    </a:lnTo>
                    <a:lnTo>
                      <a:pt x="438" y="59"/>
                    </a:lnTo>
                    <a:lnTo>
                      <a:pt x="436" y="54"/>
                    </a:lnTo>
                    <a:lnTo>
                      <a:pt x="431" y="51"/>
                    </a:lnTo>
                    <a:lnTo>
                      <a:pt x="426" y="51"/>
                    </a:lnTo>
                    <a:lnTo>
                      <a:pt x="420" y="51"/>
                    </a:lnTo>
                    <a:lnTo>
                      <a:pt x="413" y="48"/>
                    </a:lnTo>
                    <a:lnTo>
                      <a:pt x="413" y="38"/>
                    </a:lnTo>
                    <a:lnTo>
                      <a:pt x="413" y="31"/>
                    </a:lnTo>
                    <a:lnTo>
                      <a:pt x="411" y="26"/>
                    </a:lnTo>
                    <a:lnTo>
                      <a:pt x="407" y="26"/>
                    </a:lnTo>
                    <a:lnTo>
                      <a:pt x="407" y="23"/>
                    </a:lnTo>
                    <a:lnTo>
                      <a:pt x="403" y="20"/>
                    </a:lnTo>
                    <a:lnTo>
                      <a:pt x="398" y="18"/>
                    </a:lnTo>
                    <a:lnTo>
                      <a:pt x="388" y="11"/>
                    </a:lnTo>
                    <a:lnTo>
                      <a:pt x="383" y="10"/>
                    </a:lnTo>
                    <a:lnTo>
                      <a:pt x="380" y="13"/>
                    </a:lnTo>
                    <a:lnTo>
                      <a:pt x="378" y="13"/>
                    </a:lnTo>
                    <a:lnTo>
                      <a:pt x="372" y="11"/>
                    </a:lnTo>
                    <a:lnTo>
                      <a:pt x="368" y="13"/>
                    </a:lnTo>
                    <a:lnTo>
                      <a:pt x="367" y="13"/>
                    </a:lnTo>
                    <a:lnTo>
                      <a:pt x="365" y="8"/>
                    </a:lnTo>
                    <a:lnTo>
                      <a:pt x="362" y="8"/>
                    </a:lnTo>
                    <a:lnTo>
                      <a:pt x="362" y="8"/>
                    </a:lnTo>
                    <a:close/>
                    <a:moveTo>
                      <a:pt x="53" y="151"/>
                    </a:moveTo>
                    <a:lnTo>
                      <a:pt x="54" y="149"/>
                    </a:lnTo>
                    <a:lnTo>
                      <a:pt x="58" y="149"/>
                    </a:lnTo>
                    <a:lnTo>
                      <a:pt x="58" y="151"/>
                    </a:lnTo>
                    <a:lnTo>
                      <a:pt x="56" y="151"/>
                    </a:lnTo>
                    <a:lnTo>
                      <a:pt x="53" y="151"/>
                    </a:lnTo>
                    <a:lnTo>
                      <a:pt x="53" y="151"/>
                    </a:lnTo>
                    <a:close/>
                    <a:moveTo>
                      <a:pt x="0" y="53"/>
                    </a:moveTo>
                    <a:lnTo>
                      <a:pt x="3" y="53"/>
                    </a:lnTo>
                    <a:lnTo>
                      <a:pt x="8" y="53"/>
                    </a:lnTo>
                    <a:lnTo>
                      <a:pt x="10" y="49"/>
                    </a:lnTo>
                    <a:lnTo>
                      <a:pt x="6" y="49"/>
                    </a:lnTo>
                    <a:lnTo>
                      <a:pt x="5" y="51"/>
                    </a:lnTo>
                    <a:lnTo>
                      <a:pt x="1" y="51"/>
                    </a:lnTo>
                    <a:lnTo>
                      <a:pt x="0" y="53"/>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434" name="Freeform 144"/>
              <p:cNvSpPr>
                <a:spLocks noEditPoints="1"/>
              </p:cNvSpPr>
              <p:nvPr/>
            </p:nvSpPr>
            <p:spPr bwMode="auto">
              <a:xfrm>
                <a:off x="6156014" y="2358712"/>
                <a:ext cx="114516" cy="63293"/>
              </a:xfrm>
              <a:custGeom>
                <a:avLst/>
                <a:gdLst/>
                <a:ahLst/>
                <a:cxnLst>
                  <a:cxn ang="0">
                    <a:pos x="78" y="121"/>
                  </a:cxn>
                  <a:cxn ang="0">
                    <a:pos x="68" y="106"/>
                  </a:cxn>
                  <a:cxn ang="0">
                    <a:pos x="93" y="118"/>
                  </a:cxn>
                  <a:cxn ang="0">
                    <a:pos x="115" y="109"/>
                  </a:cxn>
                  <a:cxn ang="0">
                    <a:pos x="133" y="103"/>
                  </a:cxn>
                  <a:cxn ang="0">
                    <a:pos x="143" y="100"/>
                  </a:cxn>
                  <a:cxn ang="0">
                    <a:pos x="153" y="101"/>
                  </a:cxn>
                  <a:cxn ang="0">
                    <a:pos x="180" y="81"/>
                  </a:cxn>
                  <a:cxn ang="0">
                    <a:pos x="193" y="81"/>
                  </a:cxn>
                  <a:cxn ang="0">
                    <a:pos x="194" y="68"/>
                  </a:cxn>
                  <a:cxn ang="0">
                    <a:pos x="208" y="66"/>
                  </a:cxn>
                  <a:cxn ang="0">
                    <a:pos x="203" y="48"/>
                  </a:cxn>
                  <a:cxn ang="0">
                    <a:pos x="199" y="38"/>
                  </a:cxn>
                  <a:cxn ang="0">
                    <a:pos x="193" y="35"/>
                  </a:cxn>
                  <a:cxn ang="0">
                    <a:pos x="194" y="18"/>
                  </a:cxn>
                  <a:cxn ang="0">
                    <a:pos x="190" y="10"/>
                  </a:cxn>
                  <a:cxn ang="0">
                    <a:pos x="181" y="13"/>
                  </a:cxn>
                  <a:cxn ang="0">
                    <a:pos x="173" y="8"/>
                  </a:cxn>
                  <a:cxn ang="0">
                    <a:pos x="158" y="8"/>
                  </a:cxn>
                  <a:cxn ang="0">
                    <a:pos x="150" y="13"/>
                  </a:cxn>
                  <a:cxn ang="0">
                    <a:pos x="131" y="13"/>
                  </a:cxn>
                  <a:cxn ang="0">
                    <a:pos x="126" y="28"/>
                  </a:cxn>
                  <a:cxn ang="0">
                    <a:pos x="116" y="18"/>
                  </a:cxn>
                  <a:cxn ang="0">
                    <a:pos x="103" y="25"/>
                  </a:cxn>
                  <a:cxn ang="0">
                    <a:pos x="90" y="15"/>
                  </a:cxn>
                  <a:cxn ang="0">
                    <a:pos x="83" y="36"/>
                  </a:cxn>
                  <a:cxn ang="0">
                    <a:pos x="70" y="43"/>
                  </a:cxn>
                  <a:cxn ang="0">
                    <a:pos x="60" y="41"/>
                  </a:cxn>
                  <a:cxn ang="0">
                    <a:pos x="58" y="25"/>
                  </a:cxn>
                  <a:cxn ang="0">
                    <a:pos x="63" y="16"/>
                  </a:cxn>
                  <a:cxn ang="0">
                    <a:pos x="50" y="5"/>
                  </a:cxn>
                  <a:cxn ang="0">
                    <a:pos x="30" y="3"/>
                  </a:cxn>
                  <a:cxn ang="0">
                    <a:pos x="42" y="5"/>
                  </a:cxn>
                  <a:cxn ang="0">
                    <a:pos x="35" y="8"/>
                  </a:cxn>
                  <a:cxn ang="0">
                    <a:pos x="43" y="18"/>
                  </a:cxn>
                  <a:cxn ang="0">
                    <a:pos x="30" y="10"/>
                  </a:cxn>
                  <a:cxn ang="0">
                    <a:pos x="20" y="13"/>
                  </a:cxn>
                  <a:cxn ang="0">
                    <a:pos x="23" y="21"/>
                  </a:cxn>
                  <a:cxn ang="0">
                    <a:pos x="20" y="26"/>
                  </a:cxn>
                  <a:cxn ang="0">
                    <a:pos x="10" y="25"/>
                  </a:cxn>
                  <a:cxn ang="0">
                    <a:pos x="7" y="30"/>
                  </a:cxn>
                  <a:cxn ang="0">
                    <a:pos x="15" y="40"/>
                  </a:cxn>
                  <a:cxn ang="0">
                    <a:pos x="27" y="35"/>
                  </a:cxn>
                  <a:cxn ang="0">
                    <a:pos x="38" y="35"/>
                  </a:cxn>
                  <a:cxn ang="0">
                    <a:pos x="47" y="35"/>
                  </a:cxn>
                  <a:cxn ang="0">
                    <a:pos x="53" y="41"/>
                  </a:cxn>
                  <a:cxn ang="0">
                    <a:pos x="37" y="48"/>
                  </a:cxn>
                  <a:cxn ang="0">
                    <a:pos x="53" y="50"/>
                  </a:cxn>
                  <a:cxn ang="0">
                    <a:pos x="33" y="55"/>
                  </a:cxn>
                  <a:cxn ang="0">
                    <a:pos x="30" y="53"/>
                  </a:cxn>
                  <a:cxn ang="0">
                    <a:pos x="10" y="55"/>
                  </a:cxn>
                  <a:cxn ang="0">
                    <a:pos x="15" y="65"/>
                  </a:cxn>
                  <a:cxn ang="0">
                    <a:pos x="37" y="66"/>
                  </a:cxn>
                  <a:cxn ang="0">
                    <a:pos x="42" y="76"/>
                  </a:cxn>
                  <a:cxn ang="0">
                    <a:pos x="45" y="85"/>
                  </a:cxn>
                  <a:cxn ang="0">
                    <a:pos x="50" y="83"/>
                  </a:cxn>
                  <a:cxn ang="0">
                    <a:pos x="37" y="91"/>
                  </a:cxn>
                  <a:cxn ang="0">
                    <a:pos x="25" y="90"/>
                  </a:cxn>
                  <a:cxn ang="0">
                    <a:pos x="32" y="103"/>
                  </a:cxn>
                  <a:cxn ang="0">
                    <a:pos x="57" y="103"/>
                  </a:cxn>
                </a:cxnLst>
                <a:rect l="0" t="0" r="r" b="b"/>
                <a:pathLst>
                  <a:path w="214" h="123">
                    <a:moveTo>
                      <a:pt x="75" y="123"/>
                    </a:moveTo>
                    <a:lnTo>
                      <a:pt x="73" y="119"/>
                    </a:lnTo>
                    <a:lnTo>
                      <a:pt x="75" y="118"/>
                    </a:lnTo>
                    <a:lnTo>
                      <a:pt x="77" y="116"/>
                    </a:lnTo>
                    <a:lnTo>
                      <a:pt x="78" y="121"/>
                    </a:lnTo>
                    <a:lnTo>
                      <a:pt x="75" y="123"/>
                    </a:lnTo>
                    <a:lnTo>
                      <a:pt x="75" y="123"/>
                    </a:lnTo>
                    <a:close/>
                    <a:moveTo>
                      <a:pt x="63" y="104"/>
                    </a:moveTo>
                    <a:lnTo>
                      <a:pt x="68" y="103"/>
                    </a:lnTo>
                    <a:lnTo>
                      <a:pt x="68" y="106"/>
                    </a:lnTo>
                    <a:lnTo>
                      <a:pt x="73" y="111"/>
                    </a:lnTo>
                    <a:lnTo>
                      <a:pt x="78" y="113"/>
                    </a:lnTo>
                    <a:lnTo>
                      <a:pt x="82" y="111"/>
                    </a:lnTo>
                    <a:lnTo>
                      <a:pt x="87" y="111"/>
                    </a:lnTo>
                    <a:lnTo>
                      <a:pt x="93" y="118"/>
                    </a:lnTo>
                    <a:lnTo>
                      <a:pt x="103" y="118"/>
                    </a:lnTo>
                    <a:lnTo>
                      <a:pt x="108" y="119"/>
                    </a:lnTo>
                    <a:lnTo>
                      <a:pt x="115" y="118"/>
                    </a:lnTo>
                    <a:lnTo>
                      <a:pt x="113" y="113"/>
                    </a:lnTo>
                    <a:lnTo>
                      <a:pt x="115" y="109"/>
                    </a:lnTo>
                    <a:lnTo>
                      <a:pt x="116" y="113"/>
                    </a:lnTo>
                    <a:lnTo>
                      <a:pt x="121" y="114"/>
                    </a:lnTo>
                    <a:lnTo>
                      <a:pt x="126" y="109"/>
                    </a:lnTo>
                    <a:lnTo>
                      <a:pt x="126" y="104"/>
                    </a:lnTo>
                    <a:lnTo>
                      <a:pt x="133" y="103"/>
                    </a:lnTo>
                    <a:lnTo>
                      <a:pt x="131" y="106"/>
                    </a:lnTo>
                    <a:lnTo>
                      <a:pt x="133" y="108"/>
                    </a:lnTo>
                    <a:lnTo>
                      <a:pt x="135" y="106"/>
                    </a:lnTo>
                    <a:lnTo>
                      <a:pt x="138" y="106"/>
                    </a:lnTo>
                    <a:lnTo>
                      <a:pt x="143" y="100"/>
                    </a:lnTo>
                    <a:lnTo>
                      <a:pt x="145" y="101"/>
                    </a:lnTo>
                    <a:lnTo>
                      <a:pt x="146" y="101"/>
                    </a:lnTo>
                    <a:lnTo>
                      <a:pt x="151" y="101"/>
                    </a:lnTo>
                    <a:lnTo>
                      <a:pt x="151" y="103"/>
                    </a:lnTo>
                    <a:lnTo>
                      <a:pt x="153" y="101"/>
                    </a:lnTo>
                    <a:lnTo>
                      <a:pt x="163" y="93"/>
                    </a:lnTo>
                    <a:lnTo>
                      <a:pt x="166" y="88"/>
                    </a:lnTo>
                    <a:lnTo>
                      <a:pt x="178" y="86"/>
                    </a:lnTo>
                    <a:lnTo>
                      <a:pt x="181" y="83"/>
                    </a:lnTo>
                    <a:lnTo>
                      <a:pt x="180" y="81"/>
                    </a:lnTo>
                    <a:lnTo>
                      <a:pt x="181" y="80"/>
                    </a:lnTo>
                    <a:lnTo>
                      <a:pt x="183" y="80"/>
                    </a:lnTo>
                    <a:lnTo>
                      <a:pt x="185" y="83"/>
                    </a:lnTo>
                    <a:lnTo>
                      <a:pt x="190" y="85"/>
                    </a:lnTo>
                    <a:lnTo>
                      <a:pt x="193" y="81"/>
                    </a:lnTo>
                    <a:lnTo>
                      <a:pt x="194" y="78"/>
                    </a:lnTo>
                    <a:lnTo>
                      <a:pt x="193" y="76"/>
                    </a:lnTo>
                    <a:lnTo>
                      <a:pt x="193" y="73"/>
                    </a:lnTo>
                    <a:lnTo>
                      <a:pt x="196" y="73"/>
                    </a:lnTo>
                    <a:lnTo>
                      <a:pt x="194" y="68"/>
                    </a:lnTo>
                    <a:lnTo>
                      <a:pt x="196" y="66"/>
                    </a:lnTo>
                    <a:lnTo>
                      <a:pt x="199" y="68"/>
                    </a:lnTo>
                    <a:lnTo>
                      <a:pt x="201" y="71"/>
                    </a:lnTo>
                    <a:lnTo>
                      <a:pt x="204" y="71"/>
                    </a:lnTo>
                    <a:lnTo>
                      <a:pt x="208" y="66"/>
                    </a:lnTo>
                    <a:lnTo>
                      <a:pt x="206" y="63"/>
                    </a:lnTo>
                    <a:lnTo>
                      <a:pt x="201" y="58"/>
                    </a:lnTo>
                    <a:lnTo>
                      <a:pt x="201" y="55"/>
                    </a:lnTo>
                    <a:lnTo>
                      <a:pt x="204" y="51"/>
                    </a:lnTo>
                    <a:lnTo>
                      <a:pt x="203" y="48"/>
                    </a:lnTo>
                    <a:lnTo>
                      <a:pt x="208" y="46"/>
                    </a:lnTo>
                    <a:lnTo>
                      <a:pt x="211" y="46"/>
                    </a:lnTo>
                    <a:lnTo>
                      <a:pt x="214" y="43"/>
                    </a:lnTo>
                    <a:lnTo>
                      <a:pt x="209" y="40"/>
                    </a:lnTo>
                    <a:lnTo>
                      <a:pt x="199" y="38"/>
                    </a:lnTo>
                    <a:lnTo>
                      <a:pt x="198" y="41"/>
                    </a:lnTo>
                    <a:lnTo>
                      <a:pt x="199" y="36"/>
                    </a:lnTo>
                    <a:lnTo>
                      <a:pt x="199" y="33"/>
                    </a:lnTo>
                    <a:lnTo>
                      <a:pt x="193" y="33"/>
                    </a:lnTo>
                    <a:lnTo>
                      <a:pt x="193" y="35"/>
                    </a:lnTo>
                    <a:lnTo>
                      <a:pt x="191" y="30"/>
                    </a:lnTo>
                    <a:lnTo>
                      <a:pt x="194" y="26"/>
                    </a:lnTo>
                    <a:lnTo>
                      <a:pt x="198" y="25"/>
                    </a:lnTo>
                    <a:lnTo>
                      <a:pt x="196" y="20"/>
                    </a:lnTo>
                    <a:lnTo>
                      <a:pt x="194" y="18"/>
                    </a:lnTo>
                    <a:lnTo>
                      <a:pt x="191" y="21"/>
                    </a:lnTo>
                    <a:lnTo>
                      <a:pt x="188" y="20"/>
                    </a:lnTo>
                    <a:lnTo>
                      <a:pt x="185" y="15"/>
                    </a:lnTo>
                    <a:lnTo>
                      <a:pt x="190" y="13"/>
                    </a:lnTo>
                    <a:lnTo>
                      <a:pt x="190" y="10"/>
                    </a:lnTo>
                    <a:lnTo>
                      <a:pt x="193" y="8"/>
                    </a:lnTo>
                    <a:lnTo>
                      <a:pt x="196" y="8"/>
                    </a:lnTo>
                    <a:lnTo>
                      <a:pt x="191" y="5"/>
                    </a:lnTo>
                    <a:lnTo>
                      <a:pt x="188" y="6"/>
                    </a:lnTo>
                    <a:lnTo>
                      <a:pt x="181" y="13"/>
                    </a:lnTo>
                    <a:lnTo>
                      <a:pt x="180" y="16"/>
                    </a:lnTo>
                    <a:lnTo>
                      <a:pt x="176" y="16"/>
                    </a:lnTo>
                    <a:lnTo>
                      <a:pt x="173" y="13"/>
                    </a:lnTo>
                    <a:lnTo>
                      <a:pt x="175" y="10"/>
                    </a:lnTo>
                    <a:lnTo>
                      <a:pt x="173" y="8"/>
                    </a:lnTo>
                    <a:lnTo>
                      <a:pt x="171" y="5"/>
                    </a:lnTo>
                    <a:lnTo>
                      <a:pt x="168" y="3"/>
                    </a:lnTo>
                    <a:lnTo>
                      <a:pt x="163" y="5"/>
                    </a:lnTo>
                    <a:lnTo>
                      <a:pt x="161" y="3"/>
                    </a:lnTo>
                    <a:lnTo>
                      <a:pt x="158" y="8"/>
                    </a:lnTo>
                    <a:lnTo>
                      <a:pt x="161" y="11"/>
                    </a:lnTo>
                    <a:lnTo>
                      <a:pt x="158" y="15"/>
                    </a:lnTo>
                    <a:lnTo>
                      <a:pt x="155" y="15"/>
                    </a:lnTo>
                    <a:lnTo>
                      <a:pt x="150" y="16"/>
                    </a:lnTo>
                    <a:lnTo>
                      <a:pt x="150" y="13"/>
                    </a:lnTo>
                    <a:lnTo>
                      <a:pt x="146" y="11"/>
                    </a:lnTo>
                    <a:lnTo>
                      <a:pt x="143" y="15"/>
                    </a:lnTo>
                    <a:lnTo>
                      <a:pt x="141" y="21"/>
                    </a:lnTo>
                    <a:lnTo>
                      <a:pt x="136" y="21"/>
                    </a:lnTo>
                    <a:lnTo>
                      <a:pt x="131" y="13"/>
                    </a:lnTo>
                    <a:lnTo>
                      <a:pt x="128" y="15"/>
                    </a:lnTo>
                    <a:lnTo>
                      <a:pt x="126" y="13"/>
                    </a:lnTo>
                    <a:lnTo>
                      <a:pt x="123" y="13"/>
                    </a:lnTo>
                    <a:lnTo>
                      <a:pt x="121" y="21"/>
                    </a:lnTo>
                    <a:lnTo>
                      <a:pt x="126" y="28"/>
                    </a:lnTo>
                    <a:lnTo>
                      <a:pt x="121" y="40"/>
                    </a:lnTo>
                    <a:lnTo>
                      <a:pt x="123" y="30"/>
                    </a:lnTo>
                    <a:lnTo>
                      <a:pt x="118" y="23"/>
                    </a:lnTo>
                    <a:lnTo>
                      <a:pt x="118" y="20"/>
                    </a:lnTo>
                    <a:lnTo>
                      <a:pt x="116" y="18"/>
                    </a:lnTo>
                    <a:lnTo>
                      <a:pt x="116" y="15"/>
                    </a:lnTo>
                    <a:lnTo>
                      <a:pt x="111" y="11"/>
                    </a:lnTo>
                    <a:lnTo>
                      <a:pt x="101" y="16"/>
                    </a:lnTo>
                    <a:lnTo>
                      <a:pt x="101" y="21"/>
                    </a:lnTo>
                    <a:lnTo>
                      <a:pt x="103" y="25"/>
                    </a:lnTo>
                    <a:lnTo>
                      <a:pt x="98" y="31"/>
                    </a:lnTo>
                    <a:lnTo>
                      <a:pt x="95" y="31"/>
                    </a:lnTo>
                    <a:lnTo>
                      <a:pt x="95" y="25"/>
                    </a:lnTo>
                    <a:lnTo>
                      <a:pt x="92" y="23"/>
                    </a:lnTo>
                    <a:lnTo>
                      <a:pt x="90" y="15"/>
                    </a:lnTo>
                    <a:lnTo>
                      <a:pt x="87" y="11"/>
                    </a:lnTo>
                    <a:lnTo>
                      <a:pt x="82" y="16"/>
                    </a:lnTo>
                    <a:lnTo>
                      <a:pt x="82" y="26"/>
                    </a:lnTo>
                    <a:lnTo>
                      <a:pt x="85" y="30"/>
                    </a:lnTo>
                    <a:lnTo>
                      <a:pt x="83" y="36"/>
                    </a:lnTo>
                    <a:lnTo>
                      <a:pt x="82" y="40"/>
                    </a:lnTo>
                    <a:lnTo>
                      <a:pt x="77" y="40"/>
                    </a:lnTo>
                    <a:lnTo>
                      <a:pt x="77" y="35"/>
                    </a:lnTo>
                    <a:lnTo>
                      <a:pt x="72" y="38"/>
                    </a:lnTo>
                    <a:lnTo>
                      <a:pt x="70" y="43"/>
                    </a:lnTo>
                    <a:lnTo>
                      <a:pt x="67" y="45"/>
                    </a:lnTo>
                    <a:lnTo>
                      <a:pt x="67" y="51"/>
                    </a:lnTo>
                    <a:lnTo>
                      <a:pt x="63" y="45"/>
                    </a:lnTo>
                    <a:lnTo>
                      <a:pt x="60" y="45"/>
                    </a:lnTo>
                    <a:lnTo>
                      <a:pt x="60" y="41"/>
                    </a:lnTo>
                    <a:lnTo>
                      <a:pt x="63" y="36"/>
                    </a:lnTo>
                    <a:lnTo>
                      <a:pt x="63" y="33"/>
                    </a:lnTo>
                    <a:lnTo>
                      <a:pt x="58" y="33"/>
                    </a:lnTo>
                    <a:lnTo>
                      <a:pt x="62" y="30"/>
                    </a:lnTo>
                    <a:lnTo>
                      <a:pt x="58" y="25"/>
                    </a:lnTo>
                    <a:lnTo>
                      <a:pt x="62" y="28"/>
                    </a:lnTo>
                    <a:lnTo>
                      <a:pt x="65" y="23"/>
                    </a:lnTo>
                    <a:lnTo>
                      <a:pt x="65" y="21"/>
                    </a:lnTo>
                    <a:lnTo>
                      <a:pt x="60" y="20"/>
                    </a:lnTo>
                    <a:lnTo>
                      <a:pt x="63" y="16"/>
                    </a:lnTo>
                    <a:lnTo>
                      <a:pt x="60" y="13"/>
                    </a:lnTo>
                    <a:lnTo>
                      <a:pt x="58" y="15"/>
                    </a:lnTo>
                    <a:lnTo>
                      <a:pt x="55" y="11"/>
                    </a:lnTo>
                    <a:lnTo>
                      <a:pt x="50" y="8"/>
                    </a:lnTo>
                    <a:lnTo>
                      <a:pt x="50" y="5"/>
                    </a:lnTo>
                    <a:lnTo>
                      <a:pt x="47" y="1"/>
                    </a:lnTo>
                    <a:lnTo>
                      <a:pt x="42" y="1"/>
                    </a:lnTo>
                    <a:lnTo>
                      <a:pt x="37" y="0"/>
                    </a:lnTo>
                    <a:lnTo>
                      <a:pt x="30" y="1"/>
                    </a:lnTo>
                    <a:lnTo>
                      <a:pt x="30" y="3"/>
                    </a:lnTo>
                    <a:lnTo>
                      <a:pt x="32" y="5"/>
                    </a:lnTo>
                    <a:lnTo>
                      <a:pt x="35" y="5"/>
                    </a:lnTo>
                    <a:lnTo>
                      <a:pt x="35" y="3"/>
                    </a:lnTo>
                    <a:lnTo>
                      <a:pt x="38" y="3"/>
                    </a:lnTo>
                    <a:lnTo>
                      <a:pt x="42" y="5"/>
                    </a:lnTo>
                    <a:lnTo>
                      <a:pt x="45" y="6"/>
                    </a:lnTo>
                    <a:lnTo>
                      <a:pt x="43" y="8"/>
                    </a:lnTo>
                    <a:lnTo>
                      <a:pt x="38" y="6"/>
                    </a:lnTo>
                    <a:lnTo>
                      <a:pt x="35" y="8"/>
                    </a:lnTo>
                    <a:lnTo>
                      <a:pt x="35" y="8"/>
                    </a:lnTo>
                    <a:lnTo>
                      <a:pt x="42" y="13"/>
                    </a:lnTo>
                    <a:lnTo>
                      <a:pt x="47" y="18"/>
                    </a:lnTo>
                    <a:lnTo>
                      <a:pt x="45" y="20"/>
                    </a:lnTo>
                    <a:lnTo>
                      <a:pt x="43" y="21"/>
                    </a:lnTo>
                    <a:lnTo>
                      <a:pt x="43" y="18"/>
                    </a:lnTo>
                    <a:lnTo>
                      <a:pt x="38" y="15"/>
                    </a:lnTo>
                    <a:lnTo>
                      <a:pt x="35" y="18"/>
                    </a:lnTo>
                    <a:lnTo>
                      <a:pt x="32" y="16"/>
                    </a:lnTo>
                    <a:lnTo>
                      <a:pt x="33" y="15"/>
                    </a:lnTo>
                    <a:lnTo>
                      <a:pt x="30" y="10"/>
                    </a:lnTo>
                    <a:lnTo>
                      <a:pt x="25" y="8"/>
                    </a:lnTo>
                    <a:lnTo>
                      <a:pt x="22" y="10"/>
                    </a:lnTo>
                    <a:lnTo>
                      <a:pt x="25" y="15"/>
                    </a:lnTo>
                    <a:lnTo>
                      <a:pt x="23" y="16"/>
                    </a:lnTo>
                    <a:lnTo>
                      <a:pt x="20" y="13"/>
                    </a:lnTo>
                    <a:lnTo>
                      <a:pt x="17" y="11"/>
                    </a:lnTo>
                    <a:lnTo>
                      <a:pt x="15" y="15"/>
                    </a:lnTo>
                    <a:lnTo>
                      <a:pt x="18" y="18"/>
                    </a:lnTo>
                    <a:lnTo>
                      <a:pt x="22" y="18"/>
                    </a:lnTo>
                    <a:lnTo>
                      <a:pt x="23" y="21"/>
                    </a:lnTo>
                    <a:lnTo>
                      <a:pt x="18" y="20"/>
                    </a:lnTo>
                    <a:lnTo>
                      <a:pt x="13" y="21"/>
                    </a:lnTo>
                    <a:lnTo>
                      <a:pt x="17" y="25"/>
                    </a:lnTo>
                    <a:lnTo>
                      <a:pt x="23" y="26"/>
                    </a:lnTo>
                    <a:lnTo>
                      <a:pt x="20" y="26"/>
                    </a:lnTo>
                    <a:lnTo>
                      <a:pt x="18" y="28"/>
                    </a:lnTo>
                    <a:lnTo>
                      <a:pt x="20" y="30"/>
                    </a:lnTo>
                    <a:lnTo>
                      <a:pt x="18" y="30"/>
                    </a:lnTo>
                    <a:lnTo>
                      <a:pt x="12" y="25"/>
                    </a:lnTo>
                    <a:lnTo>
                      <a:pt x="10" y="25"/>
                    </a:lnTo>
                    <a:lnTo>
                      <a:pt x="7" y="26"/>
                    </a:lnTo>
                    <a:lnTo>
                      <a:pt x="10" y="31"/>
                    </a:lnTo>
                    <a:lnTo>
                      <a:pt x="12" y="35"/>
                    </a:lnTo>
                    <a:lnTo>
                      <a:pt x="10" y="35"/>
                    </a:lnTo>
                    <a:lnTo>
                      <a:pt x="7" y="30"/>
                    </a:lnTo>
                    <a:lnTo>
                      <a:pt x="2" y="30"/>
                    </a:lnTo>
                    <a:lnTo>
                      <a:pt x="0" y="33"/>
                    </a:lnTo>
                    <a:lnTo>
                      <a:pt x="5" y="35"/>
                    </a:lnTo>
                    <a:lnTo>
                      <a:pt x="8" y="40"/>
                    </a:lnTo>
                    <a:lnTo>
                      <a:pt x="15" y="40"/>
                    </a:lnTo>
                    <a:lnTo>
                      <a:pt x="17" y="36"/>
                    </a:lnTo>
                    <a:lnTo>
                      <a:pt x="23" y="35"/>
                    </a:lnTo>
                    <a:lnTo>
                      <a:pt x="25" y="31"/>
                    </a:lnTo>
                    <a:lnTo>
                      <a:pt x="27" y="33"/>
                    </a:lnTo>
                    <a:lnTo>
                      <a:pt x="27" y="35"/>
                    </a:lnTo>
                    <a:lnTo>
                      <a:pt x="30" y="35"/>
                    </a:lnTo>
                    <a:lnTo>
                      <a:pt x="32" y="33"/>
                    </a:lnTo>
                    <a:lnTo>
                      <a:pt x="33" y="38"/>
                    </a:lnTo>
                    <a:lnTo>
                      <a:pt x="35" y="38"/>
                    </a:lnTo>
                    <a:lnTo>
                      <a:pt x="38" y="35"/>
                    </a:lnTo>
                    <a:lnTo>
                      <a:pt x="40" y="33"/>
                    </a:lnTo>
                    <a:lnTo>
                      <a:pt x="40" y="36"/>
                    </a:lnTo>
                    <a:lnTo>
                      <a:pt x="42" y="36"/>
                    </a:lnTo>
                    <a:lnTo>
                      <a:pt x="47" y="33"/>
                    </a:lnTo>
                    <a:lnTo>
                      <a:pt x="47" y="35"/>
                    </a:lnTo>
                    <a:lnTo>
                      <a:pt x="45" y="38"/>
                    </a:lnTo>
                    <a:lnTo>
                      <a:pt x="47" y="40"/>
                    </a:lnTo>
                    <a:lnTo>
                      <a:pt x="50" y="38"/>
                    </a:lnTo>
                    <a:lnTo>
                      <a:pt x="55" y="41"/>
                    </a:lnTo>
                    <a:lnTo>
                      <a:pt x="53" y="41"/>
                    </a:lnTo>
                    <a:lnTo>
                      <a:pt x="50" y="41"/>
                    </a:lnTo>
                    <a:lnTo>
                      <a:pt x="47" y="45"/>
                    </a:lnTo>
                    <a:lnTo>
                      <a:pt x="43" y="45"/>
                    </a:lnTo>
                    <a:lnTo>
                      <a:pt x="37" y="46"/>
                    </a:lnTo>
                    <a:lnTo>
                      <a:pt x="37" y="48"/>
                    </a:lnTo>
                    <a:lnTo>
                      <a:pt x="43" y="50"/>
                    </a:lnTo>
                    <a:lnTo>
                      <a:pt x="48" y="50"/>
                    </a:lnTo>
                    <a:lnTo>
                      <a:pt x="50" y="46"/>
                    </a:lnTo>
                    <a:lnTo>
                      <a:pt x="53" y="46"/>
                    </a:lnTo>
                    <a:lnTo>
                      <a:pt x="53" y="50"/>
                    </a:lnTo>
                    <a:lnTo>
                      <a:pt x="50" y="53"/>
                    </a:lnTo>
                    <a:lnTo>
                      <a:pt x="42" y="55"/>
                    </a:lnTo>
                    <a:lnTo>
                      <a:pt x="38" y="53"/>
                    </a:lnTo>
                    <a:lnTo>
                      <a:pt x="35" y="56"/>
                    </a:lnTo>
                    <a:lnTo>
                      <a:pt x="33" y="55"/>
                    </a:lnTo>
                    <a:lnTo>
                      <a:pt x="32" y="53"/>
                    </a:lnTo>
                    <a:lnTo>
                      <a:pt x="32" y="51"/>
                    </a:lnTo>
                    <a:lnTo>
                      <a:pt x="28" y="51"/>
                    </a:lnTo>
                    <a:lnTo>
                      <a:pt x="28" y="51"/>
                    </a:lnTo>
                    <a:lnTo>
                      <a:pt x="30" y="53"/>
                    </a:lnTo>
                    <a:lnTo>
                      <a:pt x="25" y="56"/>
                    </a:lnTo>
                    <a:lnTo>
                      <a:pt x="23" y="55"/>
                    </a:lnTo>
                    <a:lnTo>
                      <a:pt x="18" y="55"/>
                    </a:lnTo>
                    <a:lnTo>
                      <a:pt x="15" y="56"/>
                    </a:lnTo>
                    <a:lnTo>
                      <a:pt x="10" y="55"/>
                    </a:lnTo>
                    <a:lnTo>
                      <a:pt x="7" y="56"/>
                    </a:lnTo>
                    <a:lnTo>
                      <a:pt x="3" y="56"/>
                    </a:lnTo>
                    <a:lnTo>
                      <a:pt x="7" y="60"/>
                    </a:lnTo>
                    <a:lnTo>
                      <a:pt x="8" y="65"/>
                    </a:lnTo>
                    <a:lnTo>
                      <a:pt x="15" y="65"/>
                    </a:lnTo>
                    <a:lnTo>
                      <a:pt x="15" y="63"/>
                    </a:lnTo>
                    <a:lnTo>
                      <a:pt x="23" y="65"/>
                    </a:lnTo>
                    <a:lnTo>
                      <a:pt x="32" y="65"/>
                    </a:lnTo>
                    <a:lnTo>
                      <a:pt x="38" y="65"/>
                    </a:lnTo>
                    <a:lnTo>
                      <a:pt x="37" y="66"/>
                    </a:lnTo>
                    <a:lnTo>
                      <a:pt x="33" y="70"/>
                    </a:lnTo>
                    <a:lnTo>
                      <a:pt x="33" y="71"/>
                    </a:lnTo>
                    <a:lnTo>
                      <a:pt x="38" y="75"/>
                    </a:lnTo>
                    <a:lnTo>
                      <a:pt x="40" y="76"/>
                    </a:lnTo>
                    <a:lnTo>
                      <a:pt x="42" y="76"/>
                    </a:lnTo>
                    <a:lnTo>
                      <a:pt x="48" y="73"/>
                    </a:lnTo>
                    <a:lnTo>
                      <a:pt x="47" y="75"/>
                    </a:lnTo>
                    <a:lnTo>
                      <a:pt x="43" y="78"/>
                    </a:lnTo>
                    <a:lnTo>
                      <a:pt x="40" y="81"/>
                    </a:lnTo>
                    <a:lnTo>
                      <a:pt x="45" y="85"/>
                    </a:lnTo>
                    <a:lnTo>
                      <a:pt x="50" y="80"/>
                    </a:lnTo>
                    <a:lnTo>
                      <a:pt x="57" y="81"/>
                    </a:lnTo>
                    <a:lnTo>
                      <a:pt x="57" y="83"/>
                    </a:lnTo>
                    <a:lnTo>
                      <a:pt x="53" y="81"/>
                    </a:lnTo>
                    <a:lnTo>
                      <a:pt x="50" y="83"/>
                    </a:lnTo>
                    <a:lnTo>
                      <a:pt x="47" y="86"/>
                    </a:lnTo>
                    <a:lnTo>
                      <a:pt x="42" y="86"/>
                    </a:lnTo>
                    <a:lnTo>
                      <a:pt x="42" y="88"/>
                    </a:lnTo>
                    <a:lnTo>
                      <a:pt x="38" y="91"/>
                    </a:lnTo>
                    <a:lnTo>
                      <a:pt x="37" y="91"/>
                    </a:lnTo>
                    <a:lnTo>
                      <a:pt x="33" y="93"/>
                    </a:lnTo>
                    <a:lnTo>
                      <a:pt x="32" y="90"/>
                    </a:lnTo>
                    <a:lnTo>
                      <a:pt x="28" y="86"/>
                    </a:lnTo>
                    <a:lnTo>
                      <a:pt x="27" y="90"/>
                    </a:lnTo>
                    <a:lnTo>
                      <a:pt x="25" y="90"/>
                    </a:lnTo>
                    <a:lnTo>
                      <a:pt x="27" y="95"/>
                    </a:lnTo>
                    <a:lnTo>
                      <a:pt x="28" y="95"/>
                    </a:lnTo>
                    <a:lnTo>
                      <a:pt x="27" y="96"/>
                    </a:lnTo>
                    <a:lnTo>
                      <a:pt x="27" y="103"/>
                    </a:lnTo>
                    <a:lnTo>
                      <a:pt x="32" y="103"/>
                    </a:lnTo>
                    <a:lnTo>
                      <a:pt x="33" y="101"/>
                    </a:lnTo>
                    <a:lnTo>
                      <a:pt x="38" y="103"/>
                    </a:lnTo>
                    <a:lnTo>
                      <a:pt x="45" y="104"/>
                    </a:lnTo>
                    <a:lnTo>
                      <a:pt x="52" y="101"/>
                    </a:lnTo>
                    <a:lnTo>
                      <a:pt x="57" y="103"/>
                    </a:lnTo>
                    <a:lnTo>
                      <a:pt x="60" y="101"/>
                    </a:lnTo>
                    <a:lnTo>
                      <a:pt x="60" y="103"/>
                    </a:lnTo>
                    <a:lnTo>
                      <a:pt x="63" y="104"/>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grpSp>
        <p:grpSp>
          <p:nvGrpSpPr>
            <p:cNvPr id="7" name="Group 294"/>
            <p:cNvGrpSpPr/>
            <p:nvPr/>
          </p:nvGrpSpPr>
          <p:grpSpPr>
            <a:xfrm>
              <a:off x="4480005" y="1824354"/>
              <a:ext cx="1839757" cy="1294911"/>
              <a:chOff x="4480005" y="1824354"/>
              <a:chExt cx="1839757" cy="1294911"/>
            </a:xfrm>
            <a:grpFill/>
          </p:grpSpPr>
          <p:sp>
            <p:nvSpPr>
              <p:cNvPr id="378" name="Freeform 109"/>
              <p:cNvSpPr>
                <a:spLocks/>
              </p:cNvSpPr>
              <p:nvPr/>
            </p:nvSpPr>
            <p:spPr bwMode="auto">
              <a:xfrm>
                <a:off x="6200965" y="3107851"/>
                <a:ext cx="40669" cy="10376"/>
              </a:xfrm>
              <a:custGeom>
                <a:avLst/>
                <a:gdLst/>
                <a:ahLst/>
                <a:cxnLst>
                  <a:cxn ang="0">
                    <a:pos x="2" y="20"/>
                  </a:cxn>
                  <a:cxn ang="0">
                    <a:pos x="5" y="19"/>
                  </a:cxn>
                  <a:cxn ang="0">
                    <a:pos x="20" y="19"/>
                  </a:cxn>
                  <a:cxn ang="0">
                    <a:pos x="23" y="14"/>
                  </a:cxn>
                  <a:cxn ang="0">
                    <a:pos x="28" y="14"/>
                  </a:cxn>
                  <a:cxn ang="0">
                    <a:pos x="33" y="10"/>
                  </a:cxn>
                  <a:cxn ang="0">
                    <a:pos x="36" y="10"/>
                  </a:cxn>
                  <a:cxn ang="0">
                    <a:pos x="38" y="12"/>
                  </a:cxn>
                  <a:cxn ang="0">
                    <a:pos x="41" y="9"/>
                  </a:cxn>
                  <a:cxn ang="0">
                    <a:pos x="45" y="9"/>
                  </a:cxn>
                  <a:cxn ang="0">
                    <a:pos x="50" y="12"/>
                  </a:cxn>
                  <a:cxn ang="0">
                    <a:pos x="55" y="12"/>
                  </a:cxn>
                  <a:cxn ang="0">
                    <a:pos x="61" y="14"/>
                  </a:cxn>
                  <a:cxn ang="0">
                    <a:pos x="70" y="17"/>
                  </a:cxn>
                  <a:cxn ang="0">
                    <a:pos x="75" y="17"/>
                  </a:cxn>
                  <a:cxn ang="0">
                    <a:pos x="76" y="14"/>
                  </a:cxn>
                  <a:cxn ang="0">
                    <a:pos x="75" y="12"/>
                  </a:cxn>
                  <a:cxn ang="0">
                    <a:pos x="73" y="12"/>
                  </a:cxn>
                  <a:cxn ang="0">
                    <a:pos x="61" y="5"/>
                  </a:cxn>
                  <a:cxn ang="0">
                    <a:pos x="58" y="5"/>
                  </a:cxn>
                  <a:cxn ang="0">
                    <a:pos x="50" y="2"/>
                  </a:cxn>
                  <a:cxn ang="0">
                    <a:pos x="43" y="2"/>
                  </a:cxn>
                  <a:cxn ang="0">
                    <a:pos x="40" y="0"/>
                  </a:cxn>
                  <a:cxn ang="0">
                    <a:pos x="33" y="2"/>
                  </a:cxn>
                  <a:cxn ang="0">
                    <a:pos x="25" y="9"/>
                  </a:cxn>
                  <a:cxn ang="0">
                    <a:pos x="20" y="9"/>
                  </a:cxn>
                  <a:cxn ang="0">
                    <a:pos x="16" y="10"/>
                  </a:cxn>
                  <a:cxn ang="0">
                    <a:pos x="7" y="10"/>
                  </a:cxn>
                  <a:cxn ang="0">
                    <a:pos x="7" y="14"/>
                  </a:cxn>
                  <a:cxn ang="0">
                    <a:pos x="13" y="15"/>
                  </a:cxn>
                  <a:cxn ang="0">
                    <a:pos x="18" y="15"/>
                  </a:cxn>
                  <a:cxn ang="0">
                    <a:pos x="15" y="19"/>
                  </a:cxn>
                  <a:cxn ang="0">
                    <a:pos x="8" y="19"/>
                  </a:cxn>
                  <a:cxn ang="0">
                    <a:pos x="3" y="12"/>
                  </a:cxn>
                  <a:cxn ang="0">
                    <a:pos x="0" y="17"/>
                  </a:cxn>
                  <a:cxn ang="0">
                    <a:pos x="2" y="19"/>
                  </a:cxn>
                  <a:cxn ang="0">
                    <a:pos x="2" y="20"/>
                  </a:cxn>
                </a:cxnLst>
                <a:rect l="0" t="0" r="r" b="b"/>
                <a:pathLst>
                  <a:path w="76" h="20">
                    <a:moveTo>
                      <a:pt x="2" y="20"/>
                    </a:moveTo>
                    <a:lnTo>
                      <a:pt x="5" y="19"/>
                    </a:lnTo>
                    <a:lnTo>
                      <a:pt x="20" y="19"/>
                    </a:lnTo>
                    <a:lnTo>
                      <a:pt x="23" y="14"/>
                    </a:lnTo>
                    <a:lnTo>
                      <a:pt x="28" y="14"/>
                    </a:lnTo>
                    <a:lnTo>
                      <a:pt x="33" y="10"/>
                    </a:lnTo>
                    <a:lnTo>
                      <a:pt x="36" y="10"/>
                    </a:lnTo>
                    <a:lnTo>
                      <a:pt x="38" y="12"/>
                    </a:lnTo>
                    <a:lnTo>
                      <a:pt x="41" y="9"/>
                    </a:lnTo>
                    <a:lnTo>
                      <a:pt x="45" y="9"/>
                    </a:lnTo>
                    <a:lnTo>
                      <a:pt x="50" y="12"/>
                    </a:lnTo>
                    <a:lnTo>
                      <a:pt x="55" y="12"/>
                    </a:lnTo>
                    <a:lnTo>
                      <a:pt x="61" y="14"/>
                    </a:lnTo>
                    <a:lnTo>
                      <a:pt x="70" y="17"/>
                    </a:lnTo>
                    <a:lnTo>
                      <a:pt x="75" y="17"/>
                    </a:lnTo>
                    <a:lnTo>
                      <a:pt x="76" y="14"/>
                    </a:lnTo>
                    <a:lnTo>
                      <a:pt x="75" y="12"/>
                    </a:lnTo>
                    <a:lnTo>
                      <a:pt x="73" y="12"/>
                    </a:lnTo>
                    <a:lnTo>
                      <a:pt x="61" y="5"/>
                    </a:lnTo>
                    <a:lnTo>
                      <a:pt x="58" y="5"/>
                    </a:lnTo>
                    <a:lnTo>
                      <a:pt x="50" y="2"/>
                    </a:lnTo>
                    <a:lnTo>
                      <a:pt x="43" y="2"/>
                    </a:lnTo>
                    <a:lnTo>
                      <a:pt x="40" y="0"/>
                    </a:lnTo>
                    <a:lnTo>
                      <a:pt x="33" y="2"/>
                    </a:lnTo>
                    <a:lnTo>
                      <a:pt x="25" y="9"/>
                    </a:lnTo>
                    <a:lnTo>
                      <a:pt x="20" y="9"/>
                    </a:lnTo>
                    <a:lnTo>
                      <a:pt x="16" y="10"/>
                    </a:lnTo>
                    <a:lnTo>
                      <a:pt x="7" y="10"/>
                    </a:lnTo>
                    <a:lnTo>
                      <a:pt x="7" y="14"/>
                    </a:lnTo>
                    <a:lnTo>
                      <a:pt x="13" y="15"/>
                    </a:lnTo>
                    <a:lnTo>
                      <a:pt x="18" y="15"/>
                    </a:lnTo>
                    <a:lnTo>
                      <a:pt x="15" y="19"/>
                    </a:lnTo>
                    <a:lnTo>
                      <a:pt x="8" y="19"/>
                    </a:lnTo>
                    <a:lnTo>
                      <a:pt x="3" y="12"/>
                    </a:lnTo>
                    <a:lnTo>
                      <a:pt x="0" y="17"/>
                    </a:lnTo>
                    <a:lnTo>
                      <a:pt x="2" y="19"/>
                    </a:lnTo>
                    <a:lnTo>
                      <a:pt x="2" y="2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79" name="Freeform 145"/>
              <p:cNvSpPr>
                <a:spLocks noEditPoints="1"/>
              </p:cNvSpPr>
              <p:nvPr/>
            </p:nvSpPr>
            <p:spPr bwMode="auto">
              <a:xfrm>
                <a:off x="5558816" y="3053896"/>
                <a:ext cx="27826" cy="8301"/>
              </a:xfrm>
              <a:custGeom>
                <a:avLst/>
                <a:gdLst/>
                <a:ahLst/>
                <a:cxnLst>
                  <a:cxn ang="0">
                    <a:pos x="41" y="14"/>
                  </a:cxn>
                  <a:cxn ang="0">
                    <a:pos x="44" y="9"/>
                  </a:cxn>
                  <a:cxn ang="0">
                    <a:pos x="51" y="10"/>
                  </a:cxn>
                  <a:cxn ang="0">
                    <a:pos x="49" y="12"/>
                  </a:cxn>
                  <a:cxn ang="0">
                    <a:pos x="41" y="14"/>
                  </a:cxn>
                  <a:cxn ang="0">
                    <a:pos x="41" y="14"/>
                  </a:cxn>
                  <a:cxn ang="0">
                    <a:pos x="36" y="2"/>
                  </a:cxn>
                  <a:cxn ang="0">
                    <a:pos x="33" y="0"/>
                  </a:cxn>
                  <a:cxn ang="0">
                    <a:pos x="23" y="2"/>
                  </a:cxn>
                  <a:cxn ang="0">
                    <a:pos x="5" y="0"/>
                  </a:cxn>
                  <a:cxn ang="0">
                    <a:pos x="3" y="4"/>
                  </a:cxn>
                  <a:cxn ang="0">
                    <a:pos x="0" y="5"/>
                  </a:cxn>
                  <a:cxn ang="0">
                    <a:pos x="0" y="9"/>
                  </a:cxn>
                  <a:cxn ang="0">
                    <a:pos x="0" y="10"/>
                  </a:cxn>
                  <a:cxn ang="0">
                    <a:pos x="1" y="14"/>
                  </a:cxn>
                  <a:cxn ang="0">
                    <a:pos x="13" y="15"/>
                  </a:cxn>
                  <a:cxn ang="0">
                    <a:pos x="16" y="15"/>
                  </a:cxn>
                  <a:cxn ang="0">
                    <a:pos x="24" y="14"/>
                  </a:cxn>
                  <a:cxn ang="0">
                    <a:pos x="28" y="15"/>
                  </a:cxn>
                  <a:cxn ang="0">
                    <a:pos x="34" y="12"/>
                  </a:cxn>
                  <a:cxn ang="0">
                    <a:pos x="41" y="5"/>
                  </a:cxn>
                  <a:cxn ang="0">
                    <a:pos x="38" y="4"/>
                  </a:cxn>
                  <a:cxn ang="0">
                    <a:pos x="36" y="2"/>
                  </a:cxn>
                </a:cxnLst>
                <a:rect l="0" t="0" r="r" b="b"/>
                <a:pathLst>
                  <a:path w="51" h="15">
                    <a:moveTo>
                      <a:pt x="41" y="14"/>
                    </a:moveTo>
                    <a:lnTo>
                      <a:pt x="44" y="9"/>
                    </a:lnTo>
                    <a:lnTo>
                      <a:pt x="51" y="10"/>
                    </a:lnTo>
                    <a:lnTo>
                      <a:pt x="49" y="12"/>
                    </a:lnTo>
                    <a:lnTo>
                      <a:pt x="41" y="14"/>
                    </a:lnTo>
                    <a:lnTo>
                      <a:pt x="41" y="14"/>
                    </a:lnTo>
                    <a:close/>
                    <a:moveTo>
                      <a:pt x="36" y="2"/>
                    </a:moveTo>
                    <a:lnTo>
                      <a:pt x="33" y="0"/>
                    </a:lnTo>
                    <a:lnTo>
                      <a:pt x="23" y="2"/>
                    </a:lnTo>
                    <a:lnTo>
                      <a:pt x="5" y="0"/>
                    </a:lnTo>
                    <a:lnTo>
                      <a:pt x="3" y="4"/>
                    </a:lnTo>
                    <a:lnTo>
                      <a:pt x="0" y="5"/>
                    </a:lnTo>
                    <a:lnTo>
                      <a:pt x="0" y="9"/>
                    </a:lnTo>
                    <a:lnTo>
                      <a:pt x="0" y="10"/>
                    </a:lnTo>
                    <a:lnTo>
                      <a:pt x="1" y="14"/>
                    </a:lnTo>
                    <a:lnTo>
                      <a:pt x="13" y="15"/>
                    </a:lnTo>
                    <a:lnTo>
                      <a:pt x="16" y="15"/>
                    </a:lnTo>
                    <a:lnTo>
                      <a:pt x="24" y="14"/>
                    </a:lnTo>
                    <a:lnTo>
                      <a:pt x="28" y="15"/>
                    </a:lnTo>
                    <a:lnTo>
                      <a:pt x="34" y="12"/>
                    </a:lnTo>
                    <a:lnTo>
                      <a:pt x="41" y="5"/>
                    </a:lnTo>
                    <a:lnTo>
                      <a:pt x="38" y="4"/>
                    </a:lnTo>
                    <a:lnTo>
                      <a:pt x="36" y="2"/>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80" name="Freeform 146"/>
              <p:cNvSpPr>
                <a:spLocks noEditPoints="1"/>
              </p:cNvSpPr>
              <p:nvPr/>
            </p:nvSpPr>
            <p:spPr bwMode="auto">
              <a:xfrm>
                <a:off x="5496741" y="3037295"/>
                <a:ext cx="50301" cy="29052"/>
              </a:xfrm>
              <a:custGeom>
                <a:avLst/>
                <a:gdLst/>
                <a:ahLst/>
                <a:cxnLst>
                  <a:cxn ang="0">
                    <a:pos x="87" y="42"/>
                  </a:cxn>
                  <a:cxn ang="0">
                    <a:pos x="88" y="45"/>
                  </a:cxn>
                  <a:cxn ang="0">
                    <a:pos x="83" y="40"/>
                  </a:cxn>
                  <a:cxn ang="0">
                    <a:pos x="85" y="40"/>
                  </a:cxn>
                  <a:cxn ang="0">
                    <a:pos x="12" y="7"/>
                  </a:cxn>
                  <a:cxn ang="0">
                    <a:pos x="10" y="15"/>
                  </a:cxn>
                  <a:cxn ang="0">
                    <a:pos x="5" y="22"/>
                  </a:cxn>
                  <a:cxn ang="0">
                    <a:pos x="7" y="28"/>
                  </a:cxn>
                  <a:cxn ang="0">
                    <a:pos x="7" y="35"/>
                  </a:cxn>
                  <a:cxn ang="0">
                    <a:pos x="2" y="42"/>
                  </a:cxn>
                  <a:cxn ang="0">
                    <a:pos x="7" y="47"/>
                  </a:cxn>
                  <a:cxn ang="0">
                    <a:pos x="9" y="53"/>
                  </a:cxn>
                  <a:cxn ang="0">
                    <a:pos x="14" y="57"/>
                  </a:cxn>
                  <a:cxn ang="0">
                    <a:pos x="22" y="43"/>
                  </a:cxn>
                  <a:cxn ang="0">
                    <a:pos x="24" y="37"/>
                  </a:cxn>
                  <a:cxn ang="0">
                    <a:pos x="30" y="40"/>
                  </a:cxn>
                  <a:cxn ang="0">
                    <a:pos x="37" y="37"/>
                  </a:cxn>
                  <a:cxn ang="0">
                    <a:pos x="40" y="42"/>
                  </a:cxn>
                  <a:cxn ang="0">
                    <a:pos x="53" y="35"/>
                  </a:cxn>
                  <a:cxn ang="0">
                    <a:pos x="67" y="35"/>
                  </a:cxn>
                  <a:cxn ang="0">
                    <a:pos x="75" y="37"/>
                  </a:cxn>
                  <a:cxn ang="0">
                    <a:pos x="88" y="38"/>
                  </a:cxn>
                  <a:cxn ang="0">
                    <a:pos x="92" y="35"/>
                  </a:cxn>
                  <a:cxn ang="0">
                    <a:pos x="92" y="28"/>
                  </a:cxn>
                  <a:cxn ang="0">
                    <a:pos x="78" y="23"/>
                  </a:cxn>
                  <a:cxn ang="0">
                    <a:pos x="68" y="22"/>
                  </a:cxn>
                  <a:cxn ang="0">
                    <a:pos x="55" y="15"/>
                  </a:cxn>
                  <a:cxn ang="0">
                    <a:pos x="53" y="13"/>
                  </a:cxn>
                  <a:cxn ang="0">
                    <a:pos x="72" y="17"/>
                  </a:cxn>
                  <a:cxn ang="0">
                    <a:pos x="73" y="13"/>
                  </a:cxn>
                  <a:cxn ang="0">
                    <a:pos x="62" y="12"/>
                  </a:cxn>
                  <a:cxn ang="0">
                    <a:pos x="53" y="5"/>
                  </a:cxn>
                  <a:cxn ang="0">
                    <a:pos x="48" y="3"/>
                  </a:cxn>
                  <a:cxn ang="0">
                    <a:pos x="25" y="2"/>
                  </a:cxn>
                  <a:cxn ang="0">
                    <a:pos x="14" y="2"/>
                  </a:cxn>
                </a:cxnLst>
                <a:rect l="0" t="0" r="r" b="b"/>
                <a:pathLst>
                  <a:path w="95" h="57">
                    <a:moveTo>
                      <a:pt x="85" y="40"/>
                    </a:moveTo>
                    <a:lnTo>
                      <a:pt x="87" y="42"/>
                    </a:lnTo>
                    <a:lnTo>
                      <a:pt x="92" y="42"/>
                    </a:lnTo>
                    <a:lnTo>
                      <a:pt x="88" y="45"/>
                    </a:lnTo>
                    <a:lnTo>
                      <a:pt x="85" y="43"/>
                    </a:lnTo>
                    <a:lnTo>
                      <a:pt x="83" y="40"/>
                    </a:lnTo>
                    <a:lnTo>
                      <a:pt x="85" y="40"/>
                    </a:lnTo>
                    <a:lnTo>
                      <a:pt x="85" y="40"/>
                    </a:lnTo>
                    <a:close/>
                    <a:moveTo>
                      <a:pt x="10" y="5"/>
                    </a:moveTo>
                    <a:lnTo>
                      <a:pt x="12" y="7"/>
                    </a:lnTo>
                    <a:lnTo>
                      <a:pt x="9" y="12"/>
                    </a:lnTo>
                    <a:lnTo>
                      <a:pt x="10" y="15"/>
                    </a:lnTo>
                    <a:lnTo>
                      <a:pt x="10" y="20"/>
                    </a:lnTo>
                    <a:lnTo>
                      <a:pt x="5" y="22"/>
                    </a:lnTo>
                    <a:lnTo>
                      <a:pt x="5" y="23"/>
                    </a:lnTo>
                    <a:lnTo>
                      <a:pt x="7" y="28"/>
                    </a:lnTo>
                    <a:lnTo>
                      <a:pt x="7" y="32"/>
                    </a:lnTo>
                    <a:lnTo>
                      <a:pt x="7" y="35"/>
                    </a:lnTo>
                    <a:lnTo>
                      <a:pt x="0" y="40"/>
                    </a:lnTo>
                    <a:lnTo>
                      <a:pt x="2" y="42"/>
                    </a:lnTo>
                    <a:lnTo>
                      <a:pt x="4" y="42"/>
                    </a:lnTo>
                    <a:lnTo>
                      <a:pt x="7" y="47"/>
                    </a:lnTo>
                    <a:lnTo>
                      <a:pt x="5" y="52"/>
                    </a:lnTo>
                    <a:lnTo>
                      <a:pt x="9" y="53"/>
                    </a:lnTo>
                    <a:lnTo>
                      <a:pt x="10" y="55"/>
                    </a:lnTo>
                    <a:lnTo>
                      <a:pt x="14" y="57"/>
                    </a:lnTo>
                    <a:lnTo>
                      <a:pt x="17" y="50"/>
                    </a:lnTo>
                    <a:lnTo>
                      <a:pt x="22" y="43"/>
                    </a:lnTo>
                    <a:lnTo>
                      <a:pt x="22" y="40"/>
                    </a:lnTo>
                    <a:lnTo>
                      <a:pt x="24" y="37"/>
                    </a:lnTo>
                    <a:lnTo>
                      <a:pt x="27" y="40"/>
                    </a:lnTo>
                    <a:lnTo>
                      <a:pt x="30" y="40"/>
                    </a:lnTo>
                    <a:lnTo>
                      <a:pt x="34" y="35"/>
                    </a:lnTo>
                    <a:lnTo>
                      <a:pt x="37" y="37"/>
                    </a:lnTo>
                    <a:lnTo>
                      <a:pt x="37" y="40"/>
                    </a:lnTo>
                    <a:lnTo>
                      <a:pt x="40" y="42"/>
                    </a:lnTo>
                    <a:lnTo>
                      <a:pt x="47" y="40"/>
                    </a:lnTo>
                    <a:lnTo>
                      <a:pt x="53" y="35"/>
                    </a:lnTo>
                    <a:lnTo>
                      <a:pt x="60" y="35"/>
                    </a:lnTo>
                    <a:lnTo>
                      <a:pt x="67" y="35"/>
                    </a:lnTo>
                    <a:lnTo>
                      <a:pt x="72" y="33"/>
                    </a:lnTo>
                    <a:lnTo>
                      <a:pt x="75" y="37"/>
                    </a:lnTo>
                    <a:lnTo>
                      <a:pt x="82" y="37"/>
                    </a:lnTo>
                    <a:lnTo>
                      <a:pt x="88" y="38"/>
                    </a:lnTo>
                    <a:lnTo>
                      <a:pt x="90" y="35"/>
                    </a:lnTo>
                    <a:lnTo>
                      <a:pt x="92" y="35"/>
                    </a:lnTo>
                    <a:lnTo>
                      <a:pt x="95" y="32"/>
                    </a:lnTo>
                    <a:lnTo>
                      <a:pt x="92" y="28"/>
                    </a:lnTo>
                    <a:lnTo>
                      <a:pt x="83" y="23"/>
                    </a:lnTo>
                    <a:lnTo>
                      <a:pt x="78" y="23"/>
                    </a:lnTo>
                    <a:lnTo>
                      <a:pt x="73" y="22"/>
                    </a:lnTo>
                    <a:lnTo>
                      <a:pt x="68" y="22"/>
                    </a:lnTo>
                    <a:lnTo>
                      <a:pt x="62" y="18"/>
                    </a:lnTo>
                    <a:lnTo>
                      <a:pt x="55" y="15"/>
                    </a:lnTo>
                    <a:lnTo>
                      <a:pt x="52" y="15"/>
                    </a:lnTo>
                    <a:lnTo>
                      <a:pt x="53" y="13"/>
                    </a:lnTo>
                    <a:lnTo>
                      <a:pt x="62" y="15"/>
                    </a:lnTo>
                    <a:lnTo>
                      <a:pt x="72" y="17"/>
                    </a:lnTo>
                    <a:lnTo>
                      <a:pt x="75" y="15"/>
                    </a:lnTo>
                    <a:lnTo>
                      <a:pt x="73" y="13"/>
                    </a:lnTo>
                    <a:lnTo>
                      <a:pt x="70" y="13"/>
                    </a:lnTo>
                    <a:lnTo>
                      <a:pt x="62" y="12"/>
                    </a:lnTo>
                    <a:lnTo>
                      <a:pt x="58" y="5"/>
                    </a:lnTo>
                    <a:lnTo>
                      <a:pt x="53" y="5"/>
                    </a:lnTo>
                    <a:lnTo>
                      <a:pt x="52" y="5"/>
                    </a:lnTo>
                    <a:lnTo>
                      <a:pt x="48" y="3"/>
                    </a:lnTo>
                    <a:lnTo>
                      <a:pt x="29" y="0"/>
                    </a:lnTo>
                    <a:lnTo>
                      <a:pt x="25" y="2"/>
                    </a:lnTo>
                    <a:lnTo>
                      <a:pt x="22" y="0"/>
                    </a:lnTo>
                    <a:lnTo>
                      <a:pt x="14" y="2"/>
                    </a:lnTo>
                    <a:lnTo>
                      <a:pt x="10" y="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81" name="Freeform 147"/>
              <p:cNvSpPr>
                <a:spLocks noEditPoints="1"/>
              </p:cNvSpPr>
              <p:nvPr/>
            </p:nvSpPr>
            <p:spPr bwMode="auto">
              <a:xfrm>
                <a:off x="5771795" y="1857557"/>
                <a:ext cx="547967" cy="617365"/>
              </a:xfrm>
              <a:custGeom>
                <a:avLst/>
                <a:gdLst/>
                <a:ahLst/>
                <a:cxnLst>
                  <a:cxn ang="0">
                    <a:pos x="260" y="1134"/>
                  </a:cxn>
                  <a:cxn ang="0">
                    <a:pos x="186" y="1099"/>
                  </a:cxn>
                  <a:cxn ang="0">
                    <a:pos x="171" y="1031"/>
                  </a:cxn>
                  <a:cxn ang="0">
                    <a:pos x="172" y="991"/>
                  </a:cxn>
                  <a:cxn ang="0">
                    <a:pos x="151" y="945"/>
                  </a:cxn>
                  <a:cxn ang="0">
                    <a:pos x="151" y="898"/>
                  </a:cxn>
                  <a:cxn ang="0">
                    <a:pos x="202" y="878"/>
                  </a:cxn>
                  <a:cxn ang="0">
                    <a:pos x="202" y="852"/>
                  </a:cxn>
                  <a:cxn ang="0">
                    <a:pos x="245" y="792"/>
                  </a:cxn>
                  <a:cxn ang="0">
                    <a:pos x="240" y="747"/>
                  </a:cxn>
                  <a:cxn ang="0">
                    <a:pos x="220" y="696"/>
                  </a:cxn>
                  <a:cxn ang="0">
                    <a:pos x="201" y="663"/>
                  </a:cxn>
                  <a:cxn ang="0">
                    <a:pos x="204" y="543"/>
                  </a:cxn>
                  <a:cxn ang="0">
                    <a:pos x="88" y="438"/>
                  </a:cxn>
                  <a:cxn ang="0">
                    <a:pos x="13" y="372"/>
                  </a:cxn>
                  <a:cxn ang="0">
                    <a:pos x="41" y="330"/>
                  </a:cxn>
                  <a:cxn ang="0">
                    <a:pos x="152" y="259"/>
                  </a:cxn>
                  <a:cxn ang="0">
                    <a:pos x="209" y="158"/>
                  </a:cxn>
                  <a:cxn ang="0">
                    <a:pos x="335" y="126"/>
                  </a:cxn>
                  <a:cxn ang="0">
                    <a:pos x="416" y="131"/>
                  </a:cxn>
                  <a:cxn ang="0">
                    <a:pos x="533" y="153"/>
                  </a:cxn>
                  <a:cxn ang="0">
                    <a:pos x="616" y="104"/>
                  </a:cxn>
                  <a:cxn ang="0">
                    <a:pos x="659" y="48"/>
                  </a:cxn>
                  <a:cxn ang="0">
                    <a:pos x="843" y="43"/>
                  </a:cxn>
                  <a:cxn ang="0">
                    <a:pos x="727" y="58"/>
                  </a:cxn>
                  <a:cxn ang="0">
                    <a:pos x="878" y="84"/>
                  </a:cxn>
                  <a:cxn ang="0">
                    <a:pos x="744" y="131"/>
                  </a:cxn>
                  <a:cxn ang="0">
                    <a:pos x="802" y="181"/>
                  </a:cxn>
                  <a:cxn ang="0">
                    <a:pos x="828" y="239"/>
                  </a:cxn>
                  <a:cxn ang="0">
                    <a:pos x="1023" y="202"/>
                  </a:cxn>
                  <a:cxn ang="0">
                    <a:pos x="950" y="277"/>
                  </a:cxn>
                  <a:cxn ang="0">
                    <a:pos x="868" y="412"/>
                  </a:cxn>
                  <a:cxn ang="0">
                    <a:pos x="868" y="488"/>
                  </a:cxn>
                  <a:cxn ang="0">
                    <a:pos x="830" y="535"/>
                  </a:cxn>
                  <a:cxn ang="0">
                    <a:pos x="817" y="581"/>
                  </a:cxn>
                  <a:cxn ang="0">
                    <a:pos x="820" y="636"/>
                  </a:cxn>
                  <a:cxn ang="0">
                    <a:pos x="755" y="649"/>
                  </a:cxn>
                  <a:cxn ang="0">
                    <a:pos x="720" y="684"/>
                  </a:cxn>
                  <a:cxn ang="0">
                    <a:pos x="795" y="747"/>
                  </a:cxn>
                  <a:cxn ang="0">
                    <a:pos x="744" y="762"/>
                  </a:cxn>
                  <a:cxn ang="0">
                    <a:pos x="679" y="772"/>
                  </a:cxn>
                  <a:cxn ang="0">
                    <a:pos x="760" y="815"/>
                  </a:cxn>
                  <a:cxn ang="0">
                    <a:pos x="674" y="873"/>
                  </a:cxn>
                  <a:cxn ang="0">
                    <a:pos x="571" y="902"/>
                  </a:cxn>
                  <a:cxn ang="0">
                    <a:pos x="468" y="966"/>
                  </a:cxn>
                  <a:cxn ang="0">
                    <a:pos x="383" y="995"/>
                  </a:cxn>
                  <a:cxn ang="0">
                    <a:pos x="358" y="1069"/>
                  </a:cxn>
                  <a:cxn ang="0">
                    <a:pos x="320" y="1124"/>
                  </a:cxn>
                  <a:cxn ang="0">
                    <a:pos x="290" y="1176"/>
                  </a:cxn>
                  <a:cxn ang="0">
                    <a:pos x="360" y="1081"/>
                  </a:cxn>
                  <a:cxn ang="0">
                    <a:pos x="709" y="797"/>
                  </a:cxn>
                  <a:cxn ang="0">
                    <a:pos x="790" y="689"/>
                  </a:cxn>
                  <a:cxn ang="0">
                    <a:pos x="863" y="608"/>
                  </a:cxn>
                  <a:cxn ang="0">
                    <a:pos x="842" y="511"/>
                  </a:cxn>
                  <a:cxn ang="0">
                    <a:pos x="897" y="284"/>
                  </a:cxn>
                  <a:cxn ang="0">
                    <a:pos x="636" y="28"/>
                  </a:cxn>
                  <a:cxn ang="0">
                    <a:pos x="526" y="133"/>
                  </a:cxn>
                  <a:cxn ang="0">
                    <a:pos x="187" y="528"/>
                  </a:cxn>
                  <a:cxn ang="0">
                    <a:pos x="192" y="618"/>
                  </a:cxn>
                  <a:cxn ang="0">
                    <a:pos x="177" y="682"/>
                  </a:cxn>
                  <a:cxn ang="0">
                    <a:pos x="151" y="963"/>
                  </a:cxn>
                  <a:cxn ang="0">
                    <a:pos x="230" y="747"/>
                  </a:cxn>
                  <a:cxn ang="0">
                    <a:pos x="201" y="805"/>
                  </a:cxn>
                </a:cxnLst>
                <a:rect l="0" t="0" r="r" b="b"/>
                <a:pathLst>
                  <a:path w="1024" h="1189">
                    <a:moveTo>
                      <a:pt x="304" y="1177"/>
                    </a:moveTo>
                    <a:lnTo>
                      <a:pt x="292" y="1172"/>
                    </a:lnTo>
                    <a:lnTo>
                      <a:pt x="287" y="1172"/>
                    </a:lnTo>
                    <a:lnTo>
                      <a:pt x="285" y="1171"/>
                    </a:lnTo>
                    <a:lnTo>
                      <a:pt x="287" y="1167"/>
                    </a:lnTo>
                    <a:lnTo>
                      <a:pt x="289" y="1167"/>
                    </a:lnTo>
                    <a:lnTo>
                      <a:pt x="287" y="1166"/>
                    </a:lnTo>
                    <a:lnTo>
                      <a:pt x="285" y="1166"/>
                    </a:lnTo>
                    <a:lnTo>
                      <a:pt x="284" y="1167"/>
                    </a:lnTo>
                    <a:lnTo>
                      <a:pt x="282" y="1167"/>
                    </a:lnTo>
                    <a:lnTo>
                      <a:pt x="282" y="1174"/>
                    </a:lnTo>
                    <a:lnTo>
                      <a:pt x="279" y="1172"/>
                    </a:lnTo>
                    <a:lnTo>
                      <a:pt x="277" y="1172"/>
                    </a:lnTo>
                    <a:lnTo>
                      <a:pt x="275" y="1174"/>
                    </a:lnTo>
                    <a:lnTo>
                      <a:pt x="275" y="1177"/>
                    </a:lnTo>
                    <a:lnTo>
                      <a:pt x="274" y="1179"/>
                    </a:lnTo>
                    <a:lnTo>
                      <a:pt x="272" y="1177"/>
                    </a:lnTo>
                    <a:lnTo>
                      <a:pt x="272" y="1174"/>
                    </a:lnTo>
                    <a:lnTo>
                      <a:pt x="274" y="1171"/>
                    </a:lnTo>
                    <a:lnTo>
                      <a:pt x="274" y="1167"/>
                    </a:lnTo>
                    <a:lnTo>
                      <a:pt x="279" y="1163"/>
                    </a:lnTo>
                    <a:lnTo>
                      <a:pt x="277" y="1161"/>
                    </a:lnTo>
                    <a:lnTo>
                      <a:pt x="275" y="1164"/>
                    </a:lnTo>
                    <a:lnTo>
                      <a:pt x="272" y="1171"/>
                    </a:lnTo>
                    <a:lnTo>
                      <a:pt x="267" y="1174"/>
                    </a:lnTo>
                    <a:lnTo>
                      <a:pt x="265" y="1172"/>
                    </a:lnTo>
                    <a:lnTo>
                      <a:pt x="267" y="1171"/>
                    </a:lnTo>
                    <a:lnTo>
                      <a:pt x="270" y="1167"/>
                    </a:lnTo>
                    <a:lnTo>
                      <a:pt x="272" y="1163"/>
                    </a:lnTo>
                    <a:lnTo>
                      <a:pt x="274" y="1159"/>
                    </a:lnTo>
                    <a:lnTo>
                      <a:pt x="272" y="1159"/>
                    </a:lnTo>
                    <a:lnTo>
                      <a:pt x="269" y="1159"/>
                    </a:lnTo>
                    <a:lnTo>
                      <a:pt x="267" y="1163"/>
                    </a:lnTo>
                    <a:lnTo>
                      <a:pt x="264" y="1164"/>
                    </a:lnTo>
                    <a:lnTo>
                      <a:pt x="264" y="1163"/>
                    </a:lnTo>
                    <a:lnTo>
                      <a:pt x="264" y="1159"/>
                    </a:lnTo>
                    <a:lnTo>
                      <a:pt x="267" y="1156"/>
                    </a:lnTo>
                    <a:lnTo>
                      <a:pt x="267" y="1156"/>
                    </a:lnTo>
                    <a:lnTo>
                      <a:pt x="264" y="1156"/>
                    </a:lnTo>
                    <a:lnTo>
                      <a:pt x="264" y="1158"/>
                    </a:lnTo>
                    <a:lnTo>
                      <a:pt x="260" y="1159"/>
                    </a:lnTo>
                    <a:lnTo>
                      <a:pt x="259" y="1163"/>
                    </a:lnTo>
                    <a:lnTo>
                      <a:pt x="257" y="1159"/>
                    </a:lnTo>
                    <a:lnTo>
                      <a:pt x="257" y="1158"/>
                    </a:lnTo>
                    <a:lnTo>
                      <a:pt x="255" y="1158"/>
                    </a:lnTo>
                    <a:lnTo>
                      <a:pt x="254" y="1159"/>
                    </a:lnTo>
                    <a:lnTo>
                      <a:pt x="250" y="1159"/>
                    </a:lnTo>
                    <a:lnTo>
                      <a:pt x="252" y="1158"/>
                    </a:lnTo>
                    <a:lnTo>
                      <a:pt x="259" y="1153"/>
                    </a:lnTo>
                    <a:lnTo>
                      <a:pt x="259" y="1149"/>
                    </a:lnTo>
                    <a:lnTo>
                      <a:pt x="262" y="1149"/>
                    </a:lnTo>
                    <a:lnTo>
                      <a:pt x="267" y="1146"/>
                    </a:lnTo>
                    <a:lnTo>
                      <a:pt x="265" y="1144"/>
                    </a:lnTo>
                    <a:lnTo>
                      <a:pt x="260" y="1148"/>
                    </a:lnTo>
                    <a:lnTo>
                      <a:pt x="257" y="1149"/>
                    </a:lnTo>
                    <a:lnTo>
                      <a:pt x="255" y="1148"/>
                    </a:lnTo>
                    <a:lnTo>
                      <a:pt x="257" y="1148"/>
                    </a:lnTo>
                    <a:lnTo>
                      <a:pt x="260" y="1146"/>
                    </a:lnTo>
                    <a:lnTo>
                      <a:pt x="265" y="1143"/>
                    </a:lnTo>
                    <a:lnTo>
                      <a:pt x="269" y="1141"/>
                    </a:lnTo>
                    <a:lnTo>
                      <a:pt x="272" y="1139"/>
                    </a:lnTo>
                    <a:lnTo>
                      <a:pt x="272" y="1136"/>
                    </a:lnTo>
                    <a:lnTo>
                      <a:pt x="270" y="1134"/>
                    </a:lnTo>
                    <a:lnTo>
                      <a:pt x="269" y="1134"/>
                    </a:lnTo>
                    <a:lnTo>
                      <a:pt x="264" y="1139"/>
                    </a:lnTo>
                    <a:lnTo>
                      <a:pt x="257" y="1144"/>
                    </a:lnTo>
                    <a:lnTo>
                      <a:pt x="252" y="1144"/>
                    </a:lnTo>
                    <a:lnTo>
                      <a:pt x="250" y="1144"/>
                    </a:lnTo>
                    <a:lnTo>
                      <a:pt x="254" y="1143"/>
                    </a:lnTo>
                    <a:lnTo>
                      <a:pt x="255" y="1141"/>
                    </a:lnTo>
                    <a:lnTo>
                      <a:pt x="259" y="1138"/>
                    </a:lnTo>
                    <a:lnTo>
                      <a:pt x="260" y="1134"/>
                    </a:lnTo>
                    <a:lnTo>
                      <a:pt x="259" y="1131"/>
                    </a:lnTo>
                    <a:lnTo>
                      <a:pt x="255" y="1129"/>
                    </a:lnTo>
                    <a:lnTo>
                      <a:pt x="254" y="1131"/>
                    </a:lnTo>
                    <a:lnTo>
                      <a:pt x="254" y="1133"/>
                    </a:lnTo>
                    <a:lnTo>
                      <a:pt x="255" y="1134"/>
                    </a:lnTo>
                    <a:lnTo>
                      <a:pt x="255" y="1136"/>
                    </a:lnTo>
                    <a:lnTo>
                      <a:pt x="252" y="1139"/>
                    </a:lnTo>
                    <a:lnTo>
                      <a:pt x="249" y="1138"/>
                    </a:lnTo>
                    <a:lnTo>
                      <a:pt x="245" y="1138"/>
                    </a:lnTo>
                    <a:lnTo>
                      <a:pt x="244" y="1138"/>
                    </a:lnTo>
                    <a:lnTo>
                      <a:pt x="240" y="1139"/>
                    </a:lnTo>
                    <a:lnTo>
                      <a:pt x="239" y="1143"/>
                    </a:lnTo>
                    <a:lnTo>
                      <a:pt x="235" y="1144"/>
                    </a:lnTo>
                    <a:lnTo>
                      <a:pt x="234" y="1143"/>
                    </a:lnTo>
                    <a:lnTo>
                      <a:pt x="232" y="1141"/>
                    </a:lnTo>
                    <a:lnTo>
                      <a:pt x="227" y="1141"/>
                    </a:lnTo>
                    <a:lnTo>
                      <a:pt x="225" y="1144"/>
                    </a:lnTo>
                    <a:lnTo>
                      <a:pt x="222" y="1143"/>
                    </a:lnTo>
                    <a:lnTo>
                      <a:pt x="220" y="1144"/>
                    </a:lnTo>
                    <a:lnTo>
                      <a:pt x="220" y="1146"/>
                    </a:lnTo>
                    <a:lnTo>
                      <a:pt x="220" y="1148"/>
                    </a:lnTo>
                    <a:lnTo>
                      <a:pt x="219" y="1148"/>
                    </a:lnTo>
                    <a:lnTo>
                      <a:pt x="212" y="1148"/>
                    </a:lnTo>
                    <a:lnTo>
                      <a:pt x="212" y="1144"/>
                    </a:lnTo>
                    <a:lnTo>
                      <a:pt x="214" y="1143"/>
                    </a:lnTo>
                    <a:lnTo>
                      <a:pt x="217" y="1141"/>
                    </a:lnTo>
                    <a:lnTo>
                      <a:pt x="220" y="1139"/>
                    </a:lnTo>
                    <a:lnTo>
                      <a:pt x="219" y="1138"/>
                    </a:lnTo>
                    <a:lnTo>
                      <a:pt x="215" y="1136"/>
                    </a:lnTo>
                    <a:lnTo>
                      <a:pt x="215" y="1133"/>
                    </a:lnTo>
                    <a:lnTo>
                      <a:pt x="212" y="1129"/>
                    </a:lnTo>
                    <a:lnTo>
                      <a:pt x="211" y="1128"/>
                    </a:lnTo>
                    <a:lnTo>
                      <a:pt x="209" y="1129"/>
                    </a:lnTo>
                    <a:lnTo>
                      <a:pt x="202" y="1133"/>
                    </a:lnTo>
                    <a:lnTo>
                      <a:pt x="199" y="1133"/>
                    </a:lnTo>
                    <a:lnTo>
                      <a:pt x="197" y="1129"/>
                    </a:lnTo>
                    <a:lnTo>
                      <a:pt x="202" y="1126"/>
                    </a:lnTo>
                    <a:lnTo>
                      <a:pt x="201" y="1124"/>
                    </a:lnTo>
                    <a:lnTo>
                      <a:pt x="197" y="1124"/>
                    </a:lnTo>
                    <a:lnTo>
                      <a:pt x="197" y="1123"/>
                    </a:lnTo>
                    <a:lnTo>
                      <a:pt x="202" y="1121"/>
                    </a:lnTo>
                    <a:lnTo>
                      <a:pt x="206" y="1121"/>
                    </a:lnTo>
                    <a:lnTo>
                      <a:pt x="207" y="1119"/>
                    </a:lnTo>
                    <a:lnTo>
                      <a:pt x="206" y="1116"/>
                    </a:lnTo>
                    <a:lnTo>
                      <a:pt x="204" y="1116"/>
                    </a:lnTo>
                    <a:lnTo>
                      <a:pt x="199" y="1118"/>
                    </a:lnTo>
                    <a:lnTo>
                      <a:pt x="196" y="1119"/>
                    </a:lnTo>
                    <a:lnTo>
                      <a:pt x="191" y="1121"/>
                    </a:lnTo>
                    <a:lnTo>
                      <a:pt x="187" y="1119"/>
                    </a:lnTo>
                    <a:lnTo>
                      <a:pt x="187" y="1118"/>
                    </a:lnTo>
                    <a:lnTo>
                      <a:pt x="191" y="1116"/>
                    </a:lnTo>
                    <a:lnTo>
                      <a:pt x="194" y="1114"/>
                    </a:lnTo>
                    <a:lnTo>
                      <a:pt x="192" y="1111"/>
                    </a:lnTo>
                    <a:lnTo>
                      <a:pt x="199" y="1109"/>
                    </a:lnTo>
                    <a:lnTo>
                      <a:pt x="201" y="1108"/>
                    </a:lnTo>
                    <a:lnTo>
                      <a:pt x="199" y="1106"/>
                    </a:lnTo>
                    <a:lnTo>
                      <a:pt x="194" y="1104"/>
                    </a:lnTo>
                    <a:lnTo>
                      <a:pt x="192" y="1106"/>
                    </a:lnTo>
                    <a:lnTo>
                      <a:pt x="189" y="1108"/>
                    </a:lnTo>
                    <a:lnTo>
                      <a:pt x="186" y="1106"/>
                    </a:lnTo>
                    <a:lnTo>
                      <a:pt x="187" y="1104"/>
                    </a:lnTo>
                    <a:lnTo>
                      <a:pt x="191" y="1103"/>
                    </a:lnTo>
                    <a:lnTo>
                      <a:pt x="194" y="1104"/>
                    </a:lnTo>
                    <a:lnTo>
                      <a:pt x="196" y="1101"/>
                    </a:lnTo>
                    <a:lnTo>
                      <a:pt x="199" y="1099"/>
                    </a:lnTo>
                    <a:lnTo>
                      <a:pt x="199" y="1098"/>
                    </a:lnTo>
                    <a:lnTo>
                      <a:pt x="201" y="1096"/>
                    </a:lnTo>
                    <a:lnTo>
                      <a:pt x="199" y="1094"/>
                    </a:lnTo>
                    <a:lnTo>
                      <a:pt x="192" y="1096"/>
                    </a:lnTo>
                    <a:lnTo>
                      <a:pt x="191" y="1098"/>
                    </a:lnTo>
                    <a:lnTo>
                      <a:pt x="189" y="1099"/>
                    </a:lnTo>
                    <a:lnTo>
                      <a:pt x="186" y="1099"/>
                    </a:lnTo>
                    <a:lnTo>
                      <a:pt x="187" y="1098"/>
                    </a:lnTo>
                    <a:lnTo>
                      <a:pt x="191" y="1096"/>
                    </a:lnTo>
                    <a:lnTo>
                      <a:pt x="191" y="1094"/>
                    </a:lnTo>
                    <a:lnTo>
                      <a:pt x="189" y="1093"/>
                    </a:lnTo>
                    <a:lnTo>
                      <a:pt x="191" y="1091"/>
                    </a:lnTo>
                    <a:lnTo>
                      <a:pt x="191" y="1089"/>
                    </a:lnTo>
                    <a:lnTo>
                      <a:pt x="189" y="1088"/>
                    </a:lnTo>
                    <a:lnTo>
                      <a:pt x="186" y="1088"/>
                    </a:lnTo>
                    <a:lnTo>
                      <a:pt x="186" y="1086"/>
                    </a:lnTo>
                    <a:lnTo>
                      <a:pt x="187" y="1084"/>
                    </a:lnTo>
                    <a:lnTo>
                      <a:pt x="186" y="1083"/>
                    </a:lnTo>
                    <a:lnTo>
                      <a:pt x="184" y="1081"/>
                    </a:lnTo>
                    <a:lnTo>
                      <a:pt x="182" y="1083"/>
                    </a:lnTo>
                    <a:lnTo>
                      <a:pt x="179" y="1083"/>
                    </a:lnTo>
                    <a:lnTo>
                      <a:pt x="177" y="1081"/>
                    </a:lnTo>
                    <a:lnTo>
                      <a:pt x="181" y="1078"/>
                    </a:lnTo>
                    <a:lnTo>
                      <a:pt x="182" y="1076"/>
                    </a:lnTo>
                    <a:lnTo>
                      <a:pt x="184" y="1076"/>
                    </a:lnTo>
                    <a:lnTo>
                      <a:pt x="189" y="1071"/>
                    </a:lnTo>
                    <a:lnTo>
                      <a:pt x="186" y="1068"/>
                    </a:lnTo>
                    <a:lnTo>
                      <a:pt x="187" y="1066"/>
                    </a:lnTo>
                    <a:lnTo>
                      <a:pt x="189" y="1065"/>
                    </a:lnTo>
                    <a:lnTo>
                      <a:pt x="187" y="1063"/>
                    </a:lnTo>
                    <a:lnTo>
                      <a:pt x="186" y="1065"/>
                    </a:lnTo>
                    <a:lnTo>
                      <a:pt x="184" y="1066"/>
                    </a:lnTo>
                    <a:lnTo>
                      <a:pt x="182" y="1063"/>
                    </a:lnTo>
                    <a:lnTo>
                      <a:pt x="179" y="1063"/>
                    </a:lnTo>
                    <a:lnTo>
                      <a:pt x="177" y="1065"/>
                    </a:lnTo>
                    <a:lnTo>
                      <a:pt x="176" y="1065"/>
                    </a:lnTo>
                    <a:lnTo>
                      <a:pt x="174" y="1060"/>
                    </a:lnTo>
                    <a:lnTo>
                      <a:pt x="176" y="1058"/>
                    </a:lnTo>
                    <a:lnTo>
                      <a:pt x="181" y="1056"/>
                    </a:lnTo>
                    <a:lnTo>
                      <a:pt x="182" y="1055"/>
                    </a:lnTo>
                    <a:lnTo>
                      <a:pt x="179" y="1053"/>
                    </a:lnTo>
                    <a:lnTo>
                      <a:pt x="176" y="1053"/>
                    </a:lnTo>
                    <a:lnTo>
                      <a:pt x="171" y="1055"/>
                    </a:lnTo>
                    <a:lnTo>
                      <a:pt x="169" y="1055"/>
                    </a:lnTo>
                    <a:lnTo>
                      <a:pt x="167" y="1053"/>
                    </a:lnTo>
                    <a:lnTo>
                      <a:pt x="169" y="1050"/>
                    </a:lnTo>
                    <a:lnTo>
                      <a:pt x="172" y="1050"/>
                    </a:lnTo>
                    <a:lnTo>
                      <a:pt x="176" y="1050"/>
                    </a:lnTo>
                    <a:lnTo>
                      <a:pt x="182" y="1050"/>
                    </a:lnTo>
                    <a:lnTo>
                      <a:pt x="184" y="1048"/>
                    </a:lnTo>
                    <a:lnTo>
                      <a:pt x="181" y="1048"/>
                    </a:lnTo>
                    <a:lnTo>
                      <a:pt x="179" y="1046"/>
                    </a:lnTo>
                    <a:lnTo>
                      <a:pt x="174" y="1046"/>
                    </a:lnTo>
                    <a:lnTo>
                      <a:pt x="172" y="1048"/>
                    </a:lnTo>
                    <a:lnTo>
                      <a:pt x="169" y="1048"/>
                    </a:lnTo>
                    <a:lnTo>
                      <a:pt x="167" y="1045"/>
                    </a:lnTo>
                    <a:lnTo>
                      <a:pt x="171" y="1043"/>
                    </a:lnTo>
                    <a:lnTo>
                      <a:pt x="177" y="1041"/>
                    </a:lnTo>
                    <a:lnTo>
                      <a:pt x="179" y="1041"/>
                    </a:lnTo>
                    <a:lnTo>
                      <a:pt x="177" y="1040"/>
                    </a:lnTo>
                    <a:lnTo>
                      <a:pt x="174" y="1040"/>
                    </a:lnTo>
                    <a:lnTo>
                      <a:pt x="171" y="1038"/>
                    </a:lnTo>
                    <a:lnTo>
                      <a:pt x="172" y="1038"/>
                    </a:lnTo>
                    <a:lnTo>
                      <a:pt x="176" y="1038"/>
                    </a:lnTo>
                    <a:lnTo>
                      <a:pt x="179" y="1040"/>
                    </a:lnTo>
                    <a:lnTo>
                      <a:pt x="184" y="1036"/>
                    </a:lnTo>
                    <a:lnTo>
                      <a:pt x="186" y="1035"/>
                    </a:lnTo>
                    <a:lnTo>
                      <a:pt x="184" y="1035"/>
                    </a:lnTo>
                    <a:lnTo>
                      <a:pt x="182" y="1035"/>
                    </a:lnTo>
                    <a:lnTo>
                      <a:pt x="179" y="1036"/>
                    </a:lnTo>
                    <a:lnTo>
                      <a:pt x="177" y="1036"/>
                    </a:lnTo>
                    <a:lnTo>
                      <a:pt x="176" y="1035"/>
                    </a:lnTo>
                    <a:lnTo>
                      <a:pt x="171" y="1035"/>
                    </a:lnTo>
                    <a:lnTo>
                      <a:pt x="169" y="1038"/>
                    </a:lnTo>
                    <a:lnTo>
                      <a:pt x="167" y="1040"/>
                    </a:lnTo>
                    <a:lnTo>
                      <a:pt x="164" y="1036"/>
                    </a:lnTo>
                    <a:lnTo>
                      <a:pt x="162" y="1035"/>
                    </a:lnTo>
                    <a:lnTo>
                      <a:pt x="166" y="1031"/>
                    </a:lnTo>
                    <a:lnTo>
                      <a:pt x="171" y="1031"/>
                    </a:lnTo>
                    <a:lnTo>
                      <a:pt x="174" y="1028"/>
                    </a:lnTo>
                    <a:lnTo>
                      <a:pt x="172" y="1028"/>
                    </a:lnTo>
                    <a:lnTo>
                      <a:pt x="169" y="1028"/>
                    </a:lnTo>
                    <a:lnTo>
                      <a:pt x="164" y="1028"/>
                    </a:lnTo>
                    <a:lnTo>
                      <a:pt x="164" y="1025"/>
                    </a:lnTo>
                    <a:lnTo>
                      <a:pt x="164" y="1021"/>
                    </a:lnTo>
                    <a:lnTo>
                      <a:pt x="169" y="1021"/>
                    </a:lnTo>
                    <a:lnTo>
                      <a:pt x="177" y="1021"/>
                    </a:lnTo>
                    <a:lnTo>
                      <a:pt x="184" y="1020"/>
                    </a:lnTo>
                    <a:lnTo>
                      <a:pt x="189" y="1020"/>
                    </a:lnTo>
                    <a:lnTo>
                      <a:pt x="192" y="1016"/>
                    </a:lnTo>
                    <a:lnTo>
                      <a:pt x="194" y="1016"/>
                    </a:lnTo>
                    <a:lnTo>
                      <a:pt x="189" y="1016"/>
                    </a:lnTo>
                    <a:lnTo>
                      <a:pt x="186" y="1015"/>
                    </a:lnTo>
                    <a:lnTo>
                      <a:pt x="182" y="1018"/>
                    </a:lnTo>
                    <a:lnTo>
                      <a:pt x="176" y="1018"/>
                    </a:lnTo>
                    <a:lnTo>
                      <a:pt x="171" y="1020"/>
                    </a:lnTo>
                    <a:lnTo>
                      <a:pt x="167" y="1020"/>
                    </a:lnTo>
                    <a:lnTo>
                      <a:pt x="166" y="1018"/>
                    </a:lnTo>
                    <a:lnTo>
                      <a:pt x="166" y="1018"/>
                    </a:lnTo>
                    <a:lnTo>
                      <a:pt x="174" y="1018"/>
                    </a:lnTo>
                    <a:lnTo>
                      <a:pt x="177" y="1016"/>
                    </a:lnTo>
                    <a:lnTo>
                      <a:pt x="181" y="1011"/>
                    </a:lnTo>
                    <a:lnTo>
                      <a:pt x="186" y="1010"/>
                    </a:lnTo>
                    <a:lnTo>
                      <a:pt x="187" y="1011"/>
                    </a:lnTo>
                    <a:lnTo>
                      <a:pt x="191" y="1013"/>
                    </a:lnTo>
                    <a:lnTo>
                      <a:pt x="192" y="1013"/>
                    </a:lnTo>
                    <a:lnTo>
                      <a:pt x="194" y="1011"/>
                    </a:lnTo>
                    <a:lnTo>
                      <a:pt x="192" y="1011"/>
                    </a:lnTo>
                    <a:lnTo>
                      <a:pt x="187" y="1008"/>
                    </a:lnTo>
                    <a:lnTo>
                      <a:pt x="186" y="1008"/>
                    </a:lnTo>
                    <a:lnTo>
                      <a:pt x="184" y="1006"/>
                    </a:lnTo>
                    <a:lnTo>
                      <a:pt x="186" y="1005"/>
                    </a:lnTo>
                    <a:lnTo>
                      <a:pt x="187" y="1005"/>
                    </a:lnTo>
                    <a:lnTo>
                      <a:pt x="189" y="1003"/>
                    </a:lnTo>
                    <a:lnTo>
                      <a:pt x="191" y="1003"/>
                    </a:lnTo>
                    <a:lnTo>
                      <a:pt x="194" y="1006"/>
                    </a:lnTo>
                    <a:lnTo>
                      <a:pt x="197" y="1010"/>
                    </a:lnTo>
                    <a:lnTo>
                      <a:pt x="201" y="1011"/>
                    </a:lnTo>
                    <a:lnTo>
                      <a:pt x="201" y="1011"/>
                    </a:lnTo>
                    <a:lnTo>
                      <a:pt x="199" y="1008"/>
                    </a:lnTo>
                    <a:lnTo>
                      <a:pt x="197" y="1006"/>
                    </a:lnTo>
                    <a:lnTo>
                      <a:pt x="197" y="1000"/>
                    </a:lnTo>
                    <a:lnTo>
                      <a:pt x="199" y="996"/>
                    </a:lnTo>
                    <a:lnTo>
                      <a:pt x="201" y="995"/>
                    </a:lnTo>
                    <a:lnTo>
                      <a:pt x="197" y="995"/>
                    </a:lnTo>
                    <a:lnTo>
                      <a:pt x="194" y="996"/>
                    </a:lnTo>
                    <a:lnTo>
                      <a:pt x="192" y="998"/>
                    </a:lnTo>
                    <a:lnTo>
                      <a:pt x="189" y="995"/>
                    </a:lnTo>
                    <a:lnTo>
                      <a:pt x="189" y="996"/>
                    </a:lnTo>
                    <a:lnTo>
                      <a:pt x="182" y="1001"/>
                    </a:lnTo>
                    <a:lnTo>
                      <a:pt x="179" y="1003"/>
                    </a:lnTo>
                    <a:lnTo>
                      <a:pt x="179" y="1001"/>
                    </a:lnTo>
                    <a:lnTo>
                      <a:pt x="179" y="1000"/>
                    </a:lnTo>
                    <a:lnTo>
                      <a:pt x="181" y="998"/>
                    </a:lnTo>
                    <a:lnTo>
                      <a:pt x="181" y="998"/>
                    </a:lnTo>
                    <a:lnTo>
                      <a:pt x="177" y="998"/>
                    </a:lnTo>
                    <a:lnTo>
                      <a:pt x="176" y="1001"/>
                    </a:lnTo>
                    <a:lnTo>
                      <a:pt x="174" y="1001"/>
                    </a:lnTo>
                    <a:lnTo>
                      <a:pt x="167" y="1006"/>
                    </a:lnTo>
                    <a:lnTo>
                      <a:pt x="166" y="1008"/>
                    </a:lnTo>
                    <a:lnTo>
                      <a:pt x="162" y="1013"/>
                    </a:lnTo>
                    <a:lnTo>
                      <a:pt x="161" y="1013"/>
                    </a:lnTo>
                    <a:lnTo>
                      <a:pt x="159" y="1008"/>
                    </a:lnTo>
                    <a:lnTo>
                      <a:pt x="159" y="1005"/>
                    </a:lnTo>
                    <a:lnTo>
                      <a:pt x="162" y="1001"/>
                    </a:lnTo>
                    <a:lnTo>
                      <a:pt x="159" y="1000"/>
                    </a:lnTo>
                    <a:lnTo>
                      <a:pt x="159" y="996"/>
                    </a:lnTo>
                    <a:lnTo>
                      <a:pt x="159" y="995"/>
                    </a:lnTo>
                    <a:lnTo>
                      <a:pt x="162" y="993"/>
                    </a:lnTo>
                    <a:lnTo>
                      <a:pt x="169" y="990"/>
                    </a:lnTo>
                    <a:lnTo>
                      <a:pt x="172" y="991"/>
                    </a:lnTo>
                    <a:lnTo>
                      <a:pt x="177" y="988"/>
                    </a:lnTo>
                    <a:lnTo>
                      <a:pt x="179" y="986"/>
                    </a:lnTo>
                    <a:lnTo>
                      <a:pt x="177" y="985"/>
                    </a:lnTo>
                    <a:lnTo>
                      <a:pt x="174" y="985"/>
                    </a:lnTo>
                    <a:lnTo>
                      <a:pt x="172" y="986"/>
                    </a:lnTo>
                    <a:lnTo>
                      <a:pt x="169" y="986"/>
                    </a:lnTo>
                    <a:lnTo>
                      <a:pt x="167" y="988"/>
                    </a:lnTo>
                    <a:lnTo>
                      <a:pt x="164" y="991"/>
                    </a:lnTo>
                    <a:lnTo>
                      <a:pt x="161" y="990"/>
                    </a:lnTo>
                    <a:lnTo>
                      <a:pt x="159" y="988"/>
                    </a:lnTo>
                    <a:lnTo>
                      <a:pt x="159" y="981"/>
                    </a:lnTo>
                    <a:lnTo>
                      <a:pt x="162" y="980"/>
                    </a:lnTo>
                    <a:lnTo>
                      <a:pt x="162" y="976"/>
                    </a:lnTo>
                    <a:lnTo>
                      <a:pt x="161" y="973"/>
                    </a:lnTo>
                    <a:lnTo>
                      <a:pt x="159" y="973"/>
                    </a:lnTo>
                    <a:lnTo>
                      <a:pt x="157" y="976"/>
                    </a:lnTo>
                    <a:lnTo>
                      <a:pt x="154" y="975"/>
                    </a:lnTo>
                    <a:lnTo>
                      <a:pt x="154" y="973"/>
                    </a:lnTo>
                    <a:lnTo>
                      <a:pt x="157" y="970"/>
                    </a:lnTo>
                    <a:lnTo>
                      <a:pt x="162" y="970"/>
                    </a:lnTo>
                    <a:lnTo>
                      <a:pt x="164" y="968"/>
                    </a:lnTo>
                    <a:lnTo>
                      <a:pt x="171" y="966"/>
                    </a:lnTo>
                    <a:lnTo>
                      <a:pt x="172" y="965"/>
                    </a:lnTo>
                    <a:lnTo>
                      <a:pt x="176" y="963"/>
                    </a:lnTo>
                    <a:lnTo>
                      <a:pt x="177" y="960"/>
                    </a:lnTo>
                    <a:lnTo>
                      <a:pt x="179" y="958"/>
                    </a:lnTo>
                    <a:lnTo>
                      <a:pt x="181" y="960"/>
                    </a:lnTo>
                    <a:lnTo>
                      <a:pt x="182" y="958"/>
                    </a:lnTo>
                    <a:lnTo>
                      <a:pt x="189" y="958"/>
                    </a:lnTo>
                    <a:lnTo>
                      <a:pt x="192" y="960"/>
                    </a:lnTo>
                    <a:lnTo>
                      <a:pt x="196" y="960"/>
                    </a:lnTo>
                    <a:lnTo>
                      <a:pt x="194" y="957"/>
                    </a:lnTo>
                    <a:lnTo>
                      <a:pt x="189" y="957"/>
                    </a:lnTo>
                    <a:lnTo>
                      <a:pt x="189" y="953"/>
                    </a:lnTo>
                    <a:lnTo>
                      <a:pt x="186" y="953"/>
                    </a:lnTo>
                    <a:lnTo>
                      <a:pt x="177" y="958"/>
                    </a:lnTo>
                    <a:lnTo>
                      <a:pt x="174" y="958"/>
                    </a:lnTo>
                    <a:lnTo>
                      <a:pt x="172" y="958"/>
                    </a:lnTo>
                    <a:lnTo>
                      <a:pt x="171" y="962"/>
                    </a:lnTo>
                    <a:lnTo>
                      <a:pt x="169" y="963"/>
                    </a:lnTo>
                    <a:lnTo>
                      <a:pt x="164" y="965"/>
                    </a:lnTo>
                    <a:lnTo>
                      <a:pt x="161" y="968"/>
                    </a:lnTo>
                    <a:lnTo>
                      <a:pt x="159" y="968"/>
                    </a:lnTo>
                    <a:lnTo>
                      <a:pt x="159" y="966"/>
                    </a:lnTo>
                    <a:lnTo>
                      <a:pt x="159" y="963"/>
                    </a:lnTo>
                    <a:lnTo>
                      <a:pt x="156" y="963"/>
                    </a:lnTo>
                    <a:lnTo>
                      <a:pt x="156" y="962"/>
                    </a:lnTo>
                    <a:lnTo>
                      <a:pt x="159" y="958"/>
                    </a:lnTo>
                    <a:lnTo>
                      <a:pt x="156" y="957"/>
                    </a:lnTo>
                    <a:lnTo>
                      <a:pt x="154" y="957"/>
                    </a:lnTo>
                    <a:lnTo>
                      <a:pt x="151" y="953"/>
                    </a:lnTo>
                    <a:lnTo>
                      <a:pt x="151" y="953"/>
                    </a:lnTo>
                    <a:lnTo>
                      <a:pt x="156" y="950"/>
                    </a:lnTo>
                    <a:lnTo>
                      <a:pt x="159" y="948"/>
                    </a:lnTo>
                    <a:lnTo>
                      <a:pt x="161" y="947"/>
                    </a:lnTo>
                    <a:lnTo>
                      <a:pt x="162" y="950"/>
                    </a:lnTo>
                    <a:lnTo>
                      <a:pt x="167" y="950"/>
                    </a:lnTo>
                    <a:lnTo>
                      <a:pt x="171" y="948"/>
                    </a:lnTo>
                    <a:lnTo>
                      <a:pt x="174" y="945"/>
                    </a:lnTo>
                    <a:lnTo>
                      <a:pt x="177" y="947"/>
                    </a:lnTo>
                    <a:lnTo>
                      <a:pt x="179" y="943"/>
                    </a:lnTo>
                    <a:lnTo>
                      <a:pt x="177" y="942"/>
                    </a:lnTo>
                    <a:lnTo>
                      <a:pt x="174" y="942"/>
                    </a:lnTo>
                    <a:lnTo>
                      <a:pt x="169" y="945"/>
                    </a:lnTo>
                    <a:lnTo>
                      <a:pt x="167" y="947"/>
                    </a:lnTo>
                    <a:lnTo>
                      <a:pt x="164" y="947"/>
                    </a:lnTo>
                    <a:lnTo>
                      <a:pt x="161" y="943"/>
                    </a:lnTo>
                    <a:lnTo>
                      <a:pt x="159" y="943"/>
                    </a:lnTo>
                    <a:lnTo>
                      <a:pt x="157" y="945"/>
                    </a:lnTo>
                    <a:lnTo>
                      <a:pt x="152" y="948"/>
                    </a:lnTo>
                    <a:lnTo>
                      <a:pt x="154" y="947"/>
                    </a:lnTo>
                    <a:lnTo>
                      <a:pt x="151" y="945"/>
                    </a:lnTo>
                    <a:lnTo>
                      <a:pt x="149" y="947"/>
                    </a:lnTo>
                    <a:lnTo>
                      <a:pt x="146" y="945"/>
                    </a:lnTo>
                    <a:lnTo>
                      <a:pt x="146" y="945"/>
                    </a:lnTo>
                    <a:lnTo>
                      <a:pt x="149" y="943"/>
                    </a:lnTo>
                    <a:lnTo>
                      <a:pt x="156" y="942"/>
                    </a:lnTo>
                    <a:lnTo>
                      <a:pt x="162" y="938"/>
                    </a:lnTo>
                    <a:lnTo>
                      <a:pt x="166" y="937"/>
                    </a:lnTo>
                    <a:lnTo>
                      <a:pt x="172" y="935"/>
                    </a:lnTo>
                    <a:lnTo>
                      <a:pt x="177" y="932"/>
                    </a:lnTo>
                    <a:lnTo>
                      <a:pt x="184" y="923"/>
                    </a:lnTo>
                    <a:lnTo>
                      <a:pt x="192" y="920"/>
                    </a:lnTo>
                    <a:lnTo>
                      <a:pt x="197" y="918"/>
                    </a:lnTo>
                    <a:lnTo>
                      <a:pt x="202" y="918"/>
                    </a:lnTo>
                    <a:lnTo>
                      <a:pt x="204" y="917"/>
                    </a:lnTo>
                    <a:lnTo>
                      <a:pt x="204" y="915"/>
                    </a:lnTo>
                    <a:lnTo>
                      <a:pt x="201" y="915"/>
                    </a:lnTo>
                    <a:lnTo>
                      <a:pt x="194" y="915"/>
                    </a:lnTo>
                    <a:lnTo>
                      <a:pt x="182" y="922"/>
                    </a:lnTo>
                    <a:lnTo>
                      <a:pt x="177" y="927"/>
                    </a:lnTo>
                    <a:lnTo>
                      <a:pt x="172" y="932"/>
                    </a:lnTo>
                    <a:lnTo>
                      <a:pt x="169" y="933"/>
                    </a:lnTo>
                    <a:lnTo>
                      <a:pt x="161" y="935"/>
                    </a:lnTo>
                    <a:lnTo>
                      <a:pt x="157" y="937"/>
                    </a:lnTo>
                    <a:lnTo>
                      <a:pt x="149" y="940"/>
                    </a:lnTo>
                    <a:lnTo>
                      <a:pt x="144" y="940"/>
                    </a:lnTo>
                    <a:lnTo>
                      <a:pt x="144" y="938"/>
                    </a:lnTo>
                    <a:lnTo>
                      <a:pt x="146" y="937"/>
                    </a:lnTo>
                    <a:lnTo>
                      <a:pt x="146" y="928"/>
                    </a:lnTo>
                    <a:lnTo>
                      <a:pt x="147" y="925"/>
                    </a:lnTo>
                    <a:lnTo>
                      <a:pt x="151" y="925"/>
                    </a:lnTo>
                    <a:lnTo>
                      <a:pt x="154" y="928"/>
                    </a:lnTo>
                    <a:lnTo>
                      <a:pt x="157" y="927"/>
                    </a:lnTo>
                    <a:lnTo>
                      <a:pt x="162" y="927"/>
                    </a:lnTo>
                    <a:lnTo>
                      <a:pt x="167" y="927"/>
                    </a:lnTo>
                    <a:lnTo>
                      <a:pt x="166" y="925"/>
                    </a:lnTo>
                    <a:lnTo>
                      <a:pt x="162" y="923"/>
                    </a:lnTo>
                    <a:lnTo>
                      <a:pt x="157" y="923"/>
                    </a:lnTo>
                    <a:lnTo>
                      <a:pt x="156" y="925"/>
                    </a:lnTo>
                    <a:lnTo>
                      <a:pt x="152" y="925"/>
                    </a:lnTo>
                    <a:lnTo>
                      <a:pt x="151" y="922"/>
                    </a:lnTo>
                    <a:lnTo>
                      <a:pt x="152" y="920"/>
                    </a:lnTo>
                    <a:lnTo>
                      <a:pt x="156" y="918"/>
                    </a:lnTo>
                    <a:lnTo>
                      <a:pt x="161" y="922"/>
                    </a:lnTo>
                    <a:lnTo>
                      <a:pt x="164" y="922"/>
                    </a:lnTo>
                    <a:lnTo>
                      <a:pt x="169" y="920"/>
                    </a:lnTo>
                    <a:lnTo>
                      <a:pt x="167" y="918"/>
                    </a:lnTo>
                    <a:lnTo>
                      <a:pt x="164" y="917"/>
                    </a:lnTo>
                    <a:lnTo>
                      <a:pt x="162" y="918"/>
                    </a:lnTo>
                    <a:lnTo>
                      <a:pt x="162" y="917"/>
                    </a:lnTo>
                    <a:lnTo>
                      <a:pt x="162" y="915"/>
                    </a:lnTo>
                    <a:lnTo>
                      <a:pt x="166" y="913"/>
                    </a:lnTo>
                    <a:lnTo>
                      <a:pt x="167" y="915"/>
                    </a:lnTo>
                    <a:lnTo>
                      <a:pt x="169" y="913"/>
                    </a:lnTo>
                    <a:lnTo>
                      <a:pt x="172" y="915"/>
                    </a:lnTo>
                    <a:lnTo>
                      <a:pt x="174" y="913"/>
                    </a:lnTo>
                    <a:lnTo>
                      <a:pt x="174" y="912"/>
                    </a:lnTo>
                    <a:lnTo>
                      <a:pt x="174" y="908"/>
                    </a:lnTo>
                    <a:lnTo>
                      <a:pt x="172" y="908"/>
                    </a:lnTo>
                    <a:lnTo>
                      <a:pt x="171" y="907"/>
                    </a:lnTo>
                    <a:lnTo>
                      <a:pt x="169" y="908"/>
                    </a:lnTo>
                    <a:lnTo>
                      <a:pt x="164" y="910"/>
                    </a:lnTo>
                    <a:lnTo>
                      <a:pt x="154" y="907"/>
                    </a:lnTo>
                    <a:lnTo>
                      <a:pt x="149" y="907"/>
                    </a:lnTo>
                    <a:lnTo>
                      <a:pt x="147" y="903"/>
                    </a:lnTo>
                    <a:lnTo>
                      <a:pt x="147" y="903"/>
                    </a:lnTo>
                    <a:lnTo>
                      <a:pt x="152" y="903"/>
                    </a:lnTo>
                    <a:lnTo>
                      <a:pt x="156" y="903"/>
                    </a:lnTo>
                    <a:lnTo>
                      <a:pt x="157" y="903"/>
                    </a:lnTo>
                    <a:lnTo>
                      <a:pt x="156" y="902"/>
                    </a:lnTo>
                    <a:lnTo>
                      <a:pt x="152" y="902"/>
                    </a:lnTo>
                    <a:lnTo>
                      <a:pt x="151" y="900"/>
                    </a:lnTo>
                    <a:lnTo>
                      <a:pt x="151" y="898"/>
                    </a:lnTo>
                    <a:lnTo>
                      <a:pt x="157" y="898"/>
                    </a:lnTo>
                    <a:lnTo>
                      <a:pt x="159" y="897"/>
                    </a:lnTo>
                    <a:lnTo>
                      <a:pt x="164" y="897"/>
                    </a:lnTo>
                    <a:lnTo>
                      <a:pt x="179" y="897"/>
                    </a:lnTo>
                    <a:lnTo>
                      <a:pt x="182" y="897"/>
                    </a:lnTo>
                    <a:lnTo>
                      <a:pt x="187" y="897"/>
                    </a:lnTo>
                    <a:lnTo>
                      <a:pt x="191" y="897"/>
                    </a:lnTo>
                    <a:lnTo>
                      <a:pt x="189" y="895"/>
                    </a:lnTo>
                    <a:lnTo>
                      <a:pt x="184" y="892"/>
                    </a:lnTo>
                    <a:lnTo>
                      <a:pt x="177" y="892"/>
                    </a:lnTo>
                    <a:lnTo>
                      <a:pt x="169" y="893"/>
                    </a:lnTo>
                    <a:lnTo>
                      <a:pt x="164" y="893"/>
                    </a:lnTo>
                    <a:lnTo>
                      <a:pt x="162" y="893"/>
                    </a:lnTo>
                    <a:lnTo>
                      <a:pt x="161" y="892"/>
                    </a:lnTo>
                    <a:lnTo>
                      <a:pt x="156" y="893"/>
                    </a:lnTo>
                    <a:lnTo>
                      <a:pt x="152" y="895"/>
                    </a:lnTo>
                    <a:lnTo>
                      <a:pt x="151" y="895"/>
                    </a:lnTo>
                    <a:lnTo>
                      <a:pt x="152" y="892"/>
                    </a:lnTo>
                    <a:lnTo>
                      <a:pt x="154" y="888"/>
                    </a:lnTo>
                    <a:lnTo>
                      <a:pt x="159" y="887"/>
                    </a:lnTo>
                    <a:lnTo>
                      <a:pt x="162" y="885"/>
                    </a:lnTo>
                    <a:lnTo>
                      <a:pt x="166" y="883"/>
                    </a:lnTo>
                    <a:lnTo>
                      <a:pt x="167" y="878"/>
                    </a:lnTo>
                    <a:lnTo>
                      <a:pt x="172" y="877"/>
                    </a:lnTo>
                    <a:lnTo>
                      <a:pt x="174" y="877"/>
                    </a:lnTo>
                    <a:lnTo>
                      <a:pt x="176" y="877"/>
                    </a:lnTo>
                    <a:lnTo>
                      <a:pt x="179" y="877"/>
                    </a:lnTo>
                    <a:lnTo>
                      <a:pt x="182" y="877"/>
                    </a:lnTo>
                    <a:lnTo>
                      <a:pt x="186" y="877"/>
                    </a:lnTo>
                    <a:lnTo>
                      <a:pt x="187" y="877"/>
                    </a:lnTo>
                    <a:lnTo>
                      <a:pt x="192" y="878"/>
                    </a:lnTo>
                    <a:lnTo>
                      <a:pt x="196" y="883"/>
                    </a:lnTo>
                    <a:lnTo>
                      <a:pt x="201" y="882"/>
                    </a:lnTo>
                    <a:lnTo>
                      <a:pt x="206" y="883"/>
                    </a:lnTo>
                    <a:lnTo>
                      <a:pt x="211" y="888"/>
                    </a:lnTo>
                    <a:lnTo>
                      <a:pt x="215" y="892"/>
                    </a:lnTo>
                    <a:lnTo>
                      <a:pt x="222" y="893"/>
                    </a:lnTo>
                    <a:lnTo>
                      <a:pt x="225" y="892"/>
                    </a:lnTo>
                    <a:lnTo>
                      <a:pt x="227" y="892"/>
                    </a:lnTo>
                    <a:lnTo>
                      <a:pt x="227" y="890"/>
                    </a:lnTo>
                    <a:lnTo>
                      <a:pt x="227" y="888"/>
                    </a:lnTo>
                    <a:lnTo>
                      <a:pt x="224" y="890"/>
                    </a:lnTo>
                    <a:lnTo>
                      <a:pt x="222" y="890"/>
                    </a:lnTo>
                    <a:lnTo>
                      <a:pt x="219" y="890"/>
                    </a:lnTo>
                    <a:lnTo>
                      <a:pt x="212" y="887"/>
                    </a:lnTo>
                    <a:lnTo>
                      <a:pt x="209" y="882"/>
                    </a:lnTo>
                    <a:lnTo>
                      <a:pt x="209" y="880"/>
                    </a:lnTo>
                    <a:lnTo>
                      <a:pt x="211" y="880"/>
                    </a:lnTo>
                    <a:lnTo>
                      <a:pt x="219" y="880"/>
                    </a:lnTo>
                    <a:lnTo>
                      <a:pt x="224" y="877"/>
                    </a:lnTo>
                    <a:lnTo>
                      <a:pt x="227" y="875"/>
                    </a:lnTo>
                    <a:lnTo>
                      <a:pt x="225" y="873"/>
                    </a:lnTo>
                    <a:lnTo>
                      <a:pt x="219" y="872"/>
                    </a:lnTo>
                    <a:lnTo>
                      <a:pt x="217" y="873"/>
                    </a:lnTo>
                    <a:lnTo>
                      <a:pt x="217" y="875"/>
                    </a:lnTo>
                    <a:lnTo>
                      <a:pt x="219" y="877"/>
                    </a:lnTo>
                    <a:lnTo>
                      <a:pt x="217" y="877"/>
                    </a:lnTo>
                    <a:lnTo>
                      <a:pt x="211" y="877"/>
                    </a:lnTo>
                    <a:lnTo>
                      <a:pt x="209" y="875"/>
                    </a:lnTo>
                    <a:lnTo>
                      <a:pt x="207" y="872"/>
                    </a:lnTo>
                    <a:lnTo>
                      <a:pt x="211" y="872"/>
                    </a:lnTo>
                    <a:lnTo>
                      <a:pt x="212" y="872"/>
                    </a:lnTo>
                    <a:lnTo>
                      <a:pt x="214" y="870"/>
                    </a:lnTo>
                    <a:lnTo>
                      <a:pt x="212" y="868"/>
                    </a:lnTo>
                    <a:lnTo>
                      <a:pt x="209" y="868"/>
                    </a:lnTo>
                    <a:lnTo>
                      <a:pt x="207" y="868"/>
                    </a:lnTo>
                    <a:lnTo>
                      <a:pt x="206" y="868"/>
                    </a:lnTo>
                    <a:lnTo>
                      <a:pt x="204" y="868"/>
                    </a:lnTo>
                    <a:lnTo>
                      <a:pt x="204" y="870"/>
                    </a:lnTo>
                    <a:lnTo>
                      <a:pt x="204" y="872"/>
                    </a:lnTo>
                    <a:lnTo>
                      <a:pt x="204" y="875"/>
                    </a:lnTo>
                    <a:lnTo>
                      <a:pt x="202" y="878"/>
                    </a:lnTo>
                    <a:lnTo>
                      <a:pt x="199" y="880"/>
                    </a:lnTo>
                    <a:lnTo>
                      <a:pt x="196" y="878"/>
                    </a:lnTo>
                    <a:lnTo>
                      <a:pt x="191" y="873"/>
                    </a:lnTo>
                    <a:lnTo>
                      <a:pt x="187" y="873"/>
                    </a:lnTo>
                    <a:lnTo>
                      <a:pt x="186" y="872"/>
                    </a:lnTo>
                    <a:lnTo>
                      <a:pt x="184" y="870"/>
                    </a:lnTo>
                    <a:lnTo>
                      <a:pt x="182" y="870"/>
                    </a:lnTo>
                    <a:lnTo>
                      <a:pt x="181" y="872"/>
                    </a:lnTo>
                    <a:lnTo>
                      <a:pt x="176" y="873"/>
                    </a:lnTo>
                    <a:lnTo>
                      <a:pt x="171" y="873"/>
                    </a:lnTo>
                    <a:lnTo>
                      <a:pt x="169" y="875"/>
                    </a:lnTo>
                    <a:lnTo>
                      <a:pt x="164" y="880"/>
                    </a:lnTo>
                    <a:lnTo>
                      <a:pt x="161" y="882"/>
                    </a:lnTo>
                    <a:lnTo>
                      <a:pt x="159" y="880"/>
                    </a:lnTo>
                    <a:lnTo>
                      <a:pt x="159" y="878"/>
                    </a:lnTo>
                    <a:lnTo>
                      <a:pt x="164" y="873"/>
                    </a:lnTo>
                    <a:lnTo>
                      <a:pt x="166" y="872"/>
                    </a:lnTo>
                    <a:lnTo>
                      <a:pt x="167" y="870"/>
                    </a:lnTo>
                    <a:lnTo>
                      <a:pt x="167" y="868"/>
                    </a:lnTo>
                    <a:lnTo>
                      <a:pt x="169" y="868"/>
                    </a:lnTo>
                    <a:lnTo>
                      <a:pt x="172" y="867"/>
                    </a:lnTo>
                    <a:lnTo>
                      <a:pt x="172" y="865"/>
                    </a:lnTo>
                    <a:lnTo>
                      <a:pt x="174" y="862"/>
                    </a:lnTo>
                    <a:lnTo>
                      <a:pt x="176" y="862"/>
                    </a:lnTo>
                    <a:lnTo>
                      <a:pt x="179" y="865"/>
                    </a:lnTo>
                    <a:lnTo>
                      <a:pt x="184" y="867"/>
                    </a:lnTo>
                    <a:lnTo>
                      <a:pt x="191" y="867"/>
                    </a:lnTo>
                    <a:lnTo>
                      <a:pt x="189" y="865"/>
                    </a:lnTo>
                    <a:lnTo>
                      <a:pt x="187" y="864"/>
                    </a:lnTo>
                    <a:lnTo>
                      <a:pt x="184" y="864"/>
                    </a:lnTo>
                    <a:lnTo>
                      <a:pt x="182" y="862"/>
                    </a:lnTo>
                    <a:lnTo>
                      <a:pt x="176" y="857"/>
                    </a:lnTo>
                    <a:lnTo>
                      <a:pt x="174" y="855"/>
                    </a:lnTo>
                    <a:lnTo>
                      <a:pt x="172" y="854"/>
                    </a:lnTo>
                    <a:lnTo>
                      <a:pt x="171" y="852"/>
                    </a:lnTo>
                    <a:lnTo>
                      <a:pt x="174" y="850"/>
                    </a:lnTo>
                    <a:lnTo>
                      <a:pt x="179" y="852"/>
                    </a:lnTo>
                    <a:lnTo>
                      <a:pt x="184" y="857"/>
                    </a:lnTo>
                    <a:lnTo>
                      <a:pt x="187" y="862"/>
                    </a:lnTo>
                    <a:lnTo>
                      <a:pt x="189" y="860"/>
                    </a:lnTo>
                    <a:lnTo>
                      <a:pt x="187" y="857"/>
                    </a:lnTo>
                    <a:lnTo>
                      <a:pt x="186" y="854"/>
                    </a:lnTo>
                    <a:lnTo>
                      <a:pt x="187" y="854"/>
                    </a:lnTo>
                    <a:lnTo>
                      <a:pt x="189" y="857"/>
                    </a:lnTo>
                    <a:lnTo>
                      <a:pt x="191" y="860"/>
                    </a:lnTo>
                    <a:lnTo>
                      <a:pt x="199" y="864"/>
                    </a:lnTo>
                    <a:lnTo>
                      <a:pt x="202" y="864"/>
                    </a:lnTo>
                    <a:lnTo>
                      <a:pt x="204" y="862"/>
                    </a:lnTo>
                    <a:lnTo>
                      <a:pt x="209" y="862"/>
                    </a:lnTo>
                    <a:lnTo>
                      <a:pt x="211" y="864"/>
                    </a:lnTo>
                    <a:lnTo>
                      <a:pt x="215" y="867"/>
                    </a:lnTo>
                    <a:lnTo>
                      <a:pt x="220" y="868"/>
                    </a:lnTo>
                    <a:lnTo>
                      <a:pt x="220" y="870"/>
                    </a:lnTo>
                    <a:lnTo>
                      <a:pt x="224" y="870"/>
                    </a:lnTo>
                    <a:lnTo>
                      <a:pt x="224" y="868"/>
                    </a:lnTo>
                    <a:lnTo>
                      <a:pt x="220" y="865"/>
                    </a:lnTo>
                    <a:lnTo>
                      <a:pt x="211" y="859"/>
                    </a:lnTo>
                    <a:lnTo>
                      <a:pt x="209" y="855"/>
                    </a:lnTo>
                    <a:lnTo>
                      <a:pt x="211" y="854"/>
                    </a:lnTo>
                    <a:lnTo>
                      <a:pt x="215" y="852"/>
                    </a:lnTo>
                    <a:lnTo>
                      <a:pt x="215" y="850"/>
                    </a:lnTo>
                    <a:lnTo>
                      <a:pt x="217" y="847"/>
                    </a:lnTo>
                    <a:lnTo>
                      <a:pt x="219" y="847"/>
                    </a:lnTo>
                    <a:lnTo>
                      <a:pt x="219" y="845"/>
                    </a:lnTo>
                    <a:lnTo>
                      <a:pt x="215" y="845"/>
                    </a:lnTo>
                    <a:lnTo>
                      <a:pt x="214" y="845"/>
                    </a:lnTo>
                    <a:lnTo>
                      <a:pt x="207" y="845"/>
                    </a:lnTo>
                    <a:lnTo>
                      <a:pt x="206" y="847"/>
                    </a:lnTo>
                    <a:lnTo>
                      <a:pt x="206" y="849"/>
                    </a:lnTo>
                    <a:lnTo>
                      <a:pt x="209" y="852"/>
                    </a:lnTo>
                    <a:lnTo>
                      <a:pt x="207" y="854"/>
                    </a:lnTo>
                    <a:lnTo>
                      <a:pt x="202" y="852"/>
                    </a:lnTo>
                    <a:lnTo>
                      <a:pt x="201" y="854"/>
                    </a:lnTo>
                    <a:lnTo>
                      <a:pt x="197" y="852"/>
                    </a:lnTo>
                    <a:lnTo>
                      <a:pt x="192" y="854"/>
                    </a:lnTo>
                    <a:lnTo>
                      <a:pt x="191" y="850"/>
                    </a:lnTo>
                    <a:lnTo>
                      <a:pt x="187" y="850"/>
                    </a:lnTo>
                    <a:lnTo>
                      <a:pt x="186" y="847"/>
                    </a:lnTo>
                    <a:lnTo>
                      <a:pt x="189" y="847"/>
                    </a:lnTo>
                    <a:lnTo>
                      <a:pt x="191" y="845"/>
                    </a:lnTo>
                    <a:lnTo>
                      <a:pt x="187" y="845"/>
                    </a:lnTo>
                    <a:lnTo>
                      <a:pt x="184" y="845"/>
                    </a:lnTo>
                    <a:lnTo>
                      <a:pt x="182" y="845"/>
                    </a:lnTo>
                    <a:lnTo>
                      <a:pt x="187" y="844"/>
                    </a:lnTo>
                    <a:lnTo>
                      <a:pt x="194" y="840"/>
                    </a:lnTo>
                    <a:lnTo>
                      <a:pt x="197" y="839"/>
                    </a:lnTo>
                    <a:lnTo>
                      <a:pt x="202" y="840"/>
                    </a:lnTo>
                    <a:lnTo>
                      <a:pt x="204" y="840"/>
                    </a:lnTo>
                    <a:lnTo>
                      <a:pt x="209" y="840"/>
                    </a:lnTo>
                    <a:lnTo>
                      <a:pt x="212" y="840"/>
                    </a:lnTo>
                    <a:lnTo>
                      <a:pt x="217" y="840"/>
                    </a:lnTo>
                    <a:lnTo>
                      <a:pt x="217" y="839"/>
                    </a:lnTo>
                    <a:lnTo>
                      <a:pt x="220" y="837"/>
                    </a:lnTo>
                    <a:lnTo>
                      <a:pt x="222" y="835"/>
                    </a:lnTo>
                    <a:lnTo>
                      <a:pt x="225" y="834"/>
                    </a:lnTo>
                    <a:lnTo>
                      <a:pt x="225" y="832"/>
                    </a:lnTo>
                    <a:lnTo>
                      <a:pt x="225" y="830"/>
                    </a:lnTo>
                    <a:lnTo>
                      <a:pt x="222" y="834"/>
                    </a:lnTo>
                    <a:lnTo>
                      <a:pt x="219" y="834"/>
                    </a:lnTo>
                    <a:lnTo>
                      <a:pt x="219" y="832"/>
                    </a:lnTo>
                    <a:lnTo>
                      <a:pt x="220" y="829"/>
                    </a:lnTo>
                    <a:lnTo>
                      <a:pt x="224" y="820"/>
                    </a:lnTo>
                    <a:lnTo>
                      <a:pt x="224" y="817"/>
                    </a:lnTo>
                    <a:lnTo>
                      <a:pt x="225" y="815"/>
                    </a:lnTo>
                    <a:lnTo>
                      <a:pt x="227" y="817"/>
                    </a:lnTo>
                    <a:lnTo>
                      <a:pt x="229" y="820"/>
                    </a:lnTo>
                    <a:lnTo>
                      <a:pt x="227" y="822"/>
                    </a:lnTo>
                    <a:lnTo>
                      <a:pt x="227" y="824"/>
                    </a:lnTo>
                    <a:lnTo>
                      <a:pt x="232" y="824"/>
                    </a:lnTo>
                    <a:lnTo>
                      <a:pt x="235" y="824"/>
                    </a:lnTo>
                    <a:lnTo>
                      <a:pt x="237" y="825"/>
                    </a:lnTo>
                    <a:lnTo>
                      <a:pt x="239" y="825"/>
                    </a:lnTo>
                    <a:lnTo>
                      <a:pt x="240" y="825"/>
                    </a:lnTo>
                    <a:lnTo>
                      <a:pt x="242" y="825"/>
                    </a:lnTo>
                    <a:lnTo>
                      <a:pt x="244" y="825"/>
                    </a:lnTo>
                    <a:lnTo>
                      <a:pt x="244" y="824"/>
                    </a:lnTo>
                    <a:lnTo>
                      <a:pt x="240" y="822"/>
                    </a:lnTo>
                    <a:lnTo>
                      <a:pt x="235" y="822"/>
                    </a:lnTo>
                    <a:lnTo>
                      <a:pt x="235" y="820"/>
                    </a:lnTo>
                    <a:lnTo>
                      <a:pt x="239" y="819"/>
                    </a:lnTo>
                    <a:lnTo>
                      <a:pt x="244" y="819"/>
                    </a:lnTo>
                    <a:lnTo>
                      <a:pt x="244" y="817"/>
                    </a:lnTo>
                    <a:lnTo>
                      <a:pt x="240" y="815"/>
                    </a:lnTo>
                    <a:lnTo>
                      <a:pt x="239" y="815"/>
                    </a:lnTo>
                    <a:lnTo>
                      <a:pt x="237" y="814"/>
                    </a:lnTo>
                    <a:lnTo>
                      <a:pt x="235" y="814"/>
                    </a:lnTo>
                    <a:lnTo>
                      <a:pt x="234" y="814"/>
                    </a:lnTo>
                    <a:lnTo>
                      <a:pt x="232" y="814"/>
                    </a:lnTo>
                    <a:lnTo>
                      <a:pt x="229" y="814"/>
                    </a:lnTo>
                    <a:lnTo>
                      <a:pt x="229" y="812"/>
                    </a:lnTo>
                    <a:lnTo>
                      <a:pt x="230" y="809"/>
                    </a:lnTo>
                    <a:lnTo>
                      <a:pt x="232" y="809"/>
                    </a:lnTo>
                    <a:lnTo>
                      <a:pt x="235" y="804"/>
                    </a:lnTo>
                    <a:lnTo>
                      <a:pt x="239" y="802"/>
                    </a:lnTo>
                    <a:lnTo>
                      <a:pt x="240" y="804"/>
                    </a:lnTo>
                    <a:lnTo>
                      <a:pt x="242" y="802"/>
                    </a:lnTo>
                    <a:lnTo>
                      <a:pt x="245" y="802"/>
                    </a:lnTo>
                    <a:lnTo>
                      <a:pt x="245" y="800"/>
                    </a:lnTo>
                    <a:lnTo>
                      <a:pt x="242" y="800"/>
                    </a:lnTo>
                    <a:lnTo>
                      <a:pt x="239" y="800"/>
                    </a:lnTo>
                    <a:lnTo>
                      <a:pt x="237" y="799"/>
                    </a:lnTo>
                    <a:lnTo>
                      <a:pt x="239" y="797"/>
                    </a:lnTo>
                    <a:lnTo>
                      <a:pt x="242" y="795"/>
                    </a:lnTo>
                    <a:lnTo>
                      <a:pt x="245" y="792"/>
                    </a:lnTo>
                    <a:lnTo>
                      <a:pt x="249" y="792"/>
                    </a:lnTo>
                    <a:lnTo>
                      <a:pt x="249" y="790"/>
                    </a:lnTo>
                    <a:lnTo>
                      <a:pt x="252" y="789"/>
                    </a:lnTo>
                    <a:lnTo>
                      <a:pt x="249" y="785"/>
                    </a:lnTo>
                    <a:lnTo>
                      <a:pt x="247" y="785"/>
                    </a:lnTo>
                    <a:lnTo>
                      <a:pt x="247" y="784"/>
                    </a:lnTo>
                    <a:lnTo>
                      <a:pt x="250" y="784"/>
                    </a:lnTo>
                    <a:lnTo>
                      <a:pt x="252" y="784"/>
                    </a:lnTo>
                    <a:lnTo>
                      <a:pt x="252" y="780"/>
                    </a:lnTo>
                    <a:lnTo>
                      <a:pt x="250" y="779"/>
                    </a:lnTo>
                    <a:lnTo>
                      <a:pt x="245" y="780"/>
                    </a:lnTo>
                    <a:lnTo>
                      <a:pt x="242" y="782"/>
                    </a:lnTo>
                    <a:lnTo>
                      <a:pt x="237" y="782"/>
                    </a:lnTo>
                    <a:lnTo>
                      <a:pt x="235" y="780"/>
                    </a:lnTo>
                    <a:lnTo>
                      <a:pt x="232" y="780"/>
                    </a:lnTo>
                    <a:lnTo>
                      <a:pt x="229" y="780"/>
                    </a:lnTo>
                    <a:lnTo>
                      <a:pt x="225" y="779"/>
                    </a:lnTo>
                    <a:lnTo>
                      <a:pt x="224" y="779"/>
                    </a:lnTo>
                    <a:lnTo>
                      <a:pt x="220" y="779"/>
                    </a:lnTo>
                    <a:lnTo>
                      <a:pt x="217" y="775"/>
                    </a:lnTo>
                    <a:lnTo>
                      <a:pt x="214" y="775"/>
                    </a:lnTo>
                    <a:lnTo>
                      <a:pt x="211" y="774"/>
                    </a:lnTo>
                    <a:lnTo>
                      <a:pt x="211" y="772"/>
                    </a:lnTo>
                    <a:lnTo>
                      <a:pt x="209" y="769"/>
                    </a:lnTo>
                    <a:lnTo>
                      <a:pt x="204" y="766"/>
                    </a:lnTo>
                    <a:lnTo>
                      <a:pt x="196" y="762"/>
                    </a:lnTo>
                    <a:lnTo>
                      <a:pt x="189" y="761"/>
                    </a:lnTo>
                    <a:lnTo>
                      <a:pt x="184" y="756"/>
                    </a:lnTo>
                    <a:lnTo>
                      <a:pt x="184" y="754"/>
                    </a:lnTo>
                    <a:lnTo>
                      <a:pt x="182" y="747"/>
                    </a:lnTo>
                    <a:lnTo>
                      <a:pt x="179" y="744"/>
                    </a:lnTo>
                    <a:lnTo>
                      <a:pt x="177" y="742"/>
                    </a:lnTo>
                    <a:lnTo>
                      <a:pt x="177" y="741"/>
                    </a:lnTo>
                    <a:lnTo>
                      <a:pt x="182" y="737"/>
                    </a:lnTo>
                    <a:lnTo>
                      <a:pt x="187" y="736"/>
                    </a:lnTo>
                    <a:lnTo>
                      <a:pt x="189" y="736"/>
                    </a:lnTo>
                    <a:lnTo>
                      <a:pt x="192" y="737"/>
                    </a:lnTo>
                    <a:lnTo>
                      <a:pt x="196" y="737"/>
                    </a:lnTo>
                    <a:lnTo>
                      <a:pt x="201" y="741"/>
                    </a:lnTo>
                    <a:lnTo>
                      <a:pt x="206" y="741"/>
                    </a:lnTo>
                    <a:lnTo>
                      <a:pt x="209" y="742"/>
                    </a:lnTo>
                    <a:lnTo>
                      <a:pt x="211" y="742"/>
                    </a:lnTo>
                    <a:lnTo>
                      <a:pt x="215" y="742"/>
                    </a:lnTo>
                    <a:lnTo>
                      <a:pt x="219" y="744"/>
                    </a:lnTo>
                    <a:lnTo>
                      <a:pt x="222" y="746"/>
                    </a:lnTo>
                    <a:lnTo>
                      <a:pt x="224" y="747"/>
                    </a:lnTo>
                    <a:lnTo>
                      <a:pt x="227" y="749"/>
                    </a:lnTo>
                    <a:lnTo>
                      <a:pt x="230" y="757"/>
                    </a:lnTo>
                    <a:lnTo>
                      <a:pt x="234" y="761"/>
                    </a:lnTo>
                    <a:lnTo>
                      <a:pt x="237" y="764"/>
                    </a:lnTo>
                    <a:lnTo>
                      <a:pt x="240" y="767"/>
                    </a:lnTo>
                    <a:lnTo>
                      <a:pt x="245" y="769"/>
                    </a:lnTo>
                    <a:lnTo>
                      <a:pt x="247" y="767"/>
                    </a:lnTo>
                    <a:lnTo>
                      <a:pt x="250" y="764"/>
                    </a:lnTo>
                    <a:lnTo>
                      <a:pt x="249" y="764"/>
                    </a:lnTo>
                    <a:lnTo>
                      <a:pt x="247" y="764"/>
                    </a:lnTo>
                    <a:lnTo>
                      <a:pt x="244" y="764"/>
                    </a:lnTo>
                    <a:lnTo>
                      <a:pt x="242" y="762"/>
                    </a:lnTo>
                    <a:lnTo>
                      <a:pt x="237" y="757"/>
                    </a:lnTo>
                    <a:lnTo>
                      <a:pt x="237" y="756"/>
                    </a:lnTo>
                    <a:lnTo>
                      <a:pt x="239" y="756"/>
                    </a:lnTo>
                    <a:lnTo>
                      <a:pt x="242" y="759"/>
                    </a:lnTo>
                    <a:lnTo>
                      <a:pt x="245" y="759"/>
                    </a:lnTo>
                    <a:lnTo>
                      <a:pt x="245" y="757"/>
                    </a:lnTo>
                    <a:lnTo>
                      <a:pt x="247" y="757"/>
                    </a:lnTo>
                    <a:lnTo>
                      <a:pt x="249" y="756"/>
                    </a:lnTo>
                    <a:lnTo>
                      <a:pt x="242" y="752"/>
                    </a:lnTo>
                    <a:lnTo>
                      <a:pt x="237" y="747"/>
                    </a:lnTo>
                    <a:lnTo>
                      <a:pt x="235" y="746"/>
                    </a:lnTo>
                    <a:lnTo>
                      <a:pt x="237" y="744"/>
                    </a:lnTo>
                    <a:lnTo>
                      <a:pt x="239" y="744"/>
                    </a:lnTo>
                    <a:lnTo>
                      <a:pt x="240" y="747"/>
                    </a:lnTo>
                    <a:lnTo>
                      <a:pt x="244" y="749"/>
                    </a:lnTo>
                    <a:lnTo>
                      <a:pt x="242" y="744"/>
                    </a:lnTo>
                    <a:lnTo>
                      <a:pt x="237" y="739"/>
                    </a:lnTo>
                    <a:lnTo>
                      <a:pt x="234" y="737"/>
                    </a:lnTo>
                    <a:lnTo>
                      <a:pt x="232" y="734"/>
                    </a:lnTo>
                    <a:lnTo>
                      <a:pt x="232" y="732"/>
                    </a:lnTo>
                    <a:lnTo>
                      <a:pt x="237" y="734"/>
                    </a:lnTo>
                    <a:lnTo>
                      <a:pt x="247" y="737"/>
                    </a:lnTo>
                    <a:lnTo>
                      <a:pt x="249" y="736"/>
                    </a:lnTo>
                    <a:lnTo>
                      <a:pt x="249" y="734"/>
                    </a:lnTo>
                    <a:lnTo>
                      <a:pt x="245" y="729"/>
                    </a:lnTo>
                    <a:lnTo>
                      <a:pt x="244" y="729"/>
                    </a:lnTo>
                    <a:lnTo>
                      <a:pt x="240" y="731"/>
                    </a:lnTo>
                    <a:lnTo>
                      <a:pt x="237" y="731"/>
                    </a:lnTo>
                    <a:lnTo>
                      <a:pt x="232" y="731"/>
                    </a:lnTo>
                    <a:lnTo>
                      <a:pt x="232" y="729"/>
                    </a:lnTo>
                    <a:lnTo>
                      <a:pt x="234" y="727"/>
                    </a:lnTo>
                    <a:lnTo>
                      <a:pt x="239" y="724"/>
                    </a:lnTo>
                    <a:lnTo>
                      <a:pt x="240" y="726"/>
                    </a:lnTo>
                    <a:lnTo>
                      <a:pt x="244" y="727"/>
                    </a:lnTo>
                    <a:lnTo>
                      <a:pt x="245" y="726"/>
                    </a:lnTo>
                    <a:lnTo>
                      <a:pt x="245" y="722"/>
                    </a:lnTo>
                    <a:lnTo>
                      <a:pt x="242" y="719"/>
                    </a:lnTo>
                    <a:lnTo>
                      <a:pt x="240" y="721"/>
                    </a:lnTo>
                    <a:lnTo>
                      <a:pt x="239" y="721"/>
                    </a:lnTo>
                    <a:lnTo>
                      <a:pt x="235" y="722"/>
                    </a:lnTo>
                    <a:lnTo>
                      <a:pt x="234" y="722"/>
                    </a:lnTo>
                    <a:lnTo>
                      <a:pt x="227" y="727"/>
                    </a:lnTo>
                    <a:lnTo>
                      <a:pt x="225" y="727"/>
                    </a:lnTo>
                    <a:lnTo>
                      <a:pt x="225" y="726"/>
                    </a:lnTo>
                    <a:lnTo>
                      <a:pt x="227" y="724"/>
                    </a:lnTo>
                    <a:lnTo>
                      <a:pt x="229" y="721"/>
                    </a:lnTo>
                    <a:lnTo>
                      <a:pt x="232" y="717"/>
                    </a:lnTo>
                    <a:lnTo>
                      <a:pt x="234" y="717"/>
                    </a:lnTo>
                    <a:lnTo>
                      <a:pt x="237" y="717"/>
                    </a:lnTo>
                    <a:lnTo>
                      <a:pt x="240" y="716"/>
                    </a:lnTo>
                    <a:lnTo>
                      <a:pt x="242" y="714"/>
                    </a:lnTo>
                    <a:lnTo>
                      <a:pt x="244" y="712"/>
                    </a:lnTo>
                    <a:lnTo>
                      <a:pt x="244" y="712"/>
                    </a:lnTo>
                    <a:lnTo>
                      <a:pt x="237" y="712"/>
                    </a:lnTo>
                    <a:lnTo>
                      <a:pt x="235" y="714"/>
                    </a:lnTo>
                    <a:lnTo>
                      <a:pt x="232" y="716"/>
                    </a:lnTo>
                    <a:lnTo>
                      <a:pt x="229" y="714"/>
                    </a:lnTo>
                    <a:lnTo>
                      <a:pt x="224" y="714"/>
                    </a:lnTo>
                    <a:lnTo>
                      <a:pt x="222" y="714"/>
                    </a:lnTo>
                    <a:lnTo>
                      <a:pt x="222" y="711"/>
                    </a:lnTo>
                    <a:lnTo>
                      <a:pt x="225" y="709"/>
                    </a:lnTo>
                    <a:lnTo>
                      <a:pt x="229" y="707"/>
                    </a:lnTo>
                    <a:lnTo>
                      <a:pt x="234" y="707"/>
                    </a:lnTo>
                    <a:lnTo>
                      <a:pt x="242" y="706"/>
                    </a:lnTo>
                    <a:lnTo>
                      <a:pt x="247" y="702"/>
                    </a:lnTo>
                    <a:lnTo>
                      <a:pt x="247" y="701"/>
                    </a:lnTo>
                    <a:lnTo>
                      <a:pt x="245" y="701"/>
                    </a:lnTo>
                    <a:lnTo>
                      <a:pt x="244" y="701"/>
                    </a:lnTo>
                    <a:lnTo>
                      <a:pt x="240" y="702"/>
                    </a:lnTo>
                    <a:lnTo>
                      <a:pt x="237" y="704"/>
                    </a:lnTo>
                    <a:lnTo>
                      <a:pt x="234" y="702"/>
                    </a:lnTo>
                    <a:lnTo>
                      <a:pt x="232" y="699"/>
                    </a:lnTo>
                    <a:lnTo>
                      <a:pt x="229" y="699"/>
                    </a:lnTo>
                    <a:lnTo>
                      <a:pt x="225" y="699"/>
                    </a:lnTo>
                    <a:lnTo>
                      <a:pt x="224" y="697"/>
                    </a:lnTo>
                    <a:lnTo>
                      <a:pt x="224" y="696"/>
                    </a:lnTo>
                    <a:lnTo>
                      <a:pt x="227" y="694"/>
                    </a:lnTo>
                    <a:lnTo>
                      <a:pt x="229" y="689"/>
                    </a:lnTo>
                    <a:lnTo>
                      <a:pt x="232" y="687"/>
                    </a:lnTo>
                    <a:lnTo>
                      <a:pt x="235" y="686"/>
                    </a:lnTo>
                    <a:lnTo>
                      <a:pt x="234" y="684"/>
                    </a:lnTo>
                    <a:lnTo>
                      <a:pt x="232" y="684"/>
                    </a:lnTo>
                    <a:lnTo>
                      <a:pt x="229" y="686"/>
                    </a:lnTo>
                    <a:lnTo>
                      <a:pt x="225" y="691"/>
                    </a:lnTo>
                    <a:lnTo>
                      <a:pt x="224" y="692"/>
                    </a:lnTo>
                    <a:lnTo>
                      <a:pt x="220" y="696"/>
                    </a:lnTo>
                    <a:lnTo>
                      <a:pt x="220" y="696"/>
                    </a:lnTo>
                    <a:lnTo>
                      <a:pt x="217" y="696"/>
                    </a:lnTo>
                    <a:lnTo>
                      <a:pt x="219" y="692"/>
                    </a:lnTo>
                    <a:lnTo>
                      <a:pt x="219" y="687"/>
                    </a:lnTo>
                    <a:lnTo>
                      <a:pt x="219" y="682"/>
                    </a:lnTo>
                    <a:lnTo>
                      <a:pt x="217" y="677"/>
                    </a:lnTo>
                    <a:lnTo>
                      <a:pt x="217" y="674"/>
                    </a:lnTo>
                    <a:lnTo>
                      <a:pt x="219" y="671"/>
                    </a:lnTo>
                    <a:lnTo>
                      <a:pt x="219" y="668"/>
                    </a:lnTo>
                    <a:lnTo>
                      <a:pt x="217" y="668"/>
                    </a:lnTo>
                    <a:lnTo>
                      <a:pt x="215" y="669"/>
                    </a:lnTo>
                    <a:lnTo>
                      <a:pt x="214" y="677"/>
                    </a:lnTo>
                    <a:lnTo>
                      <a:pt x="215" y="681"/>
                    </a:lnTo>
                    <a:lnTo>
                      <a:pt x="217" y="684"/>
                    </a:lnTo>
                    <a:lnTo>
                      <a:pt x="217" y="687"/>
                    </a:lnTo>
                    <a:lnTo>
                      <a:pt x="217" y="694"/>
                    </a:lnTo>
                    <a:lnTo>
                      <a:pt x="215" y="697"/>
                    </a:lnTo>
                    <a:lnTo>
                      <a:pt x="214" y="697"/>
                    </a:lnTo>
                    <a:lnTo>
                      <a:pt x="211" y="694"/>
                    </a:lnTo>
                    <a:lnTo>
                      <a:pt x="209" y="692"/>
                    </a:lnTo>
                    <a:lnTo>
                      <a:pt x="207" y="697"/>
                    </a:lnTo>
                    <a:lnTo>
                      <a:pt x="207" y="699"/>
                    </a:lnTo>
                    <a:lnTo>
                      <a:pt x="206" y="699"/>
                    </a:lnTo>
                    <a:lnTo>
                      <a:pt x="202" y="699"/>
                    </a:lnTo>
                    <a:lnTo>
                      <a:pt x="206" y="701"/>
                    </a:lnTo>
                    <a:lnTo>
                      <a:pt x="206" y="704"/>
                    </a:lnTo>
                    <a:lnTo>
                      <a:pt x="204" y="707"/>
                    </a:lnTo>
                    <a:lnTo>
                      <a:pt x="202" y="709"/>
                    </a:lnTo>
                    <a:lnTo>
                      <a:pt x="199" y="711"/>
                    </a:lnTo>
                    <a:lnTo>
                      <a:pt x="197" y="709"/>
                    </a:lnTo>
                    <a:lnTo>
                      <a:pt x="196" y="711"/>
                    </a:lnTo>
                    <a:lnTo>
                      <a:pt x="192" y="712"/>
                    </a:lnTo>
                    <a:lnTo>
                      <a:pt x="186" y="712"/>
                    </a:lnTo>
                    <a:lnTo>
                      <a:pt x="184" y="711"/>
                    </a:lnTo>
                    <a:lnTo>
                      <a:pt x="184" y="707"/>
                    </a:lnTo>
                    <a:lnTo>
                      <a:pt x="182" y="706"/>
                    </a:lnTo>
                    <a:lnTo>
                      <a:pt x="181" y="704"/>
                    </a:lnTo>
                    <a:lnTo>
                      <a:pt x="179" y="704"/>
                    </a:lnTo>
                    <a:lnTo>
                      <a:pt x="177" y="707"/>
                    </a:lnTo>
                    <a:lnTo>
                      <a:pt x="177" y="707"/>
                    </a:lnTo>
                    <a:lnTo>
                      <a:pt x="176" y="702"/>
                    </a:lnTo>
                    <a:lnTo>
                      <a:pt x="176" y="699"/>
                    </a:lnTo>
                    <a:lnTo>
                      <a:pt x="176" y="696"/>
                    </a:lnTo>
                    <a:lnTo>
                      <a:pt x="174" y="694"/>
                    </a:lnTo>
                    <a:lnTo>
                      <a:pt x="174" y="692"/>
                    </a:lnTo>
                    <a:lnTo>
                      <a:pt x="177" y="691"/>
                    </a:lnTo>
                    <a:lnTo>
                      <a:pt x="182" y="691"/>
                    </a:lnTo>
                    <a:lnTo>
                      <a:pt x="184" y="691"/>
                    </a:lnTo>
                    <a:lnTo>
                      <a:pt x="186" y="687"/>
                    </a:lnTo>
                    <a:lnTo>
                      <a:pt x="187" y="687"/>
                    </a:lnTo>
                    <a:lnTo>
                      <a:pt x="196" y="686"/>
                    </a:lnTo>
                    <a:lnTo>
                      <a:pt x="197" y="687"/>
                    </a:lnTo>
                    <a:lnTo>
                      <a:pt x="202" y="681"/>
                    </a:lnTo>
                    <a:lnTo>
                      <a:pt x="207" y="676"/>
                    </a:lnTo>
                    <a:lnTo>
                      <a:pt x="207" y="674"/>
                    </a:lnTo>
                    <a:lnTo>
                      <a:pt x="206" y="672"/>
                    </a:lnTo>
                    <a:lnTo>
                      <a:pt x="202" y="674"/>
                    </a:lnTo>
                    <a:lnTo>
                      <a:pt x="201" y="679"/>
                    </a:lnTo>
                    <a:lnTo>
                      <a:pt x="197" y="682"/>
                    </a:lnTo>
                    <a:lnTo>
                      <a:pt x="192" y="684"/>
                    </a:lnTo>
                    <a:lnTo>
                      <a:pt x="186" y="682"/>
                    </a:lnTo>
                    <a:lnTo>
                      <a:pt x="182" y="681"/>
                    </a:lnTo>
                    <a:lnTo>
                      <a:pt x="182" y="677"/>
                    </a:lnTo>
                    <a:lnTo>
                      <a:pt x="187" y="676"/>
                    </a:lnTo>
                    <a:lnTo>
                      <a:pt x="192" y="671"/>
                    </a:lnTo>
                    <a:lnTo>
                      <a:pt x="196" y="671"/>
                    </a:lnTo>
                    <a:lnTo>
                      <a:pt x="196" y="669"/>
                    </a:lnTo>
                    <a:lnTo>
                      <a:pt x="196" y="668"/>
                    </a:lnTo>
                    <a:lnTo>
                      <a:pt x="197" y="666"/>
                    </a:lnTo>
                    <a:lnTo>
                      <a:pt x="199" y="664"/>
                    </a:lnTo>
                    <a:lnTo>
                      <a:pt x="201" y="664"/>
                    </a:lnTo>
                    <a:lnTo>
                      <a:pt x="201" y="663"/>
                    </a:lnTo>
                    <a:lnTo>
                      <a:pt x="199" y="661"/>
                    </a:lnTo>
                    <a:lnTo>
                      <a:pt x="199" y="659"/>
                    </a:lnTo>
                    <a:lnTo>
                      <a:pt x="197" y="661"/>
                    </a:lnTo>
                    <a:lnTo>
                      <a:pt x="196" y="663"/>
                    </a:lnTo>
                    <a:lnTo>
                      <a:pt x="189" y="661"/>
                    </a:lnTo>
                    <a:lnTo>
                      <a:pt x="187" y="661"/>
                    </a:lnTo>
                    <a:lnTo>
                      <a:pt x="186" y="661"/>
                    </a:lnTo>
                    <a:lnTo>
                      <a:pt x="187" y="658"/>
                    </a:lnTo>
                    <a:lnTo>
                      <a:pt x="192" y="654"/>
                    </a:lnTo>
                    <a:lnTo>
                      <a:pt x="194" y="654"/>
                    </a:lnTo>
                    <a:lnTo>
                      <a:pt x="197" y="658"/>
                    </a:lnTo>
                    <a:lnTo>
                      <a:pt x="201" y="656"/>
                    </a:lnTo>
                    <a:lnTo>
                      <a:pt x="206" y="654"/>
                    </a:lnTo>
                    <a:lnTo>
                      <a:pt x="207" y="649"/>
                    </a:lnTo>
                    <a:lnTo>
                      <a:pt x="206" y="648"/>
                    </a:lnTo>
                    <a:lnTo>
                      <a:pt x="207" y="644"/>
                    </a:lnTo>
                    <a:lnTo>
                      <a:pt x="211" y="639"/>
                    </a:lnTo>
                    <a:lnTo>
                      <a:pt x="211" y="636"/>
                    </a:lnTo>
                    <a:lnTo>
                      <a:pt x="211" y="631"/>
                    </a:lnTo>
                    <a:lnTo>
                      <a:pt x="209" y="629"/>
                    </a:lnTo>
                    <a:lnTo>
                      <a:pt x="207" y="628"/>
                    </a:lnTo>
                    <a:lnTo>
                      <a:pt x="204" y="628"/>
                    </a:lnTo>
                    <a:lnTo>
                      <a:pt x="202" y="626"/>
                    </a:lnTo>
                    <a:lnTo>
                      <a:pt x="199" y="626"/>
                    </a:lnTo>
                    <a:lnTo>
                      <a:pt x="196" y="624"/>
                    </a:lnTo>
                    <a:lnTo>
                      <a:pt x="196" y="623"/>
                    </a:lnTo>
                    <a:lnTo>
                      <a:pt x="197" y="621"/>
                    </a:lnTo>
                    <a:lnTo>
                      <a:pt x="201" y="623"/>
                    </a:lnTo>
                    <a:lnTo>
                      <a:pt x="204" y="621"/>
                    </a:lnTo>
                    <a:lnTo>
                      <a:pt x="206" y="618"/>
                    </a:lnTo>
                    <a:lnTo>
                      <a:pt x="206" y="614"/>
                    </a:lnTo>
                    <a:lnTo>
                      <a:pt x="209" y="613"/>
                    </a:lnTo>
                    <a:lnTo>
                      <a:pt x="209" y="609"/>
                    </a:lnTo>
                    <a:lnTo>
                      <a:pt x="207" y="608"/>
                    </a:lnTo>
                    <a:lnTo>
                      <a:pt x="204" y="608"/>
                    </a:lnTo>
                    <a:lnTo>
                      <a:pt x="202" y="606"/>
                    </a:lnTo>
                    <a:lnTo>
                      <a:pt x="202" y="603"/>
                    </a:lnTo>
                    <a:lnTo>
                      <a:pt x="204" y="601"/>
                    </a:lnTo>
                    <a:lnTo>
                      <a:pt x="206" y="603"/>
                    </a:lnTo>
                    <a:lnTo>
                      <a:pt x="206" y="601"/>
                    </a:lnTo>
                    <a:lnTo>
                      <a:pt x="202" y="596"/>
                    </a:lnTo>
                    <a:lnTo>
                      <a:pt x="202" y="593"/>
                    </a:lnTo>
                    <a:lnTo>
                      <a:pt x="204" y="591"/>
                    </a:lnTo>
                    <a:lnTo>
                      <a:pt x="206" y="594"/>
                    </a:lnTo>
                    <a:lnTo>
                      <a:pt x="206" y="593"/>
                    </a:lnTo>
                    <a:lnTo>
                      <a:pt x="204" y="589"/>
                    </a:lnTo>
                    <a:lnTo>
                      <a:pt x="204" y="588"/>
                    </a:lnTo>
                    <a:lnTo>
                      <a:pt x="207" y="584"/>
                    </a:lnTo>
                    <a:lnTo>
                      <a:pt x="206" y="579"/>
                    </a:lnTo>
                    <a:lnTo>
                      <a:pt x="204" y="576"/>
                    </a:lnTo>
                    <a:lnTo>
                      <a:pt x="204" y="574"/>
                    </a:lnTo>
                    <a:lnTo>
                      <a:pt x="202" y="571"/>
                    </a:lnTo>
                    <a:lnTo>
                      <a:pt x="204" y="570"/>
                    </a:lnTo>
                    <a:lnTo>
                      <a:pt x="206" y="565"/>
                    </a:lnTo>
                    <a:lnTo>
                      <a:pt x="204" y="565"/>
                    </a:lnTo>
                    <a:lnTo>
                      <a:pt x="202" y="565"/>
                    </a:lnTo>
                    <a:lnTo>
                      <a:pt x="197" y="568"/>
                    </a:lnTo>
                    <a:lnTo>
                      <a:pt x="196" y="568"/>
                    </a:lnTo>
                    <a:lnTo>
                      <a:pt x="192" y="570"/>
                    </a:lnTo>
                    <a:lnTo>
                      <a:pt x="191" y="571"/>
                    </a:lnTo>
                    <a:lnTo>
                      <a:pt x="189" y="570"/>
                    </a:lnTo>
                    <a:lnTo>
                      <a:pt x="191" y="568"/>
                    </a:lnTo>
                    <a:lnTo>
                      <a:pt x="194" y="565"/>
                    </a:lnTo>
                    <a:lnTo>
                      <a:pt x="197" y="565"/>
                    </a:lnTo>
                    <a:lnTo>
                      <a:pt x="199" y="561"/>
                    </a:lnTo>
                    <a:lnTo>
                      <a:pt x="201" y="560"/>
                    </a:lnTo>
                    <a:lnTo>
                      <a:pt x="204" y="556"/>
                    </a:lnTo>
                    <a:lnTo>
                      <a:pt x="207" y="555"/>
                    </a:lnTo>
                    <a:lnTo>
                      <a:pt x="209" y="551"/>
                    </a:lnTo>
                    <a:lnTo>
                      <a:pt x="209" y="548"/>
                    </a:lnTo>
                    <a:lnTo>
                      <a:pt x="207" y="546"/>
                    </a:lnTo>
                    <a:lnTo>
                      <a:pt x="204" y="543"/>
                    </a:lnTo>
                    <a:lnTo>
                      <a:pt x="202" y="540"/>
                    </a:lnTo>
                    <a:lnTo>
                      <a:pt x="201" y="538"/>
                    </a:lnTo>
                    <a:lnTo>
                      <a:pt x="199" y="538"/>
                    </a:lnTo>
                    <a:lnTo>
                      <a:pt x="197" y="535"/>
                    </a:lnTo>
                    <a:lnTo>
                      <a:pt x="197" y="533"/>
                    </a:lnTo>
                    <a:lnTo>
                      <a:pt x="199" y="531"/>
                    </a:lnTo>
                    <a:lnTo>
                      <a:pt x="197" y="530"/>
                    </a:lnTo>
                    <a:lnTo>
                      <a:pt x="197" y="525"/>
                    </a:lnTo>
                    <a:lnTo>
                      <a:pt x="196" y="521"/>
                    </a:lnTo>
                    <a:lnTo>
                      <a:pt x="187" y="515"/>
                    </a:lnTo>
                    <a:lnTo>
                      <a:pt x="187" y="513"/>
                    </a:lnTo>
                    <a:lnTo>
                      <a:pt x="186" y="511"/>
                    </a:lnTo>
                    <a:lnTo>
                      <a:pt x="184" y="510"/>
                    </a:lnTo>
                    <a:lnTo>
                      <a:pt x="184" y="508"/>
                    </a:lnTo>
                    <a:lnTo>
                      <a:pt x="186" y="506"/>
                    </a:lnTo>
                    <a:lnTo>
                      <a:pt x="191" y="503"/>
                    </a:lnTo>
                    <a:lnTo>
                      <a:pt x="192" y="501"/>
                    </a:lnTo>
                    <a:lnTo>
                      <a:pt x="194" y="500"/>
                    </a:lnTo>
                    <a:lnTo>
                      <a:pt x="192" y="498"/>
                    </a:lnTo>
                    <a:lnTo>
                      <a:pt x="189" y="498"/>
                    </a:lnTo>
                    <a:lnTo>
                      <a:pt x="189" y="496"/>
                    </a:lnTo>
                    <a:lnTo>
                      <a:pt x="192" y="495"/>
                    </a:lnTo>
                    <a:lnTo>
                      <a:pt x="194" y="491"/>
                    </a:lnTo>
                    <a:lnTo>
                      <a:pt x="196" y="488"/>
                    </a:lnTo>
                    <a:lnTo>
                      <a:pt x="196" y="486"/>
                    </a:lnTo>
                    <a:lnTo>
                      <a:pt x="196" y="485"/>
                    </a:lnTo>
                    <a:lnTo>
                      <a:pt x="197" y="483"/>
                    </a:lnTo>
                    <a:lnTo>
                      <a:pt x="196" y="480"/>
                    </a:lnTo>
                    <a:lnTo>
                      <a:pt x="192" y="480"/>
                    </a:lnTo>
                    <a:lnTo>
                      <a:pt x="189" y="475"/>
                    </a:lnTo>
                    <a:lnTo>
                      <a:pt x="184" y="472"/>
                    </a:lnTo>
                    <a:lnTo>
                      <a:pt x="182" y="468"/>
                    </a:lnTo>
                    <a:lnTo>
                      <a:pt x="181" y="467"/>
                    </a:lnTo>
                    <a:lnTo>
                      <a:pt x="179" y="468"/>
                    </a:lnTo>
                    <a:lnTo>
                      <a:pt x="177" y="470"/>
                    </a:lnTo>
                    <a:lnTo>
                      <a:pt x="176" y="470"/>
                    </a:lnTo>
                    <a:lnTo>
                      <a:pt x="174" y="468"/>
                    </a:lnTo>
                    <a:lnTo>
                      <a:pt x="174" y="465"/>
                    </a:lnTo>
                    <a:lnTo>
                      <a:pt x="171" y="463"/>
                    </a:lnTo>
                    <a:lnTo>
                      <a:pt x="167" y="462"/>
                    </a:lnTo>
                    <a:lnTo>
                      <a:pt x="166" y="458"/>
                    </a:lnTo>
                    <a:lnTo>
                      <a:pt x="164" y="458"/>
                    </a:lnTo>
                    <a:lnTo>
                      <a:pt x="162" y="460"/>
                    </a:lnTo>
                    <a:lnTo>
                      <a:pt x="161" y="460"/>
                    </a:lnTo>
                    <a:lnTo>
                      <a:pt x="161" y="458"/>
                    </a:lnTo>
                    <a:lnTo>
                      <a:pt x="161" y="455"/>
                    </a:lnTo>
                    <a:lnTo>
                      <a:pt x="156" y="450"/>
                    </a:lnTo>
                    <a:lnTo>
                      <a:pt x="151" y="447"/>
                    </a:lnTo>
                    <a:lnTo>
                      <a:pt x="149" y="447"/>
                    </a:lnTo>
                    <a:lnTo>
                      <a:pt x="147" y="448"/>
                    </a:lnTo>
                    <a:lnTo>
                      <a:pt x="142" y="448"/>
                    </a:lnTo>
                    <a:lnTo>
                      <a:pt x="136" y="442"/>
                    </a:lnTo>
                    <a:lnTo>
                      <a:pt x="131" y="440"/>
                    </a:lnTo>
                    <a:lnTo>
                      <a:pt x="127" y="438"/>
                    </a:lnTo>
                    <a:lnTo>
                      <a:pt x="124" y="437"/>
                    </a:lnTo>
                    <a:lnTo>
                      <a:pt x="117" y="437"/>
                    </a:lnTo>
                    <a:lnTo>
                      <a:pt x="116" y="440"/>
                    </a:lnTo>
                    <a:lnTo>
                      <a:pt x="113" y="443"/>
                    </a:lnTo>
                    <a:lnTo>
                      <a:pt x="108" y="447"/>
                    </a:lnTo>
                    <a:lnTo>
                      <a:pt x="106" y="448"/>
                    </a:lnTo>
                    <a:lnTo>
                      <a:pt x="106" y="445"/>
                    </a:lnTo>
                    <a:lnTo>
                      <a:pt x="108" y="442"/>
                    </a:lnTo>
                    <a:lnTo>
                      <a:pt x="108" y="437"/>
                    </a:lnTo>
                    <a:lnTo>
                      <a:pt x="106" y="437"/>
                    </a:lnTo>
                    <a:lnTo>
                      <a:pt x="103" y="437"/>
                    </a:lnTo>
                    <a:lnTo>
                      <a:pt x="99" y="438"/>
                    </a:lnTo>
                    <a:lnTo>
                      <a:pt x="99" y="442"/>
                    </a:lnTo>
                    <a:lnTo>
                      <a:pt x="96" y="443"/>
                    </a:lnTo>
                    <a:lnTo>
                      <a:pt x="94" y="442"/>
                    </a:lnTo>
                    <a:lnTo>
                      <a:pt x="91" y="437"/>
                    </a:lnTo>
                    <a:lnTo>
                      <a:pt x="88" y="435"/>
                    </a:lnTo>
                    <a:lnTo>
                      <a:pt x="88" y="438"/>
                    </a:lnTo>
                    <a:lnTo>
                      <a:pt x="84" y="445"/>
                    </a:lnTo>
                    <a:lnTo>
                      <a:pt x="83" y="447"/>
                    </a:lnTo>
                    <a:lnTo>
                      <a:pt x="79" y="445"/>
                    </a:lnTo>
                    <a:lnTo>
                      <a:pt x="79" y="442"/>
                    </a:lnTo>
                    <a:lnTo>
                      <a:pt x="81" y="437"/>
                    </a:lnTo>
                    <a:lnTo>
                      <a:pt x="86" y="435"/>
                    </a:lnTo>
                    <a:lnTo>
                      <a:pt x="84" y="433"/>
                    </a:lnTo>
                    <a:lnTo>
                      <a:pt x="81" y="433"/>
                    </a:lnTo>
                    <a:lnTo>
                      <a:pt x="79" y="432"/>
                    </a:lnTo>
                    <a:lnTo>
                      <a:pt x="76" y="435"/>
                    </a:lnTo>
                    <a:lnTo>
                      <a:pt x="73" y="435"/>
                    </a:lnTo>
                    <a:lnTo>
                      <a:pt x="71" y="438"/>
                    </a:lnTo>
                    <a:lnTo>
                      <a:pt x="69" y="438"/>
                    </a:lnTo>
                    <a:lnTo>
                      <a:pt x="68" y="437"/>
                    </a:lnTo>
                    <a:lnTo>
                      <a:pt x="68" y="433"/>
                    </a:lnTo>
                    <a:lnTo>
                      <a:pt x="66" y="430"/>
                    </a:lnTo>
                    <a:lnTo>
                      <a:pt x="66" y="427"/>
                    </a:lnTo>
                    <a:lnTo>
                      <a:pt x="64" y="427"/>
                    </a:lnTo>
                    <a:lnTo>
                      <a:pt x="61" y="427"/>
                    </a:lnTo>
                    <a:lnTo>
                      <a:pt x="61" y="430"/>
                    </a:lnTo>
                    <a:lnTo>
                      <a:pt x="59" y="433"/>
                    </a:lnTo>
                    <a:lnTo>
                      <a:pt x="58" y="435"/>
                    </a:lnTo>
                    <a:lnTo>
                      <a:pt x="58" y="438"/>
                    </a:lnTo>
                    <a:lnTo>
                      <a:pt x="59" y="445"/>
                    </a:lnTo>
                    <a:lnTo>
                      <a:pt x="58" y="447"/>
                    </a:lnTo>
                    <a:lnTo>
                      <a:pt x="58" y="448"/>
                    </a:lnTo>
                    <a:lnTo>
                      <a:pt x="54" y="447"/>
                    </a:lnTo>
                    <a:lnTo>
                      <a:pt x="49" y="443"/>
                    </a:lnTo>
                    <a:lnTo>
                      <a:pt x="44" y="442"/>
                    </a:lnTo>
                    <a:lnTo>
                      <a:pt x="41" y="438"/>
                    </a:lnTo>
                    <a:lnTo>
                      <a:pt x="36" y="435"/>
                    </a:lnTo>
                    <a:lnTo>
                      <a:pt x="34" y="433"/>
                    </a:lnTo>
                    <a:lnTo>
                      <a:pt x="34" y="432"/>
                    </a:lnTo>
                    <a:lnTo>
                      <a:pt x="36" y="430"/>
                    </a:lnTo>
                    <a:lnTo>
                      <a:pt x="31" y="428"/>
                    </a:lnTo>
                    <a:lnTo>
                      <a:pt x="28" y="422"/>
                    </a:lnTo>
                    <a:lnTo>
                      <a:pt x="24" y="420"/>
                    </a:lnTo>
                    <a:lnTo>
                      <a:pt x="21" y="415"/>
                    </a:lnTo>
                    <a:lnTo>
                      <a:pt x="21" y="410"/>
                    </a:lnTo>
                    <a:lnTo>
                      <a:pt x="23" y="408"/>
                    </a:lnTo>
                    <a:lnTo>
                      <a:pt x="29" y="408"/>
                    </a:lnTo>
                    <a:lnTo>
                      <a:pt x="33" y="405"/>
                    </a:lnTo>
                    <a:lnTo>
                      <a:pt x="36" y="405"/>
                    </a:lnTo>
                    <a:lnTo>
                      <a:pt x="43" y="405"/>
                    </a:lnTo>
                    <a:lnTo>
                      <a:pt x="44" y="405"/>
                    </a:lnTo>
                    <a:lnTo>
                      <a:pt x="48" y="403"/>
                    </a:lnTo>
                    <a:lnTo>
                      <a:pt x="49" y="402"/>
                    </a:lnTo>
                    <a:lnTo>
                      <a:pt x="49" y="398"/>
                    </a:lnTo>
                    <a:lnTo>
                      <a:pt x="44" y="400"/>
                    </a:lnTo>
                    <a:lnTo>
                      <a:pt x="38" y="397"/>
                    </a:lnTo>
                    <a:lnTo>
                      <a:pt x="36" y="397"/>
                    </a:lnTo>
                    <a:lnTo>
                      <a:pt x="34" y="398"/>
                    </a:lnTo>
                    <a:lnTo>
                      <a:pt x="26" y="392"/>
                    </a:lnTo>
                    <a:lnTo>
                      <a:pt x="26" y="387"/>
                    </a:lnTo>
                    <a:lnTo>
                      <a:pt x="28" y="385"/>
                    </a:lnTo>
                    <a:lnTo>
                      <a:pt x="33" y="383"/>
                    </a:lnTo>
                    <a:lnTo>
                      <a:pt x="34" y="378"/>
                    </a:lnTo>
                    <a:lnTo>
                      <a:pt x="36" y="375"/>
                    </a:lnTo>
                    <a:lnTo>
                      <a:pt x="33" y="375"/>
                    </a:lnTo>
                    <a:lnTo>
                      <a:pt x="31" y="377"/>
                    </a:lnTo>
                    <a:lnTo>
                      <a:pt x="28" y="382"/>
                    </a:lnTo>
                    <a:lnTo>
                      <a:pt x="24" y="382"/>
                    </a:lnTo>
                    <a:lnTo>
                      <a:pt x="23" y="383"/>
                    </a:lnTo>
                    <a:lnTo>
                      <a:pt x="19" y="387"/>
                    </a:lnTo>
                    <a:lnTo>
                      <a:pt x="15" y="385"/>
                    </a:lnTo>
                    <a:lnTo>
                      <a:pt x="15" y="380"/>
                    </a:lnTo>
                    <a:lnTo>
                      <a:pt x="15" y="377"/>
                    </a:lnTo>
                    <a:lnTo>
                      <a:pt x="18" y="375"/>
                    </a:lnTo>
                    <a:lnTo>
                      <a:pt x="16" y="374"/>
                    </a:lnTo>
                    <a:lnTo>
                      <a:pt x="15" y="374"/>
                    </a:lnTo>
                    <a:lnTo>
                      <a:pt x="13" y="375"/>
                    </a:lnTo>
                    <a:lnTo>
                      <a:pt x="13" y="372"/>
                    </a:lnTo>
                    <a:lnTo>
                      <a:pt x="13" y="369"/>
                    </a:lnTo>
                    <a:lnTo>
                      <a:pt x="15" y="367"/>
                    </a:lnTo>
                    <a:lnTo>
                      <a:pt x="16" y="365"/>
                    </a:lnTo>
                    <a:lnTo>
                      <a:pt x="18" y="364"/>
                    </a:lnTo>
                    <a:lnTo>
                      <a:pt x="21" y="365"/>
                    </a:lnTo>
                    <a:lnTo>
                      <a:pt x="23" y="367"/>
                    </a:lnTo>
                    <a:lnTo>
                      <a:pt x="23" y="362"/>
                    </a:lnTo>
                    <a:lnTo>
                      <a:pt x="31" y="359"/>
                    </a:lnTo>
                    <a:lnTo>
                      <a:pt x="39" y="360"/>
                    </a:lnTo>
                    <a:lnTo>
                      <a:pt x="44" y="364"/>
                    </a:lnTo>
                    <a:lnTo>
                      <a:pt x="53" y="364"/>
                    </a:lnTo>
                    <a:lnTo>
                      <a:pt x="61" y="369"/>
                    </a:lnTo>
                    <a:lnTo>
                      <a:pt x="68" y="369"/>
                    </a:lnTo>
                    <a:lnTo>
                      <a:pt x="71" y="370"/>
                    </a:lnTo>
                    <a:lnTo>
                      <a:pt x="81" y="375"/>
                    </a:lnTo>
                    <a:lnTo>
                      <a:pt x="84" y="375"/>
                    </a:lnTo>
                    <a:lnTo>
                      <a:pt x="86" y="375"/>
                    </a:lnTo>
                    <a:lnTo>
                      <a:pt x="93" y="374"/>
                    </a:lnTo>
                    <a:lnTo>
                      <a:pt x="88" y="372"/>
                    </a:lnTo>
                    <a:lnTo>
                      <a:pt x="84" y="372"/>
                    </a:lnTo>
                    <a:lnTo>
                      <a:pt x="76" y="369"/>
                    </a:lnTo>
                    <a:lnTo>
                      <a:pt x="71" y="365"/>
                    </a:lnTo>
                    <a:lnTo>
                      <a:pt x="66" y="364"/>
                    </a:lnTo>
                    <a:lnTo>
                      <a:pt x="58" y="364"/>
                    </a:lnTo>
                    <a:lnTo>
                      <a:pt x="54" y="360"/>
                    </a:lnTo>
                    <a:lnTo>
                      <a:pt x="54" y="359"/>
                    </a:lnTo>
                    <a:lnTo>
                      <a:pt x="63" y="355"/>
                    </a:lnTo>
                    <a:lnTo>
                      <a:pt x="69" y="357"/>
                    </a:lnTo>
                    <a:lnTo>
                      <a:pt x="79" y="357"/>
                    </a:lnTo>
                    <a:lnTo>
                      <a:pt x="86" y="360"/>
                    </a:lnTo>
                    <a:lnTo>
                      <a:pt x="89" y="364"/>
                    </a:lnTo>
                    <a:lnTo>
                      <a:pt x="93" y="364"/>
                    </a:lnTo>
                    <a:lnTo>
                      <a:pt x="94" y="365"/>
                    </a:lnTo>
                    <a:lnTo>
                      <a:pt x="98" y="367"/>
                    </a:lnTo>
                    <a:lnTo>
                      <a:pt x="98" y="365"/>
                    </a:lnTo>
                    <a:lnTo>
                      <a:pt x="98" y="364"/>
                    </a:lnTo>
                    <a:lnTo>
                      <a:pt x="96" y="360"/>
                    </a:lnTo>
                    <a:lnTo>
                      <a:pt x="103" y="357"/>
                    </a:lnTo>
                    <a:lnTo>
                      <a:pt x="104" y="357"/>
                    </a:lnTo>
                    <a:lnTo>
                      <a:pt x="103" y="350"/>
                    </a:lnTo>
                    <a:lnTo>
                      <a:pt x="101" y="350"/>
                    </a:lnTo>
                    <a:lnTo>
                      <a:pt x="98" y="350"/>
                    </a:lnTo>
                    <a:lnTo>
                      <a:pt x="96" y="349"/>
                    </a:lnTo>
                    <a:lnTo>
                      <a:pt x="96" y="345"/>
                    </a:lnTo>
                    <a:lnTo>
                      <a:pt x="93" y="344"/>
                    </a:lnTo>
                    <a:lnTo>
                      <a:pt x="91" y="345"/>
                    </a:lnTo>
                    <a:lnTo>
                      <a:pt x="86" y="349"/>
                    </a:lnTo>
                    <a:lnTo>
                      <a:pt x="81" y="349"/>
                    </a:lnTo>
                    <a:lnTo>
                      <a:pt x="74" y="347"/>
                    </a:lnTo>
                    <a:lnTo>
                      <a:pt x="69" y="345"/>
                    </a:lnTo>
                    <a:lnTo>
                      <a:pt x="71" y="344"/>
                    </a:lnTo>
                    <a:lnTo>
                      <a:pt x="69" y="342"/>
                    </a:lnTo>
                    <a:lnTo>
                      <a:pt x="66" y="337"/>
                    </a:lnTo>
                    <a:lnTo>
                      <a:pt x="63" y="337"/>
                    </a:lnTo>
                    <a:lnTo>
                      <a:pt x="63" y="339"/>
                    </a:lnTo>
                    <a:lnTo>
                      <a:pt x="63" y="340"/>
                    </a:lnTo>
                    <a:lnTo>
                      <a:pt x="64" y="342"/>
                    </a:lnTo>
                    <a:lnTo>
                      <a:pt x="64" y="347"/>
                    </a:lnTo>
                    <a:lnTo>
                      <a:pt x="63" y="349"/>
                    </a:lnTo>
                    <a:lnTo>
                      <a:pt x="56" y="349"/>
                    </a:lnTo>
                    <a:lnTo>
                      <a:pt x="49" y="347"/>
                    </a:lnTo>
                    <a:lnTo>
                      <a:pt x="43" y="340"/>
                    </a:lnTo>
                    <a:lnTo>
                      <a:pt x="43" y="339"/>
                    </a:lnTo>
                    <a:lnTo>
                      <a:pt x="48" y="337"/>
                    </a:lnTo>
                    <a:lnTo>
                      <a:pt x="56" y="334"/>
                    </a:lnTo>
                    <a:lnTo>
                      <a:pt x="56" y="334"/>
                    </a:lnTo>
                    <a:lnTo>
                      <a:pt x="54" y="332"/>
                    </a:lnTo>
                    <a:lnTo>
                      <a:pt x="48" y="334"/>
                    </a:lnTo>
                    <a:lnTo>
                      <a:pt x="44" y="335"/>
                    </a:lnTo>
                    <a:lnTo>
                      <a:pt x="39" y="335"/>
                    </a:lnTo>
                    <a:lnTo>
                      <a:pt x="39" y="332"/>
                    </a:lnTo>
                    <a:lnTo>
                      <a:pt x="41" y="330"/>
                    </a:lnTo>
                    <a:lnTo>
                      <a:pt x="46" y="329"/>
                    </a:lnTo>
                    <a:lnTo>
                      <a:pt x="49" y="327"/>
                    </a:lnTo>
                    <a:lnTo>
                      <a:pt x="53" y="322"/>
                    </a:lnTo>
                    <a:lnTo>
                      <a:pt x="51" y="319"/>
                    </a:lnTo>
                    <a:lnTo>
                      <a:pt x="49" y="319"/>
                    </a:lnTo>
                    <a:lnTo>
                      <a:pt x="48" y="320"/>
                    </a:lnTo>
                    <a:lnTo>
                      <a:pt x="46" y="322"/>
                    </a:lnTo>
                    <a:lnTo>
                      <a:pt x="41" y="325"/>
                    </a:lnTo>
                    <a:lnTo>
                      <a:pt x="36" y="325"/>
                    </a:lnTo>
                    <a:lnTo>
                      <a:pt x="31" y="325"/>
                    </a:lnTo>
                    <a:lnTo>
                      <a:pt x="29" y="322"/>
                    </a:lnTo>
                    <a:lnTo>
                      <a:pt x="31" y="320"/>
                    </a:lnTo>
                    <a:lnTo>
                      <a:pt x="33" y="317"/>
                    </a:lnTo>
                    <a:lnTo>
                      <a:pt x="36" y="315"/>
                    </a:lnTo>
                    <a:lnTo>
                      <a:pt x="34" y="314"/>
                    </a:lnTo>
                    <a:lnTo>
                      <a:pt x="33" y="314"/>
                    </a:lnTo>
                    <a:lnTo>
                      <a:pt x="28" y="314"/>
                    </a:lnTo>
                    <a:lnTo>
                      <a:pt x="26" y="312"/>
                    </a:lnTo>
                    <a:lnTo>
                      <a:pt x="21" y="302"/>
                    </a:lnTo>
                    <a:lnTo>
                      <a:pt x="19" y="300"/>
                    </a:lnTo>
                    <a:lnTo>
                      <a:pt x="15" y="299"/>
                    </a:lnTo>
                    <a:lnTo>
                      <a:pt x="13" y="295"/>
                    </a:lnTo>
                    <a:lnTo>
                      <a:pt x="16" y="295"/>
                    </a:lnTo>
                    <a:lnTo>
                      <a:pt x="19" y="294"/>
                    </a:lnTo>
                    <a:lnTo>
                      <a:pt x="23" y="290"/>
                    </a:lnTo>
                    <a:lnTo>
                      <a:pt x="24" y="289"/>
                    </a:lnTo>
                    <a:lnTo>
                      <a:pt x="24" y="289"/>
                    </a:lnTo>
                    <a:lnTo>
                      <a:pt x="28" y="289"/>
                    </a:lnTo>
                    <a:lnTo>
                      <a:pt x="28" y="287"/>
                    </a:lnTo>
                    <a:lnTo>
                      <a:pt x="24" y="287"/>
                    </a:lnTo>
                    <a:lnTo>
                      <a:pt x="21" y="285"/>
                    </a:lnTo>
                    <a:lnTo>
                      <a:pt x="19" y="284"/>
                    </a:lnTo>
                    <a:lnTo>
                      <a:pt x="21" y="282"/>
                    </a:lnTo>
                    <a:lnTo>
                      <a:pt x="24" y="282"/>
                    </a:lnTo>
                    <a:lnTo>
                      <a:pt x="33" y="279"/>
                    </a:lnTo>
                    <a:lnTo>
                      <a:pt x="33" y="277"/>
                    </a:lnTo>
                    <a:lnTo>
                      <a:pt x="33" y="276"/>
                    </a:lnTo>
                    <a:lnTo>
                      <a:pt x="36" y="274"/>
                    </a:lnTo>
                    <a:lnTo>
                      <a:pt x="39" y="272"/>
                    </a:lnTo>
                    <a:lnTo>
                      <a:pt x="43" y="272"/>
                    </a:lnTo>
                    <a:lnTo>
                      <a:pt x="44" y="272"/>
                    </a:lnTo>
                    <a:lnTo>
                      <a:pt x="48" y="272"/>
                    </a:lnTo>
                    <a:lnTo>
                      <a:pt x="51" y="271"/>
                    </a:lnTo>
                    <a:lnTo>
                      <a:pt x="54" y="271"/>
                    </a:lnTo>
                    <a:lnTo>
                      <a:pt x="58" y="272"/>
                    </a:lnTo>
                    <a:lnTo>
                      <a:pt x="58" y="272"/>
                    </a:lnTo>
                    <a:lnTo>
                      <a:pt x="59" y="274"/>
                    </a:lnTo>
                    <a:lnTo>
                      <a:pt x="61" y="272"/>
                    </a:lnTo>
                    <a:lnTo>
                      <a:pt x="63" y="271"/>
                    </a:lnTo>
                    <a:lnTo>
                      <a:pt x="66" y="269"/>
                    </a:lnTo>
                    <a:lnTo>
                      <a:pt x="69" y="269"/>
                    </a:lnTo>
                    <a:lnTo>
                      <a:pt x="71" y="269"/>
                    </a:lnTo>
                    <a:lnTo>
                      <a:pt x="74" y="267"/>
                    </a:lnTo>
                    <a:lnTo>
                      <a:pt x="74" y="267"/>
                    </a:lnTo>
                    <a:lnTo>
                      <a:pt x="79" y="267"/>
                    </a:lnTo>
                    <a:lnTo>
                      <a:pt x="98" y="264"/>
                    </a:lnTo>
                    <a:lnTo>
                      <a:pt x="101" y="264"/>
                    </a:lnTo>
                    <a:lnTo>
                      <a:pt x="103" y="266"/>
                    </a:lnTo>
                    <a:lnTo>
                      <a:pt x="103" y="262"/>
                    </a:lnTo>
                    <a:lnTo>
                      <a:pt x="101" y="261"/>
                    </a:lnTo>
                    <a:lnTo>
                      <a:pt x="103" y="259"/>
                    </a:lnTo>
                    <a:lnTo>
                      <a:pt x="109" y="256"/>
                    </a:lnTo>
                    <a:lnTo>
                      <a:pt x="116" y="256"/>
                    </a:lnTo>
                    <a:lnTo>
                      <a:pt x="121" y="256"/>
                    </a:lnTo>
                    <a:lnTo>
                      <a:pt x="124" y="256"/>
                    </a:lnTo>
                    <a:lnTo>
                      <a:pt x="129" y="257"/>
                    </a:lnTo>
                    <a:lnTo>
                      <a:pt x="132" y="254"/>
                    </a:lnTo>
                    <a:lnTo>
                      <a:pt x="137" y="254"/>
                    </a:lnTo>
                    <a:lnTo>
                      <a:pt x="144" y="256"/>
                    </a:lnTo>
                    <a:lnTo>
                      <a:pt x="146" y="257"/>
                    </a:lnTo>
                    <a:lnTo>
                      <a:pt x="149" y="257"/>
                    </a:lnTo>
                    <a:lnTo>
                      <a:pt x="152" y="259"/>
                    </a:lnTo>
                    <a:lnTo>
                      <a:pt x="157" y="262"/>
                    </a:lnTo>
                    <a:lnTo>
                      <a:pt x="161" y="262"/>
                    </a:lnTo>
                    <a:lnTo>
                      <a:pt x="164" y="261"/>
                    </a:lnTo>
                    <a:lnTo>
                      <a:pt x="164" y="259"/>
                    </a:lnTo>
                    <a:lnTo>
                      <a:pt x="167" y="256"/>
                    </a:lnTo>
                    <a:lnTo>
                      <a:pt x="171" y="251"/>
                    </a:lnTo>
                    <a:lnTo>
                      <a:pt x="174" y="246"/>
                    </a:lnTo>
                    <a:lnTo>
                      <a:pt x="181" y="244"/>
                    </a:lnTo>
                    <a:lnTo>
                      <a:pt x="182" y="242"/>
                    </a:lnTo>
                    <a:lnTo>
                      <a:pt x="186" y="236"/>
                    </a:lnTo>
                    <a:lnTo>
                      <a:pt x="191" y="234"/>
                    </a:lnTo>
                    <a:lnTo>
                      <a:pt x="192" y="231"/>
                    </a:lnTo>
                    <a:lnTo>
                      <a:pt x="189" y="229"/>
                    </a:lnTo>
                    <a:lnTo>
                      <a:pt x="187" y="226"/>
                    </a:lnTo>
                    <a:lnTo>
                      <a:pt x="192" y="221"/>
                    </a:lnTo>
                    <a:lnTo>
                      <a:pt x="196" y="221"/>
                    </a:lnTo>
                    <a:lnTo>
                      <a:pt x="202" y="221"/>
                    </a:lnTo>
                    <a:lnTo>
                      <a:pt x="207" y="217"/>
                    </a:lnTo>
                    <a:lnTo>
                      <a:pt x="209" y="216"/>
                    </a:lnTo>
                    <a:lnTo>
                      <a:pt x="207" y="214"/>
                    </a:lnTo>
                    <a:lnTo>
                      <a:pt x="202" y="214"/>
                    </a:lnTo>
                    <a:lnTo>
                      <a:pt x="197" y="211"/>
                    </a:lnTo>
                    <a:lnTo>
                      <a:pt x="197" y="209"/>
                    </a:lnTo>
                    <a:lnTo>
                      <a:pt x="197" y="207"/>
                    </a:lnTo>
                    <a:lnTo>
                      <a:pt x="202" y="206"/>
                    </a:lnTo>
                    <a:lnTo>
                      <a:pt x="209" y="207"/>
                    </a:lnTo>
                    <a:lnTo>
                      <a:pt x="214" y="204"/>
                    </a:lnTo>
                    <a:lnTo>
                      <a:pt x="219" y="202"/>
                    </a:lnTo>
                    <a:lnTo>
                      <a:pt x="219" y="199"/>
                    </a:lnTo>
                    <a:lnTo>
                      <a:pt x="219" y="199"/>
                    </a:lnTo>
                    <a:lnTo>
                      <a:pt x="219" y="194"/>
                    </a:lnTo>
                    <a:lnTo>
                      <a:pt x="217" y="194"/>
                    </a:lnTo>
                    <a:lnTo>
                      <a:pt x="214" y="197"/>
                    </a:lnTo>
                    <a:lnTo>
                      <a:pt x="214" y="201"/>
                    </a:lnTo>
                    <a:lnTo>
                      <a:pt x="211" y="202"/>
                    </a:lnTo>
                    <a:lnTo>
                      <a:pt x="204" y="202"/>
                    </a:lnTo>
                    <a:lnTo>
                      <a:pt x="201" y="201"/>
                    </a:lnTo>
                    <a:lnTo>
                      <a:pt x="197" y="201"/>
                    </a:lnTo>
                    <a:lnTo>
                      <a:pt x="194" y="204"/>
                    </a:lnTo>
                    <a:lnTo>
                      <a:pt x="189" y="204"/>
                    </a:lnTo>
                    <a:lnTo>
                      <a:pt x="187" y="202"/>
                    </a:lnTo>
                    <a:lnTo>
                      <a:pt x="184" y="199"/>
                    </a:lnTo>
                    <a:lnTo>
                      <a:pt x="181" y="199"/>
                    </a:lnTo>
                    <a:lnTo>
                      <a:pt x="179" y="202"/>
                    </a:lnTo>
                    <a:lnTo>
                      <a:pt x="176" y="202"/>
                    </a:lnTo>
                    <a:lnTo>
                      <a:pt x="174" y="199"/>
                    </a:lnTo>
                    <a:lnTo>
                      <a:pt x="171" y="201"/>
                    </a:lnTo>
                    <a:lnTo>
                      <a:pt x="169" y="199"/>
                    </a:lnTo>
                    <a:lnTo>
                      <a:pt x="169" y="197"/>
                    </a:lnTo>
                    <a:lnTo>
                      <a:pt x="169" y="194"/>
                    </a:lnTo>
                    <a:lnTo>
                      <a:pt x="167" y="194"/>
                    </a:lnTo>
                    <a:lnTo>
                      <a:pt x="167" y="192"/>
                    </a:lnTo>
                    <a:lnTo>
                      <a:pt x="167" y="189"/>
                    </a:lnTo>
                    <a:lnTo>
                      <a:pt x="171" y="187"/>
                    </a:lnTo>
                    <a:lnTo>
                      <a:pt x="174" y="184"/>
                    </a:lnTo>
                    <a:lnTo>
                      <a:pt x="176" y="182"/>
                    </a:lnTo>
                    <a:lnTo>
                      <a:pt x="179" y="181"/>
                    </a:lnTo>
                    <a:lnTo>
                      <a:pt x="179" y="179"/>
                    </a:lnTo>
                    <a:lnTo>
                      <a:pt x="177" y="178"/>
                    </a:lnTo>
                    <a:lnTo>
                      <a:pt x="177" y="174"/>
                    </a:lnTo>
                    <a:lnTo>
                      <a:pt x="179" y="173"/>
                    </a:lnTo>
                    <a:lnTo>
                      <a:pt x="182" y="173"/>
                    </a:lnTo>
                    <a:lnTo>
                      <a:pt x="186" y="171"/>
                    </a:lnTo>
                    <a:lnTo>
                      <a:pt x="189" y="169"/>
                    </a:lnTo>
                    <a:lnTo>
                      <a:pt x="189" y="166"/>
                    </a:lnTo>
                    <a:lnTo>
                      <a:pt x="196" y="164"/>
                    </a:lnTo>
                    <a:lnTo>
                      <a:pt x="199" y="161"/>
                    </a:lnTo>
                    <a:lnTo>
                      <a:pt x="202" y="159"/>
                    </a:lnTo>
                    <a:lnTo>
                      <a:pt x="209" y="159"/>
                    </a:lnTo>
                    <a:lnTo>
                      <a:pt x="212" y="159"/>
                    </a:lnTo>
                    <a:lnTo>
                      <a:pt x="211" y="158"/>
                    </a:lnTo>
                    <a:lnTo>
                      <a:pt x="209" y="158"/>
                    </a:lnTo>
                    <a:lnTo>
                      <a:pt x="209" y="154"/>
                    </a:lnTo>
                    <a:lnTo>
                      <a:pt x="211" y="154"/>
                    </a:lnTo>
                    <a:lnTo>
                      <a:pt x="215" y="154"/>
                    </a:lnTo>
                    <a:lnTo>
                      <a:pt x="217" y="156"/>
                    </a:lnTo>
                    <a:lnTo>
                      <a:pt x="219" y="156"/>
                    </a:lnTo>
                    <a:lnTo>
                      <a:pt x="224" y="149"/>
                    </a:lnTo>
                    <a:lnTo>
                      <a:pt x="224" y="148"/>
                    </a:lnTo>
                    <a:lnTo>
                      <a:pt x="225" y="144"/>
                    </a:lnTo>
                    <a:lnTo>
                      <a:pt x="230" y="141"/>
                    </a:lnTo>
                    <a:lnTo>
                      <a:pt x="234" y="139"/>
                    </a:lnTo>
                    <a:lnTo>
                      <a:pt x="237" y="136"/>
                    </a:lnTo>
                    <a:lnTo>
                      <a:pt x="240" y="136"/>
                    </a:lnTo>
                    <a:lnTo>
                      <a:pt x="242" y="134"/>
                    </a:lnTo>
                    <a:lnTo>
                      <a:pt x="244" y="136"/>
                    </a:lnTo>
                    <a:lnTo>
                      <a:pt x="245" y="141"/>
                    </a:lnTo>
                    <a:lnTo>
                      <a:pt x="245" y="148"/>
                    </a:lnTo>
                    <a:lnTo>
                      <a:pt x="245" y="151"/>
                    </a:lnTo>
                    <a:lnTo>
                      <a:pt x="245" y="158"/>
                    </a:lnTo>
                    <a:lnTo>
                      <a:pt x="245" y="166"/>
                    </a:lnTo>
                    <a:lnTo>
                      <a:pt x="247" y="166"/>
                    </a:lnTo>
                    <a:lnTo>
                      <a:pt x="249" y="163"/>
                    </a:lnTo>
                    <a:lnTo>
                      <a:pt x="250" y="156"/>
                    </a:lnTo>
                    <a:lnTo>
                      <a:pt x="249" y="149"/>
                    </a:lnTo>
                    <a:lnTo>
                      <a:pt x="247" y="146"/>
                    </a:lnTo>
                    <a:lnTo>
                      <a:pt x="249" y="143"/>
                    </a:lnTo>
                    <a:lnTo>
                      <a:pt x="249" y="138"/>
                    </a:lnTo>
                    <a:lnTo>
                      <a:pt x="250" y="136"/>
                    </a:lnTo>
                    <a:lnTo>
                      <a:pt x="254" y="136"/>
                    </a:lnTo>
                    <a:lnTo>
                      <a:pt x="255" y="134"/>
                    </a:lnTo>
                    <a:lnTo>
                      <a:pt x="257" y="133"/>
                    </a:lnTo>
                    <a:lnTo>
                      <a:pt x="259" y="133"/>
                    </a:lnTo>
                    <a:lnTo>
                      <a:pt x="259" y="134"/>
                    </a:lnTo>
                    <a:lnTo>
                      <a:pt x="260" y="136"/>
                    </a:lnTo>
                    <a:lnTo>
                      <a:pt x="264" y="136"/>
                    </a:lnTo>
                    <a:lnTo>
                      <a:pt x="265" y="138"/>
                    </a:lnTo>
                    <a:lnTo>
                      <a:pt x="264" y="141"/>
                    </a:lnTo>
                    <a:lnTo>
                      <a:pt x="265" y="143"/>
                    </a:lnTo>
                    <a:lnTo>
                      <a:pt x="269" y="144"/>
                    </a:lnTo>
                    <a:lnTo>
                      <a:pt x="277" y="144"/>
                    </a:lnTo>
                    <a:lnTo>
                      <a:pt x="277" y="143"/>
                    </a:lnTo>
                    <a:lnTo>
                      <a:pt x="282" y="143"/>
                    </a:lnTo>
                    <a:lnTo>
                      <a:pt x="282" y="141"/>
                    </a:lnTo>
                    <a:lnTo>
                      <a:pt x="280" y="138"/>
                    </a:lnTo>
                    <a:lnTo>
                      <a:pt x="282" y="136"/>
                    </a:lnTo>
                    <a:lnTo>
                      <a:pt x="284" y="134"/>
                    </a:lnTo>
                    <a:lnTo>
                      <a:pt x="285" y="129"/>
                    </a:lnTo>
                    <a:lnTo>
                      <a:pt x="287" y="129"/>
                    </a:lnTo>
                    <a:lnTo>
                      <a:pt x="290" y="128"/>
                    </a:lnTo>
                    <a:lnTo>
                      <a:pt x="297" y="124"/>
                    </a:lnTo>
                    <a:lnTo>
                      <a:pt x="300" y="121"/>
                    </a:lnTo>
                    <a:lnTo>
                      <a:pt x="299" y="116"/>
                    </a:lnTo>
                    <a:lnTo>
                      <a:pt x="297" y="116"/>
                    </a:lnTo>
                    <a:lnTo>
                      <a:pt x="295" y="116"/>
                    </a:lnTo>
                    <a:lnTo>
                      <a:pt x="295" y="113"/>
                    </a:lnTo>
                    <a:lnTo>
                      <a:pt x="295" y="111"/>
                    </a:lnTo>
                    <a:lnTo>
                      <a:pt x="299" y="108"/>
                    </a:lnTo>
                    <a:lnTo>
                      <a:pt x="299" y="103"/>
                    </a:lnTo>
                    <a:lnTo>
                      <a:pt x="299" y="99"/>
                    </a:lnTo>
                    <a:lnTo>
                      <a:pt x="300" y="94"/>
                    </a:lnTo>
                    <a:lnTo>
                      <a:pt x="304" y="91"/>
                    </a:lnTo>
                    <a:lnTo>
                      <a:pt x="310" y="91"/>
                    </a:lnTo>
                    <a:lnTo>
                      <a:pt x="315" y="88"/>
                    </a:lnTo>
                    <a:lnTo>
                      <a:pt x="322" y="86"/>
                    </a:lnTo>
                    <a:lnTo>
                      <a:pt x="323" y="88"/>
                    </a:lnTo>
                    <a:lnTo>
                      <a:pt x="323" y="89"/>
                    </a:lnTo>
                    <a:lnTo>
                      <a:pt x="323" y="93"/>
                    </a:lnTo>
                    <a:lnTo>
                      <a:pt x="328" y="99"/>
                    </a:lnTo>
                    <a:lnTo>
                      <a:pt x="328" y="103"/>
                    </a:lnTo>
                    <a:lnTo>
                      <a:pt x="327" y="111"/>
                    </a:lnTo>
                    <a:lnTo>
                      <a:pt x="327" y="119"/>
                    </a:lnTo>
                    <a:lnTo>
                      <a:pt x="330" y="121"/>
                    </a:lnTo>
                    <a:lnTo>
                      <a:pt x="335" y="126"/>
                    </a:lnTo>
                    <a:lnTo>
                      <a:pt x="338" y="129"/>
                    </a:lnTo>
                    <a:lnTo>
                      <a:pt x="340" y="131"/>
                    </a:lnTo>
                    <a:lnTo>
                      <a:pt x="342" y="129"/>
                    </a:lnTo>
                    <a:lnTo>
                      <a:pt x="340" y="123"/>
                    </a:lnTo>
                    <a:lnTo>
                      <a:pt x="340" y="118"/>
                    </a:lnTo>
                    <a:lnTo>
                      <a:pt x="335" y="111"/>
                    </a:lnTo>
                    <a:lnTo>
                      <a:pt x="333" y="104"/>
                    </a:lnTo>
                    <a:lnTo>
                      <a:pt x="337" y="99"/>
                    </a:lnTo>
                    <a:lnTo>
                      <a:pt x="337" y="96"/>
                    </a:lnTo>
                    <a:lnTo>
                      <a:pt x="335" y="94"/>
                    </a:lnTo>
                    <a:lnTo>
                      <a:pt x="333" y="89"/>
                    </a:lnTo>
                    <a:lnTo>
                      <a:pt x="333" y="86"/>
                    </a:lnTo>
                    <a:lnTo>
                      <a:pt x="332" y="83"/>
                    </a:lnTo>
                    <a:lnTo>
                      <a:pt x="333" y="81"/>
                    </a:lnTo>
                    <a:lnTo>
                      <a:pt x="337" y="78"/>
                    </a:lnTo>
                    <a:lnTo>
                      <a:pt x="342" y="78"/>
                    </a:lnTo>
                    <a:lnTo>
                      <a:pt x="345" y="80"/>
                    </a:lnTo>
                    <a:lnTo>
                      <a:pt x="348" y="78"/>
                    </a:lnTo>
                    <a:lnTo>
                      <a:pt x="352" y="78"/>
                    </a:lnTo>
                    <a:lnTo>
                      <a:pt x="358" y="80"/>
                    </a:lnTo>
                    <a:lnTo>
                      <a:pt x="368" y="78"/>
                    </a:lnTo>
                    <a:lnTo>
                      <a:pt x="377" y="76"/>
                    </a:lnTo>
                    <a:lnTo>
                      <a:pt x="387" y="75"/>
                    </a:lnTo>
                    <a:lnTo>
                      <a:pt x="388" y="78"/>
                    </a:lnTo>
                    <a:lnTo>
                      <a:pt x="390" y="81"/>
                    </a:lnTo>
                    <a:lnTo>
                      <a:pt x="390" y="84"/>
                    </a:lnTo>
                    <a:lnTo>
                      <a:pt x="390" y="86"/>
                    </a:lnTo>
                    <a:lnTo>
                      <a:pt x="393" y="86"/>
                    </a:lnTo>
                    <a:lnTo>
                      <a:pt x="397" y="83"/>
                    </a:lnTo>
                    <a:lnTo>
                      <a:pt x="393" y="80"/>
                    </a:lnTo>
                    <a:lnTo>
                      <a:pt x="393" y="76"/>
                    </a:lnTo>
                    <a:lnTo>
                      <a:pt x="400" y="71"/>
                    </a:lnTo>
                    <a:lnTo>
                      <a:pt x="405" y="73"/>
                    </a:lnTo>
                    <a:lnTo>
                      <a:pt x="407" y="76"/>
                    </a:lnTo>
                    <a:lnTo>
                      <a:pt x="408" y="81"/>
                    </a:lnTo>
                    <a:lnTo>
                      <a:pt x="410" y="83"/>
                    </a:lnTo>
                    <a:lnTo>
                      <a:pt x="412" y="80"/>
                    </a:lnTo>
                    <a:lnTo>
                      <a:pt x="412" y="73"/>
                    </a:lnTo>
                    <a:lnTo>
                      <a:pt x="408" y="71"/>
                    </a:lnTo>
                    <a:lnTo>
                      <a:pt x="407" y="68"/>
                    </a:lnTo>
                    <a:lnTo>
                      <a:pt x="408" y="66"/>
                    </a:lnTo>
                    <a:lnTo>
                      <a:pt x="413" y="68"/>
                    </a:lnTo>
                    <a:lnTo>
                      <a:pt x="416" y="70"/>
                    </a:lnTo>
                    <a:lnTo>
                      <a:pt x="421" y="66"/>
                    </a:lnTo>
                    <a:lnTo>
                      <a:pt x="425" y="65"/>
                    </a:lnTo>
                    <a:lnTo>
                      <a:pt x="431" y="66"/>
                    </a:lnTo>
                    <a:lnTo>
                      <a:pt x="433" y="70"/>
                    </a:lnTo>
                    <a:lnTo>
                      <a:pt x="433" y="80"/>
                    </a:lnTo>
                    <a:lnTo>
                      <a:pt x="430" y="84"/>
                    </a:lnTo>
                    <a:lnTo>
                      <a:pt x="430" y="89"/>
                    </a:lnTo>
                    <a:lnTo>
                      <a:pt x="426" y="96"/>
                    </a:lnTo>
                    <a:lnTo>
                      <a:pt x="425" y="99"/>
                    </a:lnTo>
                    <a:lnTo>
                      <a:pt x="425" y="103"/>
                    </a:lnTo>
                    <a:lnTo>
                      <a:pt x="423" y="106"/>
                    </a:lnTo>
                    <a:lnTo>
                      <a:pt x="420" y="106"/>
                    </a:lnTo>
                    <a:lnTo>
                      <a:pt x="420" y="109"/>
                    </a:lnTo>
                    <a:lnTo>
                      <a:pt x="421" y="111"/>
                    </a:lnTo>
                    <a:lnTo>
                      <a:pt x="421" y="113"/>
                    </a:lnTo>
                    <a:lnTo>
                      <a:pt x="421" y="116"/>
                    </a:lnTo>
                    <a:lnTo>
                      <a:pt x="416" y="119"/>
                    </a:lnTo>
                    <a:lnTo>
                      <a:pt x="415" y="124"/>
                    </a:lnTo>
                    <a:lnTo>
                      <a:pt x="410" y="128"/>
                    </a:lnTo>
                    <a:lnTo>
                      <a:pt x="408" y="129"/>
                    </a:lnTo>
                    <a:lnTo>
                      <a:pt x="408" y="134"/>
                    </a:lnTo>
                    <a:lnTo>
                      <a:pt x="405" y="138"/>
                    </a:lnTo>
                    <a:lnTo>
                      <a:pt x="403" y="143"/>
                    </a:lnTo>
                    <a:lnTo>
                      <a:pt x="405" y="143"/>
                    </a:lnTo>
                    <a:lnTo>
                      <a:pt x="408" y="143"/>
                    </a:lnTo>
                    <a:lnTo>
                      <a:pt x="412" y="138"/>
                    </a:lnTo>
                    <a:lnTo>
                      <a:pt x="413" y="136"/>
                    </a:lnTo>
                    <a:lnTo>
                      <a:pt x="413" y="134"/>
                    </a:lnTo>
                    <a:lnTo>
                      <a:pt x="416" y="131"/>
                    </a:lnTo>
                    <a:lnTo>
                      <a:pt x="421" y="124"/>
                    </a:lnTo>
                    <a:lnTo>
                      <a:pt x="423" y="121"/>
                    </a:lnTo>
                    <a:lnTo>
                      <a:pt x="426" y="119"/>
                    </a:lnTo>
                    <a:lnTo>
                      <a:pt x="428" y="118"/>
                    </a:lnTo>
                    <a:lnTo>
                      <a:pt x="430" y="114"/>
                    </a:lnTo>
                    <a:lnTo>
                      <a:pt x="430" y="113"/>
                    </a:lnTo>
                    <a:lnTo>
                      <a:pt x="433" y="111"/>
                    </a:lnTo>
                    <a:lnTo>
                      <a:pt x="435" y="106"/>
                    </a:lnTo>
                    <a:lnTo>
                      <a:pt x="438" y="104"/>
                    </a:lnTo>
                    <a:lnTo>
                      <a:pt x="440" y="106"/>
                    </a:lnTo>
                    <a:lnTo>
                      <a:pt x="438" y="109"/>
                    </a:lnTo>
                    <a:lnTo>
                      <a:pt x="441" y="113"/>
                    </a:lnTo>
                    <a:lnTo>
                      <a:pt x="443" y="116"/>
                    </a:lnTo>
                    <a:lnTo>
                      <a:pt x="445" y="121"/>
                    </a:lnTo>
                    <a:lnTo>
                      <a:pt x="448" y="126"/>
                    </a:lnTo>
                    <a:lnTo>
                      <a:pt x="448" y="131"/>
                    </a:lnTo>
                    <a:lnTo>
                      <a:pt x="451" y="133"/>
                    </a:lnTo>
                    <a:lnTo>
                      <a:pt x="455" y="134"/>
                    </a:lnTo>
                    <a:lnTo>
                      <a:pt x="455" y="134"/>
                    </a:lnTo>
                    <a:lnTo>
                      <a:pt x="458" y="134"/>
                    </a:lnTo>
                    <a:lnTo>
                      <a:pt x="458" y="133"/>
                    </a:lnTo>
                    <a:lnTo>
                      <a:pt x="460" y="131"/>
                    </a:lnTo>
                    <a:lnTo>
                      <a:pt x="460" y="129"/>
                    </a:lnTo>
                    <a:lnTo>
                      <a:pt x="456" y="126"/>
                    </a:lnTo>
                    <a:lnTo>
                      <a:pt x="455" y="124"/>
                    </a:lnTo>
                    <a:lnTo>
                      <a:pt x="456" y="123"/>
                    </a:lnTo>
                    <a:lnTo>
                      <a:pt x="458" y="123"/>
                    </a:lnTo>
                    <a:lnTo>
                      <a:pt x="461" y="126"/>
                    </a:lnTo>
                    <a:lnTo>
                      <a:pt x="466" y="126"/>
                    </a:lnTo>
                    <a:lnTo>
                      <a:pt x="470" y="128"/>
                    </a:lnTo>
                    <a:lnTo>
                      <a:pt x="470" y="129"/>
                    </a:lnTo>
                    <a:lnTo>
                      <a:pt x="473" y="129"/>
                    </a:lnTo>
                    <a:lnTo>
                      <a:pt x="475" y="128"/>
                    </a:lnTo>
                    <a:lnTo>
                      <a:pt x="476" y="128"/>
                    </a:lnTo>
                    <a:lnTo>
                      <a:pt x="478" y="129"/>
                    </a:lnTo>
                    <a:lnTo>
                      <a:pt x="481" y="129"/>
                    </a:lnTo>
                    <a:lnTo>
                      <a:pt x="480" y="121"/>
                    </a:lnTo>
                    <a:lnTo>
                      <a:pt x="480" y="118"/>
                    </a:lnTo>
                    <a:lnTo>
                      <a:pt x="481" y="111"/>
                    </a:lnTo>
                    <a:lnTo>
                      <a:pt x="481" y="106"/>
                    </a:lnTo>
                    <a:lnTo>
                      <a:pt x="480" y="103"/>
                    </a:lnTo>
                    <a:lnTo>
                      <a:pt x="478" y="98"/>
                    </a:lnTo>
                    <a:lnTo>
                      <a:pt x="478" y="93"/>
                    </a:lnTo>
                    <a:lnTo>
                      <a:pt x="483" y="84"/>
                    </a:lnTo>
                    <a:lnTo>
                      <a:pt x="483" y="83"/>
                    </a:lnTo>
                    <a:lnTo>
                      <a:pt x="481" y="80"/>
                    </a:lnTo>
                    <a:lnTo>
                      <a:pt x="483" y="78"/>
                    </a:lnTo>
                    <a:lnTo>
                      <a:pt x="483" y="71"/>
                    </a:lnTo>
                    <a:lnTo>
                      <a:pt x="486" y="70"/>
                    </a:lnTo>
                    <a:lnTo>
                      <a:pt x="490" y="70"/>
                    </a:lnTo>
                    <a:lnTo>
                      <a:pt x="493" y="71"/>
                    </a:lnTo>
                    <a:lnTo>
                      <a:pt x="496" y="71"/>
                    </a:lnTo>
                    <a:lnTo>
                      <a:pt x="500" y="73"/>
                    </a:lnTo>
                    <a:lnTo>
                      <a:pt x="501" y="75"/>
                    </a:lnTo>
                    <a:lnTo>
                      <a:pt x="505" y="78"/>
                    </a:lnTo>
                    <a:lnTo>
                      <a:pt x="506" y="81"/>
                    </a:lnTo>
                    <a:lnTo>
                      <a:pt x="511" y="89"/>
                    </a:lnTo>
                    <a:lnTo>
                      <a:pt x="511" y="93"/>
                    </a:lnTo>
                    <a:lnTo>
                      <a:pt x="514" y="99"/>
                    </a:lnTo>
                    <a:lnTo>
                      <a:pt x="518" y="104"/>
                    </a:lnTo>
                    <a:lnTo>
                      <a:pt x="519" y="114"/>
                    </a:lnTo>
                    <a:lnTo>
                      <a:pt x="518" y="118"/>
                    </a:lnTo>
                    <a:lnTo>
                      <a:pt x="516" y="119"/>
                    </a:lnTo>
                    <a:lnTo>
                      <a:pt x="516" y="123"/>
                    </a:lnTo>
                    <a:lnTo>
                      <a:pt x="516" y="128"/>
                    </a:lnTo>
                    <a:lnTo>
                      <a:pt x="519" y="129"/>
                    </a:lnTo>
                    <a:lnTo>
                      <a:pt x="521" y="136"/>
                    </a:lnTo>
                    <a:lnTo>
                      <a:pt x="521" y="141"/>
                    </a:lnTo>
                    <a:lnTo>
                      <a:pt x="521" y="146"/>
                    </a:lnTo>
                    <a:lnTo>
                      <a:pt x="523" y="149"/>
                    </a:lnTo>
                    <a:lnTo>
                      <a:pt x="528" y="149"/>
                    </a:lnTo>
                    <a:lnTo>
                      <a:pt x="533" y="153"/>
                    </a:lnTo>
                    <a:lnTo>
                      <a:pt x="536" y="153"/>
                    </a:lnTo>
                    <a:lnTo>
                      <a:pt x="541" y="151"/>
                    </a:lnTo>
                    <a:lnTo>
                      <a:pt x="544" y="144"/>
                    </a:lnTo>
                    <a:lnTo>
                      <a:pt x="548" y="143"/>
                    </a:lnTo>
                    <a:lnTo>
                      <a:pt x="548" y="144"/>
                    </a:lnTo>
                    <a:lnTo>
                      <a:pt x="548" y="148"/>
                    </a:lnTo>
                    <a:lnTo>
                      <a:pt x="549" y="149"/>
                    </a:lnTo>
                    <a:lnTo>
                      <a:pt x="551" y="149"/>
                    </a:lnTo>
                    <a:lnTo>
                      <a:pt x="554" y="148"/>
                    </a:lnTo>
                    <a:lnTo>
                      <a:pt x="556" y="149"/>
                    </a:lnTo>
                    <a:lnTo>
                      <a:pt x="558" y="153"/>
                    </a:lnTo>
                    <a:lnTo>
                      <a:pt x="558" y="154"/>
                    </a:lnTo>
                    <a:lnTo>
                      <a:pt x="559" y="158"/>
                    </a:lnTo>
                    <a:lnTo>
                      <a:pt x="563" y="158"/>
                    </a:lnTo>
                    <a:lnTo>
                      <a:pt x="566" y="158"/>
                    </a:lnTo>
                    <a:lnTo>
                      <a:pt x="571" y="158"/>
                    </a:lnTo>
                    <a:lnTo>
                      <a:pt x="571" y="156"/>
                    </a:lnTo>
                    <a:lnTo>
                      <a:pt x="569" y="156"/>
                    </a:lnTo>
                    <a:lnTo>
                      <a:pt x="566" y="153"/>
                    </a:lnTo>
                    <a:lnTo>
                      <a:pt x="564" y="151"/>
                    </a:lnTo>
                    <a:lnTo>
                      <a:pt x="564" y="148"/>
                    </a:lnTo>
                    <a:lnTo>
                      <a:pt x="561" y="148"/>
                    </a:lnTo>
                    <a:lnTo>
                      <a:pt x="559" y="146"/>
                    </a:lnTo>
                    <a:lnTo>
                      <a:pt x="559" y="143"/>
                    </a:lnTo>
                    <a:lnTo>
                      <a:pt x="558" y="139"/>
                    </a:lnTo>
                    <a:lnTo>
                      <a:pt x="553" y="134"/>
                    </a:lnTo>
                    <a:lnTo>
                      <a:pt x="553" y="133"/>
                    </a:lnTo>
                    <a:lnTo>
                      <a:pt x="551" y="128"/>
                    </a:lnTo>
                    <a:lnTo>
                      <a:pt x="548" y="123"/>
                    </a:lnTo>
                    <a:lnTo>
                      <a:pt x="548" y="121"/>
                    </a:lnTo>
                    <a:lnTo>
                      <a:pt x="549" y="114"/>
                    </a:lnTo>
                    <a:lnTo>
                      <a:pt x="548" y="111"/>
                    </a:lnTo>
                    <a:lnTo>
                      <a:pt x="544" y="106"/>
                    </a:lnTo>
                    <a:lnTo>
                      <a:pt x="544" y="101"/>
                    </a:lnTo>
                    <a:lnTo>
                      <a:pt x="546" y="99"/>
                    </a:lnTo>
                    <a:lnTo>
                      <a:pt x="544" y="94"/>
                    </a:lnTo>
                    <a:lnTo>
                      <a:pt x="543" y="93"/>
                    </a:lnTo>
                    <a:lnTo>
                      <a:pt x="543" y="88"/>
                    </a:lnTo>
                    <a:lnTo>
                      <a:pt x="541" y="81"/>
                    </a:lnTo>
                    <a:lnTo>
                      <a:pt x="538" y="78"/>
                    </a:lnTo>
                    <a:lnTo>
                      <a:pt x="541" y="75"/>
                    </a:lnTo>
                    <a:lnTo>
                      <a:pt x="538" y="70"/>
                    </a:lnTo>
                    <a:lnTo>
                      <a:pt x="538" y="66"/>
                    </a:lnTo>
                    <a:lnTo>
                      <a:pt x="539" y="63"/>
                    </a:lnTo>
                    <a:lnTo>
                      <a:pt x="548" y="65"/>
                    </a:lnTo>
                    <a:lnTo>
                      <a:pt x="549" y="68"/>
                    </a:lnTo>
                    <a:lnTo>
                      <a:pt x="551" y="68"/>
                    </a:lnTo>
                    <a:lnTo>
                      <a:pt x="553" y="66"/>
                    </a:lnTo>
                    <a:lnTo>
                      <a:pt x="556" y="66"/>
                    </a:lnTo>
                    <a:lnTo>
                      <a:pt x="563" y="73"/>
                    </a:lnTo>
                    <a:lnTo>
                      <a:pt x="569" y="76"/>
                    </a:lnTo>
                    <a:lnTo>
                      <a:pt x="573" y="75"/>
                    </a:lnTo>
                    <a:lnTo>
                      <a:pt x="573" y="70"/>
                    </a:lnTo>
                    <a:lnTo>
                      <a:pt x="571" y="68"/>
                    </a:lnTo>
                    <a:lnTo>
                      <a:pt x="573" y="61"/>
                    </a:lnTo>
                    <a:lnTo>
                      <a:pt x="576" y="61"/>
                    </a:lnTo>
                    <a:lnTo>
                      <a:pt x="579" y="63"/>
                    </a:lnTo>
                    <a:lnTo>
                      <a:pt x="584" y="63"/>
                    </a:lnTo>
                    <a:lnTo>
                      <a:pt x="589" y="60"/>
                    </a:lnTo>
                    <a:lnTo>
                      <a:pt x="593" y="61"/>
                    </a:lnTo>
                    <a:lnTo>
                      <a:pt x="596" y="63"/>
                    </a:lnTo>
                    <a:lnTo>
                      <a:pt x="601" y="65"/>
                    </a:lnTo>
                    <a:lnTo>
                      <a:pt x="603" y="66"/>
                    </a:lnTo>
                    <a:lnTo>
                      <a:pt x="604" y="73"/>
                    </a:lnTo>
                    <a:lnTo>
                      <a:pt x="604" y="75"/>
                    </a:lnTo>
                    <a:lnTo>
                      <a:pt x="609" y="80"/>
                    </a:lnTo>
                    <a:lnTo>
                      <a:pt x="609" y="83"/>
                    </a:lnTo>
                    <a:lnTo>
                      <a:pt x="608" y="86"/>
                    </a:lnTo>
                    <a:lnTo>
                      <a:pt x="611" y="94"/>
                    </a:lnTo>
                    <a:lnTo>
                      <a:pt x="611" y="99"/>
                    </a:lnTo>
                    <a:lnTo>
                      <a:pt x="611" y="103"/>
                    </a:lnTo>
                    <a:lnTo>
                      <a:pt x="616" y="104"/>
                    </a:lnTo>
                    <a:lnTo>
                      <a:pt x="621" y="104"/>
                    </a:lnTo>
                    <a:lnTo>
                      <a:pt x="627" y="108"/>
                    </a:lnTo>
                    <a:lnTo>
                      <a:pt x="632" y="111"/>
                    </a:lnTo>
                    <a:lnTo>
                      <a:pt x="632" y="108"/>
                    </a:lnTo>
                    <a:lnTo>
                      <a:pt x="632" y="106"/>
                    </a:lnTo>
                    <a:lnTo>
                      <a:pt x="627" y="104"/>
                    </a:lnTo>
                    <a:lnTo>
                      <a:pt x="624" y="101"/>
                    </a:lnTo>
                    <a:lnTo>
                      <a:pt x="621" y="101"/>
                    </a:lnTo>
                    <a:lnTo>
                      <a:pt x="616" y="98"/>
                    </a:lnTo>
                    <a:lnTo>
                      <a:pt x="614" y="96"/>
                    </a:lnTo>
                    <a:lnTo>
                      <a:pt x="616" y="91"/>
                    </a:lnTo>
                    <a:lnTo>
                      <a:pt x="612" y="86"/>
                    </a:lnTo>
                    <a:lnTo>
                      <a:pt x="612" y="83"/>
                    </a:lnTo>
                    <a:lnTo>
                      <a:pt x="614" y="78"/>
                    </a:lnTo>
                    <a:lnTo>
                      <a:pt x="614" y="73"/>
                    </a:lnTo>
                    <a:lnTo>
                      <a:pt x="614" y="70"/>
                    </a:lnTo>
                    <a:lnTo>
                      <a:pt x="614" y="68"/>
                    </a:lnTo>
                    <a:lnTo>
                      <a:pt x="612" y="65"/>
                    </a:lnTo>
                    <a:lnTo>
                      <a:pt x="609" y="63"/>
                    </a:lnTo>
                    <a:lnTo>
                      <a:pt x="604" y="56"/>
                    </a:lnTo>
                    <a:lnTo>
                      <a:pt x="601" y="56"/>
                    </a:lnTo>
                    <a:lnTo>
                      <a:pt x="596" y="56"/>
                    </a:lnTo>
                    <a:lnTo>
                      <a:pt x="593" y="58"/>
                    </a:lnTo>
                    <a:lnTo>
                      <a:pt x="589" y="58"/>
                    </a:lnTo>
                    <a:lnTo>
                      <a:pt x="584" y="56"/>
                    </a:lnTo>
                    <a:lnTo>
                      <a:pt x="584" y="51"/>
                    </a:lnTo>
                    <a:lnTo>
                      <a:pt x="586" y="46"/>
                    </a:lnTo>
                    <a:lnTo>
                      <a:pt x="591" y="46"/>
                    </a:lnTo>
                    <a:lnTo>
                      <a:pt x="591" y="43"/>
                    </a:lnTo>
                    <a:lnTo>
                      <a:pt x="584" y="40"/>
                    </a:lnTo>
                    <a:lnTo>
                      <a:pt x="583" y="35"/>
                    </a:lnTo>
                    <a:lnTo>
                      <a:pt x="584" y="31"/>
                    </a:lnTo>
                    <a:lnTo>
                      <a:pt x="584" y="28"/>
                    </a:lnTo>
                    <a:lnTo>
                      <a:pt x="588" y="28"/>
                    </a:lnTo>
                    <a:lnTo>
                      <a:pt x="591" y="31"/>
                    </a:lnTo>
                    <a:lnTo>
                      <a:pt x="593" y="35"/>
                    </a:lnTo>
                    <a:lnTo>
                      <a:pt x="594" y="35"/>
                    </a:lnTo>
                    <a:lnTo>
                      <a:pt x="599" y="28"/>
                    </a:lnTo>
                    <a:lnTo>
                      <a:pt x="603" y="28"/>
                    </a:lnTo>
                    <a:lnTo>
                      <a:pt x="608" y="25"/>
                    </a:lnTo>
                    <a:lnTo>
                      <a:pt x="609" y="23"/>
                    </a:lnTo>
                    <a:lnTo>
                      <a:pt x="612" y="18"/>
                    </a:lnTo>
                    <a:lnTo>
                      <a:pt x="617" y="18"/>
                    </a:lnTo>
                    <a:lnTo>
                      <a:pt x="614" y="20"/>
                    </a:lnTo>
                    <a:lnTo>
                      <a:pt x="612" y="23"/>
                    </a:lnTo>
                    <a:lnTo>
                      <a:pt x="614" y="25"/>
                    </a:lnTo>
                    <a:lnTo>
                      <a:pt x="617" y="23"/>
                    </a:lnTo>
                    <a:lnTo>
                      <a:pt x="621" y="23"/>
                    </a:lnTo>
                    <a:lnTo>
                      <a:pt x="622" y="25"/>
                    </a:lnTo>
                    <a:lnTo>
                      <a:pt x="624" y="28"/>
                    </a:lnTo>
                    <a:lnTo>
                      <a:pt x="627" y="30"/>
                    </a:lnTo>
                    <a:lnTo>
                      <a:pt x="626" y="33"/>
                    </a:lnTo>
                    <a:lnTo>
                      <a:pt x="624" y="36"/>
                    </a:lnTo>
                    <a:lnTo>
                      <a:pt x="626" y="38"/>
                    </a:lnTo>
                    <a:lnTo>
                      <a:pt x="627" y="35"/>
                    </a:lnTo>
                    <a:lnTo>
                      <a:pt x="631" y="31"/>
                    </a:lnTo>
                    <a:lnTo>
                      <a:pt x="636" y="33"/>
                    </a:lnTo>
                    <a:lnTo>
                      <a:pt x="639" y="36"/>
                    </a:lnTo>
                    <a:lnTo>
                      <a:pt x="639" y="40"/>
                    </a:lnTo>
                    <a:lnTo>
                      <a:pt x="642" y="45"/>
                    </a:lnTo>
                    <a:lnTo>
                      <a:pt x="644" y="50"/>
                    </a:lnTo>
                    <a:lnTo>
                      <a:pt x="644" y="56"/>
                    </a:lnTo>
                    <a:lnTo>
                      <a:pt x="647" y="53"/>
                    </a:lnTo>
                    <a:lnTo>
                      <a:pt x="647" y="48"/>
                    </a:lnTo>
                    <a:lnTo>
                      <a:pt x="646" y="45"/>
                    </a:lnTo>
                    <a:lnTo>
                      <a:pt x="644" y="41"/>
                    </a:lnTo>
                    <a:lnTo>
                      <a:pt x="644" y="38"/>
                    </a:lnTo>
                    <a:lnTo>
                      <a:pt x="644" y="36"/>
                    </a:lnTo>
                    <a:lnTo>
                      <a:pt x="644" y="35"/>
                    </a:lnTo>
                    <a:lnTo>
                      <a:pt x="647" y="36"/>
                    </a:lnTo>
                    <a:lnTo>
                      <a:pt x="654" y="41"/>
                    </a:lnTo>
                    <a:lnTo>
                      <a:pt x="659" y="48"/>
                    </a:lnTo>
                    <a:lnTo>
                      <a:pt x="664" y="51"/>
                    </a:lnTo>
                    <a:lnTo>
                      <a:pt x="671" y="51"/>
                    </a:lnTo>
                    <a:lnTo>
                      <a:pt x="671" y="50"/>
                    </a:lnTo>
                    <a:lnTo>
                      <a:pt x="667" y="48"/>
                    </a:lnTo>
                    <a:lnTo>
                      <a:pt x="662" y="46"/>
                    </a:lnTo>
                    <a:lnTo>
                      <a:pt x="659" y="40"/>
                    </a:lnTo>
                    <a:lnTo>
                      <a:pt x="657" y="35"/>
                    </a:lnTo>
                    <a:lnTo>
                      <a:pt x="659" y="28"/>
                    </a:lnTo>
                    <a:lnTo>
                      <a:pt x="664" y="28"/>
                    </a:lnTo>
                    <a:lnTo>
                      <a:pt x="667" y="28"/>
                    </a:lnTo>
                    <a:lnTo>
                      <a:pt x="674" y="31"/>
                    </a:lnTo>
                    <a:lnTo>
                      <a:pt x="679" y="31"/>
                    </a:lnTo>
                    <a:lnTo>
                      <a:pt x="681" y="30"/>
                    </a:lnTo>
                    <a:lnTo>
                      <a:pt x="679" y="28"/>
                    </a:lnTo>
                    <a:lnTo>
                      <a:pt x="676" y="26"/>
                    </a:lnTo>
                    <a:lnTo>
                      <a:pt x="676" y="25"/>
                    </a:lnTo>
                    <a:lnTo>
                      <a:pt x="681" y="20"/>
                    </a:lnTo>
                    <a:lnTo>
                      <a:pt x="684" y="16"/>
                    </a:lnTo>
                    <a:lnTo>
                      <a:pt x="682" y="15"/>
                    </a:lnTo>
                    <a:lnTo>
                      <a:pt x="681" y="13"/>
                    </a:lnTo>
                    <a:lnTo>
                      <a:pt x="682" y="8"/>
                    </a:lnTo>
                    <a:lnTo>
                      <a:pt x="684" y="8"/>
                    </a:lnTo>
                    <a:lnTo>
                      <a:pt x="687" y="8"/>
                    </a:lnTo>
                    <a:lnTo>
                      <a:pt x="689" y="6"/>
                    </a:lnTo>
                    <a:lnTo>
                      <a:pt x="691" y="1"/>
                    </a:lnTo>
                    <a:lnTo>
                      <a:pt x="692" y="0"/>
                    </a:lnTo>
                    <a:lnTo>
                      <a:pt x="696" y="1"/>
                    </a:lnTo>
                    <a:lnTo>
                      <a:pt x="697" y="3"/>
                    </a:lnTo>
                    <a:lnTo>
                      <a:pt x="699" y="3"/>
                    </a:lnTo>
                    <a:lnTo>
                      <a:pt x="701" y="6"/>
                    </a:lnTo>
                    <a:lnTo>
                      <a:pt x="702" y="11"/>
                    </a:lnTo>
                    <a:lnTo>
                      <a:pt x="706" y="13"/>
                    </a:lnTo>
                    <a:lnTo>
                      <a:pt x="707" y="11"/>
                    </a:lnTo>
                    <a:lnTo>
                      <a:pt x="707" y="8"/>
                    </a:lnTo>
                    <a:lnTo>
                      <a:pt x="706" y="5"/>
                    </a:lnTo>
                    <a:lnTo>
                      <a:pt x="706" y="1"/>
                    </a:lnTo>
                    <a:lnTo>
                      <a:pt x="707" y="0"/>
                    </a:lnTo>
                    <a:lnTo>
                      <a:pt x="711" y="0"/>
                    </a:lnTo>
                    <a:lnTo>
                      <a:pt x="715" y="0"/>
                    </a:lnTo>
                    <a:lnTo>
                      <a:pt x="724" y="0"/>
                    </a:lnTo>
                    <a:lnTo>
                      <a:pt x="727" y="1"/>
                    </a:lnTo>
                    <a:lnTo>
                      <a:pt x="729" y="3"/>
                    </a:lnTo>
                    <a:lnTo>
                      <a:pt x="730" y="3"/>
                    </a:lnTo>
                    <a:lnTo>
                      <a:pt x="734" y="1"/>
                    </a:lnTo>
                    <a:lnTo>
                      <a:pt x="737" y="3"/>
                    </a:lnTo>
                    <a:lnTo>
                      <a:pt x="747" y="3"/>
                    </a:lnTo>
                    <a:lnTo>
                      <a:pt x="749" y="5"/>
                    </a:lnTo>
                    <a:lnTo>
                      <a:pt x="752" y="5"/>
                    </a:lnTo>
                    <a:lnTo>
                      <a:pt x="755" y="3"/>
                    </a:lnTo>
                    <a:lnTo>
                      <a:pt x="757" y="5"/>
                    </a:lnTo>
                    <a:lnTo>
                      <a:pt x="759" y="8"/>
                    </a:lnTo>
                    <a:lnTo>
                      <a:pt x="765" y="11"/>
                    </a:lnTo>
                    <a:lnTo>
                      <a:pt x="769" y="11"/>
                    </a:lnTo>
                    <a:lnTo>
                      <a:pt x="769" y="10"/>
                    </a:lnTo>
                    <a:lnTo>
                      <a:pt x="770" y="10"/>
                    </a:lnTo>
                    <a:lnTo>
                      <a:pt x="779" y="13"/>
                    </a:lnTo>
                    <a:lnTo>
                      <a:pt x="782" y="13"/>
                    </a:lnTo>
                    <a:lnTo>
                      <a:pt x="787" y="18"/>
                    </a:lnTo>
                    <a:lnTo>
                      <a:pt x="795" y="18"/>
                    </a:lnTo>
                    <a:lnTo>
                      <a:pt x="799" y="20"/>
                    </a:lnTo>
                    <a:lnTo>
                      <a:pt x="804" y="18"/>
                    </a:lnTo>
                    <a:lnTo>
                      <a:pt x="805" y="20"/>
                    </a:lnTo>
                    <a:lnTo>
                      <a:pt x="807" y="23"/>
                    </a:lnTo>
                    <a:lnTo>
                      <a:pt x="812" y="21"/>
                    </a:lnTo>
                    <a:lnTo>
                      <a:pt x="815" y="21"/>
                    </a:lnTo>
                    <a:lnTo>
                      <a:pt x="820" y="25"/>
                    </a:lnTo>
                    <a:lnTo>
                      <a:pt x="827" y="26"/>
                    </a:lnTo>
                    <a:lnTo>
                      <a:pt x="832" y="30"/>
                    </a:lnTo>
                    <a:lnTo>
                      <a:pt x="833" y="35"/>
                    </a:lnTo>
                    <a:lnTo>
                      <a:pt x="838" y="36"/>
                    </a:lnTo>
                    <a:lnTo>
                      <a:pt x="845" y="40"/>
                    </a:lnTo>
                    <a:lnTo>
                      <a:pt x="843" y="43"/>
                    </a:lnTo>
                    <a:lnTo>
                      <a:pt x="842" y="46"/>
                    </a:lnTo>
                    <a:lnTo>
                      <a:pt x="837" y="46"/>
                    </a:lnTo>
                    <a:lnTo>
                      <a:pt x="833" y="45"/>
                    </a:lnTo>
                    <a:lnTo>
                      <a:pt x="830" y="46"/>
                    </a:lnTo>
                    <a:lnTo>
                      <a:pt x="828" y="50"/>
                    </a:lnTo>
                    <a:lnTo>
                      <a:pt x="823" y="50"/>
                    </a:lnTo>
                    <a:lnTo>
                      <a:pt x="822" y="50"/>
                    </a:lnTo>
                    <a:lnTo>
                      <a:pt x="817" y="50"/>
                    </a:lnTo>
                    <a:lnTo>
                      <a:pt x="812" y="50"/>
                    </a:lnTo>
                    <a:lnTo>
                      <a:pt x="804" y="46"/>
                    </a:lnTo>
                    <a:lnTo>
                      <a:pt x="799" y="45"/>
                    </a:lnTo>
                    <a:lnTo>
                      <a:pt x="795" y="45"/>
                    </a:lnTo>
                    <a:lnTo>
                      <a:pt x="792" y="43"/>
                    </a:lnTo>
                    <a:lnTo>
                      <a:pt x="787" y="43"/>
                    </a:lnTo>
                    <a:lnTo>
                      <a:pt x="784" y="45"/>
                    </a:lnTo>
                    <a:lnTo>
                      <a:pt x="780" y="45"/>
                    </a:lnTo>
                    <a:lnTo>
                      <a:pt x="779" y="43"/>
                    </a:lnTo>
                    <a:lnTo>
                      <a:pt x="774" y="43"/>
                    </a:lnTo>
                    <a:lnTo>
                      <a:pt x="767" y="46"/>
                    </a:lnTo>
                    <a:lnTo>
                      <a:pt x="764" y="48"/>
                    </a:lnTo>
                    <a:lnTo>
                      <a:pt x="760" y="46"/>
                    </a:lnTo>
                    <a:lnTo>
                      <a:pt x="755" y="46"/>
                    </a:lnTo>
                    <a:lnTo>
                      <a:pt x="750" y="48"/>
                    </a:lnTo>
                    <a:lnTo>
                      <a:pt x="744" y="48"/>
                    </a:lnTo>
                    <a:lnTo>
                      <a:pt x="742" y="45"/>
                    </a:lnTo>
                    <a:lnTo>
                      <a:pt x="740" y="41"/>
                    </a:lnTo>
                    <a:lnTo>
                      <a:pt x="744" y="40"/>
                    </a:lnTo>
                    <a:lnTo>
                      <a:pt x="745" y="40"/>
                    </a:lnTo>
                    <a:lnTo>
                      <a:pt x="747" y="36"/>
                    </a:lnTo>
                    <a:lnTo>
                      <a:pt x="745" y="35"/>
                    </a:lnTo>
                    <a:lnTo>
                      <a:pt x="742" y="35"/>
                    </a:lnTo>
                    <a:lnTo>
                      <a:pt x="739" y="36"/>
                    </a:lnTo>
                    <a:lnTo>
                      <a:pt x="734" y="40"/>
                    </a:lnTo>
                    <a:lnTo>
                      <a:pt x="734" y="43"/>
                    </a:lnTo>
                    <a:lnTo>
                      <a:pt x="737" y="46"/>
                    </a:lnTo>
                    <a:lnTo>
                      <a:pt x="740" y="46"/>
                    </a:lnTo>
                    <a:lnTo>
                      <a:pt x="739" y="50"/>
                    </a:lnTo>
                    <a:lnTo>
                      <a:pt x="735" y="51"/>
                    </a:lnTo>
                    <a:lnTo>
                      <a:pt x="732" y="51"/>
                    </a:lnTo>
                    <a:lnTo>
                      <a:pt x="729" y="51"/>
                    </a:lnTo>
                    <a:lnTo>
                      <a:pt x="724" y="51"/>
                    </a:lnTo>
                    <a:lnTo>
                      <a:pt x="722" y="53"/>
                    </a:lnTo>
                    <a:lnTo>
                      <a:pt x="717" y="53"/>
                    </a:lnTo>
                    <a:lnTo>
                      <a:pt x="712" y="51"/>
                    </a:lnTo>
                    <a:lnTo>
                      <a:pt x="707" y="51"/>
                    </a:lnTo>
                    <a:lnTo>
                      <a:pt x="701" y="55"/>
                    </a:lnTo>
                    <a:lnTo>
                      <a:pt x="692" y="60"/>
                    </a:lnTo>
                    <a:lnTo>
                      <a:pt x="691" y="63"/>
                    </a:lnTo>
                    <a:lnTo>
                      <a:pt x="691" y="68"/>
                    </a:lnTo>
                    <a:lnTo>
                      <a:pt x="689" y="71"/>
                    </a:lnTo>
                    <a:lnTo>
                      <a:pt x="689" y="75"/>
                    </a:lnTo>
                    <a:lnTo>
                      <a:pt x="691" y="76"/>
                    </a:lnTo>
                    <a:lnTo>
                      <a:pt x="694" y="75"/>
                    </a:lnTo>
                    <a:lnTo>
                      <a:pt x="694" y="70"/>
                    </a:lnTo>
                    <a:lnTo>
                      <a:pt x="696" y="68"/>
                    </a:lnTo>
                    <a:lnTo>
                      <a:pt x="696" y="66"/>
                    </a:lnTo>
                    <a:lnTo>
                      <a:pt x="697" y="65"/>
                    </a:lnTo>
                    <a:lnTo>
                      <a:pt x="702" y="65"/>
                    </a:lnTo>
                    <a:lnTo>
                      <a:pt x="706" y="63"/>
                    </a:lnTo>
                    <a:lnTo>
                      <a:pt x="706" y="65"/>
                    </a:lnTo>
                    <a:lnTo>
                      <a:pt x="706" y="68"/>
                    </a:lnTo>
                    <a:lnTo>
                      <a:pt x="704" y="71"/>
                    </a:lnTo>
                    <a:lnTo>
                      <a:pt x="704" y="73"/>
                    </a:lnTo>
                    <a:lnTo>
                      <a:pt x="706" y="73"/>
                    </a:lnTo>
                    <a:lnTo>
                      <a:pt x="707" y="70"/>
                    </a:lnTo>
                    <a:lnTo>
                      <a:pt x="709" y="65"/>
                    </a:lnTo>
                    <a:lnTo>
                      <a:pt x="709" y="65"/>
                    </a:lnTo>
                    <a:lnTo>
                      <a:pt x="712" y="60"/>
                    </a:lnTo>
                    <a:lnTo>
                      <a:pt x="712" y="60"/>
                    </a:lnTo>
                    <a:lnTo>
                      <a:pt x="717" y="58"/>
                    </a:lnTo>
                    <a:lnTo>
                      <a:pt x="720" y="58"/>
                    </a:lnTo>
                    <a:lnTo>
                      <a:pt x="727" y="58"/>
                    </a:lnTo>
                    <a:lnTo>
                      <a:pt x="730" y="56"/>
                    </a:lnTo>
                    <a:lnTo>
                      <a:pt x="734" y="56"/>
                    </a:lnTo>
                    <a:lnTo>
                      <a:pt x="735" y="56"/>
                    </a:lnTo>
                    <a:lnTo>
                      <a:pt x="737" y="60"/>
                    </a:lnTo>
                    <a:lnTo>
                      <a:pt x="740" y="65"/>
                    </a:lnTo>
                    <a:lnTo>
                      <a:pt x="742" y="66"/>
                    </a:lnTo>
                    <a:lnTo>
                      <a:pt x="744" y="66"/>
                    </a:lnTo>
                    <a:lnTo>
                      <a:pt x="744" y="63"/>
                    </a:lnTo>
                    <a:lnTo>
                      <a:pt x="742" y="58"/>
                    </a:lnTo>
                    <a:lnTo>
                      <a:pt x="744" y="56"/>
                    </a:lnTo>
                    <a:lnTo>
                      <a:pt x="749" y="56"/>
                    </a:lnTo>
                    <a:lnTo>
                      <a:pt x="754" y="56"/>
                    </a:lnTo>
                    <a:lnTo>
                      <a:pt x="759" y="56"/>
                    </a:lnTo>
                    <a:lnTo>
                      <a:pt x="765" y="55"/>
                    </a:lnTo>
                    <a:lnTo>
                      <a:pt x="772" y="53"/>
                    </a:lnTo>
                    <a:lnTo>
                      <a:pt x="777" y="51"/>
                    </a:lnTo>
                    <a:lnTo>
                      <a:pt x="785" y="51"/>
                    </a:lnTo>
                    <a:lnTo>
                      <a:pt x="792" y="53"/>
                    </a:lnTo>
                    <a:lnTo>
                      <a:pt x="797" y="55"/>
                    </a:lnTo>
                    <a:lnTo>
                      <a:pt x="800" y="56"/>
                    </a:lnTo>
                    <a:lnTo>
                      <a:pt x="804" y="58"/>
                    </a:lnTo>
                    <a:lnTo>
                      <a:pt x="809" y="58"/>
                    </a:lnTo>
                    <a:lnTo>
                      <a:pt x="812" y="61"/>
                    </a:lnTo>
                    <a:lnTo>
                      <a:pt x="815" y="61"/>
                    </a:lnTo>
                    <a:lnTo>
                      <a:pt x="817" y="61"/>
                    </a:lnTo>
                    <a:lnTo>
                      <a:pt x="822" y="60"/>
                    </a:lnTo>
                    <a:lnTo>
                      <a:pt x="823" y="61"/>
                    </a:lnTo>
                    <a:lnTo>
                      <a:pt x="825" y="63"/>
                    </a:lnTo>
                    <a:lnTo>
                      <a:pt x="827" y="63"/>
                    </a:lnTo>
                    <a:lnTo>
                      <a:pt x="832" y="60"/>
                    </a:lnTo>
                    <a:lnTo>
                      <a:pt x="833" y="60"/>
                    </a:lnTo>
                    <a:lnTo>
                      <a:pt x="838" y="60"/>
                    </a:lnTo>
                    <a:lnTo>
                      <a:pt x="845" y="56"/>
                    </a:lnTo>
                    <a:lnTo>
                      <a:pt x="848" y="53"/>
                    </a:lnTo>
                    <a:lnTo>
                      <a:pt x="852" y="53"/>
                    </a:lnTo>
                    <a:lnTo>
                      <a:pt x="853" y="55"/>
                    </a:lnTo>
                    <a:lnTo>
                      <a:pt x="857" y="58"/>
                    </a:lnTo>
                    <a:lnTo>
                      <a:pt x="860" y="60"/>
                    </a:lnTo>
                    <a:lnTo>
                      <a:pt x="860" y="61"/>
                    </a:lnTo>
                    <a:lnTo>
                      <a:pt x="858" y="63"/>
                    </a:lnTo>
                    <a:lnTo>
                      <a:pt x="858" y="66"/>
                    </a:lnTo>
                    <a:lnTo>
                      <a:pt x="860" y="68"/>
                    </a:lnTo>
                    <a:lnTo>
                      <a:pt x="862" y="70"/>
                    </a:lnTo>
                    <a:lnTo>
                      <a:pt x="862" y="71"/>
                    </a:lnTo>
                    <a:lnTo>
                      <a:pt x="855" y="76"/>
                    </a:lnTo>
                    <a:lnTo>
                      <a:pt x="848" y="78"/>
                    </a:lnTo>
                    <a:lnTo>
                      <a:pt x="843" y="78"/>
                    </a:lnTo>
                    <a:lnTo>
                      <a:pt x="840" y="76"/>
                    </a:lnTo>
                    <a:lnTo>
                      <a:pt x="837" y="73"/>
                    </a:lnTo>
                    <a:lnTo>
                      <a:pt x="835" y="75"/>
                    </a:lnTo>
                    <a:lnTo>
                      <a:pt x="837" y="76"/>
                    </a:lnTo>
                    <a:lnTo>
                      <a:pt x="840" y="80"/>
                    </a:lnTo>
                    <a:lnTo>
                      <a:pt x="840" y="81"/>
                    </a:lnTo>
                    <a:lnTo>
                      <a:pt x="840" y="83"/>
                    </a:lnTo>
                    <a:lnTo>
                      <a:pt x="835" y="81"/>
                    </a:lnTo>
                    <a:lnTo>
                      <a:pt x="833" y="80"/>
                    </a:lnTo>
                    <a:lnTo>
                      <a:pt x="830" y="80"/>
                    </a:lnTo>
                    <a:lnTo>
                      <a:pt x="830" y="81"/>
                    </a:lnTo>
                    <a:lnTo>
                      <a:pt x="832" y="84"/>
                    </a:lnTo>
                    <a:lnTo>
                      <a:pt x="835" y="86"/>
                    </a:lnTo>
                    <a:lnTo>
                      <a:pt x="840" y="86"/>
                    </a:lnTo>
                    <a:lnTo>
                      <a:pt x="845" y="88"/>
                    </a:lnTo>
                    <a:lnTo>
                      <a:pt x="848" y="88"/>
                    </a:lnTo>
                    <a:lnTo>
                      <a:pt x="857" y="84"/>
                    </a:lnTo>
                    <a:lnTo>
                      <a:pt x="858" y="84"/>
                    </a:lnTo>
                    <a:lnTo>
                      <a:pt x="860" y="86"/>
                    </a:lnTo>
                    <a:lnTo>
                      <a:pt x="860" y="84"/>
                    </a:lnTo>
                    <a:lnTo>
                      <a:pt x="862" y="81"/>
                    </a:lnTo>
                    <a:lnTo>
                      <a:pt x="865" y="81"/>
                    </a:lnTo>
                    <a:lnTo>
                      <a:pt x="875" y="81"/>
                    </a:lnTo>
                    <a:lnTo>
                      <a:pt x="877" y="83"/>
                    </a:lnTo>
                    <a:lnTo>
                      <a:pt x="878" y="84"/>
                    </a:lnTo>
                    <a:lnTo>
                      <a:pt x="880" y="86"/>
                    </a:lnTo>
                    <a:lnTo>
                      <a:pt x="883" y="86"/>
                    </a:lnTo>
                    <a:lnTo>
                      <a:pt x="883" y="84"/>
                    </a:lnTo>
                    <a:lnTo>
                      <a:pt x="887" y="84"/>
                    </a:lnTo>
                    <a:lnTo>
                      <a:pt x="888" y="88"/>
                    </a:lnTo>
                    <a:lnTo>
                      <a:pt x="890" y="91"/>
                    </a:lnTo>
                    <a:lnTo>
                      <a:pt x="897" y="91"/>
                    </a:lnTo>
                    <a:lnTo>
                      <a:pt x="900" y="94"/>
                    </a:lnTo>
                    <a:lnTo>
                      <a:pt x="900" y="96"/>
                    </a:lnTo>
                    <a:lnTo>
                      <a:pt x="905" y="99"/>
                    </a:lnTo>
                    <a:lnTo>
                      <a:pt x="910" y="103"/>
                    </a:lnTo>
                    <a:lnTo>
                      <a:pt x="915" y="106"/>
                    </a:lnTo>
                    <a:lnTo>
                      <a:pt x="916" y="108"/>
                    </a:lnTo>
                    <a:lnTo>
                      <a:pt x="916" y="111"/>
                    </a:lnTo>
                    <a:lnTo>
                      <a:pt x="913" y="113"/>
                    </a:lnTo>
                    <a:lnTo>
                      <a:pt x="913" y="114"/>
                    </a:lnTo>
                    <a:lnTo>
                      <a:pt x="913" y="118"/>
                    </a:lnTo>
                    <a:lnTo>
                      <a:pt x="910" y="119"/>
                    </a:lnTo>
                    <a:lnTo>
                      <a:pt x="907" y="123"/>
                    </a:lnTo>
                    <a:lnTo>
                      <a:pt x="902" y="123"/>
                    </a:lnTo>
                    <a:lnTo>
                      <a:pt x="900" y="123"/>
                    </a:lnTo>
                    <a:lnTo>
                      <a:pt x="898" y="123"/>
                    </a:lnTo>
                    <a:lnTo>
                      <a:pt x="898" y="126"/>
                    </a:lnTo>
                    <a:lnTo>
                      <a:pt x="897" y="128"/>
                    </a:lnTo>
                    <a:lnTo>
                      <a:pt x="893" y="129"/>
                    </a:lnTo>
                    <a:lnTo>
                      <a:pt x="885" y="133"/>
                    </a:lnTo>
                    <a:lnTo>
                      <a:pt x="878" y="133"/>
                    </a:lnTo>
                    <a:lnTo>
                      <a:pt x="877" y="134"/>
                    </a:lnTo>
                    <a:lnTo>
                      <a:pt x="873" y="134"/>
                    </a:lnTo>
                    <a:lnTo>
                      <a:pt x="872" y="131"/>
                    </a:lnTo>
                    <a:lnTo>
                      <a:pt x="868" y="129"/>
                    </a:lnTo>
                    <a:lnTo>
                      <a:pt x="867" y="129"/>
                    </a:lnTo>
                    <a:lnTo>
                      <a:pt x="867" y="133"/>
                    </a:lnTo>
                    <a:lnTo>
                      <a:pt x="870" y="134"/>
                    </a:lnTo>
                    <a:lnTo>
                      <a:pt x="870" y="136"/>
                    </a:lnTo>
                    <a:lnTo>
                      <a:pt x="865" y="136"/>
                    </a:lnTo>
                    <a:lnTo>
                      <a:pt x="860" y="134"/>
                    </a:lnTo>
                    <a:lnTo>
                      <a:pt x="857" y="136"/>
                    </a:lnTo>
                    <a:lnTo>
                      <a:pt x="855" y="136"/>
                    </a:lnTo>
                    <a:lnTo>
                      <a:pt x="852" y="134"/>
                    </a:lnTo>
                    <a:lnTo>
                      <a:pt x="847" y="134"/>
                    </a:lnTo>
                    <a:lnTo>
                      <a:pt x="843" y="136"/>
                    </a:lnTo>
                    <a:lnTo>
                      <a:pt x="838" y="139"/>
                    </a:lnTo>
                    <a:lnTo>
                      <a:pt x="835" y="139"/>
                    </a:lnTo>
                    <a:lnTo>
                      <a:pt x="832" y="138"/>
                    </a:lnTo>
                    <a:lnTo>
                      <a:pt x="828" y="138"/>
                    </a:lnTo>
                    <a:lnTo>
                      <a:pt x="825" y="136"/>
                    </a:lnTo>
                    <a:lnTo>
                      <a:pt x="822" y="136"/>
                    </a:lnTo>
                    <a:lnTo>
                      <a:pt x="820" y="138"/>
                    </a:lnTo>
                    <a:lnTo>
                      <a:pt x="815" y="138"/>
                    </a:lnTo>
                    <a:lnTo>
                      <a:pt x="812" y="138"/>
                    </a:lnTo>
                    <a:lnTo>
                      <a:pt x="805" y="133"/>
                    </a:lnTo>
                    <a:lnTo>
                      <a:pt x="804" y="133"/>
                    </a:lnTo>
                    <a:lnTo>
                      <a:pt x="802" y="133"/>
                    </a:lnTo>
                    <a:lnTo>
                      <a:pt x="795" y="133"/>
                    </a:lnTo>
                    <a:lnTo>
                      <a:pt x="792" y="131"/>
                    </a:lnTo>
                    <a:lnTo>
                      <a:pt x="789" y="131"/>
                    </a:lnTo>
                    <a:lnTo>
                      <a:pt x="784" y="131"/>
                    </a:lnTo>
                    <a:lnTo>
                      <a:pt x="780" y="131"/>
                    </a:lnTo>
                    <a:lnTo>
                      <a:pt x="775" y="129"/>
                    </a:lnTo>
                    <a:lnTo>
                      <a:pt x="774" y="131"/>
                    </a:lnTo>
                    <a:lnTo>
                      <a:pt x="770" y="133"/>
                    </a:lnTo>
                    <a:lnTo>
                      <a:pt x="767" y="134"/>
                    </a:lnTo>
                    <a:lnTo>
                      <a:pt x="760" y="133"/>
                    </a:lnTo>
                    <a:lnTo>
                      <a:pt x="757" y="134"/>
                    </a:lnTo>
                    <a:lnTo>
                      <a:pt x="757" y="136"/>
                    </a:lnTo>
                    <a:lnTo>
                      <a:pt x="755" y="136"/>
                    </a:lnTo>
                    <a:lnTo>
                      <a:pt x="754" y="133"/>
                    </a:lnTo>
                    <a:lnTo>
                      <a:pt x="752" y="131"/>
                    </a:lnTo>
                    <a:lnTo>
                      <a:pt x="747" y="131"/>
                    </a:lnTo>
                    <a:lnTo>
                      <a:pt x="747" y="131"/>
                    </a:lnTo>
                    <a:lnTo>
                      <a:pt x="744" y="131"/>
                    </a:lnTo>
                    <a:lnTo>
                      <a:pt x="742" y="133"/>
                    </a:lnTo>
                    <a:lnTo>
                      <a:pt x="744" y="133"/>
                    </a:lnTo>
                    <a:lnTo>
                      <a:pt x="749" y="133"/>
                    </a:lnTo>
                    <a:lnTo>
                      <a:pt x="750" y="134"/>
                    </a:lnTo>
                    <a:lnTo>
                      <a:pt x="752" y="136"/>
                    </a:lnTo>
                    <a:lnTo>
                      <a:pt x="750" y="139"/>
                    </a:lnTo>
                    <a:lnTo>
                      <a:pt x="747" y="141"/>
                    </a:lnTo>
                    <a:lnTo>
                      <a:pt x="745" y="141"/>
                    </a:lnTo>
                    <a:lnTo>
                      <a:pt x="742" y="141"/>
                    </a:lnTo>
                    <a:lnTo>
                      <a:pt x="739" y="143"/>
                    </a:lnTo>
                    <a:lnTo>
                      <a:pt x="734" y="144"/>
                    </a:lnTo>
                    <a:lnTo>
                      <a:pt x="727" y="144"/>
                    </a:lnTo>
                    <a:lnTo>
                      <a:pt x="724" y="146"/>
                    </a:lnTo>
                    <a:lnTo>
                      <a:pt x="722" y="149"/>
                    </a:lnTo>
                    <a:lnTo>
                      <a:pt x="719" y="149"/>
                    </a:lnTo>
                    <a:lnTo>
                      <a:pt x="714" y="149"/>
                    </a:lnTo>
                    <a:lnTo>
                      <a:pt x="709" y="153"/>
                    </a:lnTo>
                    <a:lnTo>
                      <a:pt x="706" y="153"/>
                    </a:lnTo>
                    <a:lnTo>
                      <a:pt x="704" y="154"/>
                    </a:lnTo>
                    <a:lnTo>
                      <a:pt x="704" y="158"/>
                    </a:lnTo>
                    <a:lnTo>
                      <a:pt x="706" y="161"/>
                    </a:lnTo>
                    <a:lnTo>
                      <a:pt x="707" y="163"/>
                    </a:lnTo>
                    <a:lnTo>
                      <a:pt x="707" y="166"/>
                    </a:lnTo>
                    <a:lnTo>
                      <a:pt x="709" y="169"/>
                    </a:lnTo>
                    <a:lnTo>
                      <a:pt x="711" y="169"/>
                    </a:lnTo>
                    <a:lnTo>
                      <a:pt x="712" y="168"/>
                    </a:lnTo>
                    <a:lnTo>
                      <a:pt x="714" y="164"/>
                    </a:lnTo>
                    <a:lnTo>
                      <a:pt x="717" y="161"/>
                    </a:lnTo>
                    <a:lnTo>
                      <a:pt x="720" y="161"/>
                    </a:lnTo>
                    <a:lnTo>
                      <a:pt x="724" y="159"/>
                    </a:lnTo>
                    <a:lnTo>
                      <a:pt x="727" y="158"/>
                    </a:lnTo>
                    <a:lnTo>
                      <a:pt x="732" y="158"/>
                    </a:lnTo>
                    <a:lnTo>
                      <a:pt x="734" y="156"/>
                    </a:lnTo>
                    <a:lnTo>
                      <a:pt x="737" y="153"/>
                    </a:lnTo>
                    <a:lnTo>
                      <a:pt x="742" y="153"/>
                    </a:lnTo>
                    <a:lnTo>
                      <a:pt x="752" y="149"/>
                    </a:lnTo>
                    <a:lnTo>
                      <a:pt x="755" y="149"/>
                    </a:lnTo>
                    <a:lnTo>
                      <a:pt x="755" y="149"/>
                    </a:lnTo>
                    <a:lnTo>
                      <a:pt x="755" y="153"/>
                    </a:lnTo>
                    <a:lnTo>
                      <a:pt x="757" y="153"/>
                    </a:lnTo>
                    <a:lnTo>
                      <a:pt x="760" y="151"/>
                    </a:lnTo>
                    <a:lnTo>
                      <a:pt x="760" y="148"/>
                    </a:lnTo>
                    <a:lnTo>
                      <a:pt x="764" y="143"/>
                    </a:lnTo>
                    <a:lnTo>
                      <a:pt x="765" y="143"/>
                    </a:lnTo>
                    <a:lnTo>
                      <a:pt x="770" y="144"/>
                    </a:lnTo>
                    <a:lnTo>
                      <a:pt x="774" y="144"/>
                    </a:lnTo>
                    <a:lnTo>
                      <a:pt x="779" y="144"/>
                    </a:lnTo>
                    <a:lnTo>
                      <a:pt x="785" y="144"/>
                    </a:lnTo>
                    <a:lnTo>
                      <a:pt x="789" y="146"/>
                    </a:lnTo>
                    <a:lnTo>
                      <a:pt x="794" y="146"/>
                    </a:lnTo>
                    <a:lnTo>
                      <a:pt x="805" y="146"/>
                    </a:lnTo>
                    <a:lnTo>
                      <a:pt x="809" y="146"/>
                    </a:lnTo>
                    <a:lnTo>
                      <a:pt x="813" y="148"/>
                    </a:lnTo>
                    <a:lnTo>
                      <a:pt x="820" y="149"/>
                    </a:lnTo>
                    <a:lnTo>
                      <a:pt x="830" y="149"/>
                    </a:lnTo>
                    <a:lnTo>
                      <a:pt x="833" y="149"/>
                    </a:lnTo>
                    <a:lnTo>
                      <a:pt x="833" y="153"/>
                    </a:lnTo>
                    <a:lnTo>
                      <a:pt x="835" y="154"/>
                    </a:lnTo>
                    <a:lnTo>
                      <a:pt x="835" y="156"/>
                    </a:lnTo>
                    <a:lnTo>
                      <a:pt x="832" y="158"/>
                    </a:lnTo>
                    <a:lnTo>
                      <a:pt x="832" y="161"/>
                    </a:lnTo>
                    <a:lnTo>
                      <a:pt x="828" y="166"/>
                    </a:lnTo>
                    <a:lnTo>
                      <a:pt x="827" y="168"/>
                    </a:lnTo>
                    <a:lnTo>
                      <a:pt x="815" y="168"/>
                    </a:lnTo>
                    <a:lnTo>
                      <a:pt x="809" y="171"/>
                    </a:lnTo>
                    <a:lnTo>
                      <a:pt x="807" y="171"/>
                    </a:lnTo>
                    <a:lnTo>
                      <a:pt x="805" y="169"/>
                    </a:lnTo>
                    <a:lnTo>
                      <a:pt x="804" y="169"/>
                    </a:lnTo>
                    <a:lnTo>
                      <a:pt x="802" y="173"/>
                    </a:lnTo>
                    <a:lnTo>
                      <a:pt x="804" y="176"/>
                    </a:lnTo>
                    <a:lnTo>
                      <a:pt x="802" y="179"/>
                    </a:lnTo>
                    <a:lnTo>
                      <a:pt x="802" y="181"/>
                    </a:lnTo>
                    <a:lnTo>
                      <a:pt x="804" y="182"/>
                    </a:lnTo>
                    <a:lnTo>
                      <a:pt x="809" y="181"/>
                    </a:lnTo>
                    <a:lnTo>
                      <a:pt x="815" y="179"/>
                    </a:lnTo>
                    <a:lnTo>
                      <a:pt x="820" y="178"/>
                    </a:lnTo>
                    <a:lnTo>
                      <a:pt x="820" y="178"/>
                    </a:lnTo>
                    <a:lnTo>
                      <a:pt x="828" y="178"/>
                    </a:lnTo>
                    <a:lnTo>
                      <a:pt x="828" y="178"/>
                    </a:lnTo>
                    <a:lnTo>
                      <a:pt x="837" y="179"/>
                    </a:lnTo>
                    <a:lnTo>
                      <a:pt x="840" y="179"/>
                    </a:lnTo>
                    <a:lnTo>
                      <a:pt x="843" y="181"/>
                    </a:lnTo>
                    <a:lnTo>
                      <a:pt x="845" y="179"/>
                    </a:lnTo>
                    <a:lnTo>
                      <a:pt x="847" y="178"/>
                    </a:lnTo>
                    <a:lnTo>
                      <a:pt x="848" y="178"/>
                    </a:lnTo>
                    <a:lnTo>
                      <a:pt x="852" y="178"/>
                    </a:lnTo>
                    <a:lnTo>
                      <a:pt x="853" y="181"/>
                    </a:lnTo>
                    <a:lnTo>
                      <a:pt x="858" y="176"/>
                    </a:lnTo>
                    <a:lnTo>
                      <a:pt x="860" y="169"/>
                    </a:lnTo>
                    <a:lnTo>
                      <a:pt x="860" y="163"/>
                    </a:lnTo>
                    <a:lnTo>
                      <a:pt x="862" y="161"/>
                    </a:lnTo>
                    <a:lnTo>
                      <a:pt x="860" y="159"/>
                    </a:lnTo>
                    <a:lnTo>
                      <a:pt x="862" y="156"/>
                    </a:lnTo>
                    <a:lnTo>
                      <a:pt x="865" y="154"/>
                    </a:lnTo>
                    <a:lnTo>
                      <a:pt x="870" y="154"/>
                    </a:lnTo>
                    <a:lnTo>
                      <a:pt x="875" y="156"/>
                    </a:lnTo>
                    <a:lnTo>
                      <a:pt x="882" y="156"/>
                    </a:lnTo>
                    <a:lnTo>
                      <a:pt x="887" y="154"/>
                    </a:lnTo>
                    <a:lnTo>
                      <a:pt x="890" y="154"/>
                    </a:lnTo>
                    <a:lnTo>
                      <a:pt x="890" y="159"/>
                    </a:lnTo>
                    <a:lnTo>
                      <a:pt x="890" y="166"/>
                    </a:lnTo>
                    <a:lnTo>
                      <a:pt x="890" y="171"/>
                    </a:lnTo>
                    <a:lnTo>
                      <a:pt x="887" y="176"/>
                    </a:lnTo>
                    <a:lnTo>
                      <a:pt x="883" y="182"/>
                    </a:lnTo>
                    <a:lnTo>
                      <a:pt x="882" y="189"/>
                    </a:lnTo>
                    <a:lnTo>
                      <a:pt x="880" y="192"/>
                    </a:lnTo>
                    <a:lnTo>
                      <a:pt x="867" y="202"/>
                    </a:lnTo>
                    <a:lnTo>
                      <a:pt x="863" y="202"/>
                    </a:lnTo>
                    <a:lnTo>
                      <a:pt x="862" y="202"/>
                    </a:lnTo>
                    <a:lnTo>
                      <a:pt x="858" y="204"/>
                    </a:lnTo>
                    <a:lnTo>
                      <a:pt x="855" y="207"/>
                    </a:lnTo>
                    <a:lnTo>
                      <a:pt x="852" y="206"/>
                    </a:lnTo>
                    <a:lnTo>
                      <a:pt x="850" y="206"/>
                    </a:lnTo>
                    <a:lnTo>
                      <a:pt x="847" y="211"/>
                    </a:lnTo>
                    <a:lnTo>
                      <a:pt x="847" y="214"/>
                    </a:lnTo>
                    <a:lnTo>
                      <a:pt x="843" y="216"/>
                    </a:lnTo>
                    <a:lnTo>
                      <a:pt x="840" y="219"/>
                    </a:lnTo>
                    <a:lnTo>
                      <a:pt x="837" y="217"/>
                    </a:lnTo>
                    <a:lnTo>
                      <a:pt x="837" y="217"/>
                    </a:lnTo>
                    <a:lnTo>
                      <a:pt x="835" y="219"/>
                    </a:lnTo>
                    <a:lnTo>
                      <a:pt x="835" y="221"/>
                    </a:lnTo>
                    <a:lnTo>
                      <a:pt x="833" y="224"/>
                    </a:lnTo>
                    <a:lnTo>
                      <a:pt x="830" y="231"/>
                    </a:lnTo>
                    <a:lnTo>
                      <a:pt x="825" y="232"/>
                    </a:lnTo>
                    <a:lnTo>
                      <a:pt x="823" y="236"/>
                    </a:lnTo>
                    <a:lnTo>
                      <a:pt x="817" y="241"/>
                    </a:lnTo>
                    <a:lnTo>
                      <a:pt x="813" y="244"/>
                    </a:lnTo>
                    <a:lnTo>
                      <a:pt x="809" y="246"/>
                    </a:lnTo>
                    <a:lnTo>
                      <a:pt x="804" y="249"/>
                    </a:lnTo>
                    <a:lnTo>
                      <a:pt x="802" y="251"/>
                    </a:lnTo>
                    <a:lnTo>
                      <a:pt x="799" y="251"/>
                    </a:lnTo>
                    <a:lnTo>
                      <a:pt x="799" y="256"/>
                    </a:lnTo>
                    <a:lnTo>
                      <a:pt x="799" y="259"/>
                    </a:lnTo>
                    <a:lnTo>
                      <a:pt x="797" y="264"/>
                    </a:lnTo>
                    <a:lnTo>
                      <a:pt x="799" y="266"/>
                    </a:lnTo>
                    <a:lnTo>
                      <a:pt x="799" y="264"/>
                    </a:lnTo>
                    <a:lnTo>
                      <a:pt x="800" y="261"/>
                    </a:lnTo>
                    <a:lnTo>
                      <a:pt x="805" y="256"/>
                    </a:lnTo>
                    <a:lnTo>
                      <a:pt x="809" y="251"/>
                    </a:lnTo>
                    <a:lnTo>
                      <a:pt x="812" y="247"/>
                    </a:lnTo>
                    <a:lnTo>
                      <a:pt x="813" y="247"/>
                    </a:lnTo>
                    <a:lnTo>
                      <a:pt x="815" y="249"/>
                    </a:lnTo>
                    <a:lnTo>
                      <a:pt x="818" y="246"/>
                    </a:lnTo>
                    <a:lnTo>
                      <a:pt x="828" y="239"/>
                    </a:lnTo>
                    <a:lnTo>
                      <a:pt x="830" y="239"/>
                    </a:lnTo>
                    <a:lnTo>
                      <a:pt x="832" y="236"/>
                    </a:lnTo>
                    <a:lnTo>
                      <a:pt x="838" y="229"/>
                    </a:lnTo>
                    <a:lnTo>
                      <a:pt x="845" y="224"/>
                    </a:lnTo>
                    <a:lnTo>
                      <a:pt x="848" y="222"/>
                    </a:lnTo>
                    <a:lnTo>
                      <a:pt x="850" y="224"/>
                    </a:lnTo>
                    <a:lnTo>
                      <a:pt x="855" y="224"/>
                    </a:lnTo>
                    <a:lnTo>
                      <a:pt x="858" y="221"/>
                    </a:lnTo>
                    <a:lnTo>
                      <a:pt x="858" y="219"/>
                    </a:lnTo>
                    <a:lnTo>
                      <a:pt x="863" y="219"/>
                    </a:lnTo>
                    <a:lnTo>
                      <a:pt x="870" y="219"/>
                    </a:lnTo>
                    <a:lnTo>
                      <a:pt x="877" y="216"/>
                    </a:lnTo>
                    <a:lnTo>
                      <a:pt x="882" y="212"/>
                    </a:lnTo>
                    <a:lnTo>
                      <a:pt x="885" y="212"/>
                    </a:lnTo>
                    <a:lnTo>
                      <a:pt x="888" y="209"/>
                    </a:lnTo>
                    <a:lnTo>
                      <a:pt x="892" y="207"/>
                    </a:lnTo>
                    <a:lnTo>
                      <a:pt x="895" y="206"/>
                    </a:lnTo>
                    <a:lnTo>
                      <a:pt x="898" y="202"/>
                    </a:lnTo>
                    <a:lnTo>
                      <a:pt x="905" y="197"/>
                    </a:lnTo>
                    <a:lnTo>
                      <a:pt x="907" y="192"/>
                    </a:lnTo>
                    <a:lnTo>
                      <a:pt x="907" y="191"/>
                    </a:lnTo>
                    <a:lnTo>
                      <a:pt x="908" y="187"/>
                    </a:lnTo>
                    <a:lnTo>
                      <a:pt x="910" y="186"/>
                    </a:lnTo>
                    <a:lnTo>
                      <a:pt x="913" y="184"/>
                    </a:lnTo>
                    <a:lnTo>
                      <a:pt x="913" y="186"/>
                    </a:lnTo>
                    <a:lnTo>
                      <a:pt x="915" y="189"/>
                    </a:lnTo>
                    <a:lnTo>
                      <a:pt x="915" y="192"/>
                    </a:lnTo>
                    <a:lnTo>
                      <a:pt x="913" y="196"/>
                    </a:lnTo>
                    <a:lnTo>
                      <a:pt x="915" y="197"/>
                    </a:lnTo>
                    <a:lnTo>
                      <a:pt x="916" y="202"/>
                    </a:lnTo>
                    <a:lnTo>
                      <a:pt x="915" y="204"/>
                    </a:lnTo>
                    <a:lnTo>
                      <a:pt x="915" y="207"/>
                    </a:lnTo>
                    <a:lnTo>
                      <a:pt x="916" y="206"/>
                    </a:lnTo>
                    <a:lnTo>
                      <a:pt x="918" y="202"/>
                    </a:lnTo>
                    <a:lnTo>
                      <a:pt x="920" y="199"/>
                    </a:lnTo>
                    <a:lnTo>
                      <a:pt x="920" y="197"/>
                    </a:lnTo>
                    <a:lnTo>
                      <a:pt x="920" y="194"/>
                    </a:lnTo>
                    <a:lnTo>
                      <a:pt x="921" y="192"/>
                    </a:lnTo>
                    <a:lnTo>
                      <a:pt x="923" y="192"/>
                    </a:lnTo>
                    <a:lnTo>
                      <a:pt x="923" y="196"/>
                    </a:lnTo>
                    <a:lnTo>
                      <a:pt x="926" y="197"/>
                    </a:lnTo>
                    <a:lnTo>
                      <a:pt x="930" y="197"/>
                    </a:lnTo>
                    <a:lnTo>
                      <a:pt x="935" y="196"/>
                    </a:lnTo>
                    <a:lnTo>
                      <a:pt x="936" y="194"/>
                    </a:lnTo>
                    <a:lnTo>
                      <a:pt x="935" y="192"/>
                    </a:lnTo>
                    <a:lnTo>
                      <a:pt x="935" y="189"/>
                    </a:lnTo>
                    <a:lnTo>
                      <a:pt x="936" y="189"/>
                    </a:lnTo>
                    <a:lnTo>
                      <a:pt x="940" y="187"/>
                    </a:lnTo>
                    <a:lnTo>
                      <a:pt x="940" y="182"/>
                    </a:lnTo>
                    <a:lnTo>
                      <a:pt x="938" y="179"/>
                    </a:lnTo>
                    <a:lnTo>
                      <a:pt x="940" y="178"/>
                    </a:lnTo>
                    <a:lnTo>
                      <a:pt x="943" y="176"/>
                    </a:lnTo>
                    <a:lnTo>
                      <a:pt x="945" y="178"/>
                    </a:lnTo>
                    <a:lnTo>
                      <a:pt x="948" y="179"/>
                    </a:lnTo>
                    <a:lnTo>
                      <a:pt x="953" y="178"/>
                    </a:lnTo>
                    <a:lnTo>
                      <a:pt x="955" y="176"/>
                    </a:lnTo>
                    <a:lnTo>
                      <a:pt x="961" y="174"/>
                    </a:lnTo>
                    <a:lnTo>
                      <a:pt x="968" y="174"/>
                    </a:lnTo>
                    <a:lnTo>
                      <a:pt x="970" y="173"/>
                    </a:lnTo>
                    <a:lnTo>
                      <a:pt x="976" y="174"/>
                    </a:lnTo>
                    <a:lnTo>
                      <a:pt x="983" y="178"/>
                    </a:lnTo>
                    <a:lnTo>
                      <a:pt x="990" y="179"/>
                    </a:lnTo>
                    <a:lnTo>
                      <a:pt x="995" y="179"/>
                    </a:lnTo>
                    <a:lnTo>
                      <a:pt x="998" y="181"/>
                    </a:lnTo>
                    <a:lnTo>
                      <a:pt x="1001" y="184"/>
                    </a:lnTo>
                    <a:lnTo>
                      <a:pt x="1003" y="184"/>
                    </a:lnTo>
                    <a:lnTo>
                      <a:pt x="1008" y="186"/>
                    </a:lnTo>
                    <a:lnTo>
                      <a:pt x="1009" y="189"/>
                    </a:lnTo>
                    <a:lnTo>
                      <a:pt x="1011" y="192"/>
                    </a:lnTo>
                    <a:lnTo>
                      <a:pt x="1018" y="197"/>
                    </a:lnTo>
                    <a:lnTo>
                      <a:pt x="1019" y="199"/>
                    </a:lnTo>
                    <a:lnTo>
                      <a:pt x="1023" y="202"/>
                    </a:lnTo>
                    <a:lnTo>
                      <a:pt x="1024" y="209"/>
                    </a:lnTo>
                    <a:lnTo>
                      <a:pt x="1024" y="214"/>
                    </a:lnTo>
                    <a:lnTo>
                      <a:pt x="1021" y="216"/>
                    </a:lnTo>
                    <a:lnTo>
                      <a:pt x="1018" y="217"/>
                    </a:lnTo>
                    <a:lnTo>
                      <a:pt x="1013" y="221"/>
                    </a:lnTo>
                    <a:lnTo>
                      <a:pt x="1013" y="222"/>
                    </a:lnTo>
                    <a:lnTo>
                      <a:pt x="1009" y="224"/>
                    </a:lnTo>
                    <a:lnTo>
                      <a:pt x="1005" y="226"/>
                    </a:lnTo>
                    <a:lnTo>
                      <a:pt x="1000" y="232"/>
                    </a:lnTo>
                    <a:lnTo>
                      <a:pt x="998" y="236"/>
                    </a:lnTo>
                    <a:lnTo>
                      <a:pt x="996" y="236"/>
                    </a:lnTo>
                    <a:lnTo>
                      <a:pt x="993" y="236"/>
                    </a:lnTo>
                    <a:lnTo>
                      <a:pt x="986" y="232"/>
                    </a:lnTo>
                    <a:lnTo>
                      <a:pt x="983" y="232"/>
                    </a:lnTo>
                    <a:lnTo>
                      <a:pt x="980" y="234"/>
                    </a:lnTo>
                    <a:lnTo>
                      <a:pt x="978" y="237"/>
                    </a:lnTo>
                    <a:lnTo>
                      <a:pt x="978" y="239"/>
                    </a:lnTo>
                    <a:lnTo>
                      <a:pt x="980" y="241"/>
                    </a:lnTo>
                    <a:lnTo>
                      <a:pt x="980" y="242"/>
                    </a:lnTo>
                    <a:lnTo>
                      <a:pt x="981" y="246"/>
                    </a:lnTo>
                    <a:lnTo>
                      <a:pt x="983" y="247"/>
                    </a:lnTo>
                    <a:lnTo>
                      <a:pt x="983" y="251"/>
                    </a:lnTo>
                    <a:lnTo>
                      <a:pt x="981" y="252"/>
                    </a:lnTo>
                    <a:lnTo>
                      <a:pt x="978" y="252"/>
                    </a:lnTo>
                    <a:lnTo>
                      <a:pt x="976" y="252"/>
                    </a:lnTo>
                    <a:lnTo>
                      <a:pt x="968" y="256"/>
                    </a:lnTo>
                    <a:lnTo>
                      <a:pt x="965" y="259"/>
                    </a:lnTo>
                    <a:lnTo>
                      <a:pt x="960" y="259"/>
                    </a:lnTo>
                    <a:lnTo>
                      <a:pt x="956" y="259"/>
                    </a:lnTo>
                    <a:lnTo>
                      <a:pt x="953" y="257"/>
                    </a:lnTo>
                    <a:lnTo>
                      <a:pt x="950" y="256"/>
                    </a:lnTo>
                    <a:lnTo>
                      <a:pt x="946" y="256"/>
                    </a:lnTo>
                    <a:lnTo>
                      <a:pt x="945" y="256"/>
                    </a:lnTo>
                    <a:lnTo>
                      <a:pt x="941" y="254"/>
                    </a:lnTo>
                    <a:lnTo>
                      <a:pt x="941" y="254"/>
                    </a:lnTo>
                    <a:lnTo>
                      <a:pt x="938" y="254"/>
                    </a:lnTo>
                    <a:lnTo>
                      <a:pt x="936" y="254"/>
                    </a:lnTo>
                    <a:lnTo>
                      <a:pt x="936" y="256"/>
                    </a:lnTo>
                    <a:lnTo>
                      <a:pt x="935" y="256"/>
                    </a:lnTo>
                    <a:lnTo>
                      <a:pt x="931" y="256"/>
                    </a:lnTo>
                    <a:lnTo>
                      <a:pt x="930" y="256"/>
                    </a:lnTo>
                    <a:lnTo>
                      <a:pt x="928" y="259"/>
                    </a:lnTo>
                    <a:lnTo>
                      <a:pt x="925" y="259"/>
                    </a:lnTo>
                    <a:lnTo>
                      <a:pt x="923" y="257"/>
                    </a:lnTo>
                    <a:lnTo>
                      <a:pt x="920" y="259"/>
                    </a:lnTo>
                    <a:lnTo>
                      <a:pt x="918" y="261"/>
                    </a:lnTo>
                    <a:lnTo>
                      <a:pt x="913" y="259"/>
                    </a:lnTo>
                    <a:lnTo>
                      <a:pt x="910" y="259"/>
                    </a:lnTo>
                    <a:lnTo>
                      <a:pt x="905" y="259"/>
                    </a:lnTo>
                    <a:lnTo>
                      <a:pt x="902" y="262"/>
                    </a:lnTo>
                    <a:lnTo>
                      <a:pt x="897" y="261"/>
                    </a:lnTo>
                    <a:lnTo>
                      <a:pt x="893" y="261"/>
                    </a:lnTo>
                    <a:lnTo>
                      <a:pt x="897" y="262"/>
                    </a:lnTo>
                    <a:lnTo>
                      <a:pt x="900" y="262"/>
                    </a:lnTo>
                    <a:lnTo>
                      <a:pt x="910" y="262"/>
                    </a:lnTo>
                    <a:lnTo>
                      <a:pt x="913" y="261"/>
                    </a:lnTo>
                    <a:lnTo>
                      <a:pt x="916" y="261"/>
                    </a:lnTo>
                    <a:lnTo>
                      <a:pt x="920" y="264"/>
                    </a:lnTo>
                    <a:lnTo>
                      <a:pt x="925" y="264"/>
                    </a:lnTo>
                    <a:lnTo>
                      <a:pt x="935" y="264"/>
                    </a:lnTo>
                    <a:lnTo>
                      <a:pt x="938" y="267"/>
                    </a:lnTo>
                    <a:lnTo>
                      <a:pt x="941" y="267"/>
                    </a:lnTo>
                    <a:lnTo>
                      <a:pt x="943" y="264"/>
                    </a:lnTo>
                    <a:lnTo>
                      <a:pt x="946" y="264"/>
                    </a:lnTo>
                    <a:lnTo>
                      <a:pt x="950" y="264"/>
                    </a:lnTo>
                    <a:lnTo>
                      <a:pt x="951" y="267"/>
                    </a:lnTo>
                    <a:lnTo>
                      <a:pt x="956" y="269"/>
                    </a:lnTo>
                    <a:lnTo>
                      <a:pt x="958" y="271"/>
                    </a:lnTo>
                    <a:lnTo>
                      <a:pt x="958" y="274"/>
                    </a:lnTo>
                    <a:lnTo>
                      <a:pt x="955" y="277"/>
                    </a:lnTo>
                    <a:lnTo>
                      <a:pt x="951" y="277"/>
                    </a:lnTo>
                    <a:lnTo>
                      <a:pt x="950" y="277"/>
                    </a:lnTo>
                    <a:lnTo>
                      <a:pt x="950" y="280"/>
                    </a:lnTo>
                    <a:lnTo>
                      <a:pt x="950" y="284"/>
                    </a:lnTo>
                    <a:lnTo>
                      <a:pt x="946" y="285"/>
                    </a:lnTo>
                    <a:lnTo>
                      <a:pt x="936" y="287"/>
                    </a:lnTo>
                    <a:lnTo>
                      <a:pt x="933" y="287"/>
                    </a:lnTo>
                    <a:lnTo>
                      <a:pt x="928" y="287"/>
                    </a:lnTo>
                    <a:lnTo>
                      <a:pt x="920" y="287"/>
                    </a:lnTo>
                    <a:lnTo>
                      <a:pt x="916" y="285"/>
                    </a:lnTo>
                    <a:lnTo>
                      <a:pt x="908" y="279"/>
                    </a:lnTo>
                    <a:lnTo>
                      <a:pt x="902" y="277"/>
                    </a:lnTo>
                    <a:lnTo>
                      <a:pt x="898" y="277"/>
                    </a:lnTo>
                    <a:lnTo>
                      <a:pt x="893" y="280"/>
                    </a:lnTo>
                    <a:lnTo>
                      <a:pt x="892" y="285"/>
                    </a:lnTo>
                    <a:lnTo>
                      <a:pt x="887" y="289"/>
                    </a:lnTo>
                    <a:lnTo>
                      <a:pt x="883" y="290"/>
                    </a:lnTo>
                    <a:lnTo>
                      <a:pt x="882" y="292"/>
                    </a:lnTo>
                    <a:lnTo>
                      <a:pt x="883" y="292"/>
                    </a:lnTo>
                    <a:lnTo>
                      <a:pt x="887" y="292"/>
                    </a:lnTo>
                    <a:lnTo>
                      <a:pt x="888" y="295"/>
                    </a:lnTo>
                    <a:lnTo>
                      <a:pt x="888" y="299"/>
                    </a:lnTo>
                    <a:lnTo>
                      <a:pt x="887" y="300"/>
                    </a:lnTo>
                    <a:lnTo>
                      <a:pt x="883" y="300"/>
                    </a:lnTo>
                    <a:lnTo>
                      <a:pt x="883" y="302"/>
                    </a:lnTo>
                    <a:lnTo>
                      <a:pt x="885" y="304"/>
                    </a:lnTo>
                    <a:lnTo>
                      <a:pt x="888" y="305"/>
                    </a:lnTo>
                    <a:lnTo>
                      <a:pt x="892" y="305"/>
                    </a:lnTo>
                    <a:lnTo>
                      <a:pt x="893" y="304"/>
                    </a:lnTo>
                    <a:lnTo>
                      <a:pt x="898" y="300"/>
                    </a:lnTo>
                    <a:lnTo>
                      <a:pt x="902" y="297"/>
                    </a:lnTo>
                    <a:lnTo>
                      <a:pt x="907" y="295"/>
                    </a:lnTo>
                    <a:lnTo>
                      <a:pt x="913" y="294"/>
                    </a:lnTo>
                    <a:lnTo>
                      <a:pt x="920" y="290"/>
                    </a:lnTo>
                    <a:lnTo>
                      <a:pt x="923" y="290"/>
                    </a:lnTo>
                    <a:lnTo>
                      <a:pt x="925" y="292"/>
                    </a:lnTo>
                    <a:lnTo>
                      <a:pt x="926" y="294"/>
                    </a:lnTo>
                    <a:lnTo>
                      <a:pt x="931" y="295"/>
                    </a:lnTo>
                    <a:lnTo>
                      <a:pt x="935" y="297"/>
                    </a:lnTo>
                    <a:lnTo>
                      <a:pt x="935" y="299"/>
                    </a:lnTo>
                    <a:lnTo>
                      <a:pt x="933" y="300"/>
                    </a:lnTo>
                    <a:lnTo>
                      <a:pt x="928" y="304"/>
                    </a:lnTo>
                    <a:lnTo>
                      <a:pt x="926" y="310"/>
                    </a:lnTo>
                    <a:lnTo>
                      <a:pt x="923" y="314"/>
                    </a:lnTo>
                    <a:lnTo>
                      <a:pt x="921" y="317"/>
                    </a:lnTo>
                    <a:lnTo>
                      <a:pt x="915" y="322"/>
                    </a:lnTo>
                    <a:lnTo>
                      <a:pt x="910" y="327"/>
                    </a:lnTo>
                    <a:lnTo>
                      <a:pt x="903" y="337"/>
                    </a:lnTo>
                    <a:lnTo>
                      <a:pt x="900" y="342"/>
                    </a:lnTo>
                    <a:lnTo>
                      <a:pt x="897" y="344"/>
                    </a:lnTo>
                    <a:lnTo>
                      <a:pt x="897" y="350"/>
                    </a:lnTo>
                    <a:lnTo>
                      <a:pt x="895" y="355"/>
                    </a:lnTo>
                    <a:lnTo>
                      <a:pt x="895" y="357"/>
                    </a:lnTo>
                    <a:lnTo>
                      <a:pt x="892" y="360"/>
                    </a:lnTo>
                    <a:lnTo>
                      <a:pt x="892" y="367"/>
                    </a:lnTo>
                    <a:lnTo>
                      <a:pt x="888" y="372"/>
                    </a:lnTo>
                    <a:lnTo>
                      <a:pt x="887" y="380"/>
                    </a:lnTo>
                    <a:lnTo>
                      <a:pt x="888" y="383"/>
                    </a:lnTo>
                    <a:lnTo>
                      <a:pt x="890" y="387"/>
                    </a:lnTo>
                    <a:lnTo>
                      <a:pt x="888" y="393"/>
                    </a:lnTo>
                    <a:lnTo>
                      <a:pt x="885" y="395"/>
                    </a:lnTo>
                    <a:lnTo>
                      <a:pt x="882" y="398"/>
                    </a:lnTo>
                    <a:lnTo>
                      <a:pt x="883" y="403"/>
                    </a:lnTo>
                    <a:lnTo>
                      <a:pt x="882" y="405"/>
                    </a:lnTo>
                    <a:lnTo>
                      <a:pt x="880" y="408"/>
                    </a:lnTo>
                    <a:lnTo>
                      <a:pt x="878" y="413"/>
                    </a:lnTo>
                    <a:lnTo>
                      <a:pt x="877" y="418"/>
                    </a:lnTo>
                    <a:lnTo>
                      <a:pt x="873" y="422"/>
                    </a:lnTo>
                    <a:lnTo>
                      <a:pt x="870" y="422"/>
                    </a:lnTo>
                    <a:lnTo>
                      <a:pt x="868" y="418"/>
                    </a:lnTo>
                    <a:lnTo>
                      <a:pt x="868" y="417"/>
                    </a:lnTo>
                    <a:lnTo>
                      <a:pt x="867" y="415"/>
                    </a:lnTo>
                    <a:lnTo>
                      <a:pt x="865" y="413"/>
                    </a:lnTo>
                    <a:lnTo>
                      <a:pt x="868" y="412"/>
                    </a:lnTo>
                    <a:lnTo>
                      <a:pt x="867" y="410"/>
                    </a:lnTo>
                    <a:lnTo>
                      <a:pt x="863" y="408"/>
                    </a:lnTo>
                    <a:lnTo>
                      <a:pt x="860" y="410"/>
                    </a:lnTo>
                    <a:lnTo>
                      <a:pt x="858" y="410"/>
                    </a:lnTo>
                    <a:lnTo>
                      <a:pt x="857" y="412"/>
                    </a:lnTo>
                    <a:lnTo>
                      <a:pt x="857" y="413"/>
                    </a:lnTo>
                    <a:lnTo>
                      <a:pt x="858" y="415"/>
                    </a:lnTo>
                    <a:lnTo>
                      <a:pt x="858" y="417"/>
                    </a:lnTo>
                    <a:lnTo>
                      <a:pt x="855" y="418"/>
                    </a:lnTo>
                    <a:lnTo>
                      <a:pt x="855" y="422"/>
                    </a:lnTo>
                    <a:lnTo>
                      <a:pt x="858" y="423"/>
                    </a:lnTo>
                    <a:lnTo>
                      <a:pt x="862" y="425"/>
                    </a:lnTo>
                    <a:lnTo>
                      <a:pt x="865" y="428"/>
                    </a:lnTo>
                    <a:lnTo>
                      <a:pt x="867" y="430"/>
                    </a:lnTo>
                    <a:lnTo>
                      <a:pt x="868" y="435"/>
                    </a:lnTo>
                    <a:lnTo>
                      <a:pt x="872" y="437"/>
                    </a:lnTo>
                    <a:lnTo>
                      <a:pt x="877" y="438"/>
                    </a:lnTo>
                    <a:lnTo>
                      <a:pt x="882" y="442"/>
                    </a:lnTo>
                    <a:lnTo>
                      <a:pt x="883" y="448"/>
                    </a:lnTo>
                    <a:lnTo>
                      <a:pt x="882" y="450"/>
                    </a:lnTo>
                    <a:lnTo>
                      <a:pt x="878" y="450"/>
                    </a:lnTo>
                    <a:lnTo>
                      <a:pt x="875" y="448"/>
                    </a:lnTo>
                    <a:lnTo>
                      <a:pt x="870" y="443"/>
                    </a:lnTo>
                    <a:lnTo>
                      <a:pt x="870" y="442"/>
                    </a:lnTo>
                    <a:lnTo>
                      <a:pt x="867" y="440"/>
                    </a:lnTo>
                    <a:lnTo>
                      <a:pt x="865" y="440"/>
                    </a:lnTo>
                    <a:lnTo>
                      <a:pt x="863" y="440"/>
                    </a:lnTo>
                    <a:lnTo>
                      <a:pt x="863" y="442"/>
                    </a:lnTo>
                    <a:lnTo>
                      <a:pt x="863" y="445"/>
                    </a:lnTo>
                    <a:lnTo>
                      <a:pt x="867" y="448"/>
                    </a:lnTo>
                    <a:lnTo>
                      <a:pt x="867" y="450"/>
                    </a:lnTo>
                    <a:lnTo>
                      <a:pt x="863" y="450"/>
                    </a:lnTo>
                    <a:lnTo>
                      <a:pt x="862" y="448"/>
                    </a:lnTo>
                    <a:lnTo>
                      <a:pt x="860" y="450"/>
                    </a:lnTo>
                    <a:lnTo>
                      <a:pt x="862" y="452"/>
                    </a:lnTo>
                    <a:lnTo>
                      <a:pt x="865" y="453"/>
                    </a:lnTo>
                    <a:lnTo>
                      <a:pt x="865" y="455"/>
                    </a:lnTo>
                    <a:lnTo>
                      <a:pt x="863" y="457"/>
                    </a:lnTo>
                    <a:lnTo>
                      <a:pt x="865" y="458"/>
                    </a:lnTo>
                    <a:lnTo>
                      <a:pt x="867" y="457"/>
                    </a:lnTo>
                    <a:lnTo>
                      <a:pt x="872" y="458"/>
                    </a:lnTo>
                    <a:lnTo>
                      <a:pt x="873" y="460"/>
                    </a:lnTo>
                    <a:lnTo>
                      <a:pt x="873" y="463"/>
                    </a:lnTo>
                    <a:lnTo>
                      <a:pt x="873" y="465"/>
                    </a:lnTo>
                    <a:lnTo>
                      <a:pt x="875" y="467"/>
                    </a:lnTo>
                    <a:lnTo>
                      <a:pt x="877" y="465"/>
                    </a:lnTo>
                    <a:lnTo>
                      <a:pt x="882" y="462"/>
                    </a:lnTo>
                    <a:lnTo>
                      <a:pt x="883" y="458"/>
                    </a:lnTo>
                    <a:lnTo>
                      <a:pt x="885" y="458"/>
                    </a:lnTo>
                    <a:lnTo>
                      <a:pt x="885" y="460"/>
                    </a:lnTo>
                    <a:lnTo>
                      <a:pt x="887" y="462"/>
                    </a:lnTo>
                    <a:lnTo>
                      <a:pt x="888" y="462"/>
                    </a:lnTo>
                    <a:lnTo>
                      <a:pt x="892" y="463"/>
                    </a:lnTo>
                    <a:lnTo>
                      <a:pt x="895" y="465"/>
                    </a:lnTo>
                    <a:lnTo>
                      <a:pt x="897" y="468"/>
                    </a:lnTo>
                    <a:lnTo>
                      <a:pt x="897" y="472"/>
                    </a:lnTo>
                    <a:lnTo>
                      <a:pt x="895" y="473"/>
                    </a:lnTo>
                    <a:lnTo>
                      <a:pt x="893" y="478"/>
                    </a:lnTo>
                    <a:lnTo>
                      <a:pt x="893" y="483"/>
                    </a:lnTo>
                    <a:lnTo>
                      <a:pt x="893" y="486"/>
                    </a:lnTo>
                    <a:lnTo>
                      <a:pt x="892" y="491"/>
                    </a:lnTo>
                    <a:lnTo>
                      <a:pt x="888" y="495"/>
                    </a:lnTo>
                    <a:lnTo>
                      <a:pt x="888" y="498"/>
                    </a:lnTo>
                    <a:lnTo>
                      <a:pt x="888" y="500"/>
                    </a:lnTo>
                    <a:lnTo>
                      <a:pt x="887" y="500"/>
                    </a:lnTo>
                    <a:lnTo>
                      <a:pt x="883" y="496"/>
                    </a:lnTo>
                    <a:lnTo>
                      <a:pt x="878" y="495"/>
                    </a:lnTo>
                    <a:lnTo>
                      <a:pt x="877" y="491"/>
                    </a:lnTo>
                    <a:lnTo>
                      <a:pt x="875" y="491"/>
                    </a:lnTo>
                    <a:lnTo>
                      <a:pt x="873" y="491"/>
                    </a:lnTo>
                    <a:lnTo>
                      <a:pt x="868" y="490"/>
                    </a:lnTo>
                    <a:lnTo>
                      <a:pt x="868" y="488"/>
                    </a:lnTo>
                    <a:lnTo>
                      <a:pt x="868" y="486"/>
                    </a:lnTo>
                    <a:lnTo>
                      <a:pt x="867" y="483"/>
                    </a:lnTo>
                    <a:lnTo>
                      <a:pt x="863" y="483"/>
                    </a:lnTo>
                    <a:lnTo>
                      <a:pt x="862" y="483"/>
                    </a:lnTo>
                    <a:lnTo>
                      <a:pt x="860" y="483"/>
                    </a:lnTo>
                    <a:lnTo>
                      <a:pt x="857" y="480"/>
                    </a:lnTo>
                    <a:lnTo>
                      <a:pt x="853" y="480"/>
                    </a:lnTo>
                    <a:lnTo>
                      <a:pt x="850" y="481"/>
                    </a:lnTo>
                    <a:lnTo>
                      <a:pt x="850" y="481"/>
                    </a:lnTo>
                    <a:lnTo>
                      <a:pt x="850" y="485"/>
                    </a:lnTo>
                    <a:lnTo>
                      <a:pt x="848" y="485"/>
                    </a:lnTo>
                    <a:lnTo>
                      <a:pt x="847" y="483"/>
                    </a:lnTo>
                    <a:lnTo>
                      <a:pt x="842" y="483"/>
                    </a:lnTo>
                    <a:lnTo>
                      <a:pt x="838" y="485"/>
                    </a:lnTo>
                    <a:lnTo>
                      <a:pt x="840" y="485"/>
                    </a:lnTo>
                    <a:lnTo>
                      <a:pt x="843" y="485"/>
                    </a:lnTo>
                    <a:lnTo>
                      <a:pt x="847" y="486"/>
                    </a:lnTo>
                    <a:lnTo>
                      <a:pt x="848" y="488"/>
                    </a:lnTo>
                    <a:lnTo>
                      <a:pt x="848" y="488"/>
                    </a:lnTo>
                    <a:lnTo>
                      <a:pt x="845" y="490"/>
                    </a:lnTo>
                    <a:lnTo>
                      <a:pt x="840" y="495"/>
                    </a:lnTo>
                    <a:lnTo>
                      <a:pt x="835" y="496"/>
                    </a:lnTo>
                    <a:lnTo>
                      <a:pt x="833" y="496"/>
                    </a:lnTo>
                    <a:lnTo>
                      <a:pt x="832" y="495"/>
                    </a:lnTo>
                    <a:lnTo>
                      <a:pt x="832" y="491"/>
                    </a:lnTo>
                    <a:lnTo>
                      <a:pt x="830" y="490"/>
                    </a:lnTo>
                    <a:lnTo>
                      <a:pt x="828" y="491"/>
                    </a:lnTo>
                    <a:lnTo>
                      <a:pt x="828" y="495"/>
                    </a:lnTo>
                    <a:lnTo>
                      <a:pt x="830" y="496"/>
                    </a:lnTo>
                    <a:lnTo>
                      <a:pt x="828" y="498"/>
                    </a:lnTo>
                    <a:lnTo>
                      <a:pt x="828" y="501"/>
                    </a:lnTo>
                    <a:lnTo>
                      <a:pt x="830" y="503"/>
                    </a:lnTo>
                    <a:lnTo>
                      <a:pt x="828" y="505"/>
                    </a:lnTo>
                    <a:lnTo>
                      <a:pt x="828" y="506"/>
                    </a:lnTo>
                    <a:lnTo>
                      <a:pt x="830" y="508"/>
                    </a:lnTo>
                    <a:lnTo>
                      <a:pt x="828" y="510"/>
                    </a:lnTo>
                    <a:lnTo>
                      <a:pt x="823" y="508"/>
                    </a:lnTo>
                    <a:lnTo>
                      <a:pt x="820" y="508"/>
                    </a:lnTo>
                    <a:lnTo>
                      <a:pt x="818" y="510"/>
                    </a:lnTo>
                    <a:lnTo>
                      <a:pt x="822" y="511"/>
                    </a:lnTo>
                    <a:lnTo>
                      <a:pt x="825" y="513"/>
                    </a:lnTo>
                    <a:lnTo>
                      <a:pt x="832" y="511"/>
                    </a:lnTo>
                    <a:lnTo>
                      <a:pt x="832" y="513"/>
                    </a:lnTo>
                    <a:lnTo>
                      <a:pt x="832" y="516"/>
                    </a:lnTo>
                    <a:lnTo>
                      <a:pt x="832" y="520"/>
                    </a:lnTo>
                    <a:lnTo>
                      <a:pt x="833" y="520"/>
                    </a:lnTo>
                    <a:lnTo>
                      <a:pt x="835" y="518"/>
                    </a:lnTo>
                    <a:lnTo>
                      <a:pt x="838" y="518"/>
                    </a:lnTo>
                    <a:lnTo>
                      <a:pt x="843" y="520"/>
                    </a:lnTo>
                    <a:lnTo>
                      <a:pt x="845" y="521"/>
                    </a:lnTo>
                    <a:lnTo>
                      <a:pt x="850" y="521"/>
                    </a:lnTo>
                    <a:lnTo>
                      <a:pt x="853" y="521"/>
                    </a:lnTo>
                    <a:lnTo>
                      <a:pt x="857" y="521"/>
                    </a:lnTo>
                    <a:lnTo>
                      <a:pt x="858" y="520"/>
                    </a:lnTo>
                    <a:lnTo>
                      <a:pt x="860" y="520"/>
                    </a:lnTo>
                    <a:lnTo>
                      <a:pt x="860" y="523"/>
                    </a:lnTo>
                    <a:lnTo>
                      <a:pt x="860" y="526"/>
                    </a:lnTo>
                    <a:lnTo>
                      <a:pt x="862" y="530"/>
                    </a:lnTo>
                    <a:lnTo>
                      <a:pt x="860" y="530"/>
                    </a:lnTo>
                    <a:lnTo>
                      <a:pt x="858" y="531"/>
                    </a:lnTo>
                    <a:lnTo>
                      <a:pt x="855" y="530"/>
                    </a:lnTo>
                    <a:lnTo>
                      <a:pt x="853" y="530"/>
                    </a:lnTo>
                    <a:lnTo>
                      <a:pt x="850" y="531"/>
                    </a:lnTo>
                    <a:lnTo>
                      <a:pt x="847" y="531"/>
                    </a:lnTo>
                    <a:lnTo>
                      <a:pt x="845" y="530"/>
                    </a:lnTo>
                    <a:lnTo>
                      <a:pt x="838" y="531"/>
                    </a:lnTo>
                    <a:lnTo>
                      <a:pt x="833" y="531"/>
                    </a:lnTo>
                    <a:lnTo>
                      <a:pt x="830" y="531"/>
                    </a:lnTo>
                    <a:lnTo>
                      <a:pt x="830" y="530"/>
                    </a:lnTo>
                    <a:lnTo>
                      <a:pt x="828" y="531"/>
                    </a:lnTo>
                    <a:lnTo>
                      <a:pt x="830" y="533"/>
                    </a:lnTo>
                    <a:lnTo>
                      <a:pt x="830" y="535"/>
                    </a:lnTo>
                    <a:lnTo>
                      <a:pt x="833" y="535"/>
                    </a:lnTo>
                    <a:lnTo>
                      <a:pt x="837" y="533"/>
                    </a:lnTo>
                    <a:lnTo>
                      <a:pt x="845" y="533"/>
                    </a:lnTo>
                    <a:lnTo>
                      <a:pt x="848" y="535"/>
                    </a:lnTo>
                    <a:lnTo>
                      <a:pt x="850" y="538"/>
                    </a:lnTo>
                    <a:lnTo>
                      <a:pt x="853" y="538"/>
                    </a:lnTo>
                    <a:lnTo>
                      <a:pt x="857" y="538"/>
                    </a:lnTo>
                    <a:lnTo>
                      <a:pt x="860" y="541"/>
                    </a:lnTo>
                    <a:lnTo>
                      <a:pt x="862" y="545"/>
                    </a:lnTo>
                    <a:lnTo>
                      <a:pt x="865" y="548"/>
                    </a:lnTo>
                    <a:lnTo>
                      <a:pt x="867" y="550"/>
                    </a:lnTo>
                    <a:lnTo>
                      <a:pt x="865" y="550"/>
                    </a:lnTo>
                    <a:lnTo>
                      <a:pt x="862" y="550"/>
                    </a:lnTo>
                    <a:lnTo>
                      <a:pt x="860" y="548"/>
                    </a:lnTo>
                    <a:lnTo>
                      <a:pt x="860" y="550"/>
                    </a:lnTo>
                    <a:lnTo>
                      <a:pt x="860" y="551"/>
                    </a:lnTo>
                    <a:lnTo>
                      <a:pt x="862" y="555"/>
                    </a:lnTo>
                    <a:lnTo>
                      <a:pt x="862" y="560"/>
                    </a:lnTo>
                    <a:lnTo>
                      <a:pt x="862" y="563"/>
                    </a:lnTo>
                    <a:lnTo>
                      <a:pt x="862" y="566"/>
                    </a:lnTo>
                    <a:lnTo>
                      <a:pt x="862" y="568"/>
                    </a:lnTo>
                    <a:lnTo>
                      <a:pt x="860" y="571"/>
                    </a:lnTo>
                    <a:lnTo>
                      <a:pt x="858" y="578"/>
                    </a:lnTo>
                    <a:lnTo>
                      <a:pt x="855" y="581"/>
                    </a:lnTo>
                    <a:lnTo>
                      <a:pt x="852" y="581"/>
                    </a:lnTo>
                    <a:lnTo>
                      <a:pt x="850" y="579"/>
                    </a:lnTo>
                    <a:lnTo>
                      <a:pt x="848" y="576"/>
                    </a:lnTo>
                    <a:lnTo>
                      <a:pt x="852" y="573"/>
                    </a:lnTo>
                    <a:lnTo>
                      <a:pt x="850" y="571"/>
                    </a:lnTo>
                    <a:lnTo>
                      <a:pt x="847" y="571"/>
                    </a:lnTo>
                    <a:lnTo>
                      <a:pt x="845" y="571"/>
                    </a:lnTo>
                    <a:lnTo>
                      <a:pt x="843" y="571"/>
                    </a:lnTo>
                    <a:lnTo>
                      <a:pt x="837" y="565"/>
                    </a:lnTo>
                    <a:lnTo>
                      <a:pt x="833" y="561"/>
                    </a:lnTo>
                    <a:lnTo>
                      <a:pt x="828" y="560"/>
                    </a:lnTo>
                    <a:lnTo>
                      <a:pt x="828" y="556"/>
                    </a:lnTo>
                    <a:lnTo>
                      <a:pt x="827" y="553"/>
                    </a:lnTo>
                    <a:lnTo>
                      <a:pt x="822" y="548"/>
                    </a:lnTo>
                    <a:lnTo>
                      <a:pt x="818" y="546"/>
                    </a:lnTo>
                    <a:lnTo>
                      <a:pt x="818" y="546"/>
                    </a:lnTo>
                    <a:lnTo>
                      <a:pt x="818" y="548"/>
                    </a:lnTo>
                    <a:lnTo>
                      <a:pt x="818" y="550"/>
                    </a:lnTo>
                    <a:lnTo>
                      <a:pt x="823" y="553"/>
                    </a:lnTo>
                    <a:lnTo>
                      <a:pt x="823" y="556"/>
                    </a:lnTo>
                    <a:lnTo>
                      <a:pt x="822" y="558"/>
                    </a:lnTo>
                    <a:lnTo>
                      <a:pt x="817" y="556"/>
                    </a:lnTo>
                    <a:lnTo>
                      <a:pt x="813" y="555"/>
                    </a:lnTo>
                    <a:lnTo>
                      <a:pt x="812" y="551"/>
                    </a:lnTo>
                    <a:lnTo>
                      <a:pt x="810" y="548"/>
                    </a:lnTo>
                    <a:lnTo>
                      <a:pt x="809" y="551"/>
                    </a:lnTo>
                    <a:lnTo>
                      <a:pt x="810" y="553"/>
                    </a:lnTo>
                    <a:lnTo>
                      <a:pt x="813" y="558"/>
                    </a:lnTo>
                    <a:lnTo>
                      <a:pt x="820" y="560"/>
                    </a:lnTo>
                    <a:lnTo>
                      <a:pt x="827" y="561"/>
                    </a:lnTo>
                    <a:lnTo>
                      <a:pt x="833" y="565"/>
                    </a:lnTo>
                    <a:lnTo>
                      <a:pt x="842" y="573"/>
                    </a:lnTo>
                    <a:lnTo>
                      <a:pt x="843" y="576"/>
                    </a:lnTo>
                    <a:lnTo>
                      <a:pt x="842" y="578"/>
                    </a:lnTo>
                    <a:lnTo>
                      <a:pt x="838" y="578"/>
                    </a:lnTo>
                    <a:lnTo>
                      <a:pt x="837" y="576"/>
                    </a:lnTo>
                    <a:lnTo>
                      <a:pt x="832" y="576"/>
                    </a:lnTo>
                    <a:lnTo>
                      <a:pt x="830" y="578"/>
                    </a:lnTo>
                    <a:lnTo>
                      <a:pt x="825" y="581"/>
                    </a:lnTo>
                    <a:lnTo>
                      <a:pt x="822" y="581"/>
                    </a:lnTo>
                    <a:lnTo>
                      <a:pt x="818" y="579"/>
                    </a:lnTo>
                    <a:lnTo>
                      <a:pt x="817" y="576"/>
                    </a:lnTo>
                    <a:lnTo>
                      <a:pt x="818" y="576"/>
                    </a:lnTo>
                    <a:lnTo>
                      <a:pt x="817" y="574"/>
                    </a:lnTo>
                    <a:lnTo>
                      <a:pt x="813" y="571"/>
                    </a:lnTo>
                    <a:lnTo>
                      <a:pt x="813" y="574"/>
                    </a:lnTo>
                    <a:lnTo>
                      <a:pt x="815" y="576"/>
                    </a:lnTo>
                    <a:lnTo>
                      <a:pt x="817" y="581"/>
                    </a:lnTo>
                    <a:lnTo>
                      <a:pt x="818" y="583"/>
                    </a:lnTo>
                    <a:lnTo>
                      <a:pt x="822" y="584"/>
                    </a:lnTo>
                    <a:lnTo>
                      <a:pt x="827" y="583"/>
                    </a:lnTo>
                    <a:lnTo>
                      <a:pt x="830" y="579"/>
                    </a:lnTo>
                    <a:lnTo>
                      <a:pt x="833" y="578"/>
                    </a:lnTo>
                    <a:lnTo>
                      <a:pt x="838" y="581"/>
                    </a:lnTo>
                    <a:lnTo>
                      <a:pt x="838" y="584"/>
                    </a:lnTo>
                    <a:lnTo>
                      <a:pt x="838" y="584"/>
                    </a:lnTo>
                    <a:lnTo>
                      <a:pt x="837" y="593"/>
                    </a:lnTo>
                    <a:lnTo>
                      <a:pt x="835" y="594"/>
                    </a:lnTo>
                    <a:lnTo>
                      <a:pt x="832" y="594"/>
                    </a:lnTo>
                    <a:lnTo>
                      <a:pt x="833" y="596"/>
                    </a:lnTo>
                    <a:lnTo>
                      <a:pt x="835" y="598"/>
                    </a:lnTo>
                    <a:lnTo>
                      <a:pt x="837" y="598"/>
                    </a:lnTo>
                    <a:lnTo>
                      <a:pt x="842" y="598"/>
                    </a:lnTo>
                    <a:lnTo>
                      <a:pt x="847" y="603"/>
                    </a:lnTo>
                    <a:lnTo>
                      <a:pt x="852" y="604"/>
                    </a:lnTo>
                    <a:lnTo>
                      <a:pt x="853" y="603"/>
                    </a:lnTo>
                    <a:lnTo>
                      <a:pt x="857" y="601"/>
                    </a:lnTo>
                    <a:lnTo>
                      <a:pt x="860" y="601"/>
                    </a:lnTo>
                    <a:lnTo>
                      <a:pt x="860" y="603"/>
                    </a:lnTo>
                    <a:lnTo>
                      <a:pt x="858" y="606"/>
                    </a:lnTo>
                    <a:lnTo>
                      <a:pt x="860" y="609"/>
                    </a:lnTo>
                    <a:lnTo>
                      <a:pt x="862" y="613"/>
                    </a:lnTo>
                    <a:lnTo>
                      <a:pt x="860" y="616"/>
                    </a:lnTo>
                    <a:lnTo>
                      <a:pt x="855" y="621"/>
                    </a:lnTo>
                    <a:lnTo>
                      <a:pt x="850" y="624"/>
                    </a:lnTo>
                    <a:lnTo>
                      <a:pt x="848" y="623"/>
                    </a:lnTo>
                    <a:lnTo>
                      <a:pt x="847" y="621"/>
                    </a:lnTo>
                    <a:lnTo>
                      <a:pt x="845" y="619"/>
                    </a:lnTo>
                    <a:lnTo>
                      <a:pt x="843" y="616"/>
                    </a:lnTo>
                    <a:lnTo>
                      <a:pt x="843" y="613"/>
                    </a:lnTo>
                    <a:lnTo>
                      <a:pt x="838" y="609"/>
                    </a:lnTo>
                    <a:lnTo>
                      <a:pt x="833" y="608"/>
                    </a:lnTo>
                    <a:lnTo>
                      <a:pt x="830" y="606"/>
                    </a:lnTo>
                    <a:lnTo>
                      <a:pt x="827" y="606"/>
                    </a:lnTo>
                    <a:lnTo>
                      <a:pt x="823" y="608"/>
                    </a:lnTo>
                    <a:lnTo>
                      <a:pt x="820" y="608"/>
                    </a:lnTo>
                    <a:lnTo>
                      <a:pt x="818" y="606"/>
                    </a:lnTo>
                    <a:lnTo>
                      <a:pt x="817" y="603"/>
                    </a:lnTo>
                    <a:lnTo>
                      <a:pt x="815" y="601"/>
                    </a:lnTo>
                    <a:lnTo>
                      <a:pt x="813" y="601"/>
                    </a:lnTo>
                    <a:lnTo>
                      <a:pt x="813" y="603"/>
                    </a:lnTo>
                    <a:lnTo>
                      <a:pt x="815" y="604"/>
                    </a:lnTo>
                    <a:lnTo>
                      <a:pt x="815" y="609"/>
                    </a:lnTo>
                    <a:lnTo>
                      <a:pt x="813" y="613"/>
                    </a:lnTo>
                    <a:lnTo>
                      <a:pt x="810" y="614"/>
                    </a:lnTo>
                    <a:lnTo>
                      <a:pt x="807" y="614"/>
                    </a:lnTo>
                    <a:lnTo>
                      <a:pt x="805" y="614"/>
                    </a:lnTo>
                    <a:lnTo>
                      <a:pt x="807" y="616"/>
                    </a:lnTo>
                    <a:lnTo>
                      <a:pt x="809" y="618"/>
                    </a:lnTo>
                    <a:lnTo>
                      <a:pt x="809" y="619"/>
                    </a:lnTo>
                    <a:lnTo>
                      <a:pt x="805" y="624"/>
                    </a:lnTo>
                    <a:lnTo>
                      <a:pt x="804" y="626"/>
                    </a:lnTo>
                    <a:lnTo>
                      <a:pt x="804" y="628"/>
                    </a:lnTo>
                    <a:lnTo>
                      <a:pt x="804" y="629"/>
                    </a:lnTo>
                    <a:lnTo>
                      <a:pt x="807" y="629"/>
                    </a:lnTo>
                    <a:lnTo>
                      <a:pt x="809" y="634"/>
                    </a:lnTo>
                    <a:lnTo>
                      <a:pt x="810" y="636"/>
                    </a:lnTo>
                    <a:lnTo>
                      <a:pt x="812" y="639"/>
                    </a:lnTo>
                    <a:lnTo>
                      <a:pt x="810" y="644"/>
                    </a:lnTo>
                    <a:lnTo>
                      <a:pt x="810" y="646"/>
                    </a:lnTo>
                    <a:lnTo>
                      <a:pt x="812" y="643"/>
                    </a:lnTo>
                    <a:lnTo>
                      <a:pt x="813" y="641"/>
                    </a:lnTo>
                    <a:lnTo>
                      <a:pt x="813" y="638"/>
                    </a:lnTo>
                    <a:lnTo>
                      <a:pt x="812" y="636"/>
                    </a:lnTo>
                    <a:lnTo>
                      <a:pt x="812" y="633"/>
                    </a:lnTo>
                    <a:lnTo>
                      <a:pt x="813" y="629"/>
                    </a:lnTo>
                    <a:lnTo>
                      <a:pt x="815" y="629"/>
                    </a:lnTo>
                    <a:lnTo>
                      <a:pt x="817" y="633"/>
                    </a:lnTo>
                    <a:lnTo>
                      <a:pt x="818" y="634"/>
                    </a:lnTo>
                    <a:lnTo>
                      <a:pt x="820" y="636"/>
                    </a:lnTo>
                    <a:lnTo>
                      <a:pt x="823" y="639"/>
                    </a:lnTo>
                    <a:lnTo>
                      <a:pt x="825" y="638"/>
                    </a:lnTo>
                    <a:lnTo>
                      <a:pt x="827" y="638"/>
                    </a:lnTo>
                    <a:lnTo>
                      <a:pt x="828" y="639"/>
                    </a:lnTo>
                    <a:lnTo>
                      <a:pt x="830" y="638"/>
                    </a:lnTo>
                    <a:lnTo>
                      <a:pt x="833" y="636"/>
                    </a:lnTo>
                    <a:lnTo>
                      <a:pt x="837" y="638"/>
                    </a:lnTo>
                    <a:lnTo>
                      <a:pt x="838" y="639"/>
                    </a:lnTo>
                    <a:lnTo>
                      <a:pt x="838" y="643"/>
                    </a:lnTo>
                    <a:lnTo>
                      <a:pt x="835" y="648"/>
                    </a:lnTo>
                    <a:lnTo>
                      <a:pt x="833" y="649"/>
                    </a:lnTo>
                    <a:lnTo>
                      <a:pt x="833" y="654"/>
                    </a:lnTo>
                    <a:lnTo>
                      <a:pt x="833" y="659"/>
                    </a:lnTo>
                    <a:lnTo>
                      <a:pt x="832" y="661"/>
                    </a:lnTo>
                    <a:lnTo>
                      <a:pt x="827" y="659"/>
                    </a:lnTo>
                    <a:lnTo>
                      <a:pt x="823" y="661"/>
                    </a:lnTo>
                    <a:lnTo>
                      <a:pt x="820" y="661"/>
                    </a:lnTo>
                    <a:lnTo>
                      <a:pt x="817" y="659"/>
                    </a:lnTo>
                    <a:lnTo>
                      <a:pt x="813" y="659"/>
                    </a:lnTo>
                    <a:lnTo>
                      <a:pt x="812" y="661"/>
                    </a:lnTo>
                    <a:lnTo>
                      <a:pt x="812" y="664"/>
                    </a:lnTo>
                    <a:lnTo>
                      <a:pt x="809" y="666"/>
                    </a:lnTo>
                    <a:lnTo>
                      <a:pt x="805" y="666"/>
                    </a:lnTo>
                    <a:lnTo>
                      <a:pt x="804" y="666"/>
                    </a:lnTo>
                    <a:lnTo>
                      <a:pt x="802" y="669"/>
                    </a:lnTo>
                    <a:lnTo>
                      <a:pt x="802" y="671"/>
                    </a:lnTo>
                    <a:lnTo>
                      <a:pt x="799" y="671"/>
                    </a:lnTo>
                    <a:lnTo>
                      <a:pt x="795" y="671"/>
                    </a:lnTo>
                    <a:lnTo>
                      <a:pt x="792" y="668"/>
                    </a:lnTo>
                    <a:lnTo>
                      <a:pt x="785" y="664"/>
                    </a:lnTo>
                    <a:lnTo>
                      <a:pt x="782" y="661"/>
                    </a:lnTo>
                    <a:lnTo>
                      <a:pt x="772" y="653"/>
                    </a:lnTo>
                    <a:lnTo>
                      <a:pt x="770" y="649"/>
                    </a:lnTo>
                    <a:lnTo>
                      <a:pt x="770" y="646"/>
                    </a:lnTo>
                    <a:lnTo>
                      <a:pt x="772" y="646"/>
                    </a:lnTo>
                    <a:lnTo>
                      <a:pt x="774" y="646"/>
                    </a:lnTo>
                    <a:lnTo>
                      <a:pt x="775" y="646"/>
                    </a:lnTo>
                    <a:lnTo>
                      <a:pt x="777" y="648"/>
                    </a:lnTo>
                    <a:lnTo>
                      <a:pt x="785" y="651"/>
                    </a:lnTo>
                    <a:lnTo>
                      <a:pt x="790" y="654"/>
                    </a:lnTo>
                    <a:lnTo>
                      <a:pt x="792" y="654"/>
                    </a:lnTo>
                    <a:lnTo>
                      <a:pt x="799" y="653"/>
                    </a:lnTo>
                    <a:lnTo>
                      <a:pt x="799" y="651"/>
                    </a:lnTo>
                    <a:lnTo>
                      <a:pt x="797" y="649"/>
                    </a:lnTo>
                    <a:lnTo>
                      <a:pt x="795" y="651"/>
                    </a:lnTo>
                    <a:lnTo>
                      <a:pt x="792" y="651"/>
                    </a:lnTo>
                    <a:lnTo>
                      <a:pt x="789" y="649"/>
                    </a:lnTo>
                    <a:lnTo>
                      <a:pt x="782" y="646"/>
                    </a:lnTo>
                    <a:lnTo>
                      <a:pt x="774" y="643"/>
                    </a:lnTo>
                    <a:lnTo>
                      <a:pt x="770" y="643"/>
                    </a:lnTo>
                    <a:lnTo>
                      <a:pt x="770" y="641"/>
                    </a:lnTo>
                    <a:lnTo>
                      <a:pt x="770" y="638"/>
                    </a:lnTo>
                    <a:lnTo>
                      <a:pt x="769" y="638"/>
                    </a:lnTo>
                    <a:lnTo>
                      <a:pt x="765" y="638"/>
                    </a:lnTo>
                    <a:lnTo>
                      <a:pt x="764" y="639"/>
                    </a:lnTo>
                    <a:lnTo>
                      <a:pt x="764" y="643"/>
                    </a:lnTo>
                    <a:lnTo>
                      <a:pt x="764" y="649"/>
                    </a:lnTo>
                    <a:lnTo>
                      <a:pt x="764" y="653"/>
                    </a:lnTo>
                    <a:lnTo>
                      <a:pt x="762" y="654"/>
                    </a:lnTo>
                    <a:lnTo>
                      <a:pt x="760" y="654"/>
                    </a:lnTo>
                    <a:lnTo>
                      <a:pt x="754" y="646"/>
                    </a:lnTo>
                    <a:lnTo>
                      <a:pt x="749" y="638"/>
                    </a:lnTo>
                    <a:lnTo>
                      <a:pt x="747" y="636"/>
                    </a:lnTo>
                    <a:lnTo>
                      <a:pt x="745" y="634"/>
                    </a:lnTo>
                    <a:lnTo>
                      <a:pt x="744" y="633"/>
                    </a:lnTo>
                    <a:lnTo>
                      <a:pt x="742" y="633"/>
                    </a:lnTo>
                    <a:lnTo>
                      <a:pt x="742" y="633"/>
                    </a:lnTo>
                    <a:lnTo>
                      <a:pt x="742" y="634"/>
                    </a:lnTo>
                    <a:lnTo>
                      <a:pt x="745" y="638"/>
                    </a:lnTo>
                    <a:lnTo>
                      <a:pt x="750" y="646"/>
                    </a:lnTo>
                    <a:lnTo>
                      <a:pt x="752" y="648"/>
                    </a:lnTo>
                    <a:lnTo>
                      <a:pt x="755" y="649"/>
                    </a:lnTo>
                    <a:lnTo>
                      <a:pt x="755" y="653"/>
                    </a:lnTo>
                    <a:lnTo>
                      <a:pt x="755" y="654"/>
                    </a:lnTo>
                    <a:lnTo>
                      <a:pt x="752" y="654"/>
                    </a:lnTo>
                    <a:lnTo>
                      <a:pt x="749" y="656"/>
                    </a:lnTo>
                    <a:lnTo>
                      <a:pt x="747" y="658"/>
                    </a:lnTo>
                    <a:lnTo>
                      <a:pt x="744" y="661"/>
                    </a:lnTo>
                    <a:lnTo>
                      <a:pt x="740" y="661"/>
                    </a:lnTo>
                    <a:lnTo>
                      <a:pt x="737" y="663"/>
                    </a:lnTo>
                    <a:lnTo>
                      <a:pt x="734" y="664"/>
                    </a:lnTo>
                    <a:lnTo>
                      <a:pt x="730" y="664"/>
                    </a:lnTo>
                    <a:lnTo>
                      <a:pt x="727" y="661"/>
                    </a:lnTo>
                    <a:lnTo>
                      <a:pt x="725" y="661"/>
                    </a:lnTo>
                    <a:lnTo>
                      <a:pt x="722" y="659"/>
                    </a:lnTo>
                    <a:lnTo>
                      <a:pt x="722" y="658"/>
                    </a:lnTo>
                    <a:lnTo>
                      <a:pt x="717" y="654"/>
                    </a:lnTo>
                    <a:lnTo>
                      <a:pt x="714" y="653"/>
                    </a:lnTo>
                    <a:lnTo>
                      <a:pt x="714" y="651"/>
                    </a:lnTo>
                    <a:lnTo>
                      <a:pt x="712" y="648"/>
                    </a:lnTo>
                    <a:lnTo>
                      <a:pt x="711" y="648"/>
                    </a:lnTo>
                    <a:lnTo>
                      <a:pt x="711" y="649"/>
                    </a:lnTo>
                    <a:lnTo>
                      <a:pt x="711" y="653"/>
                    </a:lnTo>
                    <a:lnTo>
                      <a:pt x="712" y="654"/>
                    </a:lnTo>
                    <a:lnTo>
                      <a:pt x="715" y="656"/>
                    </a:lnTo>
                    <a:lnTo>
                      <a:pt x="719" y="659"/>
                    </a:lnTo>
                    <a:lnTo>
                      <a:pt x="722" y="664"/>
                    </a:lnTo>
                    <a:lnTo>
                      <a:pt x="722" y="666"/>
                    </a:lnTo>
                    <a:lnTo>
                      <a:pt x="720" y="668"/>
                    </a:lnTo>
                    <a:lnTo>
                      <a:pt x="712" y="668"/>
                    </a:lnTo>
                    <a:lnTo>
                      <a:pt x="707" y="666"/>
                    </a:lnTo>
                    <a:lnTo>
                      <a:pt x="704" y="668"/>
                    </a:lnTo>
                    <a:lnTo>
                      <a:pt x="701" y="669"/>
                    </a:lnTo>
                    <a:lnTo>
                      <a:pt x="702" y="671"/>
                    </a:lnTo>
                    <a:lnTo>
                      <a:pt x="704" y="671"/>
                    </a:lnTo>
                    <a:lnTo>
                      <a:pt x="706" y="674"/>
                    </a:lnTo>
                    <a:lnTo>
                      <a:pt x="707" y="674"/>
                    </a:lnTo>
                    <a:lnTo>
                      <a:pt x="709" y="672"/>
                    </a:lnTo>
                    <a:lnTo>
                      <a:pt x="709" y="669"/>
                    </a:lnTo>
                    <a:lnTo>
                      <a:pt x="714" y="669"/>
                    </a:lnTo>
                    <a:lnTo>
                      <a:pt x="714" y="669"/>
                    </a:lnTo>
                    <a:lnTo>
                      <a:pt x="717" y="671"/>
                    </a:lnTo>
                    <a:lnTo>
                      <a:pt x="717" y="671"/>
                    </a:lnTo>
                    <a:lnTo>
                      <a:pt x="720" y="672"/>
                    </a:lnTo>
                    <a:lnTo>
                      <a:pt x="724" y="671"/>
                    </a:lnTo>
                    <a:lnTo>
                      <a:pt x="724" y="668"/>
                    </a:lnTo>
                    <a:lnTo>
                      <a:pt x="727" y="668"/>
                    </a:lnTo>
                    <a:lnTo>
                      <a:pt x="732" y="668"/>
                    </a:lnTo>
                    <a:lnTo>
                      <a:pt x="735" y="668"/>
                    </a:lnTo>
                    <a:lnTo>
                      <a:pt x="737" y="669"/>
                    </a:lnTo>
                    <a:lnTo>
                      <a:pt x="740" y="671"/>
                    </a:lnTo>
                    <a:lnTo>
                      <a:pt x="745" y="672"/>
                    </a:lnTo>
                    <a:lnTo>
                      <a:pt x="749" y="674"/>
                    </a:lnTo>
                    <a:lnTo>
                      <a:pt x="750" y="676"/>
                    </a:lnTo>
                    <a:lnTo>
                      <a:pt x="749" y="679"/>
                    </a:lnTo>
                    <a:lnTo>
                      <a:pt x="747" y="679"/>
                    </a:lnTo>
                    <a:lnTo>
                      <a:pt x="744" y="682"/>
                    </a:lnTo>
                    <a:lnTo>
                      <a:pt x="740" y="681"/>
                    </a:lnTo>
                    <a:lnTo>
                      <a:pt x="737" y="682"/>
                    </a:lnTo>
                    <a:lnTo>
                      <a:pt x="734" y="686"/>
                    </a:lnTo>
                    <a:lnTo>
                      <a:pt x="730" y="686"/>
                    </a:lnTo>
                    <a:lnTo>
                      <a:pt x="725" y="686"/>
                    </a:lnTo>
                    <a:lnTo>
                      <a:pt x="722" y="682"/>
                    </a:lnTo>
                    <a:lnTo>
                      <a:pt x="719" y="681"/>
                    </a:lnTo>
                    <a:lnTo>
                      <a:pt x="717" y="681"/>
                    </a:lnTo>
                    <a:lnTo>
                      <a:pt x="715" y="682"/>
                    </a:lnTo>
                    <a:lnTo>
                      <a:pt x="712" y="682"/>
                    </a:lnTo>
                    <a:lnTo>
                      <a:pt x="711" y="682"/>
                    </a:lnTo>
                    <a:lnTo>
                      <a:pt x="709" y="682"/>
                    </a:lnTo>
                    <a:lnTo>
                      <a:pt x="709" y="684"/>
                    </a:lnTo>
                    <a:lnTo>
                      <a:pt x="712" y="684"/>
                    </a:lnTo>
                    <a:lnTo>
                      <a:pt x="715" y="684"/>
                    </a:lnTo>
                    <a:lnTo>
                      <a:pt x="717" y="684"/>
                    </a:lnTo>
                    <a:lnTo>
                      <a:pt x="720" y="684"/>
                    </a:lnTo>
                    <a:lnTo>
                      <a:pt x="722" y="686"/>
                    </a:lnTo>
                    <a:lnTo>
                      <a:pt x="720" y="687"/>
                    </a:lnTo>
                    <a:lnTo>
                      <a:pt x="715" y="687"/>
                    </a:lnTo>
                    <a:lnTo>
                      <a:pt x="712" y="691"/>
                    </a:lnTo>
                    <a:lnTo>
                      <a:pt x="711" y="691"/>
                    </a:lnTo>
                    <a:lnTo>
                      <a:pt x="714" y="692"/>
                    </a:lnTo>
                    <a:lnTo>
                      <a:pt x="715" y="691"/>
                    </a:lnTo>
                    <a:lnTo>
                      <a:pt x="720" y="689"/>
                    </a:lnTo>
                    <a:lnTo>
                      <a:pt x="722" y="689"/>
                    </a:lnTo>
                    <a:lnTo>
                      <a:pt x="724" y="691"/>
                    </a:lnTo>
                    <a:lnTo>
                      <a:pt x="724" y="694"/>
                    </a:lnTo>
                    <a:lnTo>
                      <a:pt x="725" y="694"/>
                    </a:lnTo>
                    <a:lnTo>
                      <a:pt x="727" y="691"/>
                    </a:lnTo>
                    <a:lnTo>
                      <a:pt x="730" y="691"/>
                    </a:lnTo>
                    <a:lnTo>
                      <a:pt x="732" y="689"/>
                    </a:lnTo>
                    <a:lnTo>
                      <a:pt x="737" y="687"/>
                    </a:lnTo>
                    <a:lnTo>
                      <a:pt x="739" y="687"/>
                    </a:lnTo>
                    <a:lnTo>
                      <a:pt x="740" y="687"/>
                    </a:lnTo>
                    <a:lnTo>
                      <a:pt x="747" y="692"/>
                    </a:lnTo>
                    <a:lnTo>
                      <a:pt x="749" y="691"/>
                    </a:lnTo>
                    <a:lnTo>
                      <a:pt x="750" y="692"/>
                    </a:lnTo>
                    <a:lnTo>
                      <a:pt x="750" y="696"/>
                    </a:lnTo>
                    <a:lnTo>
                      <a:pt x="750" y="702"/>
                    </a:lnTo>
                    <a:lnTo>
                      <a:pt x="747" y="704"/>
                    </a:lnTo>
                    <a:lnTo>
                      <a:pt x="742" y="706"/>
                    </a:lnTo>
                    <a:lnTo>
                      <a:pt x="739" y="704"/>
                    </a:lnTo>
                    <a:lnTo>
                      <a:pt x="735" y="704"/>
                    </a:lnTo>
                    <a:lnTo>
                      <a:pt x="727" y="704"/>
                    </a:lnTo>
                    <a:lnTo>
                      <a:pt x="725" y="702"/>
                    </a:lnTo>
                    <a:lnTo>
                      <a:pt x="722" y="706"/>
                    </a:lnTo>
                    <a:lnTo>
                      <a:pt x="724" y="706"/>
                    </a:lnTo>
                    <a:lnTo>
                      <a:pt x="729" y="706"/>
                    </a:lnTo>
                    <a:lnTo>
                      <a:pt x="732" y="706"/>
                    </a:lnTo>
                    <a:lnTo>
                      <a:pt x="739" y="707"/>
                    </a:lnTo>
                    <a:lnTo>
                      <a:pt x="740" y="711"/>
                    </a:lnTo>
                    <a:lnTo>
                      <a:pt x="740" y="712"/>
                    </a:lnTo>
                    <a:lnTo>
                      <a:pt x="744" y="709"/>
                    </a:lnTo>
                    <a:lnTo>
                      <a:pt x="747" y="707"/>
                    </a:lnTo>
                    <a:lnTo>
                      <a:pt x="752" y="707"/>
                    </a:lnTo>
                    <a:lnTo>
                      <a:pt x="757" y="709"/>
                    </a:lnTo>
                    <a:lnTo>
                      <a:pt x="759" y="711"/>
                    </a:lnTo>
                    <a:lnTo>
                      <a:pt x="765" y="716"/>
                    </a:lnTo>
                    <a:lnTo>
                      <a:pt x="767" y="717"/>
                    </a:lnTo>
                    <a:lnTo>
                      <a:pt x="767" y="719"/>
                    </a:lnTo>
                    <a:lnTo>
                      <a:pt x="769" y="719"/>
                    </a:lnTo>
                    <a:lnTo>
                      <a:pt x="770" y="721"/>
                    </a:lnTo>
                    <a:lnTo>
                      <a:pt x="772" y="721"/>
                    </a:lnTo>
                    <a:lnTo>
                      <a:pt x="775" y="724"/>
                    </a:lnTo>
                    <a:lnTo>
                      <a:pt x="779" y="726"/>
                    </a:lnTo>
                    <a:lnTo>
                      <a:pt x="780" y="727"/>
                    </a:lnTo>
                    <a:lnTo>
                      <a:pt x="782" y="729"/>
                    </a:lnTo>
                    <a:lnTo>
                      <a:pt x="784" y="729"/>
                    </a:lnTo>
                    <a:lnTo>
                      <a:pt x="785" y="732"/>
                    </a:lnTo>
                    <a:lnTo>
                      <a:pt x="787" y="734"/>
                    </a:lnTo>
                    <a:lnTo>
                      <a:pt x="787" y="734"/>
                    </a:lnTo>
                    <a:lnTo>
                      <a:pt x="785" y="739"/>
                    </a:lnTo>
                    <a:lnTo>
                      <a:pt x="782" y="741"/>
                    </a:lnTo>
                    <a:lnTo>
                      <a:pt x="780" y="744"/>
                    </a:lnTo>
                    <a:lnTo>
                      <a:pt x="779" y="746"/>
                    </a:lnTo>
                    <a:lnTo>
                      <a:pt x="779" y="747"/>
                    </a:lnTo>
                    <a:lnTo>
                      <a:pt x="782" y="744"/>
                    </a:lnTo>
                    <a:lnTo>
                      <a:pt x="787" y="741"/>
                    </a:lnTo>
                    <a:lnTo>
                      <a:pt x="789" y="741"/>
                    </a:lnTo>
                    <a:lnTo>
                      <a:pt x="790" y="741"/>
                    </a:lnTo>
                    <a:lnTo>
                      <a:pt x="789" y="742"/>
                    </a:lnTo>
                    <a:lnTo>
                      <a:pt x="787" y="747"/>
                    </a:lnTo>
                    <a:lnTo>
                      <a:pt x="789" y="746"/>
                    </a:lnTo>
                    <a:lnTo>
                      <a:pt x="790" y="744"/>
                    </a:lnTo>
                    <a:lnTo>
                      <a:pt x="792" y="742"/>
                    </a:lnTo>
                    <a:lnTo>
                      <a:pt x="795" y="742"/>
                    </a:lnTo>
                    <a:lnTo>
                      <a:pt x="797" y="744"/>
                    </a:lnTo>
                    <a:lnTo>
                      <a:pt x="795" y="747"/>
                    </a:lnTo>
                    <a:lnTo>
                      <a:pt x="792" y="749"/>
                    </a:lnTo>
                    <a:lnTo>
                      <a:pt x="789" y="752"/>
                    </a:lnTo>
                    <a:lnTo>
                      <a:pt x="787" y="754"/>
                    </a:lnTo>
                    <a:lnTo>
                      <a:pt x="787" y="757"/>
                    </a:lnTo>
                    <a:lnTo>
                      <a:pt x="789" y="759"/>
                    </a:lnTo>
                    <a:lnTo>
                      <a:pt x="789" y="761"/>
                    </a:lnTo>
                    <a:lnTo>
                      <a:pt x="787" y="766"/>
                    </a:lnTo>
                    <a:lnTo>
                      <a:pt x="787" y="767"/>
                    </a:lnTo>
                    <a:lnTo>
                      <a:pt x="789" y="766"/>
                    </a:lnTo>
                    <a:lnTo>
                      <a:pt x="790" y="761"/>
                    </a:lnTo>
                    <a:lnTo>
                      <a:pt x="794" y="756"/>
                    </a:lnTo>
                    <a:lnTo>
                      <a:pt x="797" y="754"/>
                    </a:lnTo>
                    <a:lnTo>
                      <a:pt x="799" y="754"/>
                    </a:lnTo>
                    <a:lnTo>
                      <a:pt x="799" y="756"/>
                    </a:lnTo>
                    <a:lnTo>
                      <a:pt x="797" y="759"/>
                    </a:lnTo>
                    <a:lnTo>
                      <a:pt x="795" y="764"/>
                    </a:lnTo>
                    <a:lnTo>
                      <a:pt x="795" y="764"/>
                    </a:lnTo>
                    <a:lnTo>
                      <a:pt x="799" y="764"/>
                    </a:lnTo>
                    <a:lnTo>
                      <a:pt x="800" y="766"/>
                    </a:lnTo>
                    <a:lnTo>
                      <a:pt x="799" y="769"/>
                    </a:lnTo>
                    <a:lnTo>
                      <a:pt x="797" y="770"/>
                    </a:lnTo>
                    <a:lnTo>
                      <a:pt x="792" y="772"/>
                    </a:lnTo>
                    <a:lnTo>
                      <a:pt x="792" y="774"/>
                    </a:lnTo>
                    <a:lnTo>
                      <a:pt x="792" y="775"/>
                    </a:lnTo>
                    <a:lnTo>
                      <a:pt x="797" y="774"/>
                    </a:lnTo>
                    <a:lnTo>
                      <a:pt x="797" y="775"/>
                    </a:lnTo>
                    <a:lnTo>
                      <a:pt x="797" y="777"/>
                    </a:lnTo>
                    <a:lnTo>
                      <a:pt x="795" y="779"/>
                    </a:lnTo>
                    <a:lnTo>
                      <a:pt x="797" y="780"/>
                    </a:lnTo>
                    <a:lnTo>
                      <a:pt x="799" y="782"/>
                    </a:lnTo>
                    <a:lnTo>
                      <a:pt x="799" y="784"/>
                    </a:lnTo>
                    <a:lnTo>
                      <a:pt x="799" y="789"/>
                    </a:lnTo>
                    <a:lnTo>
                      <a:pt x="797" y="790"/>
                    </a:lnTo>
                    <a:lnTo>
                      <a:pt x="797" y="797"/>
                    </a:lnTo>
                    <a:lnTo>
                      <a:pt x="797" y="800"/>
                    </a:lnTo>
                    <a:lnTo>
                      <a:pt x="797" y="804"/>
                    </a:lnTo>
                    <a:lnTo>
                      <a:pt x="795" y="805"/>
                    </a:lnTo>
                    <a:lnTo>
                      <a:pt x="792" y="804"/>
                    </a:lnTo>
                    <a:lnTo>
                      <a:pt x="790" y="805"/>
                    </a:lnTo>
                    <a:lnTo>
                      <a:pt x="790" y="804"/>
                    </a:lnTo>
                    <a:lnTo>
                      <a:pt x="790" y="802"/>
                    </a:lnTo>
                    <a:lnTo>
                      <a:pt x="790" y="799"/>
                    </a:lnTo>
                    <a:lnTo>
                      <a:pt x="787" y="799"/>
                    </a:lnTo>
                    <a:lnTo>
                      <a:pt x="785" y="799"/>
                    </a:lnTo>
                    <a:lnTo>
                      <a:pt x="784" y="800"/>
                    </a:lnTo>
                    <a:lnTo>
                      <a:pt x="780" y="800"/>
                    </a:lnTo>
                    <a:lnTo>
                      <a:pt x="780" y="797"/>
                    </a:lnTo>
                    <a:lnTo>
                      <a:pt x="784" y="794"/>
                    </a:lnTo>
                    <a:lnTo>
                      <a:pt x="782" y="789"/>
                    </a:lnTo>
                    <a:lnTo>
                      <a:pt x="782" y="787"/>
                    </a:lnTo>
                    <a:lnTo>
                      <a:pt x="782" y="784"/>
                    </a:lnTo>
                    <a:lnTo>
                      <a:pt x="782" y="782"/>
                    </a:lnTo>
                    <a:lnTo>
                      <a:pt x="780" y="780"/>
                    </a:lnTo>
                    <a:lnTo>
                      <a:pt x="779" y="784"/>
                    </a:lnTo>
                    <a:lnTo>
                      <a:pt x="777" y="787"/>
                    </a:lnTo>
                    <a:lnTo>
                      <a:pt x="779" y="794"/>
                    </a:lnTo>
                    <a:lnTo>
                      <a:pt x="777" y="799"/>
                    </a:lnTo>
                    <a:lnTo>
                      <a:pt x="777" y="800"/>
                    </a:lnTo>
                    <a:lnTo>
                      <a:pt x="775" y="802"/>
                    </a:lnTo>
                    <a:lnTo>
                      <a:pt x="774" y="802"/>
                    </a:lnTo>
                    <a:lnTo>
                      <a:pt x="770" y="802"/>
                    </a:lnTo>
                    <a:lnTo>
                      <a:pt x="767" y="804"/>
                    </a:lnTo>
                    <a:lnTo>
                      <a:pt x="764" y="802"/>
                    </a:lnTo>
                    <a:lnTo>
                      <a:pt x="759" y="797"/>
                    </a:lnTo>
                    <a:lnTo>
                      <a:pt x="755" y="790"/>
                    </a:lnTo>
                    <a:lnTo>
                      <a:pt x="752" y="787"/>
                    </a:lnTo>
                    <a:lnTo>
                      <a:pt x="749" y="785"/>
                    </a:lnTo>
                    <a:lnTo>
                      <a:pt x="749" y="777"/>
                    </a:lnTo>
                    <a:lnTo>
                      <a:pt x="745" y="774"/>
                    </a:lnTo>
                    <a:lnTo>
                      <a:pt x="744" y="772"/>
                    </a:lnTo>
                    <a:lnTo>
                      <a:pt x="742" y="767"/>
                    </a:lnTo>
                    <a:lnTo>
                      <a:pt x="744" y="762"/>
                    </a:lnTo>
                    <a:lnTo>
                      <a:pt x="745" y="759"/>
                    </a:lnTo>
                    <a:lnTo>
                      <a:pt x="744" y="757"/>
                    </a:lnTo>
                    <a:lnTo>
                      <a:pt x="742" y="757"/>
                    </a:lnTo>
                    <a:lnTo>
                      <a:pt x="737" y="759"/>
                    </a:lnTo>
                    <a:lnTo>
                      <a:pt x="735" y="761"/>
                    </a:lnTo>
                    <a:lnTo>
                      <a:pt x="732" y="759"/>
                    </a:lnTo>
                    <a:lnTo>
                      <a:pt x="725" y="749"/>
                    </a:lnTo>
                    <a:lnTo>
                      <a:pt x="724" y="746"/>
                    </a:lnTo>
                    <a:lnTo>
                      <a:pt x="722" y="744"/>
                    </a:lnTo>
                    <a:lnTo>
                      <a:pt x="720" y="746"/>
                    </a:lnTo>
                    <a:lnTo>
                      <a:pt x="715" y="746"/>
                    </a:lnTo>
                    <a:lnTo>
                      <a:pt x="712" y="744"/>
                    </a:lnTo>
                    <a:lnTo>
                      <a:pt x="709" y="746"/>
                    </a:lnTo>
                    <a:lnTo>
                      <a:pt x="707" y="747"/>
                    </a:lnTo>
                    <a:lnTo>
                      <a:pt x="706" y="746"/>
                    </a:lnTo>
                    <a:lnTo>
                      <a:pt x="702" y="742"/>
                    </a:lnTo>
                    <a:lnTo>
                      <a:pt x="702" y="741"/>
                    </a:lnTo>
                    <a:lnTo>
                      <a:pt x="696" y="736"/>
                    </a:lnTo>
                    <a:lnTo>
                      <a:pt x="696" y="734"/>
                    </a:lnTo>
                    <a:lnTo>
                      <a:pt x="694" y="731"/>
                    </a:lnTo>
                    <a:lnTo>
                      <a:pt x="692" y="726"/>
                    </a:lnTo>
                    <a:lnTo>
                      <a:pt x="691" y="724"/>
                    </a:lnTo>
                    <a:lnTo>
                      <a:pt x="689" y="726"/>
                    </a:lnTo>
                    <a:lnTo>
                      <a:pt x="689" y="729"/>
                    </a:lnTo>
                    <a:lnTo>
                      <a:pt x="689" y="731"/>
                    </a:lnTo>
                    <a:lnTo>
                      <a:pt x="684" y="732"/>
                    </a:lnTo>
                    <a:lnTo>
                      <a:pt x="682" y="734"/>
                    </a:lnTo>
                    <a:lnTo>
                      <a:pt x="687" y="736"/>
                    </a:lnTo>
                    <a:lnTo>
                      <a:pt x="689" y="736"/>
                    </a:lnTo>
                    <a:lnTo>
                      <a:pt x="692" y="741"/>
                    </a:lnTo>
                    <a:lnTo>
                      <a:pt x="696" y="744"/>
                    </a:lnTo>
                    <a:lnTo>
                      <a:pt x="694" y="746"/>
                    </a:lnTo>
                    <a:lnTo>
                      <a:pt x="689" y="746"/>
                    </a:lnTo>
                    <a:lnTo>
                      <a:pt x="687" y="747"/>
                    </a:lnTo>
                    <a:lnTo>
                      <a:pt x="684" y="749"/>
                    </a:lnTo>
                    <a:lnTo>
                      <a:pt x="681" y="746"/>
                    </a:lnTo>
                    <a:lnTo>
                      <a:pt x="681" y="749"/>
                    </a:lnTo>
                    <a:lnTo>
                      <a:pt x="684" y="751"/>
                    </a:lnTo>
                    <a:lnTo>
                      <a:pt x="687" y="751"/>
                    </a:lnTo>
                    <a:lnTo>
                      <a:pt x="691" y="747"/>
                    </a:lnTo>
                    <a:lnTo>
                      <a:pt x="694" y="747"/>
                    </a:lnTo>
                    <a:lnTo>
                      <a:pt x="699" y="746"/>
                    </a:lnTo>
                    <a:lnTo>
                      <a:pt x="701" y="747"/>
                    </a:lnTo>
                    <a:lnTo>
                      <a:pt x="701" y="749"/>
                    </a:lnTo>
                    <a:lnTo>
                      <a:pt x="702" y="751"/>
                    </a:lnTo>
                    <a:lnTo>
                      <a:pt x="707" y="749"/>
                    </a:lnTo>
                    <a:lnTo>
                      <a:pt x="709" y="749"/>
                    </a:lnTo>
                    <a:lnTo>
                      <a:pt x="719" y="752"/>
                    </a:lnTo>
                    <a:lnTo>
                      <a:pt x="724" y="754"/>
                    </a:lnTo>
                    <a:lnTo>
                      <a:pt x="725" y="754"/>
                    </a:lnTo>
                    <a:lnTo>
                      <a:pt x="727" y="757"/>
                    </a:lnTo>
                    <a:lnTo>
                      <a:pt x="729" y="762"/>
                    </a:lnTo>
                    <a:lnTo>
                      <a:pt x="727" y="766"/>
                    </a:lnTo>
                    <a:lnTo>
                      <a:pt x="724" y="767"/>
                    </a:lnTo>
                    <a:lnTo>
                      <a:pt x="722" y="769"/>
                    </a:lnTo>
                    <a:lnTo>
                      <a:pt x="719" y="770"/>
                    </a:lnTo>
                    <a:lnTo>
                      <a:pt x="715" y="770"/>
                    </a:lnTo>
                    <a:lnTo>
                      <a:pt x="704" y="775"/>
                    </a:lnTo>
                    <a:lnTo>
                      <a:pt x="697" y="775"/>
                    </a:lnTo>
                    <a:lnTo>
                      <a:pt x="694" y="777"/>
                    </a:lnTo>
                    <a:lnTo>
                      <a:pt x="691" y="775"/>
                    </a:lnTo>
                    <a:lnTo>
                      <a:pt x="689" y="772"/>
                    </a:lnTo>
                    <a:lnTo>
                      <a:pt x="689" y="769"/>
                    </a:lnTo>
                    <a:lnTo>
                      <a:pt x="687" y="767"/>
                    </a:lnTo>
                    <a:lnTo>
                      <a:pt x="684" y="766"/>
                    </a:lnTo>
                    <a:lnTo>
                      <a:pt x="684" y="770"/>
                    </a:lnTo>
                    <a:lnTo>
                      <a:pt x="686" y="772"/>
                    </a:lnTo>
                    <a:lnTo>
                      <a:pt x="686" y="774"/>
                    </a:lnTo>
                    <a:lnTo>
                      <a:pt x="684" y="775"/>
                    </a:lnTo>
                    <a:lnTo>
                      <a:pt x="681" y="774"/>
                    </a:lnTo>
                    <a:lnTo>
                      <a:pt x="681" y="774"/>
                    </a:lnTo>
                    <a:lnTo>
                      <a:pt x="679" y="772"/>
                    </a:lnTo>
                    <a:lnTo>
                      <a:pt x="676" y="775"/>
                    </a:lnTo>
                    <a:lnTo>
                      <a:pt x="676" y="775"/>
                    </a:lnTo>
                    <a:lnTo>
                      <a:pt x="681" y="777"/>
                    </a:lnTo>
                    <a:lnTo>
                      <a:pt x="682" y="779"/>
                    </a:lnTo>
                    <a:lnTo>
                      <a:pt x="682" y="782"/>
                    </a:lnTo>
                    <a:lnTo>
                      <a:pt x="681" y="784"/>
                    </a:lnTo>
                    <a:lnTo>
                      <a:pt x="679" y="785"/>
                    </a:lnTo>
                    <a:lnTo>
                      <a:pt x="676" y="785"/>
                    </a:lnTo>
                    <a:lnTo>
                      <a:pt x="674" y="787"/>
                    </a:lnTo>
                    <a:lnTo>
                      <a:pt x="674" y="790"/>
                    </a:lnTo>
                    <a:lnTo>
                      <a:pt x="672" y="792"/>
                    </a:lnTo>
                    <a:lnTo>
                      <a:pt x="664" y="795"/>
                    </a:lnTo>
                    <a:lnTo>
                      <a:pt x="659" y="795"/>
                    </a:lnTo>
                    <a:lnTo>
                      <a:pt x="656" y="794"/>
                    </a:lnTo>
                    <a:lnTo>
                      <a:pt x="652" y="797"/>
                    </a:lnTo>
                    <a:lnTo>
                      <a:pt x="651" y="800"/>
                    </a:lnTo>
                    <a:lnTo>
                      <a:pt x="652" y="802"/>
                    </a:lnTo>
                    <a:lnTo>
                      <a:pt x="661" y="799"/>
                    </a:lnTo>
                    <a:lnTo>
                      <a:pt x="666" y="799"/>
                    </a:lnTo>
                    <a:lnTo>
                      <a:pt x="669" y="797"/>
                    </a:lnTo>
                    <a:lnTo>
                      <a:pt x="672" y="797"/>
                    </a:lnTo>
                    <a:lnTo>
                      <a:pt x="674" y="800"/>
                    </a:lnTo>
                    <a:lnTo>
                      <a:pt x="679" y="800"/>
                    </a:lnTo>
                    <a:lnTo>
                      <a:pt x="682" y="800"/>
                    </a:lnTo>
                    <a:lnTo>
                      <a:pt x="687" y="799"/>
                    </a:lnTo>
                    <a:lnTo>
                      <a:pt x="694" y="799"/>
                    </a:lnTo>
                    <a:lnTo>
                      <a:pt x="697" y="800"/>
                    </a:lnTo>
                    <a:lnTo>
                      <a:pt x="702" y="800"/>
                    </a:lnTo>
                    <a:lnTo>
                      <a:pt x="704" y="800"/>
                    </a:lnTo>
                    <a:lnTo>
                      <a:pt x="706" y="802"/>
                    </a:lnTo>
                    <a:lnTo>
                      <a:pt x="707" y="802"/>
                    </a:lnTo>
                    <a:lnTo>
                      <a:pt x="709" y="804"/>
                    </a:lnTo>
                    <a:lnTo>
                      <a:pt x="707" y="805"/>
                    </a:lnTo>
                    <a:lnTo>
                      <a:pt x="704" y="807"/>
                    </a:lnTo>
                    <a:lnTo>
                      <a:pt x="699" y="805"/>
                    </a:lnTo>
                    <a:lnTo>
                      <a:pt x="694" y="807"/>
                    </a:lnTo>
                    <a:lnTo>
                      <a:pt x="691" y="809"/>
                    </a:lnTo>
                    <a:lnTo>
                      <a:pt x="686" y="810"/>
                    </a:lnTo>
                    <a:lnTo>
                      <a:pt x="682" y="812"/>
                    </a:lnTo>
                    <a:lnTo>
                      <a:pt x="679" y="810"/>
                    </a:lnTo>
                    <a:lnTo>
                      <a:pt x="676" y="809"/>
                    </a:lnTo>
                    <a:lnTo>
                      <a:pt x="672" y="809"/>
                    </a:lnTo>
                    <a:lnTo>
                      <a:pt x="669" y="812"/>
                    </a:lnTo>
                    <a:lnTo>
                      <a:pt x="671" y="814"/>
                    </a:lnTo>
                    <a:lnTo>
                      <a:pt x="674" y="812"/>
                    </a:lnTo>
                    <a:lnTo>
                      <a:pt x="676" y="814"/>
                    </a:lnTo>
                    <a:lnTo>
                      <a:pt x="684" y="814"/>
                    </a:lnTo>
                    <a:lnTo>
                      <a:pt x="687" y="815"/>
                    </a:lnTo>
                    <a:lnTo>
                      <a:pt x="689" y="817"/>
                    </a:lnTo>
                    <a:lnTo>
                      <a:pt x="691" y="815"/>
                    </a:lnTo>
                    <a:lnTo>
                      <a:pt x="696" y="810"/>
                    </a:lnTo>
                    <a:lnTo>
                      <a:pt x="696" y="810"/>
                    </a:lnTo>
                    <a:lnTo>
                      <a:pt x="701" y="810"/>
                    </a:lnTo>
                    <a:lnTo>
                      <a:pt x="701" y="810"/>
                    </a:lnTo>
                    <a:lnTo>
                      <a:pt x="702" y="809"/>
                    </a:lnTo>
                    <a:lnTo>
                      <a:pt x="706" y="810"/>
                    </a:lnTo>
                    <a:lnTo>
                      <a:pt x="707" y="810"/>
                    </a:lnTo>
                    <a:lnTo>
                      <a:pt x="711" y="810"/>
                    </a:lnTo>
                    <a:lnTo>
                      <a:pt x="717" y="810"/>
                    </a:lnTo>
                    <a:lnTo>
                      <a:pt x="720" y="809"/>
                    </a:lnTo>
                    <a:lnTo>
                      <a:pt x="727" y="804"/>
                    </a:lnTo>
                    <a:lnTo>
                      <a:pt x="729" y="802"/>
                    </a:lnTo>
                    <a:lnTo>
                      <a:pt x="729" y="804"/>
                    </a:lnTo>
                    <a:lnTo>
                      <a:pt x="729" y="805"/>
                    </a:lnTo>
                    <a:lnTo>
                      <a:pt x="730" y="807"/>
                    </a:lnTo>
                    <a:lnTo>
                      <a:pt x="732" y="804"/>
                    </a:lnTo>
                    <a:lnTo>
                      <a:pt x="734" y="804"/>
                    </a:lnTo>
                    <a:lnTo>
                      <a:pt x="735" y="805"/>
                    </a:lnTo>
                    <a:lnTo>
                      <a:pt x="742" y="810"/>
                    </a:lnTo>
                    <a:lnTo>
                      <a:pt x="749" y="812"/>
                    </a:lnTo>
                    <a:lnTo>
                      <a:pt x="754" y="814"/>
                    </a:lnTo>
                    <a:lnTo>
                      <a:pt x="760" y="815"/>
                    </a:lnTo>
                    <a:lnTo>
                      <a:pt x="764" y="815"/>
                    </a:lnTo>
                    <a:lnTo>
                      <a:pt x="770" y="815"/>
                    </a:lnTo>
                    <a:lnTo>
                      <a:pt x="772" y="815"/>
                    </a:lnTo>
                    <a:lnTo>
                      <a:pt x="777" y="817"/>
                    </a:lnTo>
                    <a:lnTo>
                      <a:pt x="784" y="814"/>
                    </a:lnTo>
                    <a:lnTo>
                      <a:pt x="784" y="815"/>
                    </a:lnTo>
                    <a:lnTo>
                      <a:pt x="782" y="819"/>
                    </a:lnTo>
                    <a:lnTo>
                      <a:pt x="777" y="822"/>
                    </a:lnTo>
                    <a:lnTo>
                      <a:pt x="772" y="822"/>
                    </a:lnTo>
                    <a:lnTo>
                      <a:pt x="770" y="822"/>
                    </a:lnTo>
                    <a:lnTo>
                      <a:pt x="767" y="824"/>
                    </a:lnTo>
                    <a:lnTo>
                      <a:pt x="767" y="827"/>
                    </a:lnTo>
                    <a:lnTo>
                      <a:pt x="769" y="827"/>
                    </a:lnTo>
                    <a:lnTo>
                      <a:pt x="769" y="830"/>
                    </a:lnTo>
                    <a:lnTo>
                      <a:pt x="767" y="830"/>
                    </a:lnTo>
                    <a:lnTo>
                      <a:pt x="765" y="830"/>
                    </a:lnTo>
                    <a:lnTo>
                      <a:pt x="764" y="829"/>
                    </a:lnTo>
                    <a:lnTo>
                      <a:pt x="762" y="829"/>
                    </a:lnTo>
                    <a:lnTo>
                      <a:pt x="760" y="830"/>
                    </a:lnTo>
                    <a:lnTo>
                      <a:pt x="760" y="832"/>
                    </a:lnTo>
                    <a:lnTo>
                      <a:pt x="757" y="830"/>
                    </a:lnTo>
                    <a:lnTo>
                      <a:pt x="754" y="830"/>
                    </a:lnTo>
                    <a:lnTo>
                      <a:pt x="752" y="832"/>
                    </a:lnTo>
                    <a:lnTo>
                      <a:pt x="752" y="834"/>
                    </a:lnTo>
                    <a:lnTo>
                      <a:pt x="754" y="835"/>
                    </a:lnTo>
                    <a:lnTo>
                      <a:pt x="754" y="837"/>
                    </a:lnTo>
                    <a:lnTo>
                      <a:pt x="752" y="839"/>
                    </a:lnTo>
                    <a:lnTo>
                      <a:pt x="749" y="840"/>
                    </a:lnTo>
                    <a:lnTo>
                      <a:pt x="747" y="839"/>
                    </a:lnTo>
                    <a:lnTo>
                      <a:pt x="745" y="837"/>
                    </a:lnTo>
                    <a:lnTo>
                      <a:pt x="744" y="839"/>
                    </a:lnTo>
                    <a:lnTo>
                      <a:pt x="745" y="840"/>
                    </a:lnTo>
                    <a:lnTo>
                      <a:pt x="744" y="844"/>
                    </a:lnTo>
                    <a:lnTo>
                      <a:pt x="742" y="844"/>
                    </a:lnTo>
                    <a:lnTo>
                      <a:pt x="740" y="844"/>
                    </a:lnTo>
                    <a:lnTo>
                      <a:pt x="737" y="847"/>
                    </a:lnTo>
                    <a:lnTo>
                      <a:pt x="734" y="845"/>
                    </a:lnTo>
                    <a:lnTo>
                      <a:pt x="734" y="844"/>
                    </a:lnTo>
                    <a:lnTo>
                      <a:pt x="732" y="844"/>
                    </a:lnTo>
                    <a:lnTo>
                      <a:pt x="732" y="847"/>
                    </a:lnTo>
                    <a:lnTo>
                      <a:pt x="732" y="849"/>
                    </a:lnTo>
                    <a:lnTo>
                      <a:pt x="730" y="854"/>
                    </a:lnTo>
                    <a:lnTo>
                      <a:pt x="727" y="852"/>
                    </a:lnTo>
                    <a:lnTo>
                      <a:pt x="727" y="849"/>
                    </a:lnTo>
                    <a:lnTo>
                      <a:pt x="724" y="850"/>
                    </a:lnTo>
                    <a:lnTo>
                      <a:pt x="724" y="852"/>
                    </a:lnTo>
                    <a:lnTo>
                      <a:pt x="725" y="854"/>
                    </a:lnTo>
                    <a:lnTo>
                      <a:pt x="725" y="857"/>
                    </a:lnTo>
                    <a:lnTo>
                      <a:pt x="720" y="859"/>
                    </a:lnTo>
                    <a:lnTo>
                      <a:pt x="719" y="859"/>
                    </a:lnTo>
                    <a:lnTo>
                      <a:pt x="717" y="857"/>
                    </a:lnTo>
                    <a:lnTo>
                      <a:pt x="714" y="855"/>
                    </a:lnTo>
                    <a:lnTo>
                      <a:pt x="712" y="855"/>
                    </a:lnTo>
                    <a:lnTo>
                      <a:pt x="712" y="857"/>
                    </a:lnTo>
                    <a:lnTo>
                      <a:pt x="714" y="860"/>
                    </a:lnTo>
                    <a:lnTo>
                      <a:pt x="714" y="862"/>
                    </a:lnTo>
                    <a:lnTo>
                      <a:pt x="712" y="864"/>
                    </a:lnTo>
                    <a:lnTo>
                      <a:pt x="707" y="865"/>
                    </a:lnTo>
                    <a:lnTo>
                      <a:pt x="706" y="867"/>
                    </a:lnTo>
                    <a:lnTo>
                      <a:pt x="701" y="867"/>
                    </a:lnTo>
                    <a:lnTo>
                      <a:pt x="699" y="870"/>
                    </a:lnTo>
                    <a:lnTo>
                      <a:pt x="697" y="872"/>
                    </a:lnTo>
                    <a:lnTo>
                      <a:pt x="696" y="872"/>
                    </a:lnTo>
                    <a:lnTo>
                      <a:pt x="694" y="870"/>
                    </a:lnTo>
                    <a:lnTo>
                      <a:pt x="691" y="870"/>
                    </a:lnTo>
                    <a:lnTo>
                      <a:pt x="687" y="872"/>
                    </a:lnTo>
                    <a:lnTo>
                      <a:pt x="684" y="872"/>
                    </a:lnTo>
                    <a:lnTo>
                      <a:pt x="682" y="873"/>
                    </a:lnTo>
                    <a:lnTo>
                      <a:pt x="681" y="875"/>
                    </a:lnTo>
                    <a:lnTo>
                      <a:pt x="677" y="877"/>
                    </a:lnTo>
                    <a:lnTo>
                      <a:pt x="676" y="875"/>
                    </a:lnTo>
                    <a:lnTo>
                      <a:pt x="674" y="873"/>
                    </a:lnTo>
                    <a:lnTo>
                      <a:pt x="672" y="873"/>
                    </a:lnTo>
                    <a:lnTo>
                      <a:pt x="669" y="878"/>
                    </a:lnTo>
                    <a:lnTo>
                      <a:pt x="667" y="877"/>
                    </a:lnTo>
                    <a:lnTo>
                      <a:pt x="666" y="873"/>
                    </a:lnTo>
                    <a:lnTo>
                      <a:pt x="664" y="873"/>
                    </a:lnTo>
                    <a:lnTo>
                      <a:pt x="664" y="877"/>
                    </a:lnTo>
                    <a:lnTo>
                      <a:pt x="661" y="878"/>
                    </a:lnTo>
                    <a:lnTo>
                      <a:pt x="659" y="877"/>
                    </a:lnTo>
                    <a:lnTo>
                      <a:pt x="659" y="875"/>
                    </a:lnTo>
                    <a:lnTo>
                      <a:pt x="657" y="875"/>
                    </a:lnTo>
                    <a:lnTo>
                      <a:pt x="657" y="878"/>
                    </a:lnTo>
                    <a:lnTo>
                      <a:pt x="656" y="878"/>
                    </a:lnTo>
                    <a:lnTo>
                      <a:pt x="652" y="878"/>
                    </a:lnTo>
                    <a:lnTo>
                      <a:pt x="649" y="878"/>
                    </a:lnTo>
                    <a:lnTo>
                      <a:pt x="649" y="882"/>
                    </a:lnTo>
                    <a:lnTo>
                      <a:pt x="649" y="883"/>
                    </a:lnTo>
                    <a:lnTo>
                      <a:pt x="646" y="883"/>
                    </a:lnTo>
                    <a:lnTo>
                      <a:pt x="644" y="882"/>
                    </a:lnTo>
                    <a:lnTo>
                      <a:pt x="642" y="882"/>
                    </a:lnTo>
                    <a:lnTo>
                      <a:pt x="642" y="885"/>
                    </a:lnTo>
                    <a:lnTo>
                      <a:pt x="641" y="885"/>
                    </a:lnTo>
                    <a:lnTo>
                      <a:pt x="639" y="883"/>
                    </a:lnTo>
                    <a:lnTo>
                      <a:pt x="637" y="883"/>
                    </a:lnTo>
                    <a:lnTo>
                      <a:pt x="637" y="887"/>
                    </a:lnTo>
                    <a:lnTo>
                      <a:pt x="636" y="888"/>
                    </a:lnTo>
                    <a:lnTo>
                      <a:pt x="634" y="890"/>
                    </a:lnTo>
                    <a:lnTo>
                      <a:pt x="631" y="890"/>
                    </a:lnTo>
                    <a:lnTo>
                      <a:pt x="629" y="888"/>
                    </a:lnTo>
                    <a:lnTo>
                      <a:pt x="626" y="883"/>
                    </a:lnTo>
                    <a:lnTo>
                      <a:pt x="622" y="882"/>
                    </a:lnTo>
                    <a:lnTo>
                      <a:pt x="621" y="883"/>
                    </a:lnTo>
                    <a:lnTo>
                      <a:pt x="621" y="885"/>
                    </a:lnTo>
                    <a:lnTo>
                      <a:pt x="619" y="885"/>
                    </a:lnTo>
                    <a:lnTo>
                      <a:pt x="617" y="888"/>
                    </a:lnTo>
                    <a:lnTo>
                      <a:pt x="614" y="890"/>
                    </a:lnTo>
                    <a:lnTo>
                      <a:pt x="612" y="890"/>
                    </a:lnTo>
                    <a:lnTo>
                      <a:pt x="611" y="888"/>
                    </a:lnTo>
                    <a:lnTo>
                      <a:pt x="609" y="892"/>
                    </a:lnTo>
                    <a:lnTo>
                      <a:pt x="606" y="892"/>
                    </a:lnTo>
                    <a:lnTo>
                      <a:pt x="601" y="892"/>
                    </a:lnTo>
                    <a:lnTo>
                      <a:pt x="599" y="888"/>
                    </a:lnTo>
                    <a:lnTo>
                      <a:pt x="598" y="888"/>
                    </a:lnTo>
                    <a:lnTo>
                      <a:pt x="596" y="890"/>
                    </a:lnTo>
                    <a:lnTo>
                      <a:pt x="596" y="892"/>
                    </a:lnTo>
                    <a:lnTo>
                      <a:pt x="593" y="892"/>
                    </a:lnTo>
                    <a:lnTo>
                      <a:pt x="589" y="890"/>
                    </a:lnTo>
                    <a:lnTo>
                      <a:pt x="588" y="887"/>
                    </a:lnTo>
                    <a:lnTo>
                      <a:pt x="589" y="883"/>
                    </a:lnTo>
                    <a:lnTo>
                      <a:pt x="588" y="882"/>
                    </a:lnTo>
                    <a:lnTo>
                      <a:pt x="584" y="880"/>
                    </a:lnTo>
                    <a:lnTo>
                      <a:pt x="583" y="877"/>
                    </a:lnTo>
                    <a:lnTo>
                      <a:pt x="583" y="873"/>
                    </a:lnTo>
                    <a:lnTo>
                      <a:pt x="579" y="870"/>
                    </a:lnTo>
                    <a:lnTo>
                      <a:pt x="579" y="867"/>
                    </a:lnTo>
                    <a:lnTo>
                      <a:pt x="578" y="865"/>
                    </a:lnTo>
                    <a:lnTo>
                      <a:pt x="574" y="865"/>
                    </a:lnTo>
                    <a:lnTo>
                      <a:pt x="574" y="868"/>
                    </a:lnTo>
                    <a:lnTo>
                      <a:pt x="576" y="870"/>
                    </a:lnTo>
                    <a:lnTo>
                      <a:pt x="578" y="875"/>
                    </a:lnTo>
                    <a:lnTo>
                      <a:pt x="579" y="877"/>
                    </a:lnTo>
                    <a:lnTo>
                      <a:pt x="581" y="878"/>
                    </a:lnTo>
                    <a:lnTo>
                      <a:pt x="581" y="883"/>
                    </a:lnTo>
                    <a:lnTo>
                      <a:pt x="579" y="887"/>
                    </a:lnTo>
                    <a:lnTo>
                      <a:pt x="581" y="887"/>
                    </a:lnTo>
                    <a:lnTo>
                      <a:pt x="583" y="887"/>
                    </a:lnTo>
                    <a:lnTo>
                      <a:pt x="584" y="892"/>
                    </a:lnTo>
                    <a:lnTo>
                      <a:pt x="583" y="897"/>
                    </a:lnTo>
                    <a:lnTo>
                      <a:pt x="581" y="900"/>
                    </a:lnTo>
                    <a:lnTo>
                      <a:pt x="578" y="900"/>
                    </a:lnTo>
                    <a:lnTo>
                      <a:pt x="576" y="900"/>
                    </a:lnTo>
                    <a:lnTo>
                      <a:pt x="574" y="900"/>
                    </a:lnTo>
                    <a:lnTo>
                      <a:pt x="571" y="902"/>
                    </a:lnTo>
                    <a:lnTo>
                      <a:pt x="568" y="905"/>
                    </a:lnTo>
                    <a:lnTo>
                      <a:pt x="566" y="907"/>
                    </a:lnTo>
                    <a:lnTo>
                      <a:pt x="563" y="905"/>
                    </a:lnTo>
                    <a:lnTo>
                      <a:pt x="561" y="907"/>
                    </a:lnTo>
                    <a:lnTo>
                      <a:pt x="561" y="908"/>
                    </a:lnTo>
                    <a:lnTo>
                      <a:pt x="561" y="910"/>
                    </a:lnTo>
                    <a:lnTo>
                      <a:pt x="558" y="912"/>
                    </a:lnTo>
                    <a:lnTo>
                      <a:pt x="556" y="913"/>
                    </a:lnTo>
                    <a:lnTo>
                      <a:pt x="554" y="915"/>
                    </a:lnTo>
                    <a:lnTo>
                      <a:pt x="554" y="918"/>
                    </a:lnTo>
                    <a:lnTo>
                      <a:pt x="554" y="920"/>
                    </a:lnTo>
                    <a:lnTo>
                      <a:pt x="553" y="918"/>
                    </a:lnTo>
                    <a:lnTo>
                      <a:pt x="549" y="917"/>
                    </a:lnTo>
                    <a:lnTo>
                      <a:pt x="551" y="918"/>
                    </a:lnTo>
                    <a:lnTo>
                      <a:pt x="553" y="920"/>
                    </a:lnTo>
                    <a:lnTo>
                      <a:pt x="551" y="923"/>
                    </a:lnTo>
                    <a:lnTo>
                      <a:pt x="549" y="923"/>
                    </a:lnTo>
                    <a:lnTo>
                      <a:pt x="548" y="922"/>
                    </a:lnTo>
                    <a:lnTo>
                      <a:pt x="546" y="922"/>
                    </a:lnTo>
                    <a:lnTo>
                      <a:pt x="544" y="923"/>
                    </a:lnTo>
                    <a:lnTo>
                      <a:pt x="546" y="925"/>
                    </a:lnTo>
                    <a:lnTo>
                      <a:pt x="546" y="927"/>
                    </a:lnTo>
                    <a:lnTo>
                      <a:pt x="544" y="928"/>
                    </a:lnTo>
                    <a:lnTo>
                      <a:pt x="541" y="930"/>
                    </a:lnTo>
                    <a:lnTo>
                      <a:pt x="534" y="935"/>
                    </a:lnTo>
                    <a:lnTo>
                      <a:pt x="534" y="938"/>
                    </a:lnTo>
                    <a:lnTo>
                      <a:pt x="536" y="942"/>
                    </a:lnTo>
                    <a:lnTo>
                      <a:pt x="534" y="943"/>
                    </a:lnTo>
                    <a:lnTo>
                      <a:pt x="531" y="948"/>
                    </a:lnTo>
                    <a:lnTo>
                      <a:pt x="528" y="950"/>
                    </a:lnTo>
                    <a:lnTo>
                      <a:pt x="528" y="948"/>
                    </a:lnTo>
                    <a:lnTo>
                      <a:pt x="526" y="947"/>
                    </a:lnTo>
                    <a:lnTo>
                      <a:pt x="528" y="945"/>
                    </a:lnTo>
                    <a:lnTo>
                      <a:pt x="524" y="945"/>
                    </a:lnTo>
                    <a:lnTo>
                      <a:pt x="523" y="947"/>
                    </a:lnTo>
                    <a:lnTo>
                      <a:pt x="523" y="950"/>
                    </a:lnTo>
                    <a:lnTo>
                      <a:pt x="523" y="952"/>
                    </a:lnTo>
                    <a:lnTo>
                      <a:pt x="523" y="953"/>
                    </a:lnTo>
                    <a:lnTo>
                      <a:pt x="516" y="958"/>
                    </a:lnTo>
                    <a:lnTo>
                      <a:pt x="514" y="960"/>
                    </a:lnTo>
                    <a:lnTo>
                      <a:pt x="513" y="958"/>
                    </a:lnTo>
                    <a:lnTo>
                      <a:pt x="513" y="957"/>
                    </a:lnTo>
                    <a:lnTo>
                      <a:pt x="511" y="955"/>
                    </a:lnTo>
                    <a:lnTo>
                      <a:pt x="510" y="955"/>
                    </a:lnTo>
                    <a:lnTo>
                      <a:pt x="508" y="957"/>
                    </a:lnTo>
                    <a:lnTo>
                      <a:pt x="506" y="957"/>
                    </a:lnTo>
                    <a:lnTo>
                      <a:pt x="503" y="955"/>
                    </a:lnTo>
                    <a:lnTo>
                      <a:pt x="501" y="953"/>
                    </a:lnTo>
                    <a:lnTo>
                      <a:pt x="500" y="953"/>
                    </a:lnTo>
                    <a:lnTo>
                      <a:pt x="498" y="953"/>
                    </a:lnTo>
                    <a:lnTo>
                      <a:pt x="500" y="955"/>
                    </a:lnTo>
                    <a:lnTo>
                      <a:pt x="501" y="957"/>
                    </a:lnTo>
                    <a:lnTo>
                      <a:pt x="503" y="960"/>
                    </a:lnTo>
                    <a:lnTo>
                      <a:pt x="503" y="963"/>
                    </a:lnTo>
                    <a:lnTo>
                      <a:pt x="501" y="965"/>
                    </a:lnTo>
                    <a:lnTo>
                      <a:pt x="500" y="965"/>
                    </a:lnTo>
                    <a:lnTo>
                      <a:pt x="493" y="968"/>
                    </a:lnTo>
                    <a:lnTo>
                      <a:pt x="490" y="971"/>
                    </a:lnTo>
                    <a:lnTo>
                      <a:pt x="486" y="971"/>
                    </a:lnTo>
                    <a:lnTo>
                      <a:pt x="483" y="970"/>
                    </a:lnTo>
                    <a:lnTo>
                      <a:pt x="485" y="968"/>
                    </a:lnTo>
                    <a:lnTo>
                      <a:pt x="485" y="966"/>
                    </a:lnTo>
                    <a:lnTo>
                      <a:pt x="483" y="965"/>
                    </a:lnTo>
                    <a:lnTo>
                      <a:pt x="481" y="965"/>
                    </a:lnTo>
                    <a:lnTo>
                      <a:pt x="481" y="968"/>
                    </a:lnTo>
                    <a:lnTo>
                      <a:pt x="481" y="970"/>
                    </a:lnTo>
                    <a:lnTo>
                      <a:pt x="480" y="971"/>
                    </a:lnTo>
                    <a:lnTo>
                      <a:pt x="478" y="971"/>
                    </a:lnTo>
                    <a:lnTo>
                      <a:pt x="475" y="973"/>
                    </a:lnTo>
                    <a:lnTo>
                      <a:pt x="471" y="971"/>
                    </a:lnTo>
                    <a:lnTo>
                      <a:pt x="468" y="968"/>
                    </a:lnTo>
                    <a:lnTo>
                      <a:pt x="468" y="966"/>
                    </a:lnTo>
                    <a:lnTo>
                      <a:pt x="470" y="963"/>
                    </a:lnTo>
                    <a:lnTo>
                      <a:pt x="470" y="962"/>
                    </a:lnTo>
                    <a:lnTo>
                      <a:pt x="468" y="962"/>
                    </a:lnTo>
                    <a:lnTo>
                      <a:pt x="466" y="965"/>
                    </a:lnTo>
                    <a:lnTo>
                      <a:pt x="466" y="968"/>
                    </a:lnTo>
                    <a:lnTo>
                      <a:pt x="466" y="971"/>
                    </a:lnTo>
                    <a:lnTo>
                      <a:pt x="465" y="973"/>
                    </a:lnTo>
                    <a:lnTo>
                      <a:pt x="463" y="973"/>
                    </a:lnTo>
                    <a:lnTo>
                      <a:pt x="458" y="966"/>
                    </a:lnTo>
                    <a:lnTo>
                      <a:pt x="458" y="963"/>
                    </a:lnTo>
                    <a:lnTo>
                      <a:pt x="460" y="960"/>
                    </a:lnTo>
                    <a:lnTo>
                      <a:pt x="463" y="957"/>
                    </a:lnTo>
                    <a:lnTo>
                      <a:pt x="465" y="955"/>
                    </a:lnTo>
                    <a:lnTo>
                      <a:pt x="463" y="953"/>
                    </a:lnTo>
                    <a:lnTo>
                      <a:pt x="460" y="953"/>
                    </a:lnTo>
                    <a:lnTo>
                      <a:pt x="456" y="950"/>
                    </a:lnTo>
                    <a:lnTo>
                      <a:pt x="456" y="948"/>
                    </a:lnTo>
                    <a:lnTo>
                      <a:pt x="456" y="948"/>
                    </a:lnTo>
                    <a:lnTo>
                      <a:pt x="453" y="950"/>
                    </a:lnTo>
                    <a:lnTo>
                      <a:pt x="451" y="952"/>
                    </a:lnTo>
                    <a:lnTo>
                      <a:pt x="451" y="953"/>
                    </a:lnTo>
                    <a:lnTo>
                      <a:pt x="455" y="957"/>
                    </a:lnTo>
                    <a:lnTo>
                      <a:pt x="455" y="958"/>
                    </a:lnTo>
                    <a:lnTo>
                      <a:pt x="453" y="962"/>
                    </a:lnTo>
                    <a:lnTo>
                      <a:pt x="451" y="965"/>
                    </a:lnTo>
                    <a:lnTo>
                      <a:pt x="448" y="966"/>
                    </a:lnTo>
                    <a:lnTo>
                      <a:pt x="446" y="968"/>
                    </a:lnTo>
                    <a:lnTo>
                      <a:pt x="445" y="963"/>
                    </a:lnTo>
                    <a:lnTo>
                      <a:pt x="443" y="963"/>
                    </a:lnTo>
                    <a:lnTo>
                      <a:pt x="441" y="965"/>
                    </a:lnTo>
                    <a:lnTo>
                      <a:pt x="441" y="968"/>
                    </a:lnTo>
                    <a:lnTo>
                      <a:pt x="445" y="973"/>
                    </a:lnTo>
                    <a:lnTo>
                      <a:pt x="446" y="975"/>
                    </a:lnTo>
                    <a:lnTo>
                      <a:pt x="446" y="976"/>
                    </a:lnTo>
                    <a:lnTo>
                      <a:pt x="445" y="978"/>
                    </a:lnTo>
                    <a:lnTo>
                      <a:pt x="445" y="980"/>
                    </a:lnTo>
                    <a:lnTo>
                      <a:pt x="441" y="981"/>
                    </a:lnTo>
                    <a:lnTo>
                      <a:pt x="438" y="981"/>
                    </a:lnTo>
                    <a:lnTo>
                      <a:pt x="436" y="980"/>
                    </a:lnTo>
                    <a:lnTo>
                      <a:pt x="435" y="980"/>
                    </a:lnTo>
                    <a:lnTo>
                      <a:pt x="431" y="983"/>
                    </a:lnTo>
                    <a:lnTo>
                      <a:pt x="428" y="985"/>
                    </a:lnTo>
                    <a:lnTo>
                      <a:pt x="426" y="983"/>
                    </a:lnTo>
                    <a:lnTo>
                      <a:pt x="425" y="980"/>
                    </a:lnTo>
                    <a:lnTo>
                      <a:pt x="423" y="976"/>
                    </a:lnTo>
                    <a:lnTo>
                      <a:pt x="423" y="976"/>
                    </a:lnTo>
                    <a:lnTo>
                      <a:pt x="421" y="978"/>
                    </a:lnTo>
                    <a:lnTo>
                      <a:pt x="421" y="981"/>
                    </a:lnTo>
                    <a:lnTo>
                      <a:pt x="420" y="983"/>
                    </a:lnTo>
                    <a:lnTo>
                      <a:pt x="416" y="983"/>
                    </a:lnTo>
                    <a:lnTo>
                      <a:pt x="415" y="980"/>
                    </a:lnTo>
                    <a:lnTo>
                      <a:pt x="413" y="976"/>
                    </a:lnTo>
                    <a:lnTo>
                      <a:pt x="412" y="978"/>
                    </a:lnTo>
                    <a:lnTo>
                      <a:pt x="412" y="980"/>
                    </a:lnTo>
                    <a:lnTo>
                      <a:pt x="408" y="980"/>
                    </a:lnTo>
                    <a:lnTo>
                      <a:pt x="407" y="981"/>
                    </a:lnTo>
                    <a:lnTo>
                      <a:pt x="407" y="983"/>
                    </a:lnTo>
                    <a:lnTo>
                      <a:pt x="408" y="986"/>
                    </a:lnTo>
                    <a:lnTo>
                      <a:pt x="408" y="990"/>
                    </a:lnTo>
                    <a:lnTo>
                      <a:pt x="407" y="995"/>
                    </a:lnTo>
                    <a:lnTo>
                      <a:pt x="402" y="1000"/>
                    </a:lnTo>
                    <a:lnTo>
                      <a:pt x="398" y="1000"/>
                    </a:lnTo>
                    <a:lnTo>
                      <a:pt x="397" y="1000"/>
                    </a:lnTo>
                    <a:lnTo>
                      <a:pt x="395" y="995"/>
                    </a:lnTo>
                    <a:lnTo>
                      <a:pt x="393" y="993"/>
                    </a:lnTo>
                    <a:lnTo>
                      <a:pt x="390" y="995"/>
                    </a:lnTo>
                    <a:lnTo>
                      <a:pt x="390" y="996"/>
                    </a:lnTo>
                    <a:lnTo>
                      <a:pt x="387" y="995"/>
                    </a:lnTo>
                    <a:lnTo>
                      <a:pt x="385" y="993"/>
                    </a:lnTo>
                    <a:lnTo>
                      <a:pt x="383" y="991"/>
                    </a:lnTo>
                    <a:lnTo>
                      <a:pt x="383" y="993"/>
                    </a:lnTo>
                    <a:lnTo>
                      <a:pt x="383" y="995"/>
                    </a:lnTo>
                    <a:lnTo>
                      <a:pt x="385" y="998"/>
                    </a:lnTo>
                    <a:lnTo>
                      <a:pt x="383" y="1001"/>
                    </a:lnTo>
                    <a:lnTo>
                      <a:pt x="383" y="1003"/>
                    </a:lnTo>
                    <a:lnTo>
                      <a:pt x="383" y="1005"/>
                    </a:lnTo>
                    <a:lnTo>
                      <a:pt x="387" y="1008"/>
                    </a:lnTo>
                    <a:lnTo>
                      <a:pt x="388" y="1011"/>
                    </a:lnTo>
                    <a:lnTo>
                      <a:pt x="388" y="1018"/>
                    </a:lnTo>
                    <a:lnTo>
                      <a:pt x="388" y="1021"/>
                    </a:lnTo>
                    <a:lnTo>
                      <a:pt x="385" y="1020"/>
                    </a:lnTo>
                    <a:lnTo>
                      <a:pt x="383" y="1020"/>
                    </a:lnTo>
                    <a:lnTo>
                      <a:pt x="382" y="1021"/>
                    </a:lnTo>
                    <a:lnTo>
                      <a:pt x="378" y="1023"/>
                    </a:lnTo>
                    <a:lnTo>
                      <a:pt x="373" y="1021"/>
                    </a:lnTo>
                    <a:lnTo>
                      <a:pt x="368" y="1021"/>
                    </a:lnTo>
                    <a:lnTo>
                      <a:pt x="367" y="1023"/>
                    </a:lnTo>
                    <a:lnTo>
                      <a:pt x="368" y="1025"/>
                    </a:lnTo>
                    <a:lnTo>
                      <a:pt x="373" y="1028"/>
                    </a:lnTo>
                    <a:lnTo>
                      <a:pt x="377" y="1028"/>
                    </a:lnTo>
                    <a:lnTo>
                      <a:pt x="380" y="1030"/>
                    </a:lnTo>
                    <a:lnTo>
                      <a:pt x="382" y="1031"/>
                    </a:lnTo>
                    <a:lnTo>
                      <a:pt x="383" y="1031"/>
                    </a:lnTo>
                    <a:lnTo>
                      <a:pt x="385" y="1031"/>
                    </a:lnTo>
                    <a:lnTo>
                      <a:pt x="385" y="1033"/>
                    </a:lnTo>
                    <a:lnTo>
                      <a:pt x="385" y="1036"/>
                    </a:lnTo>
                    <a:lnTo>
                      <a:pt x="382" y="1036"/>
                    </a:lnTo>
                    <a:lnTo>
                      <a:pt x="380" y="1036"/>
                    </a:lnTo>
                    <a:lnTo>
                      <a:pt x="380" y="1038"/>
                    </a:lnTo>
                    <a:lnTo>
                      <a:pt x="382" y="1040"/>
                    </a:lnTo>
                    <a:lnTo>
                      <a:pt x="383" y="1041"/>
                    </a:lnTo>
                    <a:lnTo>
                      <a:pt x="382" y="1045"/>
                    </a:lnTo>
                    <a:lnTo>
                      <a:pt x="382" y="1046"/>
                    </a:lnTo>
                    <a:lnTo>
                      <a:pt x="382" y="1048"/>
                    </a:lnTo>
                    <a:lnTo>
                      <a:pt x="380" y="1050"/>
                    </a:lnTo>
                    <a:lnTo>
                      <a:pt x="377" y="1048"/>
                    </a:lnTo>
                    <a:lnTo>
                      <a:pt x="373" y="1045"/>
                    </a:lnTo>
                    <a:lnTo>
                      <a:pt x="372" y="1045"/>
                    </a:lnTo>
                    <a:lnTo>
                      <a:pt x="370" y="1043"/>
                    </a:lnTo>
                    <a:lnTo>
                      <a:pt x="367" y="1041"/>
                    </a:lnTo>
                    <a:lnTo>
                      <a:pt x="363" y="1041"/>
                    </a:lnTo>
                    <a:lnTo>
                      <a:pt x="363" y="1041"/>
                    </a:lnTo>
                    <a:lnTo>
                      <a:pt x="362" y="1045"/>
                    </a:lnTo>
                    <a:lnTo>
                      <a:pt x="365" y="1045"/>
                    </a:lnTo>
                    <a:lnTo>
                      <a:pt x="368" y="1045"/>
                    </a:lnTo>
                    <a:lnTo>
                      <a:pt x="372" y="1048"/>
                    </a:lnTo>
                    <a:lnTo>
                      <a:pt x="375" y="1050"/>
                    </a:lnTo>
                    <a:lnTo>
                      <a:pt x="378" y="1050"/>
                    </a:lnTo>
                    <a:lnTo>
                      <a:pt x="380" y="1051"/>
                    </a:lnTo>
                    <a:lnTo>
                      <a:pt x="378" y="1055"/>
                    </a:lnTo>
                    <a:lnTo>
                      <a:pt x="375" y="1056"/>
                    </a:lnTo>
                    <a:lnTo>
                      <a:pt x="372" y="1056"/>
                    </a:lnTo>
                    <a:lnTo>
                      <a:pt x="370" y="1058"/>
                    </a:lnTo>
                    <a:lnTo>
                      <a:pt x="367" y="1056"/>
                    </a:lnTo>
                    <a:lnTo>
                      <a:pt x="362" y="1053"/>
                    </a:lnTo>
                    <a:lnTo>
                      <a:pt x="360" y="1051"/>
                    </a:lnTo>
                    <a:lnTo>
                      <a:pt x="358" y="1051"/>
                    </a:lnTo>
                    <a:lnTo>
                      <a:pt x="357" y="1051"/>
                    </a:lnTo>
                    <a:lnTo>
                      <a:pt x="355" y="1055"/>
                    </a:lnTo>
                    <a:lnTo>
                      <a:pt x="355" y="1058"/>
                    </a:lnTo>
                    <a:lnTo>
                      <a:pt x="358" y="1060"/>
                    </a:lnTo>
                    <a:lnTo>
                      <a:pt x="363" y="1061"/>
                    </a:lnTo>
                    <a:lnTo>
                      <a:pt x="363" y="1065"/>
                    </a:lnTo>
                    <a:lnTo>
                      <a:pt x="363" y="1066"/>
                    </a:lnTo>
                    <a:lnTo>
                      <a:pt x="362" y="1066"/>
                    </a:lnTo>
                    <a:lnTo>
                      <a:pt x="360" y="1065"/>
                    </a:lnTo>
                    <a:lnTo>
                      <a:pt x="357" y="1065"/>
                    </a:lnTo>
                    <a:lnTo>
                      <a:pt x="353" y="1061"/>
                    </a:lnTo>
                    <a:lnTo>
                      <a:pt x="350" y="1060"/>
                    </a:lnTo>
                    <a:lnTo>
                      <a:pt x="350" y="1060"/>
                    </a:lnTo>
                    <a:lnTo>
                      <a:pt x="350" y="1063"/>
                    </a:lnTo>
                    <a:lnTo>
                      <a:pt x="353" y="1065"/>
                    </a:lnTo>
                    <a:lnTo>
                      <a:pt x="358" y="1066"/>
                    </a:lnTo>
                    <a:lnTo>
                      <a:pt x="358" y="1069"/>
                    </a:lnTo>
                    <a:lnTo>
                      <a:pt x="358" y="1071"/>
                    </a:lnTo>
                    <a:lnTo>
                      <a:pt x="357" y="1071"/>
                    </a:lnTo>
                    <a:lnTo>
                      <a:pt x="352" y="1071"/>
                    </a:lnTo>
                    <a:lnTo>
                      <a:pt x="350" y="1069"/>
                    </a:lnTo>
                    <a:lnTo>
                      <a:pt x="350" y="1066"/>
                    </a:lnTo>
                    <a:lnTo>
                      <a:pt x="347" y="1065"/>
                    </a:lnTo>
                    <a:lnTo>
                      <a:pt x="345" y="1065"/>
                    </a:lnTo>
                    <a:lnTo>
                      <a:pt x="343" y="1066"/>
                    </a:lnTo>
                    <a:lnTo>
                      <a:pt x="343" y="1068"/>
                    </a:lnTo>
                    <a:lnTo>
                      <a:pt x="345" y="1069"/>
                    </a:lnTo>
                    <a:lnTo>
                      <a:pt x="347" y="1073"/>
                    </a:lnTo>
                    <a:lnTo>
                      <a:pt x="347" y="1073"/>
                    </a:lnTo>
                    <a:lnTo>
                      <a:pt x="347" y="1074"/>
                    </a:lnTo>
                    <a:lnTo>
                      <a:pt x="353" y="1074"/>
                    </a:lnTo>
                    <a:lnTo>
                      <a:pt x="357" y="1076"/>
                    </a:lnTo>
                    <a:lnTo>
                      <a:pt x="358" y="1078"/>
                    </a:lnTo>
                    <a:lnTo>
                      <a:pt x="357" y="1079"/>
                    </a:lnTo>
                    <a:lnTo>
                      <a:pt x="355" y="1081"/>
                    </a:lnTo>
                    <a:lnTo>
                      <a:pt x="353" y="1083"/>
                    </a:lnTo>
                    <a:lnTo>
                      <a:pt x="350" y="1083"/>
                    </a:lnTo>
                    <a:lnTo>
                      <a:pt x="348" y="1081"/>
                    </a:lnTo>
                    <a:lnTo>
                      <a:pt x="345" y="1081"/>
                    </a:lnTo>
                    <a:lnTo>
                      <a:pt x="342" y="1079"/>
                    </a:lnTo>
                    <a:lnTo>
                      <a:pt x="342" y="1078"/>
                    </a:lnTo>
                    <a:lnTo>
                      <a:pt x="342" y="1076"/>
                    </a:lnTo>
                    <a:lnTo>
                      <a:pt x="338" y="1076"/>
                    </a:lnTo>
                    <a:lnTo>
                      <a:pt x="337" y="1076"/>
                    </a:lnTo>
                    <a:lnTo>
                      <a:pt x="337" y="1079"/>
                    </a:lnTo>
                    <a:lnTo>
                      <a:pt x="337" y="1081"/>
                    </a:lnTo>
                    <a:lnTo>
                      <a:pt x="335" y="1084"/>
                    </a:lnTo>
                    <a:lnTo>
                      <a:pt x="330" y="1084"/>
                    </a:lnTo>
                    <a:lnTo>
                      <a:pt x="328" y="1083"/>
                    </a:lnTo>
                    <a:lnTo>
                      <a:pt x="327" y="1081"/>
                    </a:lnTo>
                    <a:lnTo>
                      <a:pt x="323" y="1081"/>
                    </a:lnTo>
                    <a:lnTo>
                      <a:pt x="323" y="1083"/>
                    </a:lnTo>
                    <a:lnTo>
                      <a:pt x="325" y="1084"/>
                    </a:lnTo>
                    <a:lnTo>
                      <a:pt x="332" y="1088"/>
                    </a:lnTo>
                    <a:lnTo>
                      <a:pt x="338" y="1089"/>
                    </a:lnTo>
                    <a:lnTo>
                      <a:pt x="340" y="1093"/>
                    </a:lnTo>
                    <a:lnTo>
                      <a:pt x="342" y="1098"/>
                    </a:lnTo>
                    <a:lnTo>
                      <a:pt x="340" y="1098"/>
                    </a:lnTo>
                    <a:lnTo>
                      <a:pt x="337" y="1098"/>
                    </a:lnTo>
                    <a:lnTo>
                      <a:pt x="333" y="1096"/>
                    </a:lnTo>
                    <a:lnTo>
                      <a:pt x="328" y="1091"/>
                    </a:lnTo>
                    <a:lnTo>
                      <a:pt x="327" y="1089"/>
                    </a:lnTo>
                    <a:lnTo>
                      <a:pt x="323" y="1091"/>
                    </a:lnTo>
                    <a:lnTo>
                      <a:pt x="323" y="1091"/>
                    </a:lnTo>
                    <a:lnTo>
                      <a:pt x="325" y="1093"/>
                    </a:lnTo>
                    <a:lnTo>
                      <a:pt x="330" y="1094"/>
                    </a:lnTo>
                    <a:lnTo>
                      <a:pt x="335" y="1098"/>
                    </a:lnTo>
                    <a:lnTo>
                      <a:pt x="338" y="1103"/>
                    </a:lnTo>
                    <a:lnTo>
                      <a:pt x="337" y="1104"/>
                    </a:lnTo>
                    <a:lnTo>
                      <a:pt x="337" y="1108"/>
                    </a:lnTo>
                    <a:lnTo>
                      <a:pt x="337" y="1109"/>
                    </a:lnTo>
                    <a:lnTo>
                      <a:pt x="337" y="1111"/>
                    </a:lnTo>
                    <a:lnTo>
                      <a:pt x="335" y="1113"/>
                    </a:lnTo>
                    <a:lnTo>
                      <a:pt x="335" y="1116"/>
                    </a:lnTo>
                    <a:lnTo>
                      <a:pt x="333" y="1119"/>
                    </a:lnTo>
                    <a:lnTo>
                      <a:pt x="330" y="1119"/>
                    </a:lnTo>
                    <a:lnTo>
                      <a:pt x="328" y="1118"/>
                    </a:lnTo>
                    <a:lnTo>
                      <a:pt x="325" y="1116"/>
                    </a:lnTo>
                    <a:lnTo>
                      <a:pt x="322" y="1114"/>
                    </a:lnTo>
                    <a:lnTo>
                      <a:pt x="320" y="1114"/>
                    </a:lnTo>
                    <a:lnTo>
                      <a:pt x="320" y="1118"/>
                    </a:lnTo>
                    <a:lnTo>
                      <a:pt x="323" y="1119"/>
                    </a:lnTo>
                    <a:lnTo>
                      <a:pt x="328" y="1119"/>
                    </a:lnTo>
                    <a:lnTo>
                      <a:pt x="328" y="1121"/>
                    </a:lnTo>
                    <a:lnTo>
                      <a:pt x="327" y="1124"/>
                    </a:lnTo>
                    <a:lnTo>
                      <a:pt x="323" y="1123"/>
                    </a:lnTo>
                    <a:lnTo>
                      <a:pt x="322" y="1121"/>
                    </a:lnTo>
                    <a:lnTo>
                      <a:pt x="320" y="1123"/>
                    </a:lnTo>
                    <a:lnTo>
                      <a:pt x="320" y="1124"/>
                    </a:lnTo>
                    <a:lnTo>
                      <a:pt x="323" y="1124"/>
                    </a:lnTo>
                    <a:lnTo>
                      <a:pt x="325" y="1126"/>
                    </a:lnTo>
                    <a:lnTo>
                      <a:pt x="325" y="1128"/>
                    </a:lnTo>
                    <a:lnTo>
                      <a:pt x="322" y="1131"/>
                    </a:lnTo>
                    <a:lnTo>
                      <a:pt x="320" y="1131"/>
                    </a:lnTo>
                    <a:lnTo>
                      <a:pt x="318" y="1129"/>
                    </a:lnTo>
                    <a:lnTo>
                      <a:pt x="315" y="1129"/>
                    </a:lnTo>
                    <a:lnTo>
                      <a:pt x="314" y="1129"/>
                    </a:lnTo>
                    <a:lnTo>
                      <a:pt x="314" y="1131"/>
                    </a:lnTo>
                    <a:lnTo>
                      <a:pt x="317" y="1133"/>
                    </a:lnTo>
                    <a:lnTo>
                      <a:pt x="320" y="1134"/>
                    </a:lnTo>
                    <a:lnTo>
                      <a:pt x="320" y="1138"/>
                    </a:lnTo>
                    <a:lnTo>
                      <a:pt x="317" y="1139"/>
                    </a:lnTo>
                    <a:lnTo>
                      <a:pt x="310" y="1138"/>
                    </a:lnTo>
                    <a:lnTo>
                      <a:pt x="309" y="1136"/>
                    </a:lnTo>
                    <a:lnTo>
                      <a:pt x="307" y="1136"/>
                    </a:lnTo>
                    <a:lnTo>
                      <a:pt x="307" y="1138"/>
                    </a:lnTo>
                    <a:lnTo>
                      <a:pt x="310" y="1139"/>
                    </a:lnTo>
                    <a:lnTo>
                      <a:pt x="318" y="1139"/>
                    </a:lnTo>
                    <a:lnTo>
                      <a:pt x="322" y="1141"/>
                    </a:lnTo>
                    <a:lnTo>
                      <a:pt x="323" y="1144"/>
                    </a:lnTo>
                    <a:lnTo>
                      <a:pt x="322" y="1144"/>
                    </a:lnTo>
                    <a:lnTo>
                      <a:pt x="318" y="1146"/>
                    </a:lnTo>
                    <a:lnTo>
                      <a:pt x="312" y="1148"/>
                    </a:lnTo>
                    <a:lnTo>
                      <a:pt x="307" y="1146"/>
                    </a:lnTo>
                    <a:lnTo>
                      <a:pt x="304" y="1146"/>
                    </a:lnTo>
                    <a:lnTo>
                      <a:pt x="304" y="1146"/>
                    </a:lnTo>
                    <a:lnTo>
                      <a:pt x="305" y="1148"/>
                    </a:lnTo>
                    <a:lnTo>
                      <a:pt x="310" y="1149"/>
                    </a:lnTo>
                    <a:lnTo>
                      <a:pt x="310" y="1151"/>
                    </a:lnTo>
                    <a:lnTo>
                      <a:pt x="310" y="1151"/>
                    </a:lnTo>
                    <a:lnTo>
                      <a:pt x="309" y="1151"/>
                    </a:lnTo>
                    <a:lnTo>
                      <a:pt x="307" y="1153"/>
                    </a:lnTo>
                    <a:lnTo>
                      <a:pt x="312" y="1153"/>
                    </a:lnTo>
                    <a:lnTo>
                      <a:pt x="315" y="1154"/>
                    </a:lnTo>
                    <a:lnTo>
                      <a:pt x="315" y="1156"/>
                    </a:lnTo>
                    <a:lnTo>
                      <a:pt x="312" y="1158"/>
                    </a:lnTo>
                    <a:lnTo>
                      <a:pt x="309" y="1158"/>
                    </a:lnTo>
                    <a:lnTo>
                      <a:pt x="307" y="1158"/>
                    </a:lnTo>
                    <a:lnTo>
                      <a:pt x="307" y="1159"/>
                    </a:lnTo>
                    <a:lnTo>
                      <a:pt x="309" y="1159"/>
                    </a:lnTo>
                    <a:lnTo>
                      <a:pt x="314" y="1159"/>
                    </a:lnTo>
                    <a:lnTo>
                      <a:pt x="317" y="1159"/>
                    </a:lnTo>
                    <a:lnTo>
                      <a:pt x="315" y="1161"/>
                    </a:lnTo>
                    <a:lnTo>
                      <a:pt x="314" y="1164"/>
                    </a:lnTo>
                    <a:lnTo>
                      <a:pt x="309" y="1166"/>
                    </a:lnTo>
                    <a:lnTo>
                      <a:pt x="305" y="1166"/>
                    </a:lnTo>
                    <a:lnTo>
                      <a:pt x="302" y="1163"/>
                    </a:lnTo>
                    <a:lnTo>
                      <a:pt x="299" y="1161"/>
                    </a:lnTo>
                    <a:lnTo>
                      <a:pt x="299" y="1158"/>
                    </a:lnTo>
                    <a:lnTo>
                      <a:pt x="297" y="1158"/>
                    </a:lnTo>
                    <a:lnTo>
                      <a:pt x="295" y="1159"/>
                    </a:lnTo>
                    <a:lnTo>
                      <a:pt x="292" y="1158"/>
                    </a:lnTo>
                    <a:lnTo>
                      <a:pt x="290" y="1159"/>
                    </a:lnTo>
                    <a:lnTo>
                      <a:pt x="292" y="1161"/>
                    </a:lnTo>
                    <a:lnTo>
                      <a:pt x="299" y="1164"/>
                    </a:lnTo>
                    <a:lnTo>
                      <a:pt x="304" y="1166"/>
                    </a:lnTo>
                    <a:lnTo>
                      <a:pt x="304" y="1167"/>
                    </a:lnTo>
                    <a:lnTo>
                      <a:pt x="302" y="1169"/>
                    </a:lnTo>
                    <a:lnTo>
                      <a:pt x="302" y="1171"/>
                    </a:lnTo>
                    <a:lnTo>
                      <a:pt x="304" y="1171"/>
                    </a:lnTo>
                    <a:lnTo>
                      <a:pt x="307" y="1171"/>
                    </a:lnTo>
                    <a:lnTo>
                      <a:pt x="309" y="1172"/>
                    </a:lnTo>
                    <a:lnTo>
                      <a:pt x="310" y="1172"/>
                    </a:lnTo>
                    <a:lnTo>
                      <a:pt x="310" y="1174"/>
                    </a:lnTo>
                    <a:lnTo>
                      <a:pt x="307" y="1174"/>
                    </a:lnTo>
                    <a:lnTo>
                      <a:pt x="305" y="1177"/>
                    </a:lnTo>
                    <a:lnTo>
                      <a:pt x="305" y="1177"/>
                    </a:lnTo>
                    <a:lnTo>
                      <a:pt x="304" y="1177"/>
                    </a:lnTo>
                    <a:lnTo>
                      <a:pt x="304" y="1177"/>
                    </a:lnTo>
                    <a:close/>
                    <a:moveTo>
                      <a:pt x="299" y="1179"/>
                    </a:moveTo>
                    <a:lnTo>
                      <a:pt x="290" y="1176"/>
                    </a:lnTo>
                    <a:lnTo>
                      <a:pt x="287" y="1174"/>
                    </a:lnTo>
                    <a:lnTo>
                      <a:pt x="287" y="1176"/>
                    </a:lnTo>
                    <a:lnTo>
                      <a:pt x="292" y="1181"/>
                    </a:lnTo>
                    <a:lnTo>
                      <a:pt x="295" y="1181"/>
                    </a:lnTo>
                    <a:lnTo>
                      <a:pt x="299" y="1179"/>
                    </a:lnTo>
                    <a:lnTo>
                      <a:pt x="299" y="1179"/>
                    </a:lnTo>
                    <a:close/>
                    <a:moveTo>
                      <a:pt x="677" y="795"/>
                    </a:moveTo>
                    <a:lnTo>
                      <a:pt x="677" y="799"/>
                    </a:lnTo>
                    <a:lnTo>
                      <a:pt x="684" y="797"/>
                    </a:lnTo>
                    <a:lnTo>
                      <a:pt x="694" y="795"/>
                    </a:lnTo>
                    <a:lnTo>
                      <a:pt x="704" y="797"/>
                    </a:lnTo>
                    <a:lnTo>
                      <a:pt x="707" y="794"/>
                    </a:lnTo>
                    <a:lnTo>
                      <a:pt x="712" y="794"/>
                    </a:lnTo>
                    <a:lnTo>
                      <a:pt x="717" y="795"/>
                    </a:lnTo>
                    <a:lnTo>
                      <a:pt x="722" y="794"/>
                    </a:lnTo>
                    <a:lnTo>
                      <a:pt x="725" y="795"/>
                    </a:lnTo>
                    <a:lnTo>
                      <a:pt x="732" y="790"/>
                    </a:lnTo>
                    <a:lnTo>
                      <a:pt x="732" y="779"/>
                    </a:lnTo>
                    <a:lnTo>
                      <a:pt x="729" y="775"/>
                    </a:lnTo>
                    <a:lnTo>
                      <a:pt x="727" y="772"/>
                    </a:lnTo>
                    <a:lnTo>
                      <a:pt x="722" y="772"/>
                    </a:lnTo>
                    <a:lnTo>
                      <a:pt x="709" y="777"/>
                    </a:lnTo>
                    <a:lnTo>
                      <a:pt x="696" y="779"/>
                    </a:lnTo>
                    <a:lnTo>
                      <a:pt x="692" y="782"/>
                    </a:lnTo>
                    <a:lnTo>
                      <a:pt x="687" y="785"/>
                    </a:lnTo>
                    <a:lnTo>
                      <a:pt x="684" y="789"/>
                    </a:lnTo>
                    <a:lnTo>
                      <a:pt x="679" y="790"/>
                    </a:lnTo>
                    <a:lnTo>
                      <a:pt x="679" y="792"/>
                    </a:lnTo>
                    <a:lnTo>
                      <a:pt x="677" y="795"/>
                    </a:lnTo>
                    <a:lnTo>
                      <a:pt x="677" y="795"/>
                    </a:lnTo>
                    <a:close/>
                    <a:moveTo>
                      <a:pt x="315" y="1151"/>
                    </a:moveTo>
                    <a:lnTo>
                      <a:pt x="318" y="1153"/>
                    </a:lnTo>
                    <a:lnTo>
                      <a:pt x="320" y="1151"/>
                    </a:lnTo>
                    <a:lnTo>
                      <a:pt x="318" y="1149"/>
                    </a:lnTo>
                    <a:lnTo>
                      <a:pt x="317" y="1149"/>
                    </a:lnTo>
                    <a:lnTo>
                      <a:pt x="315" y="1151"/>
                    </a:lnTo>
                    <a:lnTo>
                      <a:pt x="315" y="1151"/>
                    </a:lnTo>
                    <a:close/>
                    <a:moveTo>
                      <a:pt x="338" y="1106"/>
                    </a:moveTo>
                    <a:lnTo>
                      <a:pt x="340" y="1108"/>
                    </a:lnTo>
                    <a:lnTo>
                      <a:pt x="340" y="1106"/>
                    </a:lnTo>
                    <a:lnTo>
                      <a:pt x="338" y="1106"/>
                    </a:lnTo>
                    <a:lnTo>
                      <a:pt x="338" y="1106"/>
                    </a:lnTo>
                    <a:close/>
                    <a:moveTo>
                      <a:pt x="342" y="1101"/>
                    </a:moveTo>
                    <a:lnTo>
                      <a:pt x="342" y="1103"/>
                    </a:lnTo>
                    <a:lnTo>
                      <a:pt x="343" y="1103"/>
                    </a:lnTo>
                    <a:lnTo>
                      <a:pt x="343" y="1099"/>
                    </a:lnTo>
                    <a:lnTo>
                      <a:pt x="342" y="1101"/>
                    </a:lnTo>
                    <a:lnTo>
                      <a:pt x="342" y="1101"/>
                    </a:lnTo>
                    <a:close/>
                    <a:moveTo>
                      <a:pt x="343" y="1093"/>
                    </a:moveTo>
                    <a:lnTo>
                      <a:pt x="343" y="1094"/>
                    </a:lnTo>
                    <a:lnTo>
                      <a:pt x="345" y="1094"/>
                    </a:lnTo>
                    <a:lnTo>
                      <a:pt x="345" y="1093"/>
                    </a:lnTo>
                    <a:lnTo>
                      <a:pt x="343" y="1093"/>
                    </a:lnTo>
                    <a:lnTo>
                      <a:pt x="343" y="1093"/>
                    </a:lnTo>
                    <a:lnTo>
                      <a:pt x="343" y="1093"/>
                    </a:lnTo>
                    <a:close/>
                    <a:moveTo>
                      <a:pt x="340" y="1084"/>
                    </a:moveTo>
                    <a:lnTo>
                      <a:pt x="340" y="1086"/>
                    </a:lnTo>
                    <a:lnTo>
                      <a:pt x="343" y="1088"/>
                    </a:lnTo>
                    <a:lnTo>
                      <a:pt x="345" y="1088"/>
                    </a:lnTo>
                    <a:lnTo>
                      <a:pt x="350" y="1088"/>
                    </a:lnTo>
                    <a:lnTo>
                      <a:pt x="350" y="1086"/>
                    </a:lnTo>
                    <a:lnTo>
                      <a:pt x="348" y="1084"/>
                    </a:lnTo>
                    <a:lnTo>
                      <a:pt x="343" y="1084"/>
                    </a:lnTo>
                    <a:lnTo>
                      <a:pt x="342" y="1083"/>
                    </a:lnTo>
                    <a:lnTo>
                      <a:pt x="340" y="1084"/>
                    </a:lnTo>
                    <a:lnTo>
                      <a:pt x="340" y="1084"/>
                    </a:lnTo>
                    <a:close/>
                    <a:moveTo>
                      <a:pt x="360" y="1081"/>
                    </a:moveTo>
                    <a:lnTo>
                      <a:pt x="362" y="1079"/>
                    </a:lnTo>
                    <a:lnTo>
                      <a:pt x="362" y="1076"/>
                    </a:lnTo>
                    <a:lnTo>
                      <a:pt x="360" y="1078"/>
                    </a:lnTo>
                    <a:lnTo>
                      <a:pt x="360" y="1081"/>
                    </a:lnTo>
                    <a:lnTo>
                      <a:pt x="360" y="1081"/>
                    </a:lnTo>
                    <a:close/>
                    <a:moveTo>
                      <a:pt x="358" y="1055"/>
                    </a:moveTo>
                    <a:lnTo>
                      <a:pt x="358" y="1056"/>
                    </a:lnTo>
                    <a:lnTo>
                      <a:pt x="362" y="1060"/>
                    </a:lnTo>
                    <a:lnTo>
                      <a:pt x="367" y="1061"/>
                    </a:lnTo>
                    <a:lnTo>
                      <a:pt x="367" y="1063"/>
                    </a:lnTo>
                    <a:lnTo>
                      <a:pt x="368" y="1061"/>
                    </a:lnTo>
                    <a:lnTo>
                      <a:pt x="367" y="1060"/>
                    </a:lnTo>
                    <a:lnTo>
                      <a:pt x="362" y="1056"/>
                    </a:lnTo>
                    <a:lnTo>
                      <a:pt x="360" y="1055"/>
                    </a:lnTo>
                    <a:lnTo>
                      <a:pt x="358" y="1055"/>
                    </a:lnTo>
                    <a:lnTo>
                      <a:pt x="358" y="1055"/>
                    </a:lnTo>
                    <a:close/>
                    <a:moveTo>
                      <a:pt x="388" y="1005"/>
                    </a:moveTo>
                    <a:lnTo>
                      <a:pt x="390" y="1008"/>
                    </a:lnTo>
                    <a:lnTo>
                      <a:pt x="392" y="1011"/>
                    </a:lnTo>
                    <a:lnTo>
                      <a:pt x="392" y="1016"/>
                    </a:lnTo>
                    <a:lnTo>
                      <a:pt x="393" y="1020"/>
                    </a:lnTo>
                    <a:lnTo>
                      <a:pt x="395" y="1020"/>
                    </a:lnTo>
                    <a:lnTo>
                      <a:pt x="395" y="1015"/>
                    </a:lnTo>
                    <a:lnTo>
                      <a:pt x="395" y="1011"/>
                    </a:lnTo>
                    <a:lnTo>
                      <a:pt x="393" y="1008"/>
                    </a:lnTo>
                    <a:lnTo>
                      <a:pt x="392" y="1005"/>
                    </a:lnTo>
                    <a:lnTo>
                      <a:pt x="390" y="1003"/>
                    </a:lnTo>
                    <a:lnTo>
                      <a:pt x="388" y="1005"/>
                    </a:lnTo>
                    <a:lnTo>
                      <a:pt x="388" y="1005"/>
                    </a:lnTo>
                    <a:close/>
                    <a:moveTo>
                      <a:pt x="412" y="991"/>
                    </a:moveTo>
                    <a:lnTo>
                      <a:pt x="412" y="993"/>
                    </a:lnTo>
                    <a:lnTo>
                      <a:pt x="415" y="995"/>
                    </a:lnTo>
                    <a:lnTo>
                      <a:pt x="415" y="993"/>
                    </a:lnTo>
                    <a:lnTo>
                      <a:pt x="413" y="991"/>
                    </a:lnTo>
                    <a:lnTo>
                      <a:pt x="412" y="991"/>
                    </a:lnTo>
                    <a:lnTo>
                      <a:pt x="412" y="991"/>
                    </a:lnTo>
                    <a:close/>
                    <a:moveTo>
                      <a:pt x="418" y="986"/>
                    </a:moveTo>
                    <a:lnTo>
                      <a:pt x="420" y="988"/>
                    </a:lnTo>
                    <a:lnTo>
                      <a:pt x="420" y="986"/>
                    </a:lnTo>
                    <a:lnTo>
                      <a:pt x="418" y="985"/>
                    </a:lnTo>
                    <a:lnTo>
                      <a:pt x="418" y="986"/>
                    </a:lnTo>
                    <a:lnTo>
                      <a:pt x="418" y="986"/>
                    </a:lnTo>
                    <a:close/>
                    <a:moveTo>
                      <a:pt x="456" y="983"/>
                    </a:moveTo>
                    <a:lnTo>
                      <a:pt x="460" y="981"/>
                    </a:lnTo>
                    <a:lnTo>
                      <a:pt x="463" y="981"/>
                    </a:lnTo>
                    <a:lnTo>
                      <a:pt x="465" y="978"/>
                    </a:lnTo>
                    <a:lnTo>
                      <a:pt x="461" y="973"/>
                    </a:lnTo>
                    <a:lnTo>
                      <a:pt x="460" y="973"/>
                    </a:lnTo>
                    <a:lnTo>
                      <a:pt x="458" y="970"/>
                    </a:lnTo>
                    <a:lnTo>
                      <a:pt x="455" y="971"/>
                    </a:lnTo>
                    <a:lnTo>
                      <a:pt x="451" y="973"/>
                    </a:lnTo>
                    <a:lnTo>
                      <a:pt x="451" y="976"/>
                    </a:lnTo>
                    <a:lnTo>
                      <a:pt x="451" y="978"/>
                    </a:lnTo>
                    <a:lnTo>
                      <a:pt x="453" y="981"/>
                    </a:lnTo>
                    <a:lnTo>
                      <a:pt x="455" y="983"/>
                    </a:lnTo>
                    <a:lnTo>
                      <a:pt x="456" y="983"/>
                    </a:lnTo>
                    <a:lnTo>
                      <a:pt x="456" y="983"/>
                    </a:lnTo>
                    <a:close/>
                    <a:moveTo>
                      <a:pt x="471" y="981"/>
                    </a:moveTo>
                    <a:lnTo>
                      <a:pt x="471" y="978"/>
                    </a:lnTo>
                    <a:lnTo>
                      <a:pt x="471" y="976"/>
                    </a:lnTo>
                    <a:lnTo>
                      <a:pt x="470" y="978"/>
                    </a:lnTo>
                    <a:lnTo>
                      <a:pt x="470" y="980"/>
                    </a:lnTo>
                    <a:lnTo>
                      <a:pt x="471" y="981"/>
                    </a:lnTo>
                    <a:lnTo>
                      <a:pt x="471" y="981"/>
                    </a:lnTo>
                    <a:lnTo>
                      <a:pt x="471" y="981"/>
                    </a:lnTo>
                    <a:close/>
                    <a:moveTo>
                      <a:pt x="759" y="837"/>
                    </a:moveTo>
                    <a:lnTo>
                      <a:pt x="760" y="837"/>
                    </a:lnTo>
                    <a:lnTo>
                      <a:pt x="762" y="835"/>
                    </a:lnTo>
                    <a:lnTo>
                      <a:pt x="762" y="834"/>
                    </a:lnTo>
                    <a:lnTo>
                      <a:pt x="759" y="834"/>
                    </a:lnTo>
                    <a:lnTo>
                      <a:pt x="759" y="837"/>
                    </a:lnTo>
                    <a:lnTo>
                      <a:pt x="759" y="837"/>
                    </a:lnTo>
                    <a:close/>
                    <a:moveTo>
                      <a:pt x="707" y="799"/>
                    </a:moveTo>
                    <a:lnTo>
                      <a:pt x="711" y="800"/>
                    </a:lnTo>
                    <a:lnTo>
                      <a:pt x="714" y="799"/>
                    </a:lnTo>
                    <a:lnTo>
                      <a:pt x="714" y="797"/>
                    </a:lnTo>
                    <a:lnTo>
                      <a:pt x="709" y="797"/>
                    </a:lnTo>
                    <a:lnTo>
                      <a:pt x="709" y="797"/>
                    </a:lnTo>
                    <a:lnTo>
                      <a:pt x="707" y="799"/>
                    </a:lnTo>
                    <a:lnTo>
                      <a:pt x="707" y="799"/>
                    </a:lnTo>
                    <a:close/>
                    <a:moveTo>
                      <a:pt x="686" y="780"/>
                    </a:moveTo>
                    <a:lnTo>
                      <a:pt x="687" y="782"/>
                    </a:lnTo>
                    <a:lnTo>
                      <a:pt x="691" y="780"/>
                    </a:lnTo>
                    <a:lnTo>
                      <a:pt x="692" y="779"/>
                    </a:lnTo>
                    <a:lnTo>
                      <a:pt x="689" y="779"/>
                    </a:lnTo>
                    <a:lnTo>
                      <a:pt x="686" y="780"/>
                    </a:lnTo>
                    <a:lnTo>
                      <a:pt x="686" y="780"/>
                    </a:lnTo>
                    <a:close/>
                    <a:moveTo>
                      <a:pt x="730" y="770"/>
                    </a:moveTo>
                    <a:lnTo>
                      <a:pt x="729" y="772"/>
                    </a:lnTo>
                    <a:lnTo>
                      <a:pt x="732" y="774"/>
                    </a:lnTo>
                    <a:lnTo>
                      <a:pt x="732" y="772"/>
                    </a:lnTo>
                    <a:lnTo>
                      <a:pt x="732" y="770"/>
                    </a:lnTo>
                    <a:lnTo>
                      <a:pt x="730" y="769"/>
                    </a:lnTo>
                    <a:lnTo>
                      <a:pt x="730" y="770"/>
                    </a:lnTo>
                    <a:lnTo>
                      <a:pt x="730" y="770"/>
                    </a:lnTo>
                    <a:close/>
                    <a:moveTo>
                      <a:pt x="759" y="687"/>
                    </a:moveTo>
                    <a:lnTo>
                      <a:pt x="759" y="689"/>
                    </a:lnTo>
                    <a:lnTo>
                      <a:pt x="760" y="691"/>
                    </a:lnTo>
                    <a:lnTo>
                      <a:pt x="760" y="694"/>
                    </a:lnTo>
                    <a:lnTo>
                      <a:pt x="764" y="699"/>
                    </a:lnTo>
                    <a:lnTo>
                      <a:pt x="765" y="704"/>
                    </a:lnTo>
                    <a:lnTo>
                      <a:pt x="772" y="706"/>
                    </a:lnTo>
                    <a:lnTo>
                      <a:pt x="777" y="711"/>
                    </a:lnTo>
                    <a:lnTo>
                      <a:pt x="780" y="714"/>
                    </a:lnTo>
                    <a:lnTo>
                      <a:pt x="785" y="717"/>
                    </a:lnTo>
                    <a:lnTo>
                      <a:pt x="787" y="717"/>
                    </a:lnTo>
                    <a:lnTo>
                      <a:pt x="789" y="719"/>
                    </a:lnTo>
                    <a:lnTo>
                      <a:pt x="794" y="721"/>
                    </a:lnTo>
                    <a:lnTo>
                      <a:pt x="795" y="719"/>
                    </a:lnTo>
                    <a:lnTo>
                      <a:pt x="795" y="717"/>
                    </a:lnTo>
                    <a:lnTo>
                      <a:pt x="797" y="716"/>
                    </a:lnTo>
                    <a:lnTo>
                      <a:pt x="794" y="711"/>
                    </a:lnTo>
                    <a:lnTo>
                      <a:pt x="789" y="709"/>
                    </a:lnTo>
                    <a:lnTo>
                      <a:pt x="787" y="709"/>
                    </a:lnTo>
                    <a:lnTo>
                      <a:pt x="785" y="706"/>
                    </a:lnTo>
                    <a:lnTo>
                      <a:pt x="785" y="704"/>
                    </a:lnTo>
                    <a:lnTo>
                      <a:pt x="787" y="702"/>
                    </a:lnTo>
                    <a:lnTo>
                      <a:pt x="790" y="704"/>
                    </a:lnTo>
                    <a:lnTo>
                      <a:pt x="794" y="706"/>
                    </a:lnTo>
                    <a:lnTo>
                      <a:pt x="799" y="707"/>
                    </a:lnTo>
                    <a:lnTo>
                      <a:pt x="800" y="707"/>
                    </a:lnTo>
                    <a:lnTo>
                      <a:pt x="802" y="707"/>
                    </a:lnTo>
                    <a:lnTo>
                      <a:pt x="800" y="702"/>
                    </a:lnTo>
                    <a:lnTo>
                      <a:pt x="789" y="697"/>
                    </a:lnTo>
                    <a:lnTo>
                      <a:pt x="785" y="691"/>
                    </a:lnTo>
                    <a:lnTo>
                      <a:pt x="782" y="691"/>
                    </a:lnTo>
                    <a:lnTo>
                      <a:pt x="779" y="691"/>
                    </a:lnTo>
                    <a:lnTo>
                      <a:pt x="772" y="687"/>
                    </a:lnTo>
                    <a:lnTo>
                      <a:pt x="769" y="687"/>
                    </a:lnTo>
                    <a:lnTo>
                      <a:pt x="765" y="686"/>
                    </a:lnTo>
                    <a:lnTo>
                      <a:pt x="760" y="686"/>
                    </a:lnTo>
                    <a:lnTo>
                      <a:pt x="759" y="687"/>
                    </a:lnTo>
                    <a:lnTo>
                      <a:pt x="759" y="687"/>
                    </a:lnTo>
                    <a:close/>
                    <a:moveTo>
                      <a:pt x="749" y="689"/>
                    </a:moveTo>
                    <a:lnTo>
                      <a:pt x="750" y="687"/>
                    </a:lnTo>
                    <a:lnTo>
                      <a:pt x="750" y="686"/>
                    </a:lnTo>
                    <a:lnTo>
                      <a:pt x="752" y="682"/>
                    </a:lnTo>
                    <a:lnTo>
                      <a:pt x="745" y="684"/>
                    </a:lnTo>
                    <a:lnTo>
                      <a:pt x="745" y="687"/>
                    </a:lnTo>
                    <a:lnTo>
                      <a:pt x="749" y="689"/>
                    </a:lnTo>
                    <a:lnTo>
                      <a:pt x="749" y="689"/>
                    </a:lnTo>
                    <a:close/>
                    <a:moveTo>
                      <a:pt x="759" y="681"/>
                    </a:moveTo>
                    <a:lnTo>
                      <a:pt x="762" y="682"/>
                    </a:lnTo>
                    <a:lnTo>
                      <a:pt x="769" y="684"/>
                    </a:lnTo>
                    <a:lnTo>
                      <a:pt x="774" y="686"/>
                    </a:lnTo>
                    <a:lnTo>
                      <a:pt x="780" y="687"/>
                    </a:lnTo>
                    <a:lnTo>
                      <a:pt x="785" y="689"/>
                    </a:lnTo>
                    <a:lnTo>
                      <a:pt x="789" y="689"/>
                    </a:lnTo>
                    <a:lnTo>
                      <a:pt x="790" y="689"/>
                    </a:lnTo>
                    <a:lnTo>
                      <a:pt x="790" y="692"/>
                    </a:lnTo>
                    <a:lnTo>
                      <a:pt x="794" y="694"/>
                    </a:lnTo>
                    <a:lnTo>
                      <a:pt x="799" y="694"/>
                    </a:lnTo>
                    <a:lnTo>
                      <a:pt x="800" y="696"/>
                    </a:lnTo>
                    <a:lnTo>
                      <a:pt x="804" y="694"/>
                    </a:lnTo>
                    <a:lnTo>
                      <a:pt x="805" y="692"/>
                    </a:lnTo>
                    <a:lnTo>
                      <a:pt x="804" y="689"/>
                    </a:lnTo>
                    <a:lnTo>
                      <a:pt x="804" y="687"/>
                    </a:lnTo>
                    <a:lnTo>
                      <a:pt x="807" y="686"/>
                    </a:lnTo>
                    <a:lnTo>
                      <a:pt x="800" y="682"/>
                    </a:lnTo>
                    <a:lnTo>
                      <a:pt x="797" y="681"/>
                    </a:lnTo>
                    <a:lnTo>
                      <a:pt x="790" y="677"/>
                    </a:lnTo>
                    <a:lnTo>
                      <a:pt x="785" y="677"/>
                    </a:lnTo>
                    <a:lnTo>
                      <a:pt x="777" y="681"/>
                    </a:lnTo>
                    <a:lnTo>
                      <a:pt x="772" y="679"/>
                    </a:lnTo>
                    <a:lnTo>
                      <a:pt x="764" y="679"/>
                    </a:lnTo>
                    <a:lnTo>
                      <a:pt x="760" y="679"/>
                    </a:lnTo>
                    <a:lnTo>
                      <a:pt x="760" y="679"/>
                    </a:lnTo>
                    <a:lnTo>
                      <a:pt x="759" y="681"/>
                    </a:lnTo>
                    <a:lnTo>
                      <a:pt x="759" y="681"/>
                    </a:lnTo>
                    <a:close/>
                    <a:moveTo>
                      <a:pt x="739" y="666"/>
                    </a:moveTo>
                    <a:lnTo>
                      <a:pt x="742" y="669"/>
                    </a:lnTo>
                    <a:lnTo>
                      <a:pt x="749" y="669"/>
                    </a:lnTo>
                    <a:lnTo>
                      <a:pt x="754" y="674"/>
                    </a:lnTo>
                    <a:lnTo>
                      <a:pt x="760" y="677"/>
                    </a:lnTo>
                    <a:lnTo>
                      <a:pt x="770" y="676"/>
                    </a:lnTo>
                    <a:lnTo>
                      <a:pt x="784" y="677"/>
                    </a:lnTo>
                    <a:lnTo>
                      <a:pt x="790" y="676"/>
                    </a:lnTo>
                    <a:lnTo>
                      <a:pt x="790" y="674"/>
                    </a:lnTo>
                    <a:lnTo>
                      <a:pt x="785" y="672"/>
                    </a:lnTo>
                    <a:lnTo>
                      <a:pt x="774" y="672"/>
                    </a:lnTo>
                    <a:lnTo>
                      <a:pt x="769" y="671"/>
                    </a:lnTo>
                    <a:lnTo>
                      <a:pt x="762" y="669"/>
                    </a:lnTo>
                    <a:lnTo>
                      <a:pt x="757" y="668"/>
                    </a:lnTo>
                    <a:lnTo>
                      <a:pt x="755" y="666"/>
                    </a:lnTo>
                    <a:lnTo>
                      <a:pt x="757" y="664"/>
                    </a:lnTo>
                    <a:lnTo>
                      <a:pt x="760" y="664"/>
                    </a:lnTo>
                    <a:lnTo>
                      <a:pt x="767" y="669"/>
                    </a:lnTo>
                    <a:lnTo>
                      <a:pt x="777" y="671"/>
                    </a:lnTo>
                    <a:lnTo>
                      <a:pt x="779" y="669"/>
                    </a:lnTo>
                    <a:lnTo>
                      <a:pt x="777" y="668"/>
                    </a:lnTo>
                    <a:lnTo>
                      <a:pt x="767" y="661"/>
                    </a:lnTo>
                    <a:lnTo>
                      <a:pt x="752" y="658"/>
                    </a:lnTo>
                    <a:lnTo>
                      <a:pt x="749" y="659"/>
                    </a:lnTo>
                    <a:lnTo>
                      <a:pt x="749" y="663"/>
                    </a:lnTo>
                    <a:lnTo>
                      <a:pt x="742" y="664"/>
                    </a:lnTo>
                    <a:lnTo>
                      <a:pt x="739" y="666"/>
                    </a:lnTo>
                    <a:lnTo>
                      <a:pt x="739" y="666"/>
                    </a:lnTo>
                    <a:close/>
                    <a:moveTo>
                      <a:pt x="813" y="677"/>
                    </a:moveTo>
                    <a:lnTo>
                      <a:pt x="815" y="677"/>
                    </a:lnTo>
                    <a:lnTo>
                      <a:pt x="818" y="677"/>
                    </a:lnTo>
                    <a:lnTo>
                      <a:pt x="818" y="674"/>
                    </a:lnTo>
                    <a:lnTo>
                      <a:pt x="815" y="676"/>
                    </a:lnTo>
                    <a:lnTo>
                      <a:pt x="813" y="677"/>
                    </a:lnTo>
                    <a:lnTo>
                      <a:pt x="813" y="677"/>
                    </a:lnTo>
                    <a:close/>
                    <a:moveTo>
                      <a:pt x="818" y="611"/>
                    </a:moveTo>
                    <a:lnTo>
                      <a:pt x="813" y="618"/>
                    </a:lnTo>
                    <a:lnTo>
                      <a:pt x="813" y="621"/>
                    </a:lnTo>
                    <a:lnTo>
                      <a:pt x="817" y="623"/>
                    </a:lnTo>
                    <a:lnTo>
                      <a:pt x="820" y="624"/>
                    </a:lnTo>
                    <a:lnTo>
                      <a:pt x="825" y="628"/>
                    </a:lnTo>
                    <a:lnTo>
                      <a:pt x="828" y="628"/>
                    </a:lnTo>
                    <a:lnTo>
                      <a:pt x="833" y="629"/>
                    </a:lnTo>
                    <a:lnTo>
                      <a:pt x="838" y="626"/>
                    </a:lnTo>
                    <a:lnTo>
                      <a:pt x="838" y="623"/>
                    </a:lnTo>
                    <a:lnTo>
                      <a:pt x="840" y="619"/>
                    </a:lnTo>
                    <a:lnTo>
                      <a:pt x="840" y="614"/>
                    </a:lnTo>
                    <a:lnTo>
                      <a:pt x="830" y="609"/>
                    </a:lnTo>
                    <a:lnTo>
                      <a:pt x="823" y="611"/>
                    </a:lnTo>
                    <a:lnTo>
                      <a:pt x="818" y="611"/>
                    </a:lnTo>
                    <a:lnTo>
                      <a:pt x="818" y="611"/>
                    </a:lnTo>
                    <a:close/>
                    <a:moveTo>
                      <a:pt x="863" y="608"/>
                    </a:moveTo>
                    <a:lnTo>
                      <a:pt x="865" y="608"/>
                    </a:lnTo>
                    <a:lnTo>
                      <a:pt x="870" y="604"/>
                    </a:lnTo>
                    <a:lnTo>
                      <a:pt x="868" y="603"/>
                    </a:lnTo>
                    <a:lnTo>
                      <a:pt x="867" y="603"/>
                    </a:lnTo>
                    <a:lnTo>
                      <a:pt x="863" y="604"/>
                    </a:lnTo>
                    <a:lnTo>
                      <a:pt x="863" y="608"/>
                    </a:lnTo>
                    <a:lnTo>
                      <a:pt x="863" y="608"/>
                    </a:lnTo>
                    <a:close/>
                    <a:moveTo>
                      <a:pt x="843" y="583"/>
                    </a:moveTo>
                    <a:lnTo>
                      <a:pt x="842" y="586"/>
                    </a:lnTo>
                    <a:lnTo>
                      <a:pt x="842" y="591"/>
                    </a:lnTo>
                    <a:lnTo>
                      <a:pt x="843" y="594"/>
                    </a:lnTo>
                    <a:lnTo>
                      <a:pt x="847" y="598"/>
                    </a:lnTo>
                    <a:lnTo>
                      <a:pt x="848" y="596"/>
                    </a:lnTo>
                    <a:lnTo>
                      <a:pt x="850" y="593"/>
                    </a:lnTo>
                    <a:lnTo>
                      <a:pt x="852" y="591"/>
                    </a:lnTo>
                    <a:lnTo>
                      <a:pt x="850" y="586"/>
                    </a:lnTo>
                    <a:lnTo>
                      <a:pt x="847" y="584"/>
                    </a:lnTo>
                    <a:lnTo>
                      <a:pt x="843" y="583"/>
                    </a:lnTo>
                    <a:lnTo>
                      <a:pt x="843" y="583"/>
                    </a:lnTo>
                    <a:close/>
                    <a:moveTo>
                      <a:pt x="873" y="566"/>
                    </a:moveTo>
                    <a:lnTo>
                      <a:pt x="873" y="576"/>
                    </a:lnTo>
                    <a:lnTo>
                      <a:pt x="872" y="581"/>
                    </a:lnTo>
                    <a:lnTo>
                      <a:pt x="873" y="584"/>
                    </a:lnTo>
                    <a:lnTo>
                      <a:pt x="877" y="588"/>
                    </a:lnTo>
                    <a:lnTo>
                      <a:pt x="882" y="586"/>
                    </a:lnTo>
                    <a:lnTo>
                      <a:pt x="887" y="586"/>
                    </a:lnTo>
                    <a:lnTo>
                      <a:pt x="888" y="584"/>
                    </a:lnTo>
                    <a:lnTo>
                      <a:pt x="890" y="588"/>
                    </a:lnTo>
                    <a:lnTo>
                      <a:pt x="893" y="589"/>
                    </a:lnTo>
                    <a:lnTo>
                      <a:pt x="895" y="584"/>
                    </a:lnTo>
                    <a:lnTo>
                      <a:pt x="897" y="584"/>
                    </a:lnTo>
                    <a:lnTo>
                      <a:pt x="897" y="578"/>
                    </a:lnTo>
                    <a:lnTo>
                      <a:pt x="895" y="576"/>
                    </a:lnTo>
                    <a:lnTo>
                      <a:pt x="893" y="578"/>
                    </a:lnTo>
                    <a:lnTo>
                      <a:pt x="893" y="581"/>
                    </a:lnTo>
                    <a:lnTo>
                      <a:pt x="890" y="579"/>
                    </a:lnTo>
                    <a:lnTo>
                      <a:pt x="887" y="574"/>
                    </a:lnTo>
                    <a:lnTo>
                      <a:pt x="888" y="573"/>
                    </a:lnTo>
                    <a:lnTo>
                      <a:pt x="885" y="570"/>
                    </a:lnTo>
                    <a:lnTo>
                      <a:pt x="887" y="568"/>
                    </a:lnTo>
                    <a:lnTo>
                      <a:pt x="888" y="568"/>
                    </a:lnTo>
                    <a:lnTo>
                      <a:pt x="890" y="563"/>
                    </a:lnTo>
                    <a:lnTo>
                      <a:pt x="887" y="563"/>
                    </a:lnTo>
                    <a:lnTo>
                      <a:pt x="882" y="566"/>
                    </a:lnTo>
                    <a:lnTo>
                      <a:pt x="878" y="565"/>
                    </a:lnTo>
                    <a:lnTo>
                      <a:pt x="877" y="566"/>
                    </a:lnTo>
                    <a:lnTo>
                      <a:pt x="873" y="566"/>
                    </a:lnTo>
                    <a:lnTo>
                      <a:pt x="873" y="566"/>
                    </a:lnTo>
                    <a:close/>
                    <a:moveTo>
                      <a:pt x="878" y="496"/>
                    </a:moveTo>
                    <a:lnTo>
                      <a:pt x="875" y="500"/>
                    </a:lnTo>
                    <a:lnTo>
                      <a:pt x="875" y="501"/>
                    </a:lnTo>
                    <a:lnTo>
                      <a:pt x="878" y="503"/>
                    </a:lnTo>
                    <a:lnTo>
                      <a:pt x="878" y="506"/>
                    </a:lnTo>
                    <a:lnTo>
                      <a:pt x="877" y="508"/>
                    </a:lnTo>
                    <a:lnTo>
                      <a:pt x="877" y="513"/>
                    </a:lnTo>
                    <a:lnTo>
                      <a:pt x="880" y="518"/>
                    </a:lnTo>
                    <a:lnTo>
                      <a:pt x="880" y="526"/>
                    </a:lnTo>
                    <a:lnTo>
                      <a:pt x="878" y="530"/>
                    </a:lnTo>
                    <a:lnTo>
                      <a:pt x="878" y="535"/>
                    </a:lnTo>
                    <a:lnTo>
                      <a:pt x="880" y="536"/>
                    </a:lnTo>
                    <a:lnTo>
                      <a:pt x="882" y="535"/>
                    </a:lnTo>
                    <a:lnTo>
                      <a:pt x="883" y="528"/>
                    </a:lnTo>
                    <a:lnTo>
                      <a:pt x="885" y="526"/>
                    </a:lnTo>
                    <a:lnTo>
                      <a:pt x="885" y="520"/>
                    </a:lnTo>
                    <a:lnTo>
                      <a:pt x="882" y="516"/>
                    </a:lnTo>
                    <a:lnTo>
                      <a:pt x="880" y="508"/>
                    </a:lnTo>
                    <a:lnTo>
                      <a:pt x="882" y="503"/>
                    </a:lnTo>
                    <a:lnTo>
                      <a:pt x="882" y="500"/>
                    </a:lnTo>
                    <a:lnTo>
                      <a:pt x="878" y="496"/>
                    </a:lnTo>
                    <a:lnTo>
                      <a:pt x="878" y="496"/>
                    </a:lnTo>
                    <a:close/>
                    <a:moveTo>
                      <a:pt x="843" y="508"/>
                    </a:moveTo>
                    <a:lnTo>
                      <a:pt x="842" y="511"/>
                    </a:lnTo>
                    <a:lnTo>
                      <a:pt x="843" y="511"/>
                    </a:lnTo>
                    <a:lnTo>
                      <a:pt x="848" y="511"/>
                    </a:lnTo>
                    <a:lnTo>
                      <a:pt x="850" y="510"/>
                    </a:lnTo>
                    <a:lnTo>
                      <a:pt x="848" y="506"/>
                    </a:lnTo>
                    <a:lnTo>
                      <a:pt x="845" y="506"/>
                    </a:lnTo>
                    <a:lnTo>
                      <a:pt x="843" y="508"/>
                    </a:lnTo>
                    <a:lnTo>
                      <a:pt x="843" y="508"/>
                    </a:lnTo>
                    <a:close/>
                    <a:moveTo>
                      <a:pt x="837" y="500"/>
                    </a:moveTo>
                    <a:lnTo>
                      <a:pt x="838" y="503"/>
                    </a:lnTo>
                    <a:lnTo>
                      <a:pt x="842" y="503"/>
                    </a:lnTo>
                    <a:lnTo>
                      <a:pt x="840" y="500"/>
                    </a:lnTo>
                    <a:lnTo>
                      <a:pt x="838" y="500"/>
                    </a:lnTo>
                    <a:lnTo>
                      <a:pt x="837" y="500"/>
                    </a:lnTo>
                    <a:lnTo>
                      <a:pt x="837" y="500"/>
                    </a:lnTo>
                    <a:close/>
                    <a:moveTo>
                      <a:pt x="868" y="428"/>
                    </a:moveTo>
                    <a:lnTo>
                      <a:pt x="872" y="433"/>
                    </a:lnTo>
                    <a:lnTo>
                      <a:pt x="875" y="435"/>
                    </a:lnTo>
                    <a:lnTo>
                      <a:pt x="878" y="437"/>
                    </a:lnTo>
                    <a:lnTo>
                      <a:pt x="878" y="433"/>
                    </a:lnTo>
                    <a:lnTo>
                      <a:pt x="875" y="432"/>
                    </a:lnTo>
                    <a:lnTo>
                      <a:pt x="872" y="427"/>
                    </a:lnTo>
                    <a:lnTo>
                      <a:pt x="868" y="427"/>
                    </a:lnTo>
                    <a:lnTo>
                      <a:pt x="868" y="428"/>
                    </a:lnTo>
                    <a:lnTo>
                      <a:pt x="868" y="428"/>
                    </a:lnTo>
                    <a:close/>
                    <a:moveTo>
                      <a:pt x="898" y="445"/>
                    </a:moveTo>
                    <a:lnTo>
                      <a:pt x="898" y="445"/>
                    </a:lnTo>
                    <a:lnTo>
                      <a:pt x="900" y="448"/>
                    </a:lnTo>
                    <a:lnTo>
                      <a:pt x="903" y="448"/>
                    </a:lnTo>
                    <a:lnTo>
                      <a:pt x="905" y="445"/>
                    </a:lnTo>
                    <a:lnTo>
                      <a:pt x="903" y="443"/>
                    </a:lnTo>
                    <a:lnTo>
                      <a:pt x="905" y="438"/>
                    </a:lnTo>
                    <a:lnTo>
                      <a:pt x="907" y="437"/>
                    </a:lnTo>
                    <a:lnTo>
                      <a:pt x="907" y="432"/>
                    </a:lnTo>
                    <a:lnTo>
                      <a:pt x="902" y="437"/>
                    </a:lnTo>
                    <a:lnTo>
                      <a:pt x="902" y="442"/>
                    </a:lnTo>
                    <a:lnTo>
                      <a:pt x="898" y="445"/>
                    </a:lnTo>
                    <a:lnTo>
                      <a:pt x="898" y="445"/>
                    </a:lnTo>
                    <a:close/>
                    <a:moveTo>
                      <a:pt x="885" y="420"/>
                    </a:moveTo>
                    <a:lnTo>
                      <a:pt x="887" y="422"/>
                    </a:lnTo>
                    <a:lnTo>
                      <a:pt x="888" y="420"/>
                    </a:lnTo>
                    <a:lnTo>
                      <a:pt x="890" y="415"/>
                    </a:lnTo>
                    <a:lnTo>
                      <a:pt x="888" y="413"/>
                    </a:lnTo>
                    <a:lnTo>
                      <a:pt x="888" y="415"/>
                    </a:lnTo>
                    <a:lnTo>
                      <a:pt x="885" y="420"/>
                    </a:lnTo>
                    <a:lnTo>
                      <a:pt x="885" y="420"/>
                    </a:lnTo>
                    <a:close/>
                    <a:moveTo>
                      <a:pt x="888" y="405"/>
                    </a:moveTo>
                    <a:lnTo>
                      <a:pt x="887" y="407"/>
                    </a:lnTo>
                    <a:lnTo>
                      <a:pt x="888" y="407"/>
                    </a:lnTo>
                    <a:lnTo>
                      <a:pt x="890" y="407"/>
                    </a:lnTo>
                    <a:lnTo>
                      <a:pt x="890" y="405"/>
                    </a:lnTo>
                    <a:lnTo>
                      <a:pt x="888" y="405"/>
                    </a:lnTo>
                    <a:lnTo>
                      <a:pt x="888" y="405"/>
                    </a:lnTo>
                    <a:close/>
                    <a:moveTo>
                      <a:pt x="908" y="357"/>
                    </a:moveTo>
                    <a:lnTo>
                      <a:pt x="911" y="362"/>
                    </a:lnTo>
                    <a:lnTo>
                      <a:pt x="911" y="364"/>
                    </a:lnTo>
                    <a:lnTo>
                      <a:pt x="915" y="360"/>
                    </a:lnTo>
                    <a:lnTo>
                      <a:pt x="918" y="355"/>
                    </a:lnTo>
                    <a:lnTo>
                      <a:pt x="916" y="350"/>
                    </a:lnTo>
                    <a:lnTo>
                      <a:pt x="918" y="347"/>
                    </a:lnTo>
                    <a:lnTo>
                      <a:pt x="916" y="345"/>
                    </a:lnTo>
                    <a:lnTo>
                      <a:pt x="913" y="347"/>
                    </a:lnTo>
                    <a:lnTo>
                      <a:pt x="911" y="352"/>
                    </a:lnTo>
                    <a:lnTo>
                      <a:pt x="908" y="357"/>
                    </a:lnTo>
                    <a:lnTo>
                      <a:pt x="908" y="357"/>
                    </a:lnTo>
                    <a:close/>
                    <a:moveTo>
                      <a:pt x="895" y="294"/>
                    </a:moveTo>
                    <a:lnTo>
                      <a:pt x="897" y="294"/>
                    </a:lnTo>
                    <a:lnTo>
                      <a:pt x="898" y="292"/>
                    </a:lnTo>
                    <a:lnTo>
                      <a:pt x="905" y="292"/>
                    </a:lnTo>
                    <a:lnTo>
                      <a:pt x="908" y="289"/>
                    </a:lnTo>
                    <a:lnTo>
                      <a:pt x="908" y="284"/>
                    </a:lnTo>
                    <a:lnTo>
                      <a:pt x="905" y="280"/>
                    </a:lnTo>
                    <a:lnTo>
                      <a:pt x="897" y="284"/>
                    </a:lnTo>
                    <a:lnTo>
                      <a:pt x="895" y="289"/>
                    </a:lnTo>
                    <a:lnTo>
                      <a:pt x="895" y="294"/>
                    </a:lnTo>
                    <a:lnTo>
                      <a:pt x="895" y="294"/>
                    </a:lnTo>
                    <a:close/>
                    <a:moveTo>
                      <a:pt x="945" y="173"/>
                    </a:moveTo>
                    <a:lnTo>
                      <a:pt x="946" y="171"/>
                    </a:lnTo>
                    <a:lnTo>
                      <a:pt x="948" y="166"/>
                    </a:lnTo>
                    <a:lnTo>
                      <a:pt x="946" y="159"/>
                    </a:lnTo>
                    <a:lnTo>
                      <a:pt x="948" y="156"/>
                    </a:lnTo>
                    <a:lnTo>
                      <a:pt x="946" y="153"/>
                    </a:lnTo>
                    <a:lnTo>
                      <a:pt x="943" y="154"/>
                    </a:lnTo>
                    <a:lnTo>
                      <a:pt x="943" y="158"/>
                    </a:lnTo>
                    <a:lnTo>
                      <a:pt x="943" y="158"/>
                    </a:lnTo>
                    <a:lnTo>
                      <a:pt x="943" y="163"/>
                    </a:lnTo>
                    <a:lnTo>
                      <a:pt x="941" y="166"/>
                    </a:lnTo>
                    <a:lnTo>
                      <a:pt x="945" y="173"/>
                    </a:lnTo>
                    <a:lnTo>
                      <a:pt x="945" y="173"/>
                    </a:lnTo>
                    <a:close/>
                    <a:moveTo>
                      <a:pt x="930" y="186"/>
                    </a:moveTo>
                    <a:lnTo>
                      <a:pt x="930" y="186"/>
                    </a:lnTo>
                    <a:lnTo>
                      <a:pt x="931" y="187"/>
                    </a:lnTo>
                    <a:lnTo>
                      <a:pt x="933" y="184"/>
                    </a:lnTo>
                    <a:lnTo>
                      <a:pt x="933" y="176"/>
                    </a:lnTo>
                    <a:lnTo>
                      <a:pt x="931" y="174"/>
                    </a:lnTo>
                    <a:lnTo>
                      <a:pt x="928" y="178"/>
                    </a:lnTo>
                    <a:lnTo>
                      <a:pt x="928" y="181"/>
                    </a:lnTo>
                    <a:lnTo>
                      <a:pt x="930" y="186"/>
                    </a:lnTo>
                    <a:lnTo>
                      <a:pt x="930" y="186"/>
                    </a:lnTo>
                    <a:close/>
                    <a:moveTo>
                      <a:pt x="921" y="174"/>
                    </a:moveTo>
                    <a:lnTo>
                      <a:pt x="923" y="176"/>
                    </a:lnTo>
                    <a:lnTo>
                      <a:pt x="926" y="173"/>
                    </a:lnTo>
                    <a:lnTo>
                      <a:pt x="926" y="168"/>
                    </a:lnTo>
                    <a:lnTo>
                      <a:pt x="928" y="166"/>
                    </a:lnTo>
                    <a:lnTo>
                      <a:pt x="928" y="163"/>
                    </a:lnTo>
                    <a:lnTo>
                      <a:pt x="926" y="159"/>
                    </a:lnTo>
                    <a:lnTo>
                      <a:pt x="923" y="161"/>
                    </a:lnTo>
                    <a:lnTo>
                      <a:pt x="920" y="166"/>
                    </a:lnTo>
                    <a:lnTo>
                      <a:pt x="921" y="169"/>
                    </a:lnTo>
                    <a:lnTo>
                      <a:pt x="921" y="174"/>
                    </a:lnTo>
                    <a:lnTo>
                      <a:pt x="921" y="174"/>
                    </a:lnTo>
                    <a:close/>
                    <a:moveTo>
                      <a:pt x="667" y="13"/>
                    </a:moveTo>
                    <a:lnTo>
                      <a:pt x="669" y="13"/>
                    </a:lnTo>
                    <a:lnTo>
                      <a:pt x="671" y="11"/>
                    </a:lnTo>
                    <a:lnTo>
                      <a:pt x="671" y="8"/>
                    </a:lnTo>
                    <a:lnTo>
                      <a:pt x="669" y="5"/>
                    </a:lnTo>
                    <a:lnTo>
                      <a:pt x="667" y="5"/>
                    </a:lnTo>
                    <a:lnTo>
                      <a:pt x="666" y="10"/>
                    </a:lnTo>
                    <a:lnTo>
                      <a:pt x="667" y="13"/>
                    </a:lnTo>
                    <a:lnTo>
                      <a:pt x="667" y="13"/>
                    </a:lnTo>
                    <a:close/>
                    <a:moveTo>
                      <a:pt x="667" y="21"/>
                    </a:moveTo>
                    <a:lnTo>
                      <a:pt x="669" y="21"/>
                    </a:lnTo>
                    <a:lnTo>
                      <a:pt x="672" y="21"/>
                    </a:lnTo>
                    <a:lnTo>
                      <a:pt x="674" y="20"/>
                    </a:lnTo>
                    <a:lnTo>
                      <a:pt x="674" y="15"/>
                    </a:lnTo>
                    <a:lnTo>
                      <a:pt x="672" y="16"/>
                    </a:lnTo>
                    <a:lnTo>
                      <a:pt x="667" y="18"/>
                    </a:lnTo>
                    <a:lnTo>
                      <a:pt x="667" y="21"/>
                    </a:lnTo>
                    <a:lnTo>
                      <a:pt x="667" y="21"/>
                    </a:lnTo>
                    <a:close/>
                    <a:moveTo>
                      <a:pt x="647" y="21"/>
                    </a:moveTo>
                    <a:lnTo>
                      <a:pt x="651" y="26"/>
                    </a:lnTo>
                    <a:lnTo>
                      <a:pt x="652" y="30"/>
                    </a:lnTo>
                    <a:lnTo>
                      <a:pt x="656" y="28"/>
                    </a:lnTo>
                    <a:lnTo>
                      <a:pt x="657" y="26"/>
                    </a:lnTo>
                    <a:lnTo>
                      <a:pt x="661" y="25"/>
                    </a:lnTo>
                    <a:lnTo>
                      <a:pt x="654" y="20"/>
                    </a:lnTo>
                    <a:lnTo>
                      <a:pt x="652" y="16"/>
                    </a:lnTo>
                    <a:lnTo>
                      <a:pt x="651" y="13"/>
                    </a:lnTo>
                    <a:lnTo>
                      <a:pt x="649" y="15"/>
                    </a:lnTo>
                    <a:lnTo>
                      <a:pt x="647" y="18"/>
                    </a:lnTo>
                    <a:lnTo>
                      <a:pt x="646" y="18"/>
                    </a:lnTo>
                    <a:lnTo>
                      <a:pt x="647" y="21"/>
                    </a:lnTo>
                    <a:lnTo>
                      <a:pt x="647" y="21"/>
                    </a:lnTo>
                    <a:close/>
                    <a:moveTo>
                      <a:pt x="636" y="26"/>
                    </a:moveTo>
                    <a:lnTo>
                      <a:pt x="636" y="28"/>
                    </a:lnTo>
                    <a:lnTo>
                      <a:pt x="637" y="30"/>
                    </a:lnTo>
                    <a:lnTo>
                      <a:pt x="639" y="28"/>
                    </a:lnTo>
                    <a:lnTo>
                      <a:pt x="639" y="26"/>
                    </a:lnTo>
                    <a:lnTo>
                      <a:pt x="636" y="25"/>
                    </a:lnTo>
                    <a:lnTo>
                      <a:pt x="636" y="26"/>
                    </a:lnTo>
                    <a:lnTo>
                      <a:pt x="636" y="26"/>
                    </a:lnTo>
                    <a:close/>
                    <a:moveTo>
                      <a:pt x="563" y="43"/>
                    </a:moveTo>
                    <a:lnTo>
                      <a:pt x="564" y="46"/>
                    </a:lnTo>
                    <a:lnTo>
                      <a:pt x="568" y="48"/>
                    </a:lnTo>
                    <a:lnTo>
                      <a:pt x="574" y="55"/>
                    </a:lnTo>
                    <a:lnTo>
                      <a:pt x="578" y="55"/>
                    </a:lnTo>
                    <a:lnTo>
                      <a:pt x="579" y="50"/>
                    </a:lnTo>
                    <a:lnTo>
                      <a:pt x="579" y="45"/>
                    </a:lnTo>
                    <a:lnTo>
                      <a:pt x="581" y="45"/>
                    </a:lnTo>
                    <a:lnTo>
                      <a:pt x="581" y="41"/>
                    </a:lnTo>
                    <a:lnTo>
                      <a:pt x="578" y="41"/>
                    </a:lnTo>
                    <a:lnTo>
                      <a:pt x="573" y="35"/>
                    </a:lnTo>
                    <a:lnTo>
                      <a:pt x="569" y="35"/>
                    </a:lnTo>
                    <a:lnTo>
                      <a:pt x="568" y="36"/>
                    </a:lnTo>
                    <a:lnTo>
                      <a:pt x="569" y="41"/>
                    </a:lnTo>
                    <a:lnTo>
                      <a:pt x="569" y="43"/>
                    </a:lnTo>
                    <a:lnTo>
                      <a:pt x="568" y="45"/>
                    </a:lnTo>
                    <a:lnTo>
                      <a:pt x="566" y="43"/>
                    </a:lnTo>
                    <a:lnTo>
                      <a:pt x="563" y="43"/>
                    </a:lnTo>
                    <a:lnTo>
                      <a:pt x="563" y="43"/>
                    </a:lnTo>
                    <a:close/>
                    <a:moveTo>
                      <a:pt x="558" y="46"/>
                    </a:moveTo>
                    <a:lnTo>
                      <a:pt x="561" y="53"/>
                    </a:lnTo>
                    <a:lnTo>
                      <a:pt x="563" y="53"/>
                    </a:lnTo>
                    <a:lnTo>
                      <a:pt x="563" y="48"/>
                    </a:lnTo>
                    <a:lnTo>
                      <a:pt x="559" y="45"/>
                    </a:lnTo>
                    <a:lnTo>
                      <a:pt x="558" y="46"/>
                    </a:lnTo>
                    <a:lnTo>
                      <a:pt x="558" y="46"/>
                    </a:lnTo>
                    <a:close/>
                    <a:moveTo>
                      <a:pt x="534" y="45"/>
                    </a:moveTo>
                    <a:lnTo>
                      <a:pt x="534" y="48"/>
                    </a:lnTo>
                    <a:lnTo>
                      <a:pt x="541" y="50"/>
                    </a:lnTo>
                    <a:lnTo>
                      <a:pt x="543" y="51"/>
                    </a:lnTo>
                    <a:lnTo>
                      <a:pt x="546" y="51"/>
                    </a:lnTo>
                    <a:lnTo>
                      <a:pt x="546" y="50"/>
                    </a:lnTo>
                    <a:lnTo>
                      <a:pt x="544" y="46"/>
                    </a:lnTo>
                    <a:lnTo>
                      <a:pt x="541" y="46"/>
                    </a:lnTo>
                    <a:lnTo>
                      <a:pt x="541" y="43"/>
                    </a:lnTo>
                    <a:lnTo>
                      <a:pt x="538" y="41"/>
                    </a:lnTo>
                    <a:lnTo>
                      <a:pt x="534" y="43"/>
                    </a:lnTo>
                    <a:lnTo>
                      <a:pt x="534" y="45"/>
                    </a:lnTo>
                    <a:lnTo>
                      <a:pt x="534" y="45"/>
                    </a:lnTo>
                    <a:close/>
                    <a:moveTo>
                      <a:pt x="519" y="86"/>
                    </a:moveTo>
                    <a:lnTo>
                      <a:pt x="523" y="88"/>
                    </a:lnTo>
                    <a:lnTo>
                      <a:pt x="524" y="86"/>
                    </a:lnTo>
                    <a:lnTo>
                      <a:pt x="526" y="83"/>
                    </a:lnTo>
                    <a:lnTo>
                      <a:pt x="523" y="80"/>
                    </a:lnTo>
                    <a:lnTo>
                      <a:pt x="521" y="75"/>
                    </a:lnTo>
                    <a:lnTo>
                      <a:pt x="518" y="71"/>
                    </a:lnTo>
                    <a:lnTo>
                      <a:pt x="516" y="71"/>
                    </a:lnTo>
                    <a:lnTo>
                      <a:pt x="514" y="75"/>
                    </a:lnTo>
                    <a:lnTo>
                      <a:pt x="518" y="78"/>
                    </a:lnTo>
                    <a:lnTo>
                      <a:pt x="518" y="84"/>
                    </a:lnTo>
                    <a:lnTo>
                      <a:pt x="519" y="86"/>
                    </a:lnTo>
                    <a:lnTo>
                      <a:pt x="519" y="86"/>
                    </a:lnTo>
                    <a:close/>
                    <a:moveTo>
                      <a:pt x="526" y="128"/>
                    </a:moveTo>
                    <a:lnTo>
                      <a:pt x="533" y="128"/>
                    </a:lnTo>
                    <a:lnTo>
                      <a:pt x="534" y="126"/>
                    </a:lnTo>
                    <a:lnTo>
                      <a:pt x="534" y="121"/>
                    </a:lnTo>
                    <a:lnTo>
                      <a:pt x="531" y="119"/>
                    </a:lnTo>
                    <a:lnTo>
                      <a:pt x="531" y="116"/>
                    </a:lnTo>
                    <a:lnTo>
                      <a:pt x="528" y="114"/>
                    </a:lnTo>
                    <a:lnTo>
                      <a:pt x="524" y="116"/>
                    </a:lnTo>
                    <a:lnTo>
                      <a:pt x="521" y="119"/>
                    </a:lnTo>
                    <a:lnTo>
                      <a:pt x="523" y="123"/>
                    </a:lnTo>
                    <a:lnTo>
                      <a:pt x="524" y="128"/>
                    </a:lnTo>
                    <a:lnTo>
                      <a:pt x="526" y="128"/>
                    </a:lnTo>
                    <a:lnTo>
                      <a:pt x="526" y="128"/>
                    </a:lnTo>
                    <a:close/>
                    <a:moveTo>
                      <a:pt x="526" y="133"/>
                    </a:moveTo>
                    <a:lnTo>
                      <a:pt x="526" y="138"/>
                    </a:lnTo>
                    <a:lnTo>
                      <a:pt x="526" y="139"/>
                    </a:lnTo>
                    <a:lnTo>
                      <a:pt x="526" y="144"/>
                    </a:lnTo>
                    <a:lnTo>
                      <a:pt x="533" y="149"/>
                    </a:lnTo>
                    <a:lnTo>
                      <a:pt x="536" y="146"/>
                    </a:lnTo>
                    <a:lnTo>
                      <a:pt x="536" y="136"/>
                    </a:lnTo>
                    <a:lnTo>
                      <a:pt x="533" y="133"/>
                    </a:lnTo>
                    <a:lnTo>
                      <a:pt x="529" y="133"/>
                    </a:lnTo>
                    <a:lnTo>
                      <a:pt x="526" y="133"/>
                    </a:lnTo>
                    <a:lnTo>
                      <a:pt x="526" y="133"/>
                    </a:lnTo>
                    <a:close/>
                    <a:moveTo>
                      <a:pt x="460" y="91"/>
                    </a:moveTo>
                    <a:lnTo>
                      <a:pt x="460" y="89"/>
                    </a:lnTo>
                    <a:lnTo>
                      <a:pt x="460" y="88"/>
                    </a:lnTo>
                    <a:lnTo>
                      <a:pt x="460" y="84"/>
                    </a:lnTo>
                    <a:lnTo>
                      <a:pt x="458" y="83"/>
                    </a:lnTo>
                    <a:lnTo>
                      <a:pt x="456" y="84"/>
                    </a:lnTo>
                    <a:lnTo>
                      <a:pt x="456" y="88"/>
                    </a:lnTo>
                    <a:lnTo>
                      <a:pt x="460" y="91"/>
                    </a:lnTo>
                    <a:lnTo>
                      <a:pt x="460" y="91"/>
                    </a:lnTo>
                    <a:close/>
                    <a:moveTo>
                      <a:pt x="450" y="118"/>
                    </a:moveTo>
                    <a:lnTo>
                      <a:pt x="451" y="119"/>
                    </a:lnTo>
                    <a:lnTo>
                      <a:pt x="453" y="116"/>
                    </a:lnTo>
                    <a:lnTo>
                      <a:pt x="453" y="109"/>
                    </a:lnTo>
                    <a:lnTo>
                      <a:pt x="446" y="104"/>
                    </a:lnTo>
                    <a:lnTo>
                      <a:pt x="446" y="98"/>
                    </a:lnTo>
                    <a:lnTo>
                      <a:pt x="450" y="91"/>
                    </a:lnTo>
                    <a:lnTo>
                      <a:pt x="450" y="84"/>
                    </a:lnTo>
                    <a:lnTo>
                      <a:pt x="446" y="81"/>
                    </a:lnTo>
                    <a:lnTo>
                      <a:pt x="446" y="75"/>
                    </a:lnTo>
                    <a:lnTo>
                      <a:pt x="446" y="71"/>
                    </a:lnTo>
                    <a:lnTo>
                      <a:pt x="441" y="75"/>
                    </a:lnTo>
                    <a:lnTo>
                      <a:pt x="441" y="86"/>
                    </a:lnTo>
                    <a:lnTo>
                      <a:pt x="438" y="89"/>
                    </a:lnTo>
                    <a:lnTo>
                      <a:pt x="438" y="96"/>
                    </a:lnTo>
                    <a:lnTo>
                      <a:pt x="443" y="104"/>
                    </a:lnTo>
                    <a:lnTo>
                      <a:pt x="445" y="111"/>
                    </a:lnTo>
                    <a:lnTo>
                      <a:pt x="450" y="118"/>
                    </a:lnTo>
                    <a:lnTo>
                      <a:pt x="450" y="118"/>
                    </a:lnTo>
                    <a:close/>
                    <a:moveTo>
                      <a:pt x="187" y="154"/>
                    </a:moveTo>
                    <a:lnTo>
                      <a:pt x="191" y="156"/>
                    </a:lnTo>
                    <a:lnTo>
                      <a:pt x="191" y="159"/>
                    </a:lnTo>
                    <a:lnTo>
                      <a:pt x="194" y="161"/>
                    </a:lnTo>
                    <a:lnTo>
                      <a:pt x="196" y="156"/>
                    </a:lnTo>
                    <a:lnTo>
                      <a:pt x="192" y="154"/>
                    </a:lnTo>
                    <a:lnTo>
                      <a:pt x="187" y="154"/>
                    </a:lnTo>
                    <a:lnTo>
                      <a:pt x="187" y="154"/>
                    </a:lnTo>
                    <a:close/>
                    <a:moveTo>
                      <a:pt x="23" y="345"/>
                    </a:moveTo>
                    <a:lnTo>
                      <a:pt x="24" y="349"/>
                    </a:lnTo>
                    <a:lnTo>
                      <a:pt x="33" y="349"/>
                    </a:lnTo>
                    <a:lnTo>
                      <a:pt x="36" y="350"/>
                    </a:lnTo>
                    <a:lnTo>
                      <a:pt x="39" y="350"/>
                    </a:lnTo>
                    <a:lnTo>
                      <a:pt x="38" y="347"/>
                    </a:lnTo>
                    <a:lnTo>
                      <a:pt x="34" y="347"/>
                    </a:lnTo>
                    <a:lnTo>
                      <a:pt x="31" y="344"/>
                    </a:lnTo>
                    <a:lnTo>
                      <a:pt x="26" y="344"/>
                    </a:lnTo>
                    <a:lnTo>
                      <a:pt x="23" y="344"/>
                    </a:lnTo>
                    <a:lnTo>
                      <a:pt x="23" y="345"/>
                    </a:lnTo>
                    <a:lnTo>
                      <a:pt x="23" y="345"/>
                    </a:lnTo>
                    <a:close/>
                    <a:moveTo>
                      <a:pt x="0" y="345"/>
                    </a:moveTo>
                    <a:lnTo>
                      <a:pt x="3" y="350"/>
                    </a:lnTo>
                    <a:lnTo>
                      <a:pt x="10" y="350"/>
                    </a:lnTo>
                    <a:lnTo>
                      <a:pt x="13" y="354"/>
                    </a:lnTo>
                    <a:lnTo>
                      <a:pt x="19" y="350"/>
                    </a:lnTo>
                    <a:lnTo>
                      <a:pt x="13" y="345"/>
                    </a:lnTo>
                    <a:lnTo>
                      <a:pt x="6" y="344"/>
                    </a:lnTo>
                    <a:lnTo>
                      <a:pt x="1" y="344"/>
                    </a:lnTo>
                    <a:lnTo>
                      <a:pt x="0" y="345"/>
                    </a:lnTo>
                    <a:lnTo>
                      <a:pt x="0" y="345"/>
                    </a:lnTo>
                    <a:close/>
                    <a:moveTo>
                      <a:pt x="184" y="528"/>
                    </a:moveTo>
                    <a:lnTo>
                      <a:pt x="184" y="530"/>
                    </a:lnTo>
                    <a:lnTo>
                      <a:pt x="186" y="531"/>
                    </a:lnTo>
                    <a:lnTo>
                      <a:pt x="187" y="528"/>
                    </a:lnTo>
                    <a:lnTo>
                      <a:pt x="186" y="526"/>
                    </a:lnTo>
                    <a:lnTo>
                      <a:pt x="184" y="528"/>
                    </a:lnTo>
                    <a:lnTo>
                      <a:pt x="184" y="528"/>
                    </a:lnTo>
                    <a:close/>
                    <a:moveTo>
                      <a:pt x="186" y="546"/>
                    </a:moveTo>
                    <a:lnTo>
                      <a:pt x="189" y="546"/>
                    </a:lnTo>
                    <a:lnTo>
                      <a:pt x="191" y="548"/>
                    </a:lnTo>
                    <a:lnTo>
                      <a:pt x="199" y="548"/>
                    </a:lnTo>
                    <a:lnTo>
                      <a:pt x="202" y="550"/>
                    </a:lnTo>
                    <a:lnTo>
                      <a:pt x="204" y="551"/>
                    </a:lnTo>
                    <a:lnTo>
                      <a:pt x="206" y="548"/>
                    </a:lnTo>
                    <a:lnTo>
                      <a:pt x="202" y="545"/>
                    </a:lnTo>
                    <a:lnTo>
                      <a:pt x="196" y="543"/>
                    </a:lnTo>
                    <a:lnTo>
                      <a:pt x="194" y="545"/>
                    </a:lnTo>
                    <a:lnTo>
                      <a:pt x="189" y="543"/>
                    </a:lnTo>
                    <a:lnTo>
                      <a:pt x="186" y="543"/>
                    </a:lnTo>
                    <a:lnTo>
                      <a:pt x="184" y="545"/>
                    </a:lnTo>
                    <a:lnTo>
                      <a:pt x="186" y="546"/>
                    </a:lnTo>
                    <a:lnTo>
                      <a:pt x="186" y="546"/>
                    </a:lnTo>
                    <a:close/>
                    <a:moveTo>
                      <a:pt x="191" y="553"/>
                    </a:moveTo>
                    <a:lnTo>
                      <a:pt x="192" y="555"/>
                    </a:lnTo>
                    <a:lnTo>
                      <a:pt x="194" y="555"/>
                    </a:lnTo>
                    <a:lnTo>
                      <a:pt x="194" y="553"/>
                    </a:lnTo>
                    <a:lnTo>
                      <a:pt x="191" y="553"/>
                    </a:lnTo>
                    <a:lnTo>
                      <a:pt x="191" y="553"/>
                    </a:lnTo>
                    <a:close/>
                    <a:moveTo>
                      <a:pt x="192" y="581"/>
                    </a:moveTo>
                    <a:lnTo>
                      <a:pt x="194" y="583"/>
                    </a:lnTo>
                    <a:lnTo>
                      <a:pt x="197" y="583"/>
                    </a:lnTo>
                    <a:lnTo>
                      <a:pt x="199" y="586"/>
                    </a:lnTo>
                    <a:lnTo>
                      <a:pt x="202" y="584"/>
                    </a:lnTo>
                    <a:lnTo>
                      <a:pt x="201" y="581"/>
                    </a:lnTo>
                    <a:lnTo>
                      <a:pt x="196" y="579"/>
                    </a:lnTo>
                    <a:lnTo>
                      <a:pt x="194" y="579"/>
                    </a:lnTo>
                    <a:lnTo>
                      <a:pt x="192" y="581"/>
                    </a:lnTo>
                    <a:lnTo>
                      <a:pt x="192" y="581"/>
                    </a:lnTo>
                    <a:close/>
                    <a:moveTo>
                      <a:pt x="187" y="591"/>
                    </a:moveTo>
                    <a:lnTo>
                      <a:pt x="189" y="593"/>
                    </a:lnTo>
                    <a:lnTo>
                      <a:pt x="192" y="594"/>
                    </a:lnTo>
                    <a:lnTo>
                      <a:pt x="196" y="591"/>
                    </a:lnTo>
                    <a:lnTo>
                      <a:pt x="191" y="591"/>
                    </a:lnTo>
                    <a:lnTo>
                      <a:pt x="189" y="589"/>
                    </a:lnTo>
                    <a:lnTo>
                      <a:pt x="187" y="591"/>
                    </a:lnTo>
                    <a:lnTo>
                      <a:pt x="187" y="591"/>
                    </a:lnTo>
                    <a:close/>
                    <a:moveTo>
                      <a:pt x="194" y="609"/>
                    </a:moveTo>
                    <a:lnTo>
                      <a:pt x="196" y="609"/>
                    </a:lnTo>
                    <a:lnTo>
                      <a:pt x="197" y="608"/>
                    </a:lnTo>
                    <a:lnTo>
                      <a:pt x="196" y="604"/>
                    </a:lnTo>
                    <a:lnTo>
                      <a:pt x="194" y="603"/>
                    </a:lnTo>
                    <a:lnTo>
                      <a:pt x="194" y="604"/>
                    </a:lnTo>
                    <a:lnTo>
                      <a:pt x="194" y="609"/>
                    </a:lnTo>
                    <a:lnTo>
                      <a:pt x="194" y="609"/>
                    </a:lnTo>
                    <a:close/>
                    <a:moveTo>
                      <a:pt x="201" y="613"/>
                    </a:moveTo>
                    <a:lnTo>
                      <a:pt x="201" y="614"/>
                    </a:lnTo>
                    <a:lnTo>
                      <a:pt x="202" y="614"/>
                    </a:lnTo>
                    <a:lnTo>
                      <a:pt x="202" y="613"/>
                    </a:lnTo>
                    <a:lnTo>
                      <a:pt x="201" y="613"/>
                    </a:lnTo>
                    <a:lnTo>
                      <a:pt x="201" y="613"/>
                    </a:lnTo>
                    <a:close/>
                    <a:moveTo>
                      <a:pt x="187" y="616"/>
                    </a:moveTo>
                    <a:lnTo>
                      <a:pt x="189" y="614"/>
                    </a:lnTo>
                    <a:lnTo>
                      <a:pt x="187" y="613"/>
                    </a:lnTo>
                    <a:lnTo>
                      <a:pt x="186" y="614"/>
                    </a:lnTo>
                    <a:lnTo>
                      <a:pt x="187" y="616"/>
                    </a:lnTo>
                    <a:lnTo>
                      <a:pt x="187" y="616"/>
                    </a:lnTo>
                    <a:close/>
                    <a:moveTo>
                      <a:pt x="192" y="614"/>
                    </a:moveTo>
                    <a:lnTo>
                      <a:pt x="194" y="616"/>
                    </a:lnTo>
                    <a:lnTo>
                      <a:pt x="196" y="614"/>
                    </a:lnTo>
                    <a:lnTo>
                      <a:pt x="194" y="613"/>
                    </a:lnTo>
                    <a:lnTo>
                      <a:pt x="192" y="614"/>
                    </a:lnTo>
                    <a:lnTo>
                      <a:pt x="192" y="614"/>
                    </a:lnTo>
                    <a:close/>
                    <a:moveTo>
                      <a:pt x="191" y="621"/>
                    </a:moveTo>
                    <a:lnTo>
                      <a:pt x="194" y="619"/>
                    </a:lnTo>
                    <a:lnTo>
                      <a:pt x="194" y="618"/>
                    </a:lnTo>
                    <a:lnTo>
                      <a:pt x="192" y="618"/>
                    </a:lnTo>
                    <a:lnTo>
                      <a:pt x="191" y="621"/>
                    </a:lnTo>
                    <a:lnTo>
                      <a:pt x="191" y="621"/>
                    </a:lnTo>
                    <a:close/>
                    <a:moveTo>
                      <a:pt x="194" y="628"/>
                    </a:moveTo>
                    <a:lnTo>
                      <a:pt x="196" y="626"/>
                    </a:lnTo>
                    <a:lnTo>
                      <a:pt x="192" y="626"/>
                    </a:lnTo>
                    <a:lnTo>
                      <a:pt x="191" y="626"/>
                    </a:lnTo>
                    <a:lnTo>
                      <a:pt x="191" y="628"/>
                    </a:lnTo>
                    <a:lnTo>
                      <a:pt x="194" y="628"/>
                    </a:lnTo>
                    <a:lnTo>
                      <a:pt x="194" y="628"/>
                    </a:lnTo>
                    <a:close/>
                    <a:moveTo>
                      <a:pt x="197" y="631"/>
                    </a:moveTo>
                    <a:lnTo>
                      <a:pt x="201" y="631"/>
                    </a:lnTo>
                    <a:lnTo>
                      <a:pt x="201" y="629"/>
                    </a:lnTo>
                    <a:lnTo>
                      <a:pt x="199" y="628"/>
                    </a:lnTo>
                    <a:lnTo>
                      <a:pt x="196" y="631"/>
                    </a:lnTo>
                    <a:lnTo>
                      <a:pt x="196" y="631"/>
                    </a:lnTo>
                    <a:lnTo>
                      <a:pt x="197" y="631"/>
                    </a:lnTo>
                    <a:lnTo>
                      <a:pt x="197" y="631"/>
                    </a:lnTo>
                    <a:close/>
                    <a:moveTo>
                      <a:pt x="182" y="643"/>
                    </a:moveTo>
                    <a:lnTo>
                      <a:pt x="187" y="641"/>
                    </a:lnTo>
                    <a:lnTo>
                      <a:pt x="187" y="641"/>
                    </a:lnTo>
                    <a:lnTo>
                      <a:pt x="187" y="639"/>
                    </a:lnTo>
                    <a:lnTo>
                      <a:pt x="182" y="639"/>
                    </a:lnTo>
                    <a:lnTo>
                      <a:pt x="181" y="641"/>
                    </a:lnTo>
                    <a:lnTo>
                      <a:pt x="182" y="643"/>
                    </a:lnTo>
                    <a:lnTo>
                      <a:pt x="182" y="643"/>
                    </a:lnTo>
                    <a:close/>
                    <a:moveTo>
                      <a:pt x="191" y="649"/>
                    </a:moveTo>
                    <a:lnTo>
                      <a:pt x="199" y="644"/>
                    </a:lnTo>
                    <a:lnTo>
                      <a:pt x="202" y="641"/>
                    </a:lnTo>
                    <a:lnTo>
                      <a:pt x="202" y="638"/>
                    </a:lnTo>
                    <a:lnTo>
                      <a:pt x="199" y="638"/>
                    </a:lnTo>
                    <a:lnTo>
                      <a:pt x="194" y="641"/>
                    </a:lnTo>
                    <a:lnTo>
                      <a:pt x="191" y="643"/>
                    </a:lnTo>
                    <a:lnTo>
                      <a:pt x="189" y="644"/>
                    </a:lnTo>
                    <a:lnTo>
                      <a:pt x="187" y="646"/>
                    </a:lnTo>
                    <a:lnTo>
                      <a:pt x="187" y="648"/>
                    </a:lnTo>
                    <a:lnTo>
                      <a:pt x="187" y="651"/>
                    </a:lnTo>
                    <a:lnTo>
                      <a:pt x="189" y="651"/>
                    </a:lnTo>
                    <a:lnTo>
                      <a:pt x="191" y="649"/>
                    </a:lnTo>
                    <a:lnTo>
                      <a:pt x="191" y="649"/>
                    </a:lnTo>
                    <a:close/>
                    <a:moveTo>
                      <a:pt x="199" y="648"/>
                    </a:moveTo>
                    <a:lnTo>
                      <a:pt x="199" y="648"/>
                    </a:lnTo>
                    <a:lnTo>
                      <a:pt x="202" y="648"/>
                    </a:lnTo>
                    <a:lnTo>
                      <a:pt x="202" y="646"/>
                    </a:lnTo>
                    <a:lnTo>
                      <a:pt x="199" y="648"/>
                    </a:lnTo>
                    <a:lnTo>
                      <a:pt x="199" y="648"/>
                    </a:lnTo>
                    <a:close/>
                    <a:moveTo>
                      <a:pt x="196" y="653"/>
                    </a:moveTo>
                    <a:lnTo>
                      <a:pt x="197" y="653"/>
                    </a:lnTo>
                    <a:lnTo>
                      <a:pt x="197" y="651"/>
                    </a:lnTo>
                    <a:lnTo>
                      <a:pt x="196" y="651"/>
                    </a:lnTo>
                    <a:lnTo>
                      <a:pt x="196" y="653"/>
                    </a:lnTo>
                    <a:lnTo>
                      <a:pt x="196" y="653"/>
                    </a:lnTo>
                    <a:close/>
                    <a:moveTo>
                      <a:pt x="189" y="654"/>
                    </a:moveTo>
                    <a:lnTo>
                      <a:pt x="191" y="653"/>
                    </a:lnTo>
                    <a:lnTo>
                      <a:pt x="189" y="651"/>
                    </a:lnTo>
                    <a:lnTo>
                      <a:pt x="187" y="653"/>
                    </a:lnTo>
                    <a:lnTo>
                      <a:pt x="187" y="654"/>
                    </a:lnTo>
                    <a:lnTo>
                      <a:pt x="189" y="654"/>
                    </a:lnTo>
                    <a:lnTo>
                      <a:pt x="189" y="654"/>
                    </a:lnTo>
                    <a:close/>
                    <a:moveTo>
                      <a:pt x="181" y="669"/>
                    </a:moveTo>
                    <a:lnTo>
                      <a:pt x="181" y="672"/>
                    </a:lnTo>
                    <a:lnTo>
                      <a:pt x="184" y="672"/>
                    </a:lnTo>
                    <a:lnTo>
                      <a:pt x="187" y="669"/>
                    </a:lnTo>
                    <a:lnTo>
                      <a:pt x="192" y="668"/>
                    </a:lnTo>
                    <a:lnTo>
                      <a:pt x="192" y="666"/>
                    </a:lnTo>
                    <a:lnTo>
                      <a:pt x="191" y="664"/>
                    </a:lnTo>
                    <a:lnTo>
                      <a:pt x="189" y="666"/>
                    </a:lnTo>
                    <a:lnTo>
                      <a:pt x="184" y="666"/>
                    </a:lnTo>
                    <a:lnTo>
                      <a:pt x="182" y="669"/>
                    </a:lnTo>
                    <a:lnTo>
                      <a:pt x="182" y="669"/>
                    </a:lnTo>
                    <a:lnTo>
                      <a:pt x="181" y="669"/>
                    </a:lnTo>
                    <a:lnTo>
                      <a:pt x="181" y="669"/>
                    </a:lnTo>
                    <a:close/>
                    <a:moveTo>
                      <a:pt x="177" y="682"/>
                    </a:moveTo>
                    <a:lnTo>
                      <a:pt x="177" y="686"/>
                    </a:lnTo>
                    <a:lnTo>
                      <a:pt x="181" y="687"/>
                    </a:lnTo>
                    <a:lnTo>
                      <a:pt x="182" y="684"/>
                    </a:lnTo>
                    <a:lnTo>
                      <a:pt x="179" y="682"/>
                    </a:lnTo>
                    <a:lnTo>
                      <a:pt x="177" y="682"/>
                    </a:lnTo>
                    <a:lnTo>
                      <a:pt x="177" y="682"/>
                    </a:lnTo>
                    <a:close/>
                    <a:moveTo>
                      <a:pt x="284" y="1189"/>
                    </a:moveTo>
                    <a:lnTo>
                      <a:pt x="287" y="1186"/>
                    </a:lnTo>
                    <a:lnTo>
                      <a:pt x="290" y="1184"/>
                    </a:lnTo>
                    <a:lnTo>
                      <a:pt x="292" y="1186"/>
                    </a:lnTo>
                    <a:lnTo>
                      <a:pt x="290" y="1187"/>
                    </a:lnTo>
                    <a:lnTo>
                      <a:pt x="287" y="1189"/>
                    </a:lnTo>
                    <a:lnTo>
                      <a:pt x="285" y="1189"/>
                    </a:lnTo>
                    <a:lnTo>
                      <a:pt x="284" y="1189"/>
                    </a:lnTo>
                    <a:lnTo>
                      <a:pt x="284" y="1189"/>
                    </a:lnTo>
                    <a:close/>
                    <a:moveTo>
                      <a:pt x="257" y="1174"/>
                    </a:moveTo>
                    <a:lnTo>
                      <a:pt x="259" y="1174"/>
                    </a:lnTo>
                    <a:lnTo>
                      <a:pt x="260" y="1172"/>
                    </a:lnTo>
                    <a:lnTo>
                      <a:pt x="262" y="1171"/>
                    </a:lnTo>
                    <a:lnTo>
                      <a:pt x="262" y="1167"/>
                    </a:lnTo>
                    <a:lnTo>
                      <a:pt x="260" y="1167"/>
                    </a:lnTo>
                    <a:lnTo>
                      <a:pt x="259" y="1169"/>
                    </a:lnTo>
                    <a:lnTo>
                      <a:pt x="257" y="1171"/>
                    </a:lnTo>
                    <a:lnTo>
                      <a:pt x="257" y="1174"/>
                    </a:lnTo>
                    <a:lnTo>
                      <a:pt x="257" y="1174"/>
                    </a:lnTo>
                    <a:close/>
                    <a:moveTo>
                      <a:pt x="239" y="1146"/>
                    </a:moveTo>
                    <a:lnTo>
                      <a:pt x="240" y="1148"/>
                    </a:lnTo>
                    <a:lnTo>
                      <a:pt x="244" y="1148"/>
                    </a:lnTo>
                    <a:lnTo>
                      <a:pt x="247" y="1146"/>
                    </a:lnTo>
                    <a:lnTo>
                      <a:pt x="245" y="1144"/>
                    </a:lnTo>
                    <a:lnTo>
                      <a:pt x="242" y="1144"/>
                    </a:lnTo>
                    <a:lnTo>
                      <a:pt x="239" y="1146"/>
                    </a:lnTo>
                    <a:lnTo>
                      <a:pt x="239" y="1146"/>
                    </a:lnTo>
                    <a:close/>
                    <a:moveTo>
                      <a:pt x="230" y="1146"/>
                    </a:moveTo>
                    <a:lnTo>
                      <a:pt x="230" y="1148"/>
                    </a:lnTo>
                    <a:lnTo>
                      <a:pt x="234" y="1148"/>
                    </a:lnTo>
                    <a:lnTo>
                      <a:pt x="234" y="1146"/>
                    </a:lnTo>
                    <a:lnTo>
                      <a:pt x="232" y="1144"/>
                    </a:lnTo>
                    <a:lnTo>
                      <a:pt x="230" y="1146"/>
                    </a:lnTo>
                    <a:lnTo>
                      <a:pt x="230" y="1146"/>
                    </a:lnTo>
                    <a:close/>
                    <a:moveTo>
                      <a:pt x="204" y="1148"/>
                    </a:moveTo>
                    <a:lnTo>
                      <a:pt x="204" y="1149"/>
                    </a:lnTo>
                    <a:lnTo>
                      <a:pt x="207" y="1149"/>
                    </a:lnTo>
                    <a:lnTo>
                      <a:pt x="207" y="1153"/>
                    </a:lnTo>
                    <a:lnTo>
                      <a:pt x="211" y="1151"/>
                    </a:lnTo>
                    <a:lnTo>
                      <a:pt x="209" y="1148"/>
                    </a:lnTo>
                    <a:lnTo>
                      <a:pt x="206" y="1146"/>
                    </a:lnTo>
                    <a:lnTo>
                      <a:pt x="204" y="1148"/>
                    </a:lnTo>
                    <a:lnTo>
                      <a:pt x="204" y="1148"/>
                    </a:lnTo>
                    <a:close/>
                    <a:moveTo>
                      <a:pt x="171" y="1015"/>
                    </a:moveTo>
                    <a:lnTo>
                      <a:pt x="172" y="1013"/>
                    </a:lnTo>
                    <a:lnTo>
                      <a:pt x="176" y="1011"/>
                    </a:lnTo>
                    <a:lnTo>
                      <a:pt x="181" y="1006"/>
                    </a:lnTo>
                    <a:lnTo>
                      <a:pt x="177" y="1006"/>
                    </a:lnTo>
                    <a:lnTo>
                      <a:pt x="176" y="1010"/>
                    </a:lnTo>
                    <a:lnTo>
                      <a:pt x="171" y="1015"/>
                    </a:lnTo>
                    <a:lnTo>
                      <a:pt x="171" y="1015"/>
                    </a:lnTo>
                    <a:close/>
                    <a:moveTo>
                      <a:pt x="171" y="1010"/>
                    </a:moveTo>
                    <a:lnTo>
                      <a:pt x="171" y="1010"/>
                    </a:lnTo>
                    <a:lnTo>
                      <a:pt x="171" y="1010"/>
                    </a:lnTo>
                    <a:lnTo>
                      <a:pt x="172" y="1010"/>
                    </a:lnTo>
                    <a:lnTo>
                      <a:pt x="174" y="1008"/>
                    </a:lnTo>
                    <a:lnTo>
                      <a:pt x="176" y="1005"/>
                    </a:lnTo>
                    <a:lnTo>
                      <a:pt x="174" y="1005"/>
                    </a:lnTo>
                    <a:lnTo>
                      <a:pt x="171" y="1010"/>
                    </a:lnTo>
                    <a:lnTo>
                      <a:pt x="171" y="1010"/>
                    </a:lnTo>
                    <a:close/>
                    <a:moveTo>
                      <a:pt x="151" y="965"/>
                    </a:moveTo>
                    <a:lnTo>
                      <a:pt x="149" y="966"/>
                    </a:lnTo>
                    <a:lnTo>
                      <a:pt x="149" y="966"/>
                    </a:lnTo>
                    <a:lnTo>
                      <a:pt x="154" y="966"/>
                    </a:lnTo>
                    <a:lnTo>
                      <a:pt x="152" y="965"/>
                    </a:lnTo>
                    <a:lnTo>
                      <a:pt x="151" y="963"/>
                    </a:lnTo>
                    <a:lnTo>
                      <a:pt x="151" y="965"/>
                    </a:lnTo>
                    <a:lnTo>
                      <a:pt x="151" y="965"/>
                    </a:lnTo>
                    <a:close/>
                    <a:moveTo>
                      <a:pt x="147" y="958"/>
                    </a:moveTo>
                    <a:lnTo>
                      <a:pt x="149" y="962"/>
                    </a:lnTo>
                    <a:lnTo>
                      <a:pt x="152" y="962"/>
                    </a:lnTo>
                    <a:lnTo>
                      <a:pt x="152" y="958"/>
                    </a:lnTo>
                    <a:lnTo>
                      <a:pt x="151" y="958"/>
                    </a:lnTo>
                    <a:lnTo>
                      <a:pt x="147" y="958"/>
                    </a:lnTo>
                    <a:lnTo>
                      <a:pt x="147" y="958"/>
                    </a:lnTo>
                    <a:close/>
                    <a:moveTo>
                      <a:pt x="151" y="917"/>
                    </a:moveTo>
                    <a:lnTo>
                      <a:pt x="156" y="917"/>
                    </a:lnTo>
                    <a:lnTo>
                      <a:pt x="157" y="915"/>
                    </a:lnTo>
                    <a:lnTo>
                      <a:pt x="154" y="915"/>
                    </a:lnTo>
                    <a:lnTo>
                      <a:pt x="151" y="917"/>
                    </a:lnTo>
                    <a:lnTo>
                      <a:pt x="151" y="917"/>
                    </a:lnTo>
                    <a:close/>
                    <a:moveTo>
                      <a:pt x="152" y="912"/>
                    </a:moveTo>
                    <a:lnTo>
                      <a:pt x="156" y="913"/>
                    </a:lnTo>
                    <a:lnTo>
                      <a:pt x="159" y="913"/>
                    </a:lnTo>
                    <a:lnTo>
                      <a:pt x="161" y="912"/>
                    </a:lnTo>
                    <a:lnTo>
                      <a:pt x="157" y="910"/>
                    </a:lnTo>
                    <a:lnTo>
                      <a:pt x="154" y="910"/>
                    </a:lnTo>
                    <a:lnTo>
                      <a:pt x="152" y="912"/>
                    </a:lnTo>
                    <a:lnTo>
                      <a:pt x="152" y="912"/>
                    </a:lnTo>
                    <a:close/>
                    <a:moveTo>
                      <a:pt x="144" y="910"/>
                    </a:moveTo>
                    <a:lnTo>
                      <a:pt x="146" y="912"/>
                    </a:lnTo>
                    <a:lnTo>
                      <a:pt x="147" y="912"/>
                    </a:lnTo>
                    <a:lnTo>
                      <a:pt x="147" y="910"/>
                    </a:lnTo>
                    <a:lnTo>
                      <a:pt x="146" y="910"/>
                    </a:lnTo>
                    <a:lnTo>
                      <a:pt x="144" y="910"/>
                    </a:lnTo>
                    <a:lnTo>
                      <a:pt x="144" y="910"/>
                    </a:lnTo>
                    <a:close/>
                    <a:moveTo>
                      <a:pt x="157" y="872"/>
                    </a:moveTo>
                    <a:lnTo>
                      <a:pt x="156" y="873"/>
                    </a:lnTo>
                    <a:lnTo>
                      <a:pt x="157" y="875"/>
                    </a:lnTo>
                    <a:lnTo>
                      <a:pt x="159" y="875"/>
                    </a:lnTo>
                    <a:lnTo>
                      <a:pt x="162" y="872"/>
                    </a:lnTo>
                    <a:lnTo>
                      <a:pt x="162" y="870"/>
                    </a:lnTo>
                    <a:lnTo>
                      <a:pt x="159" y="870"/>
                    </a:lnTo>
                    <a:lnTo>
                      <a:pt x="157" y="872"/>
                    </a:lnTo>
                    <a:lnTo>
                      <a:pt x="157" y="872"/>
                    </a:lnTo>
                    <a:close/>
                    <a:moveTo>
                      <a:pt x="196" y="857"/>
                    </a:moveTo>
                    <a:lnTo>
                      <a:pt x="199" y="859"/>
                    </a:lnTo>
                    <a:lnTo>
                      <a:pt x="206" y="859"/>
                    </a:lnTo>
                    <a:lnTo>
                      <a:pt x="206" y="857"/>
                    </a:lnTo>
                    <a:lnTo>
                      <a:pt x="199" y="855"/>
                    </a:lnTo>
                    <a:lnTo>
                      <a:pt x="196" y="855"/>
                    </a:lnTo>
                    <a:lnTo>
                      <a:pt x="196" y="857"/>
                    </a:lnTo>
                    <a:lnTo>
                      <a:pt x="196" y="857"/>
                    </a:lnTo>
                    <a:close/>
                    <a:moveTo>
                      <a:pt x="181" y="837"/>
                    </a:moveTo>
                    <a:lnTo>
                      <a:pt x="179" y="839"/>
                    </a:lnTo>
                    <a:lnTo>
                      <a:pt x="181" y="840"/>
                    </a:lnTo>
                    <a:lnTo>
                      <a:pt x="187" y="840"/>
                    </a:lnTo>
                    <a:lnTo>
                      <a:pt x="187" y="837"/>
                    </a:lnTo>
                    <a:lnTo>
                      <a:pt x="182" y="837"/>
                    </a:lnTo>
                    <a:lnTo>
                      <a:pt x="181" y="837"/>
                    </a:lnTo>
                    <a:lnTo>
                      <a:pt x="181" y="837"/>
                    </a:lnTo>
                    <a:close/>
                    <a:moveTo>
                      <a:pt x="199" y="835"/>
                    </a:moveTo>
                    <a:lnTo>
                      <a:pt x="201" y="839"/>
                    </a:lnTo>
                    <a:lnTo>
                      <a:pt x="204" y="839"/>
                    </a:lnTo>
                    <a:lnTo>
                      <a:pt x="207" y="837"/>
                    </a:lnTo>
                    <a:lnTo>
                      <a:pt x="204" y="835"/>
                    </a:lnTo>
                    <a:lnTo>
                      <a:pt x="199" y="835"/>
                    </a:lnTo>
                    <a:lnTo>
                      <a:pt x="199" y="835"/>
                    </a:lnTo>
                    <a:close/>
                    <a:moveTo>
                      <a:pt x="189" y="834"/>
                    </a:moveTo>
                    <a:lnTo>
                      <a:pt x="194" y="835"/>
                    </a:lnTo>
                    <a:lnTo>
                      <a:pt x="197" y="835"/>
                    </a:lnTo>
                    <a:lnTo>
                      <a:pt x="201" y="834"/>
                    </a:lnTo>
                    <a:lnTo>
                      <a:pt x="197" y="832"/>
                    </a:lnTo>
                    <a:lnTo>
                      <a:pt x="192" y="830"/>
                    </a:lnTo>
                    <a:lnTo>
                      <a:pt x="189" y="832"/>
                    </a:lnTo>
                    <a:lnTo>
                      <a:pt x="189" y="834"/>
                    </a:lnTo>
                    <a:lnTo>
                      <a:pt x="189" y="834"/>
                    </a:lnTo>
                    <a:close/>
                    <a:moveTo>
                      <a:pt x="230" y="747"/>
                    </a:moveTo>
                    <a:lnTo>
                      <a:pt x="232" y="751"/>
                    </a:lnTo>
                    <a:lnTo>
                      <a:pt x="234" y="754"/>
                    </a:lnTo>
                    <a:lnTo>
                      <a:pt x="235" y="751"/>
                    </a:lnTo>
                    <a:lnTo>
                      <a:pt x="234" y="749"/>
                    </a:lnTo>
                    <a:lnTo>
                      <a:pt x="230" y="747"/>
                    </a:lnTo>
                    <a:lnTo>
                      <a:pt x="230" y="747"/>
                    </a:lnTo>
                    <a:close/>
                    <a:moveTo>
                      <a:pt x="227" y="737"/>
                    </a:moveTo>
                    <a:lnTo>
                      <a:pt x="227" y="741"/>
                    </a:lnTo>
                    <a:lnTo>
                      <a:pt x="232" y="742"/>
                    </a:lnTo>
                    <a:lnTo>
                      <a:pt x="234" y="742"/>
                    </a:lnTo>
                    <a:lnTo>
                      <a:pt x="232" y="739"/>
                    </a:lnTo>
                    <a:lnTo>
                      <a:pt x="232" y="739"/>
                    </a:lnTo>
                    <a:lnTo>
                      <a:pt x="227" y="737"/>
                    </a:lnTo>
                    <a:lnTo>
                      <a:pt x="227" y="737"/>
                    </a:lnTo>
                    <a:close/>
                    <a:moveTo>
                      <a:pt x="214" y="709"/>
                    </a:moveTo>
                    <a:lnTo>
                      <a:pt x="217" y="709"/>
                    </a:lnTo>
                    <a:lnTo>
                      <a:pt x="222" y="706"/>
                    </a:lnTo>
                    <a:lnTo>
                      <a:pt x="225" y="704"/>
                    </a:lnTo>
                    <a:lnTo>
                      <a:pt x="225" y="702"/>
                    </a:lnTo>
                    <a:lnTo>
                      <a:pt x="220" y="702"/>
                    </a:lnTo>
                    <a:lnTo>
                      <a:pt x="217" y="701"/>
                    </a:lnTo>
                    <a:lnTo>
                      <a:pt x="214" y="702"/>
                    </a:lnTo>
                    <a:lnTo>
                      <a:pt x="214" y="706"/>
                    </a:lnTo>
                    <a:lnTo>
                      <a:pt x="214" y="709"/>
                    </a:lnTo>
                    <a:lnTo>
                      <a:pt x="214" y="709"/>
                    </a:lnTo>
                    <a:close/>
                    <a:moveTo>
                      <a:pt x="215" y="724"/>
                    </a:moveTo>
                    <a:lnTo>
                      <a:pt x="217" y="726"/>
                    </a:lnTo>
                    <a:lnTo>
                      <a:pt x="220" y="726"/>
                    </a:lnTo>
                    <a:lnTo>
                      <a:pt x="225" y="722"/>
                    </a:lnTo>
                    <a:lnTo>
                      <a:pt x="224" y="717"/>
                    </a:lnTo>
                    <a:lnTo>
                      <a:pt x="220" y="716"/>
                    </a:lnTo>
                    <a:lnTo>
                      <a:pt x="217" y="717"/>
                    </a:lnTo>
                    <a:lnTo>
                      <a:pt x="215" y="724"/>
                    </a:lnTo>
                    <a:lnTo>
                      <a:pt x="215" y="724"/>
                    </a:lnTo>
                    <a:close/>
                    <a:moveTo>
                      <a:pt x="201" y="726"/>
                    </a:moveTo>
                    <a:lnTo>
                      <a:pt x="204" y="727"/>
                    </a:lnTo>
                    <a:lnTo>
                      <a:pt x="207" y="724"/>
                    </a:lnTo>
                    <a:lnTo>
                      <a:pt x="207" y="722"/>
                    </a:lnTo>
                    <a:lnTo>
                      <a:pt x="207" y="716"/>
                    </a:lnTo>
                    <a:lnTo>
                      <a:pt x="202" y="719"/>
                    </a:lnTo>
                    <a:lnTo>
                      <a:pt x="199" y="721"/>
                    </a:lnTo>
                    <a:lnTo>
                      <a:pt x="201" y="726"/>
                    </a:lnTo>
                    <a:lnTo>
                      <a:pt x="201" y="726"/>
                    </a:lnTo>
                    <a:close/>
                    <a:moveTo>
                      <a:pt x="171" y="747"/>
                    </a:moveTo>
                    <a:lnTo>
                      <a:pt x="169" y="749"/>
                    </a:lnTo>
                    <a:lnTo>
                      <a:pt x="172" y="752"/>
                    </a:lnTo>
                    <a:lnTo>
                      <a:pt x="176" y="754"/>
                    </a:lnTo>
                    <a:lnTo>
                      <a:pt x="176" y="751"/>
                    </a:lnTo>
                    <a:lnTo>
                      <a:pt x="174" y="747"/>
                    </a:lnTo>
                    <a:lnTo>
                      <a:pt x="171" y="747"/>
                    </a:lnTo>
                    <a:lnTo>
                      <a:pt x="171" y="747"/>
                    </a:lnTo>
                    <a:close/>
                    <a:moveTo>
                      <a:pt x="227" y="789"/>
                    </a:moveTo>
                    <a:lnTo>
                      <a:pt x="227" y="789"/>
                    </a:lnTo>
                    <a:lnTo>
                      <a:pt x="230" y="789"/>
                    </a:lnTo>
                    <a:lnTo>
                      <a:pt x="230" y="792"/>
                    </a:lnTo>
                    <a:lnTo>
                      <a:pt x="229" y="795"/>
                    </a:lnTo>
                    <a:lnTo>
                      <a:pt x="230" y="799"/>
                    </a:lnTo>
                    <a:lnTo>
                      <a:pt x="234" y="795"/>
                    </a:lnTo>
                    <a:lnTo>
                      <a:pt x="235" y="790"/>
                    </a:lnTo>
                    <a:lnTo>
                      <a:pt x="239" y="787"/>
                    </a:lnTo>
                    <a:lnTo>
                      <a:pt x="237" y="785"/>
                    </a:lnTo>
                    <a:lnTo>
                      <a:pt x="235" y="785"/>
                    </a:lnTo>
                    <a:lnTo>
                      <a:pt x="230" y="785"/>
                    </a:lnTo>
                    <a:lnTo>
                      <a:pt x="227" y="789"/>
                    </a:lnTo>
                    <a:lnTo>
                      <a:pt x="227" y="789"/>
                    </a:lnTo>
                    <a:close/>
                    <a:moveTo>
                      <a:pt x="171" y="802"/>
                    </a:moveTo>
                    <a:lnTo>
                      <a:pt x="172" y="804"/>
                    </a:lnTo>
                    <a:lnTo>
                      <a:pt x="181" y="805"/>
                    </a:lnTo>
                    <a:lnTo>
                      <a:pt x="181" y="809"/>
                    </a:lnTo>
                    <a:lnTo>
                      <a:pt x="186" y="809"/>
                    </a:lnTo>
                    <a:lnTo>
                      <a:pt x="189" y="807"/>
                    </a:lnTo>
                    <a:lnTo>
                      <a:pt x="201" y="805"/>
                    </a:lnTo>
                    <a:lnTo>
                      <a:pt x="209" y="805"/>
                    </a:lnTo>
                    <a:lnTo>
                      <a:pt x="217" y="799"/>
                    </a:lnTo>
                    <a:lnTo>
                      <a:pt x="215" y="792"/>
                    </a:lnTo>
                    <a:lnTo>
                      <a:pt x="212" y="785"/>
                    </a:lnTo>
                    <a:lnTo>
                      <a:pt x="209" y="785"/>
                    </a:lnTo>
                    <a:lnTo>
                      <a:pt x="204" y="784"/>
                    </a:lnTo>
                    <a:lnTo>
                      <a:pt x="201" y="774"/>
                    </a:lnTo>
                    <a:lnTo>
                      <a:pt x="196" y="767"/>
                    </a:lnTo>
                    <a:lnTo>
                      <a:pt x="189" y="766"/>
                    </a:lnTo>
                    <a:lnTo>
                      <a:pt x="184" y="761"/>
                    </a:lnTo>
                    <a:lnTo>
                      <a:pt x="177" y="761"/>
                    </a:lnTo>
                    <a:lnTo>
                      <a:pt x="172" y="757"/>
                    </a:lnTo>
                    <a:lnTo>
                      <a:pt x="171" y="761"/>
                    </a:lnTo>
                    <a:lnTo>
                      <a:pt x="166" y="766"/>
                    </a:lnTo>
                    <a:lnTo>
                      <a:pt x="166" y="770"/>
                    </a:lnTo>
                    <a:lnTo>
                      <a:pt x="171" y="774"/>
                    </a:lnTo>
                    <a:lnTo>
                      <a:pt x="172" y="777"/>
                    </a:lnTo>
                    <a:lnTo>
                      <a:pt x="169" y="775"/>
                    </a:lnTo>
                    <a:lnTo>
                      <a:pt x="164" y="777"/>
                    </a:lnTo>
                    <a:lnTo>
                      <a:pt x="164" y="780"/>
                    </a:lnTo>
                    <a:lnTo>
                      <a:pt x="162" y="784"/>
                    </a:lnTo>
                    <a:lnTo>
                      <a:pt x="169" y="787"/>
                    </a:lnTo>
                    <a:lnTo>
                      <a:pt x="166" y="787"/>
                    </a:lnTo>
                    <a:lnTo>
                      <a:pt x="164" y="789"/>
                    </a:lnTo>
                    <a:lnTo>
                      <a:pt x="166" y="792"/>
                    </a:lnTo>
                    <a:lnTo>
                      <a:pt x="177" y="795"/>
                    </a:lnTo>
                    <a:lnTo>
                      <a:pt x="179" y="797"/>
                    </a:lnTo>
                    <a:lnTo>
                      <a:pt x="182" y="799"/>
                    </a:lnTo>
                    <a:lnTo>
                      <a:pt x="189" y="794"/>
                    </a:lnTo>
                    <a:lnTo>
                      <a:pt x="184" y="800"/>
                    </a:lnTo>
                    <a:lnTo>
                      <a:pt x="181" y="800"/>
                    </a:lnTo>
                    <a:lnTo>
                      <a:pt x="174" y="799"/>
                    </a:lnTo>
                    <a:lnTo>
                      <a:pt x="171" y="799"/>
                    </a:lnTo>
                    <a:lnTo>
                      <a:pt x="171" y="802"/>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82" name="Freeform 148"/>
              <p:cNvSpPr>
                <a:spLocks noEditPoints="1"/>
              </p:cNvSpPr>
              <p:nvPr/>
            </p:nvSpPr>
            <p:spPr bwMode="auto">
              <a:xfrm>
                <a:off x="4827835" y="1824354"/>
                <a:ext cx="1125901" cy="915153"/>
              </a:xfrm>
              <a:custGeom>
                <a:avLst/>
                <a:gdLst/>
                <a:ahLst/>
                <a:cxnLst>
                  <a:cxn ang="0">
                    <a:pos x="1530" y="128"/>
                  </a:cxn>
                  <a:cxn ang="0">
                    <a:pos x="1544" y="304"/>
                  </a:cxn>
                  <a:cxn ang="0">
                    <a:pos x="1537" y="331"/>
                  </a:cxn>
                  <a:cxn ang="0">
                    <a:pos x="1647" y="206"/>
                  </a:cxn>
                  <a:cxn ang="0">
                    <a:pos x="1686" y="121"/>
                  </a:cxn>
                  <a:cxn ang="0">
                    <a:pos x="1801" y="43"/>
                  </a:cxn>
                  <a:cxn ang="0">
                    <a:pos x="2092" y="65"/>
                  </a:cxn>
                  <a:cxn ang="0">
                    <a:pos x="1788" y="272"/>
                  </a:cxn>
                  <a:cxn ang="0">
                    <a:pos x="1618" y="390"/>
                  </a:cxn>
                  <a:cxn ang="0">
                    <a:pos x="1682" y="892"/>
                  </a:cxn>
                  <a:cxn ang="0">
                    <a:pos x="1469" y="337"/>
                  </a:cxn>
                  <a:cxn ang="0">
                    <a:pos x="1316" y="238"/>
                  </a:cxn>
                  <a:cxn ang="0">
                    <a:pos x="1095" y="199"/>
                  </a:cxn>
                  <a:cxn ang="0">
                    <a:pos x="1437" y="397"/>
                  </a:cxn>
                  <a:cxn ang="0">
                    <a:pos x="1500" y="532"/>
                  </a:cxn>
                  <a:cxn ang="0">
                    <a:pos x="878" y="271"/>
                  </a:cxn>
                  <a:cxn ang="0">
                    <a:pos x="1366" y="533"/>
                  </a:cxn>
                  <a:cxn ang="0">
                    <a:pos x="1261" y="407"/>
                  </a:cxn>
                  <a:cxn ang="0">
                    <a:pos x="951" y="311"/>
                  </a:cxn>
                  <a:cxn ang="0">
                    <a:pos x="1060" y="362"/>
                  </a:cxn>
                  <a:cxn ang="0">
                    <a:pos x="733" y="434"/>
                  </a:cxn>
                  <a:cxn ang="0">
                    <a:pos x="1100" y="578"/>
                  </a:cxn>
                  <a:cxn ang="0">
                    <a:pos x="1220" y="551"/>
                  </a:cxn>
                  <a:cxn ang="0">
                    <a:pos x="1253" y="615"/>
                  </a:cxn>
                  <a:cxn ang="0">
                    <a:pos x="1449" y="857"/>
                  </a:cxn>
                  <a:cxn ang="0">
                    <a:pos x="1294" y="933"/>
                  </a:cxn>
                  <a:cxn ang="0">
                    <a:pos x="1025" y="714"/>
                  </a:cxn>
                  <a:cxn ang="0">
                    <a:pos x="929" y="537"/>
                  </a:cxn>
                  <a:cxn ang="0">
                    <a:pos x="833" y="646"/>
                  </a:cxn>
                  <a:cxn ang="0">
                    <a:pos x="1476" y="874"/>
                  </a:cxn>
                  <a:cxn ang="0">
                    <a:pos x="1632" y="749"/>
                  </a:cxn>
                  <a:cxn ang="0">
                    <a:pos x="1535" y="942"/>
                  </a:cxn>
                  <a:cxn ang="0">
                    <a:pos x="1399" y="756"/>
                  </a:cxn>
                  <a:cxn ang="0">
                    <a:pos x="1383" y="689"/>
                  </a:cxn>
                  <a:cxn ang="0">
                    <a:pos x="1510" y="663"/>
                  </a:cxn>
                  <a:cxn ang="0">
                    <a:pos x="1630" y="744"/>
                  </a:cxn>
                  <a:cxn ang="0">
                    <a:pos x="1690" y="847"/>
                  </a:cxn>
                  <a:cxn ang="0">
                    <a:pos x="1731" y="947"/>
                  </a:cxn>
                  <a:cxn ang="0">
                    <a:pos x="1670" y="1000"/>
                  </a:cxn>
                  <a:cxn ang="0">
                    <a:pos x="1662" y="1085"/>
                  </a:cxn>
                  <a:cxn ang="0">
                    <a:pos x="1326" y="1051"/>
                  </a:cxn>
                  <a:cxn ang="0">
                    <a:pos x="1627" y="1168"/>
                  </a:cxn>
                  <a:cxn ang="0">
                    <a:pos x="1275" y="1329"/>
                  </a:cxn>
                  <a:cxn ang="0">
                    <a:pos x="1700" y="1548"/>
                  </a:cxn>
                  <a:cxn ang="0">
                    <a:pos x="1768" y="1643"/>
                  </a:cxn>
                  <a:cxn ang="0">
                    <a:pos x="1733" y="1561"/>
                  </a:cxn>
                  <a:cxn ang="0">
                    <a:pos x="1627" y="1663"/>
                  </a:cxn>
                  <a:cxn ang="0">
                    <a:pos x="133" y="1367"/>
                  </a:cxn>
                  <a:cxn ang="0">
                    <a:pos x="567" y="550"/>
                  </a:cxn>
                  <a:cxn ang="0">
                    <a:pos x="153" y="1400"/>
                  </a:cxn>
                  <a:cxn ang="0">
                    <a:pos x="123" y="1156"/>
                  </a:cxn>
                  <a:cxn ang="0">
                    <a:pos x="467" y="606"/>
                  </a:cxn>
                  <a:cxn ang="0">
                    <a:pos x="831" y="797"/>
                  </a:cxn>
                  <a:cxn ang="0">
                    <a:pos x="1067" y="827"/>
                  </a:cxn>
                  <a:cxn ang="0">
                    <a:pos x="1145" y="703"/>
                  </a:cxn>
                  <a:cxn ang="0">
                    <a:pos x="1289" y="854"/>
                  </a:cxn>
                  <a:cxn ang="0">
                    <a:pos x="1258" y="909"/>
                  </a:cxn>
                  <a:cxn ang="0">
                    <a:pos x="1032" y="1095"/>
                  </a:cxn>
                  <a:cxn ang="0">
                    <a:pos x="1246" y="1397"/>
                  </a:cxn>
                  <a:cxn ang="0">
                    <a:pos x="1514" y="1249"/>
                  </a:cxn>
                  <a:cxn ang="0">
                    <a:pos x="1658" y="1370"/>
                  </a:cxn>
                  <a:cxn ang="0">
                    <a:pos x="1680" y="1518"/>
                  </a:cxn>
                  <a:cxn ang="0">
                    <a:pos x="1547" y="1699"/>
                  </a:cxn>
                </a:cxnLst>
                <a:rect l="0" t="0" r="r" b="b"/>
                <a:pathLst>
                  <a:path w="2105" h="1764">
                    <a:moveTo>
                      <a:pt x="1522" y="311"/>
                    </a:moveTo>
                    <a:lnTo>
                      <a:pt x="1525" y="307"/>
                    </a:lnTo>
                    <a:lnTo>
                      <a:pt x="1529" y="302"/>
                    </a:lnTo>
                    <a:lnTo>
                      <a:pt x="1535" y="296"/>
                    </a:lnTo>
                    <a:lnTo>
                      <a:pt x="1539" y="286"/>
                    </a:lnTo>
                    <a:lnTo>
                      <a:pt x="1542" y="284"/>
                    </a:lnTo>
                    <a:lnTo>
                      <a:pt x="1544" y="287"/>
                    </a:lnTo>
                    <a:lnTo>
                      <a:pt x="1540" y="292"/>
                    </a:lnTo>
                    <a:lnTo>
                      <a:pt x="1540" y="294"/>
                    </a:lnTo>
                    <a:lnTo>
                      <a:pt x="1545" y="296"/>
                    </a:lnTo>
                    <a:lnTo>
                      <a:pt x="1550" y="291"/>
                    </a:lnTo>
                    <a:lnTo>
                      <a:pt x="1554" y="289"/>
                    </a:lnTo>
                    <a:lnTo>
                      <a:pt x="1554" y="284"/>
                    </a:lnTo>
                    <a:lnTo>
                      <a:pt x="1549" y="282"/>
                    </a:lnTo>
                    <a:lnTo>
                      <a:pt x="1549" y="282"/>
                    </a:lnTo>
                    <a:lnTo>
                      <a:pt x="1554" y="281"/>
                    </a:lnTo>
                    <a:lnTo>
                      <a:pt x="1554" y="274"/>
                    </a:lnTo>
                    <a:lnTo>
                      <a:pt x="1552" y="272"/>
                    </a:lnTo>
                    <a:lnTo>
                      <a:pt x="1552" y="267"/>
                    </a:lnTo>
                    <a:lnTo>
                      <a:pt x="1559" y="262"/>
                    </a:lnTo>
                    <a:lnTo>
                      <a:pt x="1560" y="256"/>
                    </a:lnTo>
                    <a:lnTo>
                      <a:pt x="1565" y="254"/>
                    </a:lnTo>
                    <a:lnTo>
                      <a:pt x="1567" y="251"/>
                    </a:lnTo>
                    <a:lnTo>
                      <a:pt x="1567" y="254"/>
                    </a:lnTo>
                    <a:lnTo>
                      <a:pt x="1569" y="257"/>
                    </a:lnTo>
                    <a:lnTo>
                      <a:pt x="1565" y="257"/>
                    </a:lnTo>
                    <a:lnTo>
                      <a:pt x="1562" y="266"/>
                    </a:lnTo>
                    <a:lnTo>
                      <a:pt x="1557" y="271"/>
                    </a:lnTo>
                    <a:lnTo>
                      <a:pt x="1557" y="276"/>
                    </a:lnTo>
                    <a:lnTo>
                      <a:pt x="1559" y="281"/>
                    </a:lnTo>
                    <a:lnTo>
                      <a:pt x="1560" y="286"/>
                    </a:lnTo>
                    <a:lnTo>
                      <a:pt x="1562" y="282"/>
                    </a:lnTo>
                    <a:lnTo>
                      <a:pt x="1567" y="276"/>
                    </a:lnTo>
                    <a:lnTo>
                      <a:pt x="1575" y="269"/>
                    </a:lnTo>
                    <a:lnTo>
                      <a:pt x="1579" y="264"/>
                    </a:lnTo>
                    <a:lnTo>
                      <a:pt x="1579" y="259"/>
                    </a:lnTo>
                    <a:lnTo>
                      <a:pt x="1582" y="254"/>
                    </a:lnTo>
                    <a:lnTo>
                      <a:pt x="1585" y="252"/>
                    </a:lnTo>
                    <a:lnTo>
                      <a:pt x="1585" y="256"/>
                    </a:lnTo>
                    <a:lnTo>
                      <a:pt x="1583" y="257"/>
                    </a:lnTo>
                    <a:lnTo>
                      <a:pt x="1583" y="262"/>
                    </a:lnTo>
                    <a:lnTo>
                      <a:pt x="1588" y="261"/>
                    </a:lnTo>
                    <a:lnTo>
                      <a:pt x="1593" y="254"/>
                    </a:lnTo>
                    <a:lnTo>
                      <a:pt x="1597" y="254"/>
                    </a:lnTo>
                    <a:lnTo>
                      <a:pt x="1603" y="256"/>
                    </a:lnTo>
                    <a:lnTo>
                      <a:pt x="1612" y="252"/>
                    </a:lnTo>
                    <a:lnTo>
                      <a:pt x="1617" y="252"/>
                    </a:lnTo>
                    <a:lnTo>
                      <a:pt x="1620" y="249"/>
                    </a:lnTo>
                    <a:lnTo>
                      <a:pt x="1625" y="247"/>
                    </a:lnTo>
                    <a:lnTo>
                      <a:pt x="1627" y="244"/>
                    </a:lnTo>
                    <a:lnTo>
                      <a:pt x="1627" y="241"/>
                    </a:lnTo>
                    <a:lnTo>
                      <a:pt x="1627" y="238"/>
                    </a:lnTo>
                    <a:lnTo>
                      <a:pt x="1623" y="236"/>
                    </a:lnTo>
                    <a:lnTo>
                      <a:pt x="1627" y="229"/>
                    </a:lnTo>
                    <a:lnTo>
                      <a:pt x="1625" y="219"/>
                    </a:lnTo>
                    <a:lnTo>
                      <a:pt x="1623" y="219"/>
                    </a:lnTo>
                    <a:lnTo>
                      <a:pt x="1620" y="226"/>
                    </a:lnTo>
                    <a:lnTo>
                      <a:pt x="1615" y="231"/>
                    </a:lnTo>
                    <a:lnTo>
                      <a:pt x="1612" y="231"/>
                    </a:lnTo>
                    <a:lnTo>
                      <a:pt x="1612" y="229"/>
                    </a:lnTo>
                    <a:lnTo>
                      <a:pt x="1617" y="224"/>
                    </a:lnTo>
                    <a:lnTo>
                      <a:pt x="1622" y="223"/>
                    </a:lnTo>
                    <a:lnTo>
                      <a:pt x="1622" y="219"/>
                    </a:lnTo>
                    <a:lnTo>
                      <a:pt x="1617" y="214"/>
                    </a:lnTo>
                    <a:lnTo>
                      <a:pt x="1615" y="211"/>
                    </a:lnTo>
                    <a:lnTo>
                      <a:pt x="1613" y="211"/>
                    </a:lnTo>
                    <a:lnTo>
                      <a:pt x="1610" y="213"/>
                    </a:lnTo>
                    <a:lnTo>
                      <a:pt x="1610" y="214"/>
                    </a:lnTo>
                    <a:lnTo>
                      <a:pt x="1607" y="213"/>
                    </a:lnTo>
                    <a:lnTo>
                      <a:pt x="1602" y="213"/>
                    </a:lnTo>
                    <a:lnTo>
                      <a:pt x="1598" y="216"/>
                    </a:lnTo>
                    <a:lnTo>
                      <a:pt x="1595" y="214"/>
                    </a:lnTo>
                    <a:lnTo>
                      <a:pt x="1595" y="213"/>
                    </a:lnTo>
                    <a:lnTo>
                      <a:pt x="1607" y="208"/>
                    </a:lnTo>
                    <a:lnTo>
                      <a:pt x="1612" y="208"/>
                    </a:lnTo>
                    <a:lnTo>
                      <a:pt x="1620" y="199"/>
                    </a:lnTo>
                    <a:lnTo>
                      <a:pt x="1623" y="198"/>
                    </a:lnTo>
                    <a:lnTo>
                      <a:pt x="1628" y="189"/>
                    </a:lnTo>
                    <a:lnTo>
                      <a:pt x="1630" y="183"/>
                    </a:lnTo>
                    <a:lnTo>
                      <a:pt x="1628" y="181"/>
                    </a:lnTo>
                    <a:lnTo>
                      <a:pt x="1625" y="181"/>
                    </a:lnTo>
                    <a:lnTo>
                      <a:pt x="1622" y="183"/>
                    </a:lnTo>
                    <a:lnTo>
                      <a:pt x="1620" y="181"/>
                    </a:lnTo>
                    <a:lnTo>
                      <a:pt x="1622" y="179"/>
                    </a:lnTo>
                    <a:lnTo>
                      <a:pt x="1625" y="178"/>
                    </a:lnTo>
                    <a:lnTo>
                      <a:pt x="1628" y="178"/>
                    </a:lnTo>
                    <a:lnTo>
                      <a:pt x="1630" y="174"/>
                    </a:lnTo>
                    <a:lnTo>
                      <a:pt x="1630" y="169"/>
                    </a:lnTo>
                    <a:lnTo>
                      <a:pt x="1635" y="166"/>
                    </a:lnTo>
                    <a:lnTo>
                      <a:pt x="1635" y="161"/>
                    </a:lnTo>
                    <a:lnTo>
                      <a:pt x="1633" y="159"/>
                    </a:lnTo>
                    <a:lnTo>
                      <a:pt x="1633" y="156"/>
                    </a:lnTo>
                    <a:lnTo>
                      <a:pt x="1630" y="154"/>
                    </a:lnTo>
                    <a:lnTo>
                      <a:pt x="1625" y="156"/>
                    </a:lnTo>
                    <a:lnTo>
                      <a:pt x="1620" y="166"/>
                    </a:lnTo>
                    <a:lnTo>
                      <a:pt x="1618" y="171"/>
                    </a:lnTo>
                    <a:lnTo>
                      <a:pt x="1622" y="173"/>
                    </a:lnTo>
                    <a:lnTo>
                      <a:pt x="1618" y="178"/>
                    </a:lnTo>
                    <a:lnTo>
                      <a:pt x="1615" y="179"/>
                    </a:lnTo>
                    <a:lnTo>
                      <a:pt x="1615" y="178"/>
                    </a:lnTo>
                    <a:lnTo>
                      <a:pt x="1615" y="176"/>
                    </a:lnTo>
                    <a:lnTo>
                      <a:pt x="1613" y="173"/>
                    </a:lnTo>
                    <a:lnTo>
                      <a:pt x="1613" y="169"/>
                    </a:lnTo>
                    <a:lnTo>
                      <a:pt x="1617" y="163"/>
                    </a:lnTo>
                    <a:lnTo>
                      <a:pt x="1615" y="158"/>
                    </a:lnTo>
                    <a:lnTo>
                      <a:pt x="1617" y="156"/>
                    </a:lnTo>
                    <a:lnTo>
                      <a:pt x="1618" y="158"/>
                    </a:lnTo>
                    <a:lnTo>
                      <a:pt x="1622" y="156"/>
                    </a:lnTo>
                    <a:lnTo>
                      <a:pt x="1620" y="149"/>
                    </a:lnTo>
                    <a:lnTo>
                      <a:pt x="1617" y="146"/>
                    </a:lnTo>
                    <a:lnTo>
                      <a:pt x="1613" y="146"/>
                    </a:lnTo>
                    <a:lnTo>
                      <a:pt x="1608" y="148"/>
                    </a:lnTo>
                    <a:lnTo>
                      <a:pt x="1605" y="151"/>
                    </a:lnTo>
                    <a:lnTo>
                      <a:pt x="1605" y="148"/>
                    </a:lnTo>
                    <a:lnTo>
                      <a:pt x="1603" y="148"/>
                    </a:lnTo>
                    <a:lnTo>
                      <a:pt x="1603" y="141"/>
                    </a:lnTo>
                    <a:lnTo>
                      <a:pt x="1600" y="135"/>
                    </a:lnTo>
                    <a:lnTo>
                      <a:pt x="1602" y="126"/>
                    </a:lnTo>
                    <a:lnTo>
                      <a:pt x="1602" y="120"/>
                    </a:lnTo>
                    <a:lnTo>
                      <a:pt x="1603" y="115"/>
                    </a:lnTo>
                    <a:lnTo>
                      <a:pt x="1605" y="106"/>
                    </a:lnTo>
                    <a:lnTo>
                      <a:pt x="1605" y="101"/>
                    </a:lnTo>
                    <a:lnTo>
                      <a:pt x="1608" y="95"/>
                    </a:lnTo>
                    <a:lnTo>
                      <a:pt x="1608" y="88"/>
                    </a:lnTo>
                    <a:lnTo>
                      <a:pt x="1605" y="85"/>
                    </a:lnTo>
                    <a:lnTo>
                      <a:pt x="1603" y="80"/>
                    </a:lnTo>
                    <a:lnTo>
                      <a:pt x="1597" y="75"/>
                    </a:lnTo>
                    <a:lnTo>
                      <a:pt x="1595" y="71"/>
                    </a:lnTo>
                    <a:lnTo>
                      <a:pt x="1588" y="68"/>
                    </a:lnTo>
                    <a:lnTo>
                      <a:pt x="1585" y="70"/>
                    </a:lnTo>
                    <a:lnTo>
                      <a:pt x="1585" y="73"/>
                    </a:lnTo>
                    <a:lnTo>
                      <a:pt x="1583" y="73"/>
                    </a:lnTo>
                    <a:lnTo>
                      <a:pt x="1577" y="68"/>
                    </a:lnTo>
                    <a:lnTo>
                      <a:pt x="1572" y="68"/>
                    </a:lnTo>
                    <a:lnTo>
                      <a:pt x="1572" y="73"/>
                    </a:lnTo>
                    <a:lnTo>
                      <a:pt x="1569" y="80"/>
                    </a:lnTo>
                    <a:lnTo>
                      <a:pt x="1572" y="81"/>
                    </a:lnTo>
                    <a:lnTo>
                      <a:pt x="1577" y="81"/>
                    </a:lnTo>
                    <a:lnTo>
                      <a:pt x="1582" y="81"/>
                    </a:lnTo>
                    <a:lnTo>
                      <a:pt x="1587" y="83"/>
                    </a:lnTo>
                    <a:lnTo>
                      <a:pt x="1588" y="86"/>
                    </a:lnTo>
                    <a:lnTo>
                      <a:pt x="1593" y="88"/>
                    </a:lnTo>
                    <a:lnTo>
                      <a:pt x="1592" y="90"/>
                    </a:lnTo>
                    <a:lnTo>
                      <a:pt x="1585" y="96"/>
                    </a:lnTo>
                    <a:lnTo>
                      <a:pt x="1582" y="96"/>
                    </a:lnTo>
                    <a:lnTo>
                      <a:pt x="1577" y="93"/>
                    </a:lnTo>
                    <a:lnTo>
                      <a:pt x="1572" y="93"/>
                    </a:lnTo>
                    <a:lnTo>
                      <a:pt x="1567" y="93"/>
                    </a:lnTo>
                    <a:lnTo>
                      <a:pt x="1570" y="96"/>
                    </a:lnTo>
                    <a:lnTo>
                      <a:pt x="1574" y="96"/>
                    </a:lnTo>
                    <a:lnTo>
                      <a:pt x="1570" y="100"/>
                    </a:lnTo>
                    <a:lnTo>
                      <a:pt x="1565" y="101"/>
                    </a:lnTo>
                    <a:lnTo>
                      <a:pt x="1559" y="95"/>
                    </a:lnTo>
                    <a:lnTo>
                      <a:pt x="1552" y="98"/>
                    </a:lnTo>
                    <a:lnTo>
                      <a:pt x="1550" y="105"/>
                    </a:lnTo>
                    <a:lnTo>
                      <a:pt x="1547" y="106"/>
                    </a:lnTo>
                    <a:lnTo>
                      <a:pt x="1547" y="110"/>
                    </a:lnTo>
                    <a:lnTo>
                      <a:pt x="1550" y="111"/>
                    </a:lnTo>
                    <a:lnTo>
                      <a:pt x="1552" y="116"/>
                    </a:lnTo>
                    <a:lnTo>
                      <a:pt x="1557" y="120"/>
                    </a:lnTo>
                    <a:lnTo>
                      <a:pt x="1557" y="121"/>
                    </a:lnTo>
                    <a:lnTo>
                      <a:pt x="1554" y="121"/>
                    </a:lnTo>
                    <a:lnTo>
                      <a:pt x="1554" y="125"/>
                    </a:lnTo>
                    <a:lnTo>
                      <a:pt x="1555" y="126"/>
                    </a:lnTo>
                    <a:lnTo>
                      <a:pt x="1555" y="130"/>
                    </a:lnTo>
                    <a:lnTo>
                      <a:pt x="1552" y="130"/>
                    </a:lnTo>
                    <a:lnTo>
                      <a:pt x="1549" y="126"/>
                    </a:lnTo>
                    <a:lnTo>
                      <a:pt x="1544" y="126"/>
                    </a:lnTo>
                    <a:lnTo>
                      <a:pt x="1539" y="123"/>
                    </a:lnTo>
                    <a:lnTo>
                      <a:pt x="1535" y="123"/>
                    </a:lnTo>
                    <a:lnTo>
                      <a:pt x="1530" y="125"/>
                    </a:lnTo>
                    <a:lnTo>
                      <a:pt x="1530" y="128"/>
                    </a:lnTo>
                    <a:lnTo>
                      <a:pt x="1534" y="133"/>
                    </a:lnTo>
                    <a:lnTo>
                      <a:pt x="1530" y="136"/>
                    </a:lnTo>
                    <a:lnTo>
                      <a:pt x="1529" y="135"/>
                    </a:lnTo>
                    <a:lnTo>
                      <a:pt x="1529" y="131"/>
                    </a:lnTo>
                    <a:lnTo>
                      <a:pt x="1525" y="130"/>
                    </a:lnTo>
                    <a:lnTo>
                      <a:pt x="1520" y="128"/>
                    </a:lnTo>
                    <a:lnTo>
                      <a:pt x="1519" y="128"/>
                    </a:lnTo>
                    <a:lnTo>
                      <a:pt x="1515" y="125"/>
                    </a:lnTo>
                    <a:lnTo>
                      <a:pt x="1512" y="125"/>
                    </a:lnTo>
                    <a:lnTo>
                      <a:pt x="1510" y="126"/>
                    </a:lnTo>
                    <a:lnTo>
                      <a:pt x="1514" y="133"/>
                    </a:lnTo>
                    <a:lnTo>
                      <a:pt x="1512" y="136"/>
                    </a:lnTo>
                    <a:lnTo>
                      <a:pt x="1514" y="143"/>
                    </a:lnTo>
                    <a:lnTo>
                      <a:pt x="1519" y="145"/>
                    </a:lnTo>
                    <a:lnTo>
                      <a:pt x="1524" y="146"/>
                    </a:lnTo>
                    <a:lnTo>
                      <a:pt x="1525" y="148"/>
                    </a:lnTo>
                    <a:lnTo>
                      <a:pt x="1524" y="149"/>
                    </a:lnTo>
                    <a:lnTo>
                      <a:pt x="1519" y="148"/>
                    </a:lnTo>
                    <a:lnTo>
                      <a:pt x="1525" y="151"/>
                    </a:lnTo>
                    <a:lnTo>
                      <a:pt x="1527" y="154"/>
                    </a:lnTo>
                    <a:lnTo>
                      <a:pt x="1530" y="158"/>
                    </a:lnTo>
                    <a:lnTo>
                      <a:pt x="1537" y="158"/>
                    </a:lnTo>
                    <a:lnTo>
                      <a:pt x="1540" y="154"/>
                    </a:lnTo>
                    <a:lnTo>
                      <a:pt x="1542" y="154"/>
                    </a:lnTo>
                    <a:lnTo>
                      <a:pt x="1544" y="158"/>
                    </a:lnTo>
                    <a:lnTo>
                      <a:pt x="1539" y="161"/>
                    </a:lnTo>
                    <a:lnTo>
                      <a:pt x="1537" y="168"/>
                    </a:lnTo>
                    <a:lnTo>
                      <a:pt x="1534" y="168"/>
                    </a:lnTo>
                    <a:lnTo>
                      <a:pt x="1529" y="163"/>
                    </a:lnTo>
                    <a:lnTo>
                      <a:pt x="1515" y="161"/>
                    </a:lnTo>
                    <a:lnTo>
                      <a:pt x="1510" y="154"/>
                    </a:lnTo>
                    <a:lnTo>
                      <a:pt x="1507" y="153"/>
                    </a:lnTo>
                    <a:lnTo>
                      <a:pt x="1505" y="151"/>
                    </a:lnTo>
                    <a:lnTo>
                      <a:pt x="1504" y="151"/>
                    </a:lnTo>
                    <a:lnTo>
                      <a:pt x="1502" y="156"/>
                    </a:lnTo>
                    <a:lnTo>
                      <a:pt x="1502" y="158"/>
                    </a:lnTo>
                    <a:lnTo>
                      <a:pt x="1500" y="159"/>
                    </a:lnTo>
                    <a:lnTo>
                      <a:pt x="1502" y="166"/>
                    </a:lnTo>
                    <a:lnTo>
                      <a:pt x="1499" y="169"/>
                    </a:lnTo>
                    <a:lnTo>
                      <a:pt x="1495" y="168"/>
                    </a:lnTo>
                    <a:lnTo>
                      <a:pt x="1495" y="173"/>
                    </a:lnTo>
                    <a:lnTo>
                      <a:pt x="1492" y="174"/>
                    </a:lnTo>
                    <a:lnTo>
                      <a:pt x="1492" y="184"/>
                    </a:lnTo>
                    <a:lnTo>
                      <a:pt x="1495" y="186"/>
                    </a:lnTo>
                    <a:lnTo>
                      <a:pt x="1504" y="188"/>
                    </a:lnTo>
                    <a:lnTo>
                      <a:pt x="1507" y="189"/>
                    </a:lnTo>
                    <a:lnTo>
                      <a:pt x="1512" y="188"/>
                    </a:lnTo>
                    <a:lnTo>
                      <a:pt x="1512" y="189"/>
                    </a:lnTo>
                    <a:lnTo>
                      <a:pt x="1509" y="191"/>
                    </a:lnTo>
                    <a:lnTo>
                      <a:pt x="1504" y="189"/>
                    </a:lnTo>
                    <a:lnTo>
                      <a:pt x="1495" y="189"/>
                    </a:lnTo>
                    <a:lnTo>
                      <a:pt x="1494" y="189"/>
                    </a:lnTo>
                    <a:lnTo>
                      <a:pt x="1489" y="189"/>
                    </a:lnTo>
                    <a:lnTo>
                      <a:pt x="1482" y="198"/>
                    </a:lnTo>
                    <a:lnTo>
                      <a:pt x="1482" y="199"/>
                    </a:lnTo>
                    <a:lnTo>
                      <a:pt x="1485" y="203"/>
                    </a:lnTo>
                    <a:lnTo>
                      <a:pt x="1484" y="206"/>
                    </a:lnTo>
                    <a:lnTo>
                      <a:pt x="1482" y="206"/>
                    </a:lnTo>
                    <a:lnTo>
                      <a:pt x="1481" y="209"/>
                    </a:lnTo>
                    <a:lnTo>
                      <a:pt x="1484" y="213"/>
                    </a:lnTo>
                    <a:lnTo>
                      <a:pt x="1487" y="211"/>
                    </a:lnTo>
                    <a:lnTo>
                      <a:pt x="1492" y="211"/>
                    </a:lnTo>
                    <a:lnTo>
                      <a:pt x="1497" y="208"/>
                    </a:lnTo>
                    <a:lnTo>
                      <a:pt x="1499" y="209"/>
                    </a:lnTo>
                    <a:lnTo>
                      <a:pt x="1499" y="213"/>
                    </a:lnTo>
                    <a:lnTo>
                      <a:pt x="1494" y="213"/>
                    </a:lnTo>
                    <a:lnTo>
                      <a:pt x="1492" y="218"/>
                    </a:lnTo>
                    <a:lnTo>
                      <a:pt x="1494" y="219"/>
                    </a:lnTo>
                    <a:lnTo>
                      <a:pt x="1497" y="219"/>
                    </a:lnTo>
                    <a:lnTo>
                      <a:pt x="1500" y="216"/>
                    </a:lnTo>
                    <a:lnTo>
                      <a:pt x="1504" y="216"/>
                    </a:lnTo>
                    <a:lnTo>
                      <a:pt x="1509" y="213"/>
                    </a:lnTo>
                    <a:lnTo>
                      <a:pt x="1509" y="216"/>
                    </a:lnTo>
                    <a:lnTo>
                      <a:pt x="1505" y="218"/>
                    </a:lnTo>
                    <a:lnTo>
                      <a:pt x="1509" y="219"/>
                    </a:lnTo>
                    <a:lnTo>
                      <a:pt x="1515" y="219"/>
                    </a:lnTo>
                    <a:lnTo>
                      <a:pt x="1517" y="223"/>
                    </a:lnTo>
                    <a:lnTo>
                      <a:pt x="1514" y="223"/>
                    </a:lnTo>
                    <a:lnTo>
                      <a:pt x="1514" y="226"/>
                    </a:lnTo>
                    <a:lnTo>
                      <a:pt x="1517" y="226"/>
                    </a:lnTo>
                    <a:lnTo>
                      <a:pt x="1522" y="224"/>
                    </a:lnTo>
                    <a:lnTo>
                      <a:pt x="1527" y="229"/>
                    </a:lnTo>
                    <a:lnTo>
                      <a:pt x="1539" y="231"/>
                    </a:lnTo>
                    <a:lnTo>
                      <a:pt x="1540" y="233"/>
                    </a:lnTo>
                    <a:lnTo>
                      <a:pt x="1530" y="233"/>
                    </a:lnTo>
                    <a:lnTo>
                      <a:pt x="1525" y="233"/>
                    </a:lnTo>
                    <a:lnTo>
                      <a:pt x="1519" y="229"/>
                    </a:lnTo>
                    <a:lnTo>
                      <a:pt x="1514" y="231"/>
                    </a:lnTo>
                    <a:lnTo>
                      <a:pt x="1512" y="234"/>
                    </a:lnTo>
                    <a:lnTo>
                      <a:pt x="1519" y="236"/>
                    </a:lnTo>
                    <a:lnTo>
                      <a:pt x="1529" y="238"/>
                    </a:lnTo>
                    <a:lnTo>
                      <a:pt x="1539" y="238"/>
                    </a:lnTo>
                    <a:lnTo>
                      <a:pt x="1542" y="239"/>
                    </a:lnTo>
                    <a:lnTo>
                      <a:pt x="1530" y="241"/>
                    </a:lnTo>
                    <a:lnTo>
                      <a:pt x="1527" y="241"/>
                    </a:lnTo>
                    <a:lnTo>
                      <a:pt x="1519" y="239"/>
                    </a:lnTo>
                    <a:lnTo>
                      <a:pt x="1512" y="239"/>
                    </a:lnTo>
                    <a:lnTo>
                      <a:pt x="1509" y="236"/>
                    </a:lnTo>
                    <a:lnTo>
                      <a:pt x="1504" y="234"/>
                    </a:lnTo>
                    <a:lnTo>
                      <a:pt x="1497" y="229"/>
                    </a:lnTo>
                    <a:lnTo>
                      <a:pt x="1495" y="231"/>
                    </a:lnTo>
                    <a:lnTo>
                      <a:pt x="1492" y="234"/>
                    </a:lnTo>
                    <a:lnTo>
                      <a:pt x="1484" y="234"/>
                    </a:lnTo>
                    <a:lnTo>
                      <a:pt x="1481" y="236"/>
                    </a:lnTo>
                    <a:lnTo>
                      <a:pt x="1479" y="244"/>
                    </a:lnTo>
                    <a:lnTo>
                      <a:pt x="1485" y="249"/>
                    </a:lnTo>
                    <a:lnTo>
                      <a:pt x="1485" y="254"/>
                    </a:lnTo>
                    <a:lnTo>
                      <a:pt x="1484" y="256"/>
                    </a:lnTo>
                    <a:lnTo>
                      <a:pt x="1481" y="249"/>
                    </a:lnTo>
                    <a:lnTo>
                      <a:pt x="1477" y="249"/>
                    </a:lnTo>
                    <a:lnTo>
                      <a:pt x="1474" y="257"/>
                    </a:lnTo>
                    <a:lnTo>
                      <a:pt x="1476" y="264"/>
                    </a:lnTo>
                    <a:lnTo>
                      <a:pt x="1479" y="264"/>
                    </a:lnTo>
                    <a:lnTo>
                      <a:pt x="1481" y="262"/>
                    </a:lnTo>
                    <a:lnTo>
                      <a:pt x="1484" y="262"/>
                    </a:lnTo>
                    <a:lnTo>
                      <a:pt x="1487" y="267"/>
                    </a:lnTo>
                    <a:lnTo>
                      <a:pt x="1490" y="269"/>
                    </a:lnTo>
                    <a:lnTo>
                      <a:pt x="1485" y="269"/>
                    </a:lnTo>
                    <a:lnTo>
                      <a:pt x="1484" y="271"/>
                    </a:lnTo>
                    <a:lnTo>
                      <a:pt x="1479" y="267"/>
                    </a:lnTo>
                    <a:lnTo>
                      <a:pt x="1474" y="267"/>
                    </a:lnTo>
                    <a:lnTo>
                      <a:pt x="1472" y="276"/>
                    </a:lnTo>
                    <a:lnTo>
                      <a:pt x="1474" y="279"/>
                    </a:lnTo>
                    <a:lnTo>
                      <a:pt x="1477" y="277"/>
                    </a:lnTo>
                    <a:lnTo>
                      <a:pt x="1476" y="281"/>
                    </a:lnTo>
                    <a:lnTo>
                      <a:pt x="1476" y="289"/>
                    </a:lnTo>
                    <a:lnTo>
                      <a:pt x="1479" y="287"/>
                    </a:lnTo>
                    <a:lnTo>
                      <a:pt x="1482" y="289"/>
                    </a:lnTo>
                    <a:lnTo>
                      <a:pt x="1482" y="296"/>
                    </a:lnTo>
                    <a:lnTo>
                      <a:pt x="1489" y="297"/>
                    </a:lnTo>
                    <a:lnTo>
                      <a:pt x="1499" y="302"/>
                    </a:lnTo>
                    <a:lnTo>
                      <a:pt x="1504" y="301"/>
                    </a:lnTo>
                    <a:lnTo>
                      <a:pt x="1505" y="297"/>
                    </a:lnTo>
                    <a:lnTo>
                      <a:pt x="1504" y="294"/>
                    </a:lnTo>
                    <a:lnTo>
                      <a:pt x="1510" y="294"/>
                    </a:lnTo>
                    <a:lnTo>
                      <a:pt x="1512" y="297"/>
                    </a:lnTo>
                    <a:lnTo>
                      <a:pt x="1510" y="302"/>
                    </a:lnTo>
                    <a:lnTo>
                      <a:pt x="1512" y="306"/>
                    </a:lnTo>
                    <a:lnTo>
                      <a:pt x="1514" y="306"/>
                    </a:lnTo>
                    <a:lnTo>
                      <a:pt x="1517" y="294"/>
                    </a:lnTo>
                    <a:lnTo>
                      <a:pt x="1517" y="286"/>
                    </a:lnTo>
                    <a:lnTo>
                      <a:pt x="1519" y="279"/>
                    </a:lnTo>
                    <a:lnTo>
                      <a:pt x="1524" y="274"/>
                    </a:lnTo>
                    <a:lnTo>
                      <a:pt x="1527" y="271"/>
                    </a:lnTo>
                    <a:lnTo>
                      <a:pt x="1527" y="276"/>
                    </a:lnTo>
                    <a:lnTo>
                      <a:pt x="1520" y="284"/>
                    </a:lnTo>
                    <a:lnTo>
                      <a:pt x="1520" y="291"/>
                    </a:lnTo>
                    <a:lnTo>
                      <a:pt x="1522" y="294"/>
                    </a:lnTo>
                    <a:lnTo>
                      <a:pt x="1519" y="302"/>
                    </a:lnTo>
                    <a:lnTo>
                      <a:pt x="1522" y="306"/>
                    </a:lnTo>
                    <a:lnTo>
                      <a:pt x="1520" y="309"/>
                    </a:lnTo>
                    <a:lnTo>
                      <a:pt x="1522" y="311"/>
                    </a:lnTo>
                    <a:lnTo>
                      <a:pt x="1522" y="311"/>
                    </a:lnTo>
                    <a:close/>
                    <a:moveTo>
                      <a:pt x="1534" y="118"/>
                    </a:moveTo>
                    <a:lnTo>
                      <a:pt x="1535" y="116"/>
                    </a:lnTo>
                    <a:lnTo>
                      <a:pt x="1539" y="116"/>
                    </a:lnTo>
                    <a:lnTo>
                      <a:pt x="1540" y="118"/>
                    </a:lnTo>
                    <a:lnTo>
                      <a:pt x="1544" y="118"/>
                    </a:lnTo>
                    <a:lnTo>
                      <a:pt x="1545" y="121"/>
                    </a:lnTo>
                    <a:lnTo>
                      <a:pt x="1542" y="121"/>
                    </a:lnTo>
                    <a:lnTo>
                      <a:pt x="1540" y="120"/>
                    </a:lnTo>
                    <a:lnTo>
                      <a:pt x="1535" y="120"/>
                    </a:lnTo>
                    <a:lnTo>
                      <a:pt x="1534" y="118"/>
                    </a:lnTo>
                    <a:lnTo>
                      <a:pt x="1534" y="118"/>
                    </a:lnTo>
                    <a:close/>
                    <a:moveTo>
                      <a:pt x="1537" y="309"/>
                    </a:moveTo>
                    <a:lnTo>
                      <a:pt x="1539" y="304"/>
                    </a:lnTo>
                    <a:lnTo>
                      <a:pt x="1542" y="302"/>
                    </a:lnTo>
                    <a:lnTo>
                      <a:pt x="1542" y="299"/>
                    </a:lnTo>
                    <a:lnTo>
                      <a:pt x="1545" y="297"/>
                    </a:lnTo>
                    <a:lnTo>
                      <a:pt x="1547" y="299"/>
                    </a:lnTo>
                    <a:lnTo>
                      <a:pt x="1545" y="301"/>
                    </a:lnTo>
                    <a:lnTo>
                      <a:pt x="1544" y="304"/>
                    </a:lnTo>
                    <a:lnTo>
                      <a:pt x="1539" y="307"/>
                    </a:lnTo>
                    <a:lnTo>
                      <a:pt x="1537" y="309"/>
                    </a:lnTo>
                    <a:lnTo>
                      <a:pt x="1537" y="309"/>
                    </a:lnTo>
                    <a:close/>
                    <a:moveTo>
                      <a:pt x="1587" y="267"/>
                    </a:moveTo>
                    <a:lnTo>
                      <a:pt x="1593" y="259"/>
                    </a:lnTo>
                    <a:lnTo>
                      <a:pt x="1597" y="259"/>
                    </a:lnTo>
                    <a:lnTo>
                      <a:pt x="1602" y="257"/>
                    </a:lnTo>
                    <a:lnTo>
                      <a:pt x="1605" y="259"/>
                    </a:lnTo>
                    <a:lnTo>
                      <a:pt x="1610" y="262"/>
                    </a:lnTo>
                    <a:lnTo>
                      <a:pt x="1608" y="266"/>
                    </a:lnTo>
                    <a:lnTo>
                      <a:pt x="1602" y="266"/>
                    </a:lnTo>
                    <a:lnTo>
                      <a:pt x="1598" y="269"/>
                    </a:lnTo>
                    <a:lnTo>
                      <a:pt x="1592" y="269"/>
                    </a:lnTo>
                    <a:lnTo>
                      <a:pt x="1588" y="269"/>
                    </a:lnTo>
                    <a:lnTo>
                      <a:pt x="1587" y="267"/>
                    </a:lnTo>
                    <a:lnTo>
                      <a:pt x="1587" y="267"/>
                    </a:lnTo>
                    <a:close/>
                    <a:moveTo>
                      <a:pt x="1952" y="8"/>
                    </a:moveTo>
                    <a:lnTo>
                      <a:pt x="1954" y="5"/>
                    </a:lnTo>
                    <a:lnTo>
                      <a:pt x="1957" y="5"/>
                    </a:lnTo>
                    <a:lnTo>
                      <a:pt x="1959" y="8"/>
                    </a:lnTo>
                    <a:lnTo>
                      <a:pt x="1956" y="10"/>
                    </a:lnTo>
                    <a:lnTo>
                      <a:pt x="1952" y="8"/>
                    </a:lnTo>
                    <a:lnTo>
                      <a:pt x="1952" y="8"/>
                    </a:lnTo>
                    <a:close/>
                    <a:moveTo>
                      <a:pt x="1776" y="317"/>
                    </a:moveTo>
                    <a:lnTo>
                      <a:pt x="1775" y="319"/>
                    </a:lnTo>
                    <a:lnTo>
                      <a:pt x="1778" y="322"/>
                    </a:lnTo>
                    <a:lnTo>
                      <a:pt x="1781" y="322"/>
                    </a:lnTo>
                    <a:lnTo>
                      <a:pt x="1783" y="319"/>
                    </a:lnTo>
                    <a:lnTo>
                      <a:pt x="1780" y="317"/>
                    </a:lnTo>
                    <a:lnTo>
                      <a:pt x="1780" y="317"/>
                    </a:lnTo>
                    <a:lnTo>
                      <a:pt x="1776" y="317"/>
                    </a:lnTo>
                    <a:lnTo>
                      <a:pt x="1776" y="317"/>
                    </a:lnTo>
                    <a:close/>
                    <a:moveTo>
                      <a:pt x="1690" y="367"/>
                    </a:moveTo>
                    <a:lnTo>
                      <a:pt x="1691" y="369"/>
                    </a:lnTo>
                    <a:lnTo>
                      <a:pt x="1696" y="369"/>
                    </a:lnTo>
                    <a:lnTo>
                      <a:pt x="1693" y="365"/>
                    </a:lnTo>
                    <a:lnTo>
                      <a:pt x="1690" y="367"/>
                    </a:lnTo>
                    <a:lnTo>
                      <a:pt x="1690" y="367"/>
                    </a:lnTo>
                    <a:close/>
                    <a:moveTo>
                      <a:pt x="1567" y="364"/>
                    </a:moveTo>
                    <a:lnTo>
                      <a:pt x="1565" y="359"/>
                    </a:lnTo>
                    <a:lnTo>
                      <a:pt x="1565" y="357"/>
                    </a:lnTo>
                    <a:lnTo>
                      <a:pt x="1567" y="355"/>
                    </a:lnTo>
                    <a:lnTo>
                      <a:pt x="1570" y="359"/>
                    </a:lnTo>
                    <a:lnTo>
                      <a:pt x="1570" y="362"/>
                    </a:lnTo>
                    <a:lnTo>
                      <a:pt x="1569" y="364"/>
                    </a:lnTo>
                    <a:lnTo>
                      <a:pt x="1567" y="364"/>
                    </a:lnTo>
                    <a:lnTo>
                      <a:pt x="1567" y="364"/>
                    </a:lnTo>
                    <a:close/>
                    <a:moveTo>
                      <a:pt x="1532" y="430"/>
                    </a:moveTo>
                    <a:lnTo>
                      <a:pt x="1532" y="429"/>
                    </a:lnTo>
                    <a:lnTo>
                      <a:pt x="1532" y="424"/>
                    </a:lnTo>
                    <a:lnTo>
                      <a:pt x="1530" y="419"/>
                    </a:lnTo>
                    <a:lnTo>
                      <a:pt x="1529" y="417"/>
                    </a:lnTo>
                    <a:lnTo>
                      <a:pt x="1527" y="419"/>
                    </a:lnTo>
                    <a:lnTo>
                      <a:pt x="1525" y="424"/>
                    </a:lnTo>
                    <a:lnTo>
                      <a:pt x="1527" y="432"/>
                    </a:lnTo>
                    <a:lnTo>
                      <a:pt x="1530" y="437"/>
                    </a:lnTo>
                    <a:lnTo>
                      <a:pt x="1529" y="440"/>
                    </a:lnTo>
                    <a:lnTo>
                      <a:pt x="1527" y="440"/>
                    </a:lnTo>
                    <a:lnTo>
                      <a:pt x="1524" y="439"/>
                    </a:lnTo>
                    <a:lnTo>
                      <a:pt x="1514" y="439"/>
                    </a:lnTo>
                    <a:lnTo>
                      <a:pt x="1514" y="435"/>
                    </a:lnTo>
                    <a:lnTo>
                      <a:pt x="1512" y="434"/>
                    </a:lnTo>
                    <a:lnTo>
                      <a:pt x="1504" y="430"/>
                    </a:lnTo>
                    <a:lnTo>
                      <a:pt x="1500" y="430"/>
                    </a:lnTo>
                    <a:lnTo>
                      <a:pt x="1500" y="429"/>
                    </a:lnTo>
                    <a:lnTo>
                      <a:pt x="1499" y="427"/>
                    </a:lnTo>
                    <a:lnTo>
                      <a:pt x="1495" y="427"/>
                    </a:lnTo>
                    <a:lnTo>
                      <a:pt x="1495" y="425"/>
                    </a:lnTo>
                    <a:lnTo>
                      <a:pt x="1497" y="422"/>
                    </a:lnTo>
                    <a:lnTo>
                      <a:pt x="1500" y="420"/>
                    </a:lnTo>
                    <a:lnTo>
                      <a:pt x="1502" y="417"/>
                    </a:lnTo>
                    <a:lnTo>
                      <a:pt x="1502" y="414"/>
                    </a:lnTo>
                    <a:lnTo>
                      <a:pt x="1499" y="409"/>
                    </a:lnTo>
                    <a:lnTo>
                      <a:pt x="1497" y="407"/>
                    </a:lnTo>
                    <a:lnTo>
                      <a:pt x="1497" y="410"/>
                    </a:lnTo>
                    <a:lnTo>
                      <a:pt x="1499" y="412"/>
                    </a:lnTo>
                    <a:lnTo>
                      <a:pt x="1499" y="415"/>
                    </a:lnTo>
                    <a:lnTo>
                      <a:pt x="1497" y="419"/>
                    </a:lnTo>
                    <a:lnTo>
                      <a:pt x="1494" y="419"/>
                    </a:lnTo>
                    <a:lnTo>
                      <a:pt x="1492" y="419"/>
                    </a:lnTo>
                    <a:lnTo>
                      <a:pt x="1494" y="420"/>
                    </a:lnTo>
                    <a:lnTo>
                      <a:pt x="1494" y="424"/>
                    </a:lnTo>
                    <a:lnTo>
                      <a:pt x="1490" y="425"/>
                    </a:lnTo>
                    <a:lnTo>
                      <a:pt x="1489" y="425"/>
                    </a:lnTo>
                    <a:lnTo>
                      <a:pt x="1485" y="420"/>
                    </a:lnTo>
                    <a:lnTo>
                      <a:pt x="1485" y="419"/>
                    </a:lnTo>
                    <a:lnTo>
                      <a:pt x="1485" y="415"/>
                    </a:lnTo>
                    <a:lnTo>
                      <a:pt x="1487" y="410"/>
                    </a:lnTo>
                    <a:lnTo>
                      <a:pt x="1487" y="409"/>
                    </a:lnTo>
                    <a:lnTo>
                      <a:pt x="1487" y="405"/>
                    </a:lnTo>
                    <a:lnTo>
                      <a:pt x="1484" y="407"/>
                    </a:lnTo>
                    <a:lnTo>
                      <a:pt x="1484" y="412"/>
                    </a:lnTo>
                    <a:lnTo>
                      <a:pt x="1481" y="415"/>
                    </a:lnTo>
                    <a:lnTo>
                      <a:pt x="1482" y="417"/>
                    </a:lnTo>
                    <a:lnTo>
                      <a:pt x="1481" y="420"/>
                    </a:lnTo>
                    <a:lnTo>
                      <a:pt x="1476" y="420"/>
                    </a:lnTo>
                    <a:lnTo>
                      <a:pt x="1474" y="417"/>
                    </a:lnTo>
                    <a:lnTo>
                      <a:pt x="1471" y="417"/>
                    </a:lnTo>
                    <a:lnTo>
                      <a:pt x="1469" y="415"/>
                    </a:lnTo>
                    <a:lnTo>
                      <a:pt x="1471" y="412"/>
                    </a:lnTo>
                    <a:lnTo>
                      <a:pt x="1472" y="407"/>
                    </a:lnTo>
                    <a:lnTo>
                      <a:pt x="1474" y="405"/>
                    </a:lnTo>
                    <a:lnTo>
                      <a:pt x="1474" y="402"/>
                    </a:lnTo>
                    <a:lnTo>
                      <a:pt x="1479" y="392"/>
                    </a:lnTo>
                    <a:lnTo>
                      <a:pt x="1476" y="394"/>
                    </a:lnTo>
                    <a:lnTo>
                      <a:pt x="1472" y="395"/>
                    </a:lnTo>
                    <a:lnTo>
                      <a:pt x="1469" y="404"/>
                    </a:lnTo>
                    <a:lnTo>
                      <a:pt x="1469" y="410"/>
                    </a:lnTo>
                    <a:lnTo>
                      <a:pt x="1466" y="414"/>
                    </a:lnTo>
                    <a:lnTo>
                      <a:pt x="1464" y="412"/>
                    </a:lnTo>
                    <a:lnTo>
                      <a:pt x="1467" y="409"/>
                    </a:lnTo>
                    <a:lnTo>
                      <a:pt x="1467" y="407"/>
                    </a:lnTo>
                    <a:lnTo>
                      <a:pt x="1466" y="407"/>
                    </a:lnTo>
                    <a:lnTo>
                      <a:pt x="1462" y="412"/>
                    </a:lnTo>
                    <a:lnTo>
                      <a:pt x="1457" y="412"/>
                    </a:lnTo>
                    <a:lnTo>
                      <a:pt x="1456" y="410"/>
                    </a:lnTo>
                    <a:lnTo>
                      <a:pt x="1457" y="405"/>
                    </a:lnTo>
                    <a:lnTo>
                      <a:pt x="1456" y="402"/>
                    </a:lnTo>
                    <a:lnTo>
                      <a:pt x="1456" y="399"/>
                    </a:lnTo>
                    <a:lnTo>
                      <a:pt x="1461" y="395"/>
                    </a:lnTo>
                    <a:lnTo>
                      <a:pt x="1462" y="394"/>
                    </a:lnTo>
                    <a:lnTo>
                      <a:pt x="1462" y="390"/>
                    </a:lnTo>
                    <a:lnTo>
                      <a:pt x="1464" y="387"/>
                    </a:lnTo>
                    <a:lnTo>
                      <a:pt x="1467" y="384"/>
                    </a:lnTo>
                    <a:lnTo>
                      <a:pt x="1471" y="384"/>
                    </a:lnTo>
                    <a:lnTo>
                      <a:pt x="1472" y="382"/>
                    </a:lnTo>
                    <a:lnTo>
                      <a:pt x="1479" y="382"/>
                    </a:lnTo>
                    <a:lnTo>
                      <a:pt x="1482" y="379"/>
                    </a:lnTo>
                    <a:lnTo>
                      <a:pt x="1487" y="377"/>
                    </a:lnTo>
                    <a:lnTo>
                      <a:pt x="1489" y="377"/>
                    </a:lnTo>
                    <a:lnTo>
                      <a:pt x="1489" y="374"/>
                    </a:lnTo>
                    <a:lnTo>
                      <a:pt x="1492" y="372"/>
                    </a:lnTo>
                    <a:lnTo>
                      <a:pt x="1495" y="372"/>
                    </a:lnTo>
                    <a:lnTo>
                      <a:pt x="1502" y="374"/>
                    </a:lnTo>
                    <a:lnTo>
                      <a:pt x="1510" y="374"/>
                    </a:lnTo>
                    <a:lnTo>
                      <a:pt x="1512" y="372"/>
                    </a:lnTo>
                    <a:lnTo>
                      <a:pt x="1517" y="374"/>
                    </a:lnTo>
                    <a:lnTo>
                      <a:pt x="1519" y="377"/>
                    </a:lnTo>
                    <a:lnTo>
                      <a:pt x="1522" y="377"/>
                    </a:lnTo>
                    <a:lnTo>
                      <a:pt x="1522" y="375"/>
                    </a:lnTo>
                    <a:lnTo>
                      <a:pt x="1525" y="375"/>
                    </a:lnTo>
                    <a:lnTo>
                      <a:pt x="1530" y="379"/>
                    </a:lnTo>
                    <a:lnTo>
                      <a:pt x="1532" y="377"/>
                    </a:lnTo>
                    <a:lnTo>
                      <a:pt x="1537" y="377"/>
                    </a:lnTo>
                    <a:lnTo>
                      <a:pt x="1539" y="375"/>
                    </a:lnTo>
                    <a:lnTo>
                      <a:pt x="1537" y="374"/>
                    </a:lnTo>
                    <a:lnTo>
                      <a:pt x="1534" y="375"/>
                    </a:lnTo>
                    <a:lnTo>
                      <a:pt x="1530" y="372"/>
                    </a:lnTo>
                    <a:lnTo>
                      <a:pt x="1527" y="372"/>
                    </a:lnTo>
                    <a:lnTo>
                      <a:pt x="1529" y="370"/>
                    </a:lnTo>
                    <a:lnTo>
                      <a:pt x="1530" y="369"/>
                    </a:lnTo>
                    <a:lnTo>
                      <a:pt x="1532" y="365"/>
                    </a:lnTo>
                    <a:lnTo>
                      <a:pt x="1527" y="365"/>
                    </a:lnTo>
                    <a:lnTo>
                      <a:pt x="1529" y="364"/>
                    </a:lnTo>
                    <a:lnTo>
                      <a:pt x="1534" y="364"/>
                    </a:lnTo>
                    <a:lnTo>
                      <a:pt x="1534" y="362"/>
                    </a:lnTo>
                    <a:lnTo>
                      <a:pt x="1529" y="360"/>
                    </a:lnTo>
                    <a:lnTo>
                      <a:pt x="1529" y="362"/>
                    </a:lnTo>
                    <a:lnTo>
                      <a:pt x="1525" y="362"/>
                    </a:lnTo>
                    <a:lnTo>
                      <a:pt x="1522" y="359"/>
                    </a:lnTo>
                    <a:lnTo>
                      <a:pt x="1522" y="357"/>
                    </a:lnTo>
                    <a:lnTo>
                      <a:pt x="1527" y="354"/>
                    </a:lnTo>
                    <a:lnTo>
                      <a:pt x="1527" y="350"/>
                    </a:lnTo>
                    <a:lnTo>
                      <a:pt x="1525" y="350"/>
                    </a:lnTo>
                    <a:lnTo>
                      <a:pt x="1524" y="347"/>
                    </a:lnTo>
                    <a:lnTo>
                      <a:pt x="1524" y="341"/>
                    </a:lnTo>
                    <a:lnTo>
                      <a:pt x="1525" y="339"/>
                    </a:lnTo>
                    <a:lnTo>
                      <a:pt x="1524" y="336"/>
                    </a:lnTo>
                    <a:lnTo>
                      <a:pt x="1524" y="331"/>
                    </a:lnTo>
                    <a:lnTo>
                      <a:pt x="1527" y="331"/>
                    </a:lnTo>
                    <a:lnTo>
                      <a:pt x="1532" y="329"/>
                    </a:lnTo>
                    <a:lnTo>
                      <a:pt x="1537" y="331"/>
                    </a:lnTo>
                    <a:lnTo>
                      <a:pt x="1540" y="329"/>
                    </a:lnTo>
                    <a:lnTo>
                      <a:pt x="1545" y="331"/>
                    </a:lnTo>
                    <a:lnTo>
                      <a:pt x="1549" y="331"/>
                    </a:lnTo>
                    <a:lnTo>
                      <a:pt x="1554" y="336"/>
                    </a:lnTo>
                    <a:lnTo>
                      <a:pt x="1557" y="345"/>
                    </a:lnTo>
                    <a:lnTo>
                      <a:pt x="1557" y="357"/>
                    </a:lnTo>
                    <a:lnTo>
                      <a:pt x="1555" y="364"/>
                    </a:lnTo>
                    <a:lnTo>
                      <a:pt x="1557" y="365"/>
                    </a:lnTo>
                    <a:lnTo>
                      <a:pt x="1560" y="364"/>
                    </a:lnTo>
                    <a:lnTo>
                      <a:pt x="1569" y="367"/>
                    </a:lnTo>
                    <a:lnTo>
                      <a:pt x="1572" y="372"/>
                    </a:lnTo>
                    <a:lnTo>
                      <a:pt x="1575" y="374"/>
                    </a:lnTo>
                    <a:lnTo>
                      <a:pt x="1575" y="370"/>
                    </a:lnTo>
                    <a:lnTo>
                      <a:pt x="1585" y="370"/>
                    </a:lnTo>
                    <a:lnTo>
                      <a:pt x="1590" y="375"/>
                    </a:lnTo>
                    <a:lnTo>
                      <a:pt x="1593" y="374"/>
                    </a:lnTo>
                    <a:lnTo>
                      <a:pt x="1590" y="372"/>
                    </a:lnTo>
                    <a:lnTo>
                      <a:pt x="1593" y="369"/>
                    </a:lnTo>
                    <a:lnTo>
                      <a:pt x="1602" y="365"/>
                    </a:lnTo>
                    <a:lnTo>
                      <a:pt x="1607" y="359"/>
                    </a:lnTo>
                    <a:lnTo>
                      <a:pt x="1615" y="354"/>
                    </a:lnTo>
                    <a:lnTo>
                      <a:pt x="1623" y="347"/>
                    </a:lnTo>
                    <a:lnTo>
                      <a:pt x="1623" y="342"/>
                    </a:lnTo>
                    <a:lnTo>
                      <a:pt x="1627" y="341"/>
                    </a:lnTo>
                    <a:lnTo>
                      <a:pt x="1623" y="341"/>
                    </a:lnTo>
                    <a:lnTo>
                      <a:pt x="1620" y="342"/>
                    </a:lnTo>
                    <a:lnTo>
                      <a:pt x="1620" y="345"/>
                    </a:lnTo>
                    <a:lnTo>
                      <a:pt x="1612" y="354"/>
                    </a:lnTo>
                    <a:lnTo>
                      <a:pt x="1607" y="357"/>
                    </a:lnTo>
                    <a:lnTo>
                      <a:pt x="1607" y="357"/>
                    </a:lnTo>
                    <a:lnTo>
                      <a:pt x="1600" y="364"/>
                    </a:lnTo>
                    <a:lnTo>
                      <a:pt x="1592" y="365"/>
                    </a:lnTo>
                    <a:lnTo>
                      <a:pt x="1588" y="364"/>
                    </a:lnTo>
                    <a:lnTo>
                      <a:pt x="1585" y="364"/>
                    </a:lnTo>
                    <a:lnTo>
                      <a:pt x="1585" y="365"/>
                    </a:lnTo>
                    <a:lnTo>
                      <a:pt x="1580" y="365"/>
                    </a:lnTo>
                    <a:lnTo>
                      <a:pt x="1574" y="362"/>
                    </a:lnTo>
                    <a:lnTo>
                      <a:pt x="1574" y="360"/>
                    </a:lnTo>
                    <a:lnTo>
                      <a:pt x="1577" y="357"/>
                    </a:lnTo>
                    <a:lnTo>
                      <a:pt x="1582" y="354"/>
                    </a:lnTo>
                    <a:lnTo>
                      <a:pt x="1582" y="350"/>
                    </a:lnTo>
                    <a:lnTo>
                      <a:pt x="1577" y="354"/>
                    </a:lnTo>
                    <a:lnTo>
                      <a:pt x="1575" y="357"/>
                    </a:lnTo>
                    <a:lnTo>
                      <a:pt x="1572" y="355"/>
                    </a:lnTo>
                    <a:lnTo>
                      <a:pt x="1569" y="350"/>
                    </a:lnTo>
                    <a:lnTo>
                      <a:pt x="1569" y="349"/>
                    </a:lnTo>
                    <a:lnTo>
                      <a:pt x="1572" y="349"/>
                    </a:lnTo>
                    <a:lnTo>
                      <a:pt x="1575" y="347"/>
                    </a:lnTo>
                    <a:lnTo>
                      <a:pt x="1577" y="345"/>
                    </a:lnTo>
                    <a:lnTo>
                      <a:pt x="1572" y="345"/>
                    </a:lnTo>
                    <a:lnTo>
                      <a:pt x="1572" y="344"/>
                    </a:lnTo>
                    <a:lnTo>
                      <a:pt x="1575" y="342"/>
                    </a:lnTo>
                    <a:lnTo>
                      <a:pt x="1579" y="342"/>
                    </a:lnTo>
                    <a:lnTo>
                      <a:pt x="1582" y="342"/>
                    </a:lnTo>
                    <a:lnTo>
                      <a:pt x="1582" y="341"/>
                    </a:lnTo>
                    <a:lnTo>
                      <a:pt x="1579" y="341"/>
                    </a:lnTo>
                    <a:lnTo>
                      <a:pt x="1575" y="339"/>
                    </a:lnTo>
                    <a:lnTo>
                      <a:pt x="1574" y="341"/>
                    </a:lnTo>
                    <a:lnTo>
                      <a:pt x="1570" y="341"/>
                    </a:lnTo>
                    <a:lnTo>
                      <a:pt x="1569" y="337"/>
                    </a:lnTo>
                    <a:lnTo>
                      <a:pt x="1570" y="336"/>
                    </a:lnTo>
                    <a:lnTo>
                      <a:pt x="1574" y="334"/>
                    </a:lnTo>
                    <a:lnTo>
                      <a:pt x="1577" y="332"/>
                    </a:lnTo>
                    <a:lnTo>
                      <a:pt x="1582" y="332"/>
                    </a:lnTo>
                    <a:lnTo>
                      <a:pt x="1587" y="334"/>
                    </a:lnTo>
                    <a:lnTo>
                      <a:pt x="1590" y="332"/>
                    </a:lnTo>
                    <a:lnTo>
                      <a:pt x="1585" y="332"/>
                    </a:lnTo>
                    <a:lnTo>
                      <a:pt x="1583" y="329"/>
                    </a:lnTo>
                    <a:lnTo>
                      <a:pt x="1588" y="326"/>
                    </a:lnTo>
                    <a:lnTo>
                      <a:pt x="1592" y="326"/>
                    </a:lnTo>
                    <a:lnTo>
                      <a:pt x="1593" y="324"/>
                    </a:lnTo>
                    <a:lnTo>
                      <a:pt x="1588" y="324"/>
                    </a:lnTo>
                    <a:lnTo>
                      <a:pt x="1588" y="321"/>
                    </a:lnTo>
                    <a:lnTo>
                      <a:pt x="1592" y="317"/>
                    </a:lnTo>
                    <a:lnTo>
                      <a:pt x="1597" y="317"/>
                    </a:lnTo>
                    <a:lnTo>
                      <a:pt x="1593" y="314"/>
                    </a:lnTo>
                    <a:lnTo>
                      <a:pt x="1600" y="306"/>
                    </a:lnTo>
                    <a:lnTo>
                      <a:pt x="1603" y="302"/>
                    </a:lnTo>
                    <a:lnTo>
                      <a:pt x="1605" y="301"/>
                    </a:lnTo>
                    <a:lnTo>
                      <a:pt x="1602" y="301"/>
                    </a:lnTo>
                    <a:lnTo>
                      <a:pt x="1595" y="307"/>
                    </a:lnTo>
                    <a:lnTo>
                      <a:pt x="1588" y="317"/>
                    </a:lnTo>
                    <a:lnTo>
                      <a:pt x="1582" y="322"/>
                    </a:lnTo>
                    <a:lnTo>
                      <a:pt x="1577" y="327"/>
                    </a:lnTo>
                    <a:lnTo>
                      <a:pt x="1572" y="327"/>
                    </a:lnTo>
                    <a:lnTo>
                      <a:pt x="1565" y="327"/>
                    </a:lnTo>
                    <a:lnTo>
                      <a:pt x="1565" y="324"/>
                    </a:lnTo>
                    <a:lnTo>
                      <a:pt x="1569" y="319"/>
                    </a:lnTo>
                    <a:lnTo>
                      <a:pt x="1574" y="317"/>
                    </a:lnTo>
                    <a:lnTo>
                      <a:pt x="1574" y="312"/>
                    </a:lnTo>
                    <a:lnTo>
                      <a:pt x="1567" y="317"/>
                    </a:lnTo>
                    <a:lnTo>
                      <a:pt x="1560" y="317"/>
                    </a:lnTo>
                    <a:lnTo>
                      <a:pt x="1560" y="321"/>
                    </a:lnTo>
                    <a:lnTo>
                      <a:pt x="1557" y="322"/>
                    </a:lnTo>
                    <a:lnTo>
                      <a:pt x="1550" y="322"/>
                    </a:lnTo>
                    <a:lnTo>
                      <a:pt x="1544" y="317"/>
                    </a:lnTo>
                    <a:lnTo>
                      <a:pt x="1547" y="316"/>
                    </a:lnTo>
                    <a:lnTo>
                      <a:pt x="1552" y="314"/>
                    </a:lnTo>
                    <a:lnTo>
                      <a:pt x="1550" y="312"/>
                    </a:lnTo>
                    <a:lnTo>
                      <a:pt x="1547" y="312"/>
                    </a:lnTo>
                    <a:lnTo>
                      <a:pt x="1549" y="307"/>
                    </a:lnTo>
                    <a:lnTo>
                      <a:pt x="1554" y="302"/>
                    </a:lnTo>
                    <a:lnTo>
                      <a:pt x="1555" y="299"/>
                    </a:lnTo>
                    <a:lnTo>
                      <a:pt x="1560" y="297"/>
                    </a:lnTo>
                    <a:lnTo>
                      <a:pt x="1564" y="296"/>
                    </a:lnTo>
                    <a:lnTo>
                      <a:pt x="1569" y="294"/>
                    </a:lnTo>
                    <a:lnTo>
                      <a:pt x="1569" y="289"/>
                    </a:lnTo>
                    <a:lnTo>
                      <a:pt x="1572" y="284"/>
                    </a:lnTo>
                    <a:lnTo>
                      <a:pt x="1579" y="276"/>
                    </a:lnTo>
                    <a:lnTo>
                      <a:pt x="1583" y="277"/>
                    </a:lnTo>
                    <a:lnTo>
                      <a:pt x="1592" y="276"/>
                    </a:lnTo>
                    <a:lnTo>
                      <a:pt x="1600" y="277"/>
                    </a:lnTo>
                    <a:lnTo>
                      <a:pt x="1603" y="276"/>
                    </a:lnTo>
                    <a:lnTo>
                      <a:pt x="1607" y="276"/>
                    </a:lnTo>
                    <a:lnTo>
                      <a:pt x="1612" y="272"/>
                    </a:lnTo>
                    <a:lnTo>
                      <a:pt x="1615" y="272"/>
                    </a:lnTo>
                    <a:lnTo>
                      <a:pt x="1617" y="274"/>
                    </a:lnTo>
                    <a:lnTo>
                      <a:pt x="1622" y="279"/>
                    </a:lnTo>
                    <a:lnTo>
                      <a:pt x="1625" y="279"/>
                    </a:lnTo>
                    <a:lnTo>
                      <a:pt x="1637" y="286"/>
                    </a:lnTo>
                    <a:lnTo>
                      <a:pt x="1638" y="289"/>
                    </a:lnTo>
                    <a:lnTo>
                      <a:pt x="1640" y="292"/>
                    </a:lnTo>
                    <a:lnTo>
                      <a:pt x="1643" y="292"/>
                    </a:lnTo>
                    <a:lnTo>
                      <a:pt x="1650" y="302"/>
                    </a:lnTo>
                    <a:lnTo>
                      <a:pt x="1650" y="296"/>
                    </a:lnTo>
                    <a:lnTo>
                      <a:pt x="1655" y="296"/>
                    </a:lnTo>
                    <a:lnTo>
                      <a:pt x="1653" y="292"/>
                    </a:lnTo>
                    <a:lnTo>
                      <a:pt x="1648" y="292"/>
                    </a:lnTo>
                    <a:lnTo>
                      <a:pt x="1645" y="291"/>
                    </a:lnTo>
                    <a:lnTo>
                      <a:pt x="1645" y="287"/>
                    </a:lnTo>
                    <a:lnTo>
                      <a:pt x="1650" y="286"/>
                    </a:lnTo>
                    <a:lnTo>
                      <a:pt x="1660" y="286"/>
                    </a:lnTo>
                    <a:lnTo>
                      <a:pt x="1665" y="289"/>
                    </a:lnTo>
                    <a:lnTo>
                      <a:pt x="1667" y="286"/>
                    </a:lnTo>
                    <a:lnTo>
                      <a:pt x="1667" y="281"/>
                    </a:lnTo>
                    <a:lnTo>
                      <a:pt x="1668" y="277"/>
                    </a:lnTo>
                    <a:lnTo>
                      <a:pt x="1668" y="274"/>
                    </a:lnTo>
                    <a:lnTo>
                      <a:pt x="1667" y="276"/>
                    </a:lnTo>
                    <a:lnTo>
                      <a:pt x="1665" y="279"/>
                    </a:lnTo>
                    <a:lnTo>
                      <a:pt x="1660" y="282"/>
                    </a:lnTo>
                    <a:lnTo>
                      <a:pt x="1657" y="284"/>
                    </a:lnTo>
                    <a:lnTo>
                      <a:pt x="1648" y="282"/>
                    </a:lnTo>
                    <a:lnTo>
                      <a:pt x="1640" y="281"/>
                    </a:lnTo>
                    <a:lnTo>
                      <a:pt x="1638" y="277"/>
                    </a:lnTo>
                    <a:lnTo>
                      <a:pt x="1633" y="276"/>
                    </a:lnTo>
                    <a:lnTo>
                      <a:pt x="1627" y="277"/>
                    </a:lnTo>
                    <a:lnTo>
                      <a:pt x="1622" y="267"/>
                    </a:lnTo>
                    <a:lnTo>
                      <a:pt x="1620" y="259"/>
                    </a:lnTo>
                    <a:lnTo>
                      <a:pt x="1623" y="257"/>
                    </a:lnTo>
                    <a:lnTo>
                      <a:pt x="1628" y="261"/>
                    </a:lnTo>
                    <a:lnTo>
                      <a:pt x="1630" y="264"/>
                    </a:lnTo>
                    <a:lnTo>
                      <a:pt x="1632" y="267"/>
                    </a:lnTo>
                    <a:lnTo>
                      <a:pt x="1635" y="262"/>
                    </a:lnTo>
                    <a:lnTo>
                      <a:pt x="1637" y="256"/>
                    </a:lnTo>
                    <a:lnTo>
                      <a:pt x="1633" y="257"/>
                    </a:lnTo>
                    <a:lnTo>
                      <a:pt x="1632" y="256"/>
                    </a:lnTo>
                    <a:lnTo>
                      <a:pt x="1632" y="251"/>
                    </a:lnTo>
                    <a:lnTo>
                      <a:pt x="1635" y="244"/>
                    </a:lnTo>
                    <a:lnTo>
                      <a:pt x="1635" y="239"/>
                    </a:lnTo>
                    <a:lnTo>
                      <a:pt x="1638" y="233"/>
                    </a:lnTo>
                    <a:lnTo>
                      <a:pt x="1637" y="221"/>
                    </a:lnTo>
                    <a:lnTo>
                      <a:pt x="1635" y="214"/>
                    </a:lnTo>
                    <a:lnTo>
                      <a:pt x="1632" y="213"/>
                    </a:lnTo>
                    <a:lnTo>
                      <a:pt x="1630" y="208"/>
                    </a:lnTo>
                    <a:lnTo>
                      <a:pt x="1630" y="204"/>
                    </a:lnTo>
                    <a:lnTo>
                      <a:pt x="1633" y="203"/>
                    </a:lnTo>
                    <a:lnTo>
                      <a:pt x="1637" y="203"/>
                    </a:lnTo>
                    <a:lnTo>
                      <a:pt x="1638" y="204"/>
                    </a:lnTo>
                    <a:lnTo>
                      <a:pt x="1642" y="206"/>
                    </a:lnTo>
                    <a:lnTo>
                      <a:pt x="1645" y="211"/>
                    </a:lnTo>
                    <a:lnTo>
                      <a:pt x="1647" y="209"/>
                    </a:lnTo>
                    <a:lnTo>
                      <a:pt x="1647" y="206"/>
                    </a:lnTo>
                    <a:lnTo>
                      <a:pt x="1645" y="201"/>
                    </a:lnTo>
                    <a:lnTo>
                      <a:pt x="1640" y="199"/>
                    </a:lnTo>
                    <a:lnTo>
                      <a:pt x="1637" y="198"/>
                    </a:lnTo>
                    <a:lnTo>
                      <a:pt x="1637" y="194"/>
                    </a:lnTo>
                    <a:lnTo>
                      <a:pt x="1638" y="188"/>
                    </a:lnTo>
                    <a:lnTo>
                      <a:pt x="1653" y="174"/>
                    </a:lnTo>
                    <a:lnTo>
                      <a:pt x="1660" y="173"/>
                    </a:lnTo>
                    <a:lnTo>
                      <a:pt x="1665" y="174"/>
                    </a:lnTo>
                    <a:lnTo>
                      <a:pt x="1667" y="178"/>
                    </a:lnTo>
                    <a:lnTo>
                      <a:pt x="1672" y="183"/>
                    </a:lnTo>
                    <a:lnTo>
                      <a:pt x="1677" y="183"/>
                    </a:lnTo>
                    <a:lnTo>
                      <a:pt x="1686" y="188"/>
                    </a:lnTo>
                    <a:lnTo>
                      <a:pt x="1686" y="193"/>
                    </a:lnTo>
                    <a:lnTo>
                      <a:pt x="1691" y="199"/>
                    </a:lnTo>
                    <a:lnTo>
                      <a:pt x="1695" y="209"/>
                    </a:lnTo>
                    <a:lnTo>
                      <a:pt x="1693" y="218"/>
                    </a:lnTo>
                    <a:lnTo>
                      <a:pt x="1695" y="224"/>
                    </a:lnTo>
                    <a:lnTo>
                      <a:pt x="1698" y="229"/>
                    </a:lnTo>
                    <a:lnTo>
                      <a:pt x="1700" y="226"/>
                    </a:lnTo>
                    <a:lnTo>
                      <a:pt x="1701" y="226"/>
                    </a:lnTo>
                    <a:lnTo>
                      <a:pt x="1706" y="231"/>
                    </a:lnTo>
                    <a:lnTo>
                      <a:pt x="1706" y="234"/>
                    </a:lnTo>
                    <a:lnTo>
                      <a:pt x="1708" y="231"/>
                    </a:lnTo>
                    <a:lnTo>
                      <a:pt x="1711" y="229"/>
                    </a:lnTo>
                    <a:lnTo>
                      <a:pt x="1716" y="229"/>
                    </a:lnTo>
                    <a:lnTo>
                      <a:pt x="1713" y="228"/>
                    </a:lnTo>
                    <a:lnTo>
                      <a:pt x="1706" y="228"/>
                    </a:lnTo>
                    <a:lnTo>
                      <a:pt x="1703" y="223"/>
                    </a:lnTo>
                    <a:lnTo>
                      <a:pt x="1700" y="221"/>
                    </a:lnTo>
                    <a:lnTo>
                      <a:pt x="1700" y="219"/>
                    </a:lnTo>
                    <a:lnTo>
                      <a:pt x="1705" y="214"/>
                    </a:lnTo>
                    <a:lnTo>
                      <a:pt x="1705" y="211"/>
                    </a:lnTo>
                    <a:lnTo>
                      <a:pt x="1703" y="196"/>
                    </a:lnTo>
                    <a:lnTo>
                      <a:pt x="1703" y="191"/>
                    </a:lnTo>
                    <a:lnTo>
                      <a:pt x="1703" y="186"/>
                    </a:lnTo>
                    <a:lnTo>
                      <a:pt x="1713" y="186"/>
                    </a:lnTo>
                    <a:lnTo>
                      <a:pt x="1716" y="188"/>
                    </a:lnTo>
                    <a:lnTo>
                      <a:pt x="1723" y="189"/>
                    </a:lnTo>
                    <a:lnTo>
                      <a:pt x="1730" y="189"/>
                    </a:lnTo>
                    <a:lnTo>
                      <a:pt x="1738" y="193"/>
                    </a:lnTo>
                    <a:lnTo>
                      <a:pt x="1746" y="193"/>
                    </a:lnTo>
                    <a:lnTo>
                      <a:pt x="1755" y="189"/>
                    </a:lnTo>
                    <a:lnTo>
                      <a:pt x="1758" y="189"/>
                    </a:lnTo>
                    <a:lnTo>
                      <a:pt x="1763" y="193"/>
                    </a:lnTo>
                    <a:lnTo>
                      <a:pt x="1773" y="194"/>
                    </a:lnTo>
                    <a:lnTo>
                      <a:pt x="1778" y="196"/>
                    </a:lnTo>
                    <a:lnTo>
                      <a:pt x="1783" y="196"/>
                    </a:lnTo>
                    <a:lnTo>
                      <a:pt x="1783" y="193"/>
                    </a:lnTo>
                    <a:lnTo>
                      <a:pt x="1778" y="191"/>
                    </a:lnTo>
                    <a:lnTo>
                      <a:pt x="1771" y="191"/>
                    </a:lnTo>
                    <a:lnTo>
                      <a:pt x="1765" y="189"/>
                    </a:lnTo>
                    <a:lnTo>
                      <a:pt x="1761" y="186"/>
                    </a:lnTo>
                    <a:lnTo>
                      <a:pt x="1763" y="184"/>
                    </a:lnTo>
                    <a:lnTo>
                      <a:pt x="1766" y="184"/>
                    </a:lnTo>
                    <a:lnTo>
                      <a:pt x="1773" y="183"/>
                    </a:lnTo>
                    <a:lnTo>
                      <a:pt x="1789" y="181"/>
                    </a:lnTo>
                    <a:lnTo>
                      <a:pt x="1801" y="179"/>
                    </a:lnTo>
                    <a:lnTo>
                      <a:pt x="1809" y="183"/>
                    </a:lnTo>
                    <a:lnTo>
                      <a:pt x="1816" y="188"/>
                    </a:lnTo>
                    <a:lnTo>
                      <a:pt x="1819" y="184"/>
                    </a:lnTo>
                    <a:lnTo>
                      <a:pt x="1826" y="184"/>
                    </a:lnTo>
                    <a:lnTo>
                      <a:pt x="1823" y="181"/>
                    </a:lnTo>
                    <a:lnTo>
                      <a:pt x="1819" y="181"/>
                    </a:lnTo>
                    <a:lnTo>
                      <a:pt x="1816" y="179"/>
                    </a:lnTo>
                    <a:lnTo>
                      <a:pt x="1816" y="178"/>
                    </a:lnTo>
                    <a:lnTo>
                      <a:pt x="1811" y="174"/>
                    </a:lnTo>
                    <a:lnTo>
                      <a:pt x="1804" y="174"/>
                    </a:lnTo>
                    <a:lnTo>
                      <a:pt x="1801" y="173"/>
                    </a:lnTo>
                    <a:lnTo>
                      <a:pt x="1789" y="174"/>
                    </a:lnTo>
                    <a:lnTo>
                      <a:pt x="1789" y="173"/>
                    </a:lnTo>
                    <a:lnTo>
                      <a:pt x="1791" y="169"/>
                    </a:lnTo>
                    <a:lnTo>
                      <a:pt x="1794" y="164"/>
                    </a:lnTo>
                    <a:lnTo>
                      <a:pt x="1799" y="163"/>
                    </a:lnTo>
                    <a:lnTo>
                      <a:pt x="1804" y="159"/>
                    </a:lnTo>
                    <a:lnTo>
                      <a:pt x="1808" y="154"/>
                    </a:lnTo>
                    <a:lnTo>
                      <a:pt x="1821" y="146"/>
                    </a:lnTo>
                    <a:lnTo>
                      <a:pt x="1828" y="146"/>
                    </a:lnTo>
                    <a:lnTo>
                      <a:pt x="1839" y="141"/>
                    </a:lnTo>
                    <a:lnTo>
                      <a:pt x="1839" y="140"/>
                    </a:lnTo>
                    <a:lnTo>
                      <a:pt x="1826" y="145"/>
                    </a:lnTo>
                    <a:lnTo>
                      <a:pt x="1816" y="145"/>
                    </a:lnTo>
                    <a:lnTo>
                      <a:pt x="1803" y="153"/>
                    </a:lnTo>
                    <a:lnTo>
                      <a:pt x="1803" y="158"/>
                    </a:lnTo>
                    <a:lnTo>
                      <a:pt x="1801" y="158"/>
                    </a:lnTo>
                    <a:lnTo>
                      <a:pt x="1799" y="153"/>
                    </a:lnTo>
                    <a:lnTo>
                      <a:pt x="1798" y="153"/>
                    </a:lnTo>
                    <a:lnTo>
                      <a:pt x="1794" y="158"/>
                    </a:lnTo>
                    <a:lnTo>
                      <a:pt x="1789" y="158"/>
                    </a:lnTo>
                    <a:lnTo>
                      <a:pt x="1783" y="164"/>
                    </a:lnTo>
                    <a:lnTo>
                      <a:pt x="1786" y="164"/>
                    </a:lnTo>
                    <a:lnTo>
                      <a:pt x="1786" y="168"/>
                    </a:lnTo>
                    <a:lnTo>
                      <a:pt x="1778" y="173"/>
                    </a:lnTo>
                    <a:lnTo>
                      <a:pt x="1773" y="174"/>
                    </a:lnTo>
                    <a:lnTo>
                      <a:pt x="1756" y="179"/>
                    </a:lnTo>
                    <a:lnTo>
                      <a:pt x="1751" y="181"/>
                    </a:lnTo>
                    <a:lnTo>
                      <a:pt x="1746" y="181"/>
                    </a:lnTo>
                    <a:lnTo>
                      <a:pt x="1731" y="181"/>
                    </a:lnTo>
                    <a:lnTo>
                      <a:pt x="1726" y="174"/>
                    </a:lnTo>
                    <a:lnTo>
                      <a:pt x="1718" y="176"/>
                    </a:lnTo>
                    <a:lnTo>
                      <a:pt x="1715" y="174"/>
                    </a:lnTo>
                    <a:lnTo>
                      <a:pt x="1715" y="171"/>
                    </a:lnTo>
                    <a:lnTo>
                      <a:pt x="1721" y="166"/>
                    </a:lnTo>
                    <a:lnTo>
                      <a:pt x="1726" y="166"/>
                    </a:lnTo>
                    <a:lnTo>
                      <a:pt x="1731" y="164"/>
                    </a:lnTo>
                    <a:lnTo>
                      <a:pt x="1740" y="163"/>
                    </a:lnTo>
                    <a:lnTo>
                      <a:pt x="1745" y="159"/>
                    </a:lnTo>
                    <a:lnTo>
                      <a:pt x="1741" y="159"/>
                    </a:lnTo>
                    <a:lnTo>
                      <a:pt x="1735" y="161"/>
                    </a:lnTo>
                    <a:lnTo>
                      <a:pt x="1730" y="161"/>
                    </a:lnTo>
                    <a:lnTo>
                      <a:pt x="1723" y="163"/>
                    </a:lnTo>
                    <a:lnTo>
                      <a:pt x="1718" y="163"/>
                    </a:lnTo>
                    <a:lnTo>
                      <a:pt x="1718" y="158"/>
                    </a:lnTo>
                    <a:lnTo>
                      <a:pt x="1725" y="156"/>
                    </a:lnTo>
                    <a:lnTo>
                      <a:pt x="1720" y="154"/>
                    </a:lnTo>
                    <a:lnTo>
                      <a:pt x="1713" y="158"/>
                    </a:lnTo>
                    <a:lnTo>
                      <a:pt x="1711" y="163"/>
                    </a:lnTo>
                    <a:lnTo>
                      <a:pt x="1705" y="169"/>
                    </a:lnTo>
                    <a:lnTo>
                      <a:pt x="1696" y="169"/>
                    </a:lnTo>
                    <a:lnTo>
                      <a:pt x="1686" y="168"/>
                    </a:lnTo>
                    <a:lnTo>
                      <a:pt x="1677" y="166"/>
                    </a:lnTo>
                    <a:lnTo>
                      <a:pt x="1673" y="163"/>
                    </a:lnTo>
                    <a:lnTo>
                      <a:pt x="1673" y="159"/>
                    </a:lnTo>
                    <a:lnTo>
                      <a:pt x="1668" y="159"/>
                    </a:lnTo>
                    <a:lnTo>
                      <a:pt x="1662" y="156"/>
                    </a:lnTo>
                    <a:lnTo>
                      <a:pt x="1663" y="153"/>
                    </a:lnTo>
                    <a:lnTo>
                      <a:pt x="1667" y="151"/>
                    </a:lnTo>
                    <a:lnTo>
                      <a:pt x="1670" y="145"/>
                    </a:lnTo>
                    <a:lnTo>
                      <a:pt x="1678" y="141"/>
                    </a:lnTo>
                    <a:lnTo>
                      <a:pt x="1682" y="136"/>
                    </a:lnTo>
                    <a:lnTo>
                      <a:pt x="1688" y="133"/>
                    </a:lnTo>
                    <a:lnTo>
                      <a:pt x="1691" y="130"/>
                    </a:lnTo>
                    <a:lnTo>
                      <a:pt x="1696" y="131"/>
                    </a:lnTo>
                    <a:lnTo>
                      <a:pt x="1706" y="131"/>
                    </a:lnTo>
                    <a:lnTo>
                      <a:pt x="1710" y="131"/>
                    </a:lnTo>
                    <a:lnTo>
                      <a:pt x="1713" y="131"/>
                    </a:lnTo>
                    <a:lnTo>
                      <a:pt x="1723" y="136"/>
                    </a:lnTo>
                    <a:lnTo>
                      <a:pt x="1731" y="136"/>
                    </a:lnTo>
                    <a:lnTo>
                      <a:pt x="1735" y="138"/>
                    </a:lnTo>
                    <a:lnTo>
                      <a:pt x="1743" y="136"/>
                    </a:lnTo>
                    <a:lnTo>
                      <a:pt x="1745" y="135"/>
                    </a:lnTo>
                    <a:lnTo>
                      <a:pt x="1740" y="133"/>
                    </a:lnTo>
                    <a:lnTo>
                      <a:pt x="1731" y="133"/>
                    </a:lnTo>
                    <a:lnTo>
                      <a:pt x="1721" y="131"/>
                    </a:lnTo>
                    <a:lnTo>
                      <a:pt x="1715" y="128"/>
                    </a:lnTo>
                    <a:lnTo>
                      <a:pt x="1708" y="128"/>
                    </a:lnTo>
                    <a:lnTo>
                      <a:pt x="1700" y="130"/>
                    </a:lnTo>
                    <a:lnTo>
                      <a:pt x="1690" y="126"/>
                    </a:lnTo>
                    <a:lnTo>
                      <a:pt x="1686" y="126"/>
                    </a:lnTo>
                    <a:lnTo>
                      <a:pt x="1683" y="130"/>
                    </a:lnTo>
                    <a:lnTo>
                      <a:pt x="1678" y="135"/>
                    </a:lnTo>
                    <a:lnTo>
                      <a:pt x="1670" y="140"/>
                    </a:lnTo>
                    <a:lnTo>
                      <a:pt x="1662" y="143"/>
                    </a:lnTo>
                    <a:lnTo>
                      <a:pt x="1657" y="149"/>
                    </a:lnTo>
                    <a:lnTo>
                      <a:pt x="1653" y="151"/>
                    </a:lnTo>
                    <a:lnTo>
                      <a:pt x="1650" y="149"/>
                    </a:lnTo>
                    <a:lnTo>
                      <a:pt x="1643" y="141"/>
                    </a:lnTo>
                    <a:lnTo>
                      <a:pt x="1640" y="141"/>
                    </a:lnTo>
                    <a:lnTo>
                      <a:pt x="1638" y="138"/>
                    </a:lnTo>
                    <a:lnTo>
                      <a:pt x="1637" y="133"/>
                    </a:lnTo>
                    <a:lnTo>
                      <a:pt x="1635" y="126"/>
                    </a:lnTo>
                    <a:lnTo>
                      <a:pt x="1633" y="125"/>
                    </a:lnTo>
                    <a:lnTo>
                      <a:pt x="1633" y="118"/>
                    </a:lnTo>
                    <a:lnTo>
                      <a:pt x="1635" y="116"/>
                    </a:lnTo>
                    <a:lnTo>
                      <a:pt x="1640" y="118"/>
                    </a:lnTo>
                    <a:lnTo>
                      <a:pt x="1645" y="116"/>
                    </a:lnTo>
                    <a:lnTo>
                      <a:pt x="1647" y="118"/>
                    </a:lnTo>
                    <a:lnTo>
                      <a:pt x="1662" y="118"/>
                    </a:lnTo>
                    <a:lnTo>
                      <a:pt x="1668" y="123"/>
                    </a:lnTo>
                    <a:lnTo>
                      <a:pt x="1673" y="123"/>
                    </a:lnTo>
                    <a:lnTo>
                      <a:pt x="1675" y="125"/>
                    </a:lnTo>
                    <a:lnTo>
                      <a:pt x="1680" y="125"/>
                    </a:lnTo>
                    <a:lnTo>
                      <a:pt x="1686" y="121"/>
                    </a:lnTo>
                    <a:lnTo>
                      <a:pt x="1691" y="123"/>
                    </a:lnTo>
                    <a:lnTo>
                      <a:pt x="1693" y="121"/>
                    </a:lnTo>
                    <a:lnTo>
                      <a:pt x="1698" y="121"/>
                    </a:lnTo>
                    <a:lnTo>
                      <a:pt x="1700" y="120"/>
                    </a:lnTo>
                    <a:lnTo>
                      <a:pt x="1710" y="118"/>
                    </a:lnTo>
                    <a:lnTo>
                      <a:pt x="1720" y="116"/>
                    </a:lnTo>
                    <a:lnTo>
                      <a:pt x="1721" y="113"/>
                    </a:lnTo>
                    <a:lnTo>
                      <a:pt x="1720" y="111"/>
                    </a:lnTo>
                    <a:lnTo>
                      <a:pt x="1718" y="111"/>
                    </a:lnTo>
                    <a:lnTo>
                      <a:pt x="1715" y="113"/>
                    </a:lnTo>
                    <a:lnTo>
                      <a:pt x="1711" y="115"/>
                    </a:lnTo>
                    <a:lnTo>
                      <a:pt x="1705" y="115"/>
                    </a:lnTo>
                    <a:lnTo>
                      <a:pt x="1696" y="115"/>
                    </a:lnTo>
                    <a:lnTo>
                      <a:pt x="1688" y="120"/>
                    </a:lnTo>
                    <a:lnTo>
                      <a:pt x="1685" y="120"/>
                    </a:lnTo>
                    <a:lnTo>
                      <a:pt x="1678" y="118"/>
                    </a:lnTo>
                    <a:lnTo>
                      <a:pt x="1677" y="120"/>
                    </a:lnTo>
                    <a:lnTo>
                      <a:pt x="1672" y="120"/>
                    </a:lnTo>
                    <a:lnTo>
                      <a:pt x="1667" y="115"/>
                    </a:lnTo>
                    <a:lnTo>
                      <a:pt x="1663" y="115"/>
                    </a:lnTo>
                    <a:lnTo>
                      <a:pt x="1660" y="113"/>
                    </a:lnTo>
                    <a:lnTo>
                      <a:pt x="1655" y="113"/>
                    </a:lnTo>
                    <a:lnTo>
                      <a:pt x="1647" y="110"/>
                    </a:lnTo>
                    <a:lnTo>
                      <a:pt x="1642" y="113"/>
                    </a:lnTo>
                    <a:lnTo>
                      <a:pt x="1637" y="110"/>
                    </a:lnTo>
                    <a:lnTo>
                      <a:pt x="1635" y="106"/>
                    </a:lnTo>
                    <a:lnTo>
                      <a:pt x="1638" y="105"/>
                    </a:lnTo>
                    <a:lnTo>
                      <a:pt x="1638" y="100"/>
                    </a:lnTo>
                    <a:lnTo>
                      <a:pt x="1642" y="96"/>
                    </a:lnTo>
                    <a:lnTo>
                      <a:pt x="1643" y="96"/>
                    </a:lnTo>
                    <a:lnTo>
                      <a:pt x="1647" y="101"/>
                    </a:lnTo>
                    <a:lnTo>
                      <a:pt x="1655" y="100"/>
                    </a:lnTo>
                    <a:lnTo>
                      <a:pt x="1657" y="100"/>
                    </a:lnTo>
                    <a:lnTo>
                      <a:pt x="1653" y="96"/>
                    </a:lnTo>
                    <a:lnTo>
                      <a:pt x="1648" y="96"/>
                    </a:lnTo>
                    <a:lnTo>
                      <a:pt x="1645" y="91"/>
                    </a:lnTo>
                    <a:lnTo>
                      <a:pt x="1647" y="90"/>
                    </a:lnTo>
                    <a:lnTo>
                      <a:pt x="1653" y="90"/>
                    </a:lnTo>
                    <a:lnTo>
                      <a:pt x="1660" y="85"/>
                    </a:lnTo>
                    <a:lnTo>
                      <a:pt x="1668" y="85"/>
                    </a:lnTo>
                    <a:lnTo>
                      <a:pt x="1672" y="83"/>
                    </a:lnTo>
                    <a:lnTo>
                      <a:pt x="1677" y="83"/>
                    </a:lnTo>
                    <a:lnTo>
                      <a:pt x="1680" y="85"/>
                    </a:lnTo>
                    <a:lnTo>
                      <a:pt x="1683" y="83"/>
                    </a:lnTo>
                    <a:lnTo>
                      <a:pt x="1683" y="81"/>
                    </a:lnTo>
                    <a:lnTo>
                      <a:pt x="1682" y="78"/>
                    </a:lnTo>
                    <a:lnTo>
                      <a:pt x="1672" y="80"/>
                    </a:lnTo>
                    <a:lnTo>
                      <a:pt x="1663" y="81"/>
                    </a:lnTo>
                    <a:lnTo>
                      <a:pt x="1657" y="83"/>
                    </a:lnTo>
                    <a:lnTo>
                      <a:pt x="1652" y="83"/>
                    </a:lnTo>
                    <a:lnTo>
                      <a:pt x="1648" y="86"/>
                    </a:lnTo>
                    <a:lnTo>
                      <a:pt x="1645" y="86"/>
                    </a:lnTo>
                    <a:lnTo>
                      <a:pt x="1645" y="83"/>
                    </a:lnTo>
                    <a:lnTo>
                      <a:pt x="1643" y="80"/>
                    </a:lnTo>
                    <a:lnTo>
                      <a:pt x="1648" y="76"/>
                    </a:lnTo>
                    <a:lnTo>
                      <a:pt x="1657" y="71"/>
                    </a:lnTo>
                    <a:lnTo>
                      <a:pt x="1663" y="71"/>
                    </a:lnTo>
                    <a:lnTo>
                      <a:pt x="1667" y="70"/>
                    </a:lnTo>
                    <a:lnTo>
                      <a:pt x="1662" y="70"/>
                    </a:lnTo>
                    <a:lnTo>
                      <a:pt x="1660" y="68"/>
                    </a:lnTo>
                    <a:lnTo>
                      <a:pt x="1662" y="61"/>
                    </a:lnTo>
                    <a:lnTo>
                      <a:pt x="1658" y="63"/>
                    </a:lnTo>
                    <a:lnTo>
                      <a:pt x="1658" y="66"/>
                    </a:lnTo>
                    <a:lnTo>
                      <a:pt x="1655" y="68"/>
                    </a:lnTo>
                    <a:lnTo>
                      <a:pt x="1653" y="63"/>
                    </a:lnTo>
                    <a:lnTo>
                      <a:pt x="1652" y="65"/>
                    </a:lnTo>
                    <a:lnTo>
                      <a:pt x="1648" y="66"/>
                    </a:lnTo>
                    <a:lnTo>
                      <a:pt x="1643" y="66"/>
                    </a:lnTo>
                    <a:lnTo>
                      <a:pt x="1643" y="71"/>
                    </a:lnTo>
                    <a:lnTo>
                      <a:pt x="1642" y="73"/>
                    </a:lnTo>
                    <a:lnTo>
                      <a:pt x="1635" y="75"/>
                    </a:lnTo>
                    <a:lnTo>
                      <a:pt x="1635" y="71"/>
                    </a:lnTo>
                    <a:lnTo>
                      <a:pt x="1635" y="66"/>
                    </a:lnTo>
                    <a:lnTo>
                      <a:pt x="1633" y="66"/>
                    </a:lnTo>
                    <a:lnTo>
                      <a:pt x="1633" y="61"/>
                    </a:lnTo>
                    <a:lnTo>
                      <a:pt x="1633" y="60"/>
                    </a:lnTo>
                    <a:lnTo>
                      <a:pt x="1637" y="61"/>
                    </a:lnTo>
                    <a:lnTo>
                      <a:pt x="1638" y="56"/>
                    </a:lnTo>
                    <a:lnTo>
                      <a:pt x="1642" y="55"/>
                    </a:lnTo>
                    <a:lnTo>
                      <a:pt x="1648" y="56"/>
                    </a:lnTo>
                    <a:lnTo>
                      <a:pt x="1650" y="51"/>
                    </a:lnTo>
                    <a:lnTo>
                      <a:pt x="1657" y="48"/>
                    </a:lnTo>
                    <a:lnTo>
                      <a:pt x="1660" y="50"/>
                    </a:lnTo>
                    <a:lnTo>
                      <a:pt x="1667" y="47"/>
                    </a:lnTo>
                    <a:lnTo>
                      <a:pt x="1677" y="45"/>
                    </a:lnTo>
                    <a:lnTo>
                      <a:pt x="1680" y="43"/>
                    </a:lnTo>
                    <a:lnTo>
                      <a:pt x="1683" y="45"/>
                    </a:lnTo>
                    <a:lnTo>
                      <a:pt x="1683" y="48"/>
                    </a:lnTo>
                    <a:lnTo>
                      <a:pt x="1682" y="50"/>
                    </a:lnTo>
                    <a:lnTo>
                      <a:pt x="1682" y="61"/>
                    </a:lnTo>
                    <a:lnTo>
                      <a:pt x="1685" y="60"/>
                    </a:lnTo>
                    <a:lnTo>
                      <a:pt x="1686" y="53"/>
                    </a:lnTo>
                    <a:lnTo>
                      <a:pt x="1690" y="50"/>
                    </a:lnTo>
                    <a:lnTo>
                      <a:pt x="1691" y="53"/>
                    </a:lnTo>
                    <a:lnTo>
                      <a:pt x="1690" y="55"/>
                    </a:lnTo>
                    <a:lnTo>
                      <a:pt x="1691" y="58"/>
                    </a:lnTo>
                    <a:lnTo>
                      <a:pt x="1693" y="56"/>
                    </a:lnTo>
                    <a:lnTo>
                      <a:pt x="1693" y="53"/>
                    </a:lnTo>
                    <a:lnTo>
                      <a:pt x="1695" y="50"/>
                    </a:lnTo>
                    <a:lnTo>
                      <a:pt x="1695" y="47"/>
                    </a:lnTo>
                    <a:lnTo>
                      <a:pt x="1695" y="42"/>
                    </a:lnTo>
                    <a:lnTo>
                      <a:pt x="1698" y="42"/>
                    </a:lnTo>
                    <a:lnTo>
                      <a:pt x="1705" y="37"/>
                    </a:lnTo>
                    <a:lnTo>
                      <a:pt x="1706" y="37"/>
                    </a:lnTo>
                    <a:lnTo>
                      <a:pt x="1708" y="42"/>
                    </a:lnTo>
                    <a:lnTo>
                      <a:pt x="1708" y="47"/>
                    </a:lnTo>
                    <a:lnTo>
                      <a:pt x="1711" y="48"/>
                    </a:lnTo>
                    <a:lnTo>
                      <a:pt x="1713" y="53"/>
                    </a:lnTo>
                    <a:lnTo>
                      <a:pt x="1711" y="56"/>
                    </a:lnTo>
                    <a:lnTo>
                      <a:pt x="1713" y="60"/>
                    </a:lnTo>
                    <a:lnTo>
                      <a:pt x="1713" y="63"/>
                    </a:lnTo>
                    <a:lnTo>
                      <a:pt x="1716" y="66"/>
                    </a:lnTo>
                    <a:lnTo>
                      <a:pt x="1718" y="65"/>
                    </a:lnTo>
                    <a:lnTo>
                      <a:pt x="1716" y="61"/>
                    </a:lnTo>
                    <a:lnTo>
                      <a:pt x="1716" y="56"/>
                    </a:lnTo>
                    <a:lnTo>
                      <a:pt x="1718" y="55"/>
                    </a:lnTo>
                    <a:lnTo>
                      <a:pt x="1723" y="48"/>
                    </a:lnTo>
                    <a:lnTo>
                      <a:pt x="1726" y="48"/>
                    </a:lnTo>
                    <a:lnTo>
                      <a:pt x="1730" y="55"/>
                    </a:lnTo>
                    <a:lnTo>
                      <a:pt x="1731" y="60"/>
                    </a:lnTo>
                    <a:lnTo>
                      <a:pt x="1730" y="63"/>
                    </a:lnTo>
                    <a:lnTo>
                      <a:pt x="1731" y="66"/>
                    </a:lnTo>
                    <a:lnTo>
                      <a:pt x="1733" y="70"/>
                    </a:lnTo>
                    <a:lnTo>
                      <a:pt x="1735" y="66"/>
                    </a:lnTo>
                    <a:lnTo>
                      <a:pt x="1735" y="61"/>
                    </a:lnTo>
                    <a:lnTo>
                      <a:pt x="1738" y="60"/>
                    </a:lnTo>
                    <a:lnTo>
                      <a:pt x="1741" y="58"/>
                    </a:lnTo>
                    <a:lnTo>
                      <a:pt x="1741" y="61"/>
                    </a:lnTo>
                    <a:lnTo>
                      <a:pt x="1740" y="63"/>
                    </a:lnTo>
                    <a:lnTo>
                      <a:pt x="1741" y="66"/>
                    </a:lnTo>
                    <a:lnTo>
                      <a:pt x="1743" y="70"/>
                    </a:lnTo>
                    <a:lnTo>
                      <a:pt x="1746" y="65"/>
                    </a:lnTo>
                    <a:lnTo>
                      <a:pt x="1748" y="65"/>
                    </a:lnTo>
                    <a:lnTo>
                      <a:pt x="1748" y="70"/>
                    </a:lnTo>
                    <a:lnTo>
                      <a:pt x="1751" y="66"/>
                    </a:lnTo>
                    <a:lnTo>
                      <a:pt x="1750" y="61"/>
                    </a:lnTo>
                    <a:lnTo>
                      <a:pt x="1746" y="56"/>
                    </a:lnTo>
                    <a:lnTo>
                      <a:pt x="1745" y="56"/>
                    </a:lnTo>
                    <a:lnTo>
                      <a:pt x="1741" y="53"/>
                    </a:lnTo>
                    <a:lnTo>
                      <a:pt x="1741" y="48"/>
                    </a:lnTo>
                    <a:lnTo>
                      <a:pt x="1738" y="45"/>
                    </a:lnTo>
                    <a:lnTo>
                      <a:pt x="1736" y="42"/>
                    </a:lnTo>
                    <a:lnTo>
                      <a:pt x="1735" y="38"/>
                    </a:lnTo>
                    <a:lnTo>
                      <a:pt x="1735" y="33"/>
                    </a:lnTo>
                    <a:lnTo>
                      <a:pt x="1740" y="35"/>
                    </a:lnTo>
                    <a:lnTo>
                      <a:pt x="1743" y="37"/>
                    </a:lnTo>
                    <a:lnTo>
                      <a:pt x="1748" y="35"/>
                    </a:lnTo>
                    <a:lnTo>
                      <a:pt x="1753" y="37"/>
                    </a:lnTo>
                    <a:lnTo>
                      <a:pt x="1755" y="35"/>
                    </a:lnTo>
                    <a:lnTo>
                      <a:pt x="1755" y="27"/>
                    </a:lnTo>
                    <a:lnTo>
                      <a:pt x="1751" y="23"/>
                    </a:lnTo>
                    <a:lnTo>
                      <a:pt x="1753" y="20"/>
                    </a:lnTo>
                    <a:lnTo>
                      <a:pt x="1758" y="18"/>
                    </a:lnTo>
                    <a:lnTo>
                      <a:pt x="1760" y="20"/>
                    </a:lnTo>
                    <a:lnTo>
                      <a:pt x="1770" y="20"/>
                    </a:lnTo>
                    <a:lnTo>
                      <a:pt x="1773" y="23"/>
                    </a:lnTo>
                    <a:lnTo>
                      <a:pt x="1773" y="27"/>
                    </a:lnTo>
                    <a:lnTo>
                      <a:pt x="1770" y="28"/>
                    </a:lnTo>
                    <a:lnTo>
                      <a:pt x="1770" y="32"/>
                    </a:lnTo>
                    <a:lnTo>
                      <a:pt x="1780" y="35"/>
                    </a:lnTo>
                    <a:lnTo>
                      <a:pt x="1780" y="37"/>
                    </a:lnTo>
                    <a:lnTo>
                      <a:pt x="1778" y="43"/>
                    </a:lnTo>
                    <a:lnTo>
                      <a:pt x="1778" y="53"/>
                    </a:lnTo>
                    <a:lnTo>
                      <a:pt x="1783" y="51"/>
                    </a:lnTo>
                    <a:lnTo>
                      <a:pt x="1784" y="47"/>
                    </a:lnTo>
                    <a:lnTo>
                      <a:pt x="1788" y="47"/>
                    </a:lnTo>
                    <a:lnTo>
                      <a:pt x="1788" y="50"/>
                    </a:lnTo>
                    <a:lnTo>
                      <a:pt x="1789" y="53"/>
                    </a:lnTo>
                    <a:lnTo>
                      <a:pt x="1793" y="50"/>
                    </a:lnTo>
                    <a:lnTo>
                      <a:pt x="1796" y="47"/>
                    </a:lnTo>
                    <a:lnTo>
                      <a:pt x="1801" y="45"/>
                    </a:lnTo>
                    <a:lnTo>
                      <a:pt x="1801" y="43"/>
                    </a:lnTo>
                    <a:lnTo>
                      <a:pt x="1799" y="35"/>
                    </a:lnTo>
                    <a:lnTo>
                      <a:pt x="1801" y="32"/>
                    </a:lnTo>
                    <a:lnTo>
                      <a:pt x="1804" y="32"/>
                    </a:lnTo>
                    <a:lnTo>
                      <a:pt x="1808" y="33"/>
                    </a:lnTo>
                    <a:lnTo>
                      <a:pt x="1814" y="33"/>
                    </a:lnTo>
                    <a:lnTo>
                      <a:pt x="1814" y="30"/>
                    </a:lnTo>
                    <a:lnTo>
                      <a:pt x="1808" y="25"/>
                    </a:lnTo>
                    <a:lnTo>
                      <a:pt x="1806" y="20"/>
                    </a:lnTo>
                    <a:lnTo>
                      <a:pt x="1808" y="18"/>
                    </a:lnTo>
                    <a:lnTo>
                      <a:pt x="1809" y="13"/>
                    </a:lnTo>
                    <a:lnTo>
                      <a:pt x="1811" y="13"/>
                    </a:lnTo>
                    <a:lnTo>
                      <a:pt x="1821" y="17"/>
                    </a:lnTo>
                    <a:lnTo>
                      <a:pt x="1823" y="23"/>
                    </a:lnTo>
                    <a:lnTo>
                      <a:pt x="1823" y="28"/>
                    </a:lnTo>
                    <a:lnTo>
                      <a:pt x="1823" y="33"/>
                    </a:lnTo>
                    <a:lnTo>
                      <a:pt x="1824" y="37"/>
                    </a:lnTo>
                    <a:lnTo>
                      <a:pt x="1826" y="43"/>
                    </a:lnTo>
                    <a:lnTo>
                      <a:pt x="1828" y="47"/>
                    </a:lnTo>
                    <a:lnTo>
                      <a:pt x="1831" y="45"/>
                    </a:lnTo>
                    <a:lnTo>
                      <a:pt x="1831" y="40"/>
                    </a:lnTo>
                    <a:lnTo>
                      <a:pt x="1829" y="37"/>
                    </a:lnTo>
                    <a:lnTo>
                      <a:pt x="1829" y="30"/>
                    </a:lnTo>
                    <a:lnTo>
                      <a:pt x="1826" y="25"/>
                    </a:lnTo>
                    <a:lnTo>
                      <a:pt x="1828" y="17"/>
                    </a:lnTo>
                    <a:lnTo>
                      <a:pt x="1828" y="8"/>
                    </a:lnTo>
                    <a:lnTo>
                      <a:pt x="1829" y="5"/>
                    </a:lnTo>
                    <a:lnTo>
                      <a:pt x="1833" y="5"/>
                    </a:lnTo>
                    <a:lnTo>
                      <a:pt x="1836" y="8"/>
                    </a:lnTo>
                    <a:lnTo>
                      <a:pt x="1839" y="8"/>
                    </a:lnTo>
                    <a:lnTo>
                      <a:pt x="1841" y="10"/>
                    </a:lnTo>
                    <a:lnTo>
                      <a:pt x="1841" y="17"/>
                    </a:lnTo>
                    <a:lnTo>
                      <a:pt x="1844" y="20"/>
                    </a:lnTo>
                    <a:lnTo>
                      <a:pt x="1844" y="25"/>
                    </a:lnTo>
                    <a:lnTo>
                      <a:pt x="1844" y="33"/>
                    </a:lnTo>
                    <a:lnTo>
                      <a:pt x="1846" y="33"/>
                    </a:lnTo>
                    <a:lnTo>
                      <a:pt x="1846" y="30"/>
                    </a:lnTo>
                    <a:lnTo>
                      <a:pt x="1848" y="27"/>
                    </a:lnTo>
                    <a:lnTo>
                      <a:pt x="1849" y="27"/>
                    </a:lnTo>
                    <a:lnTo>
                      <a:pt x="1859" y="35"/>
                    </a:lnTo>
                    <a:lnTo>
                      <a:pt x="1859" y="33"/>
                    </a:lnTo>
                    <a:lnTo>
                      <a:pt x="1863" y="33"/>
                    </a:lnTo>
                    <a:lnTo>
                      <a:pt x="1863" y="32"/>
                    </a:lnTo>
                    <a:lnTo>
                      <a:pt x="1859" y="30"/>
                    </a:lnTo>
                    <a:lnTo>
                      <a:pt x="1856" y="25"/>
                    </a:lnTo>
                    <a:lnTo>
                      <a:pt x="1858" y="23"/>
                    </a:lnTo>
                    <a:lnTo>
                      <a:pt x="1858" y="22"/>
                    </a:lnTo>
                    <a:lnTo>
                      <a:pt x="1853" y="17"/>
                    </a:lnTo>
                    <a:lnTo>
                      <a:pt x="1851" y="13"/>
                    </a:lnTo>
                    <a:lnTo>
                      <a:pt x="1853" y="12"/>
                    </a:lnTo>
                    <a:lnTo>
                      <a:pt x="1858" y="12"/>
                    </a:lnTo>
                    <a:lnTo>
                      <a:pt x="1856" y="10"/>
                    </a:lnTo>
                    <a:lnTo>
                      <a:pt x="1851" y="8"/>
                    </a:lnTo>
                    <a:lnTo>
                      <a:pt x="1849" y="5"/>
                    </a:lnTo>
                    <a:lnTo>
                      <a:pt x="1851" y="5"/>
                    </a:lnTo>
                    <a:lnTo>
                      <a:pt x="1856" y="5"/>
                    </a:lnTo>
                    <a:lnTo>
                      <a:pt x="1861" y="0"/>
                    </a:lnTo>
                    <a:lnTo>
                      <a:pt x="1871" y="2"/>
                    </a:lnTo>
                    <a:lnTo>
                      <a:pt x="1873" y="3"/>
                    </a:lnTo>
                    <a:lnTo>
                      <a:pt x="1873" y="8"/>
                    </a:lnTo>
                    <a:lnTo>
                      <a:pt x="1869" y="13"/>
                    </a:lnTo>
                    <a:lnTo>
                      <a:pt x="1871" y="15"/>
                    </a:lnTo>
                    <a:lnTo>
                      <a:pt x="1874" y="15"/>
                    </a:lnTo>
                    <a:lnTo>
                      <a:pt x="1878" y="8"/>
                    </a:lnTo>
                    <a:lnTo>
                      <a:pt x="1879" y="7"/>
                    </a:lnTo>
                    <a:lnTo>
                      <a:pt x="1881" y="10"/>
                    </a:lnTo>
                    <a:lnTo>
                      <a:pt x="1879" y="17"/>
                    </a:lnTo>
                    <a:lnTo>
                      <a:pt x="1882" y="18"/>
                    </a:lnTo>
                    <a:lnTo>
                      <a:pt x="1884" y="17"/>
                    </a:lnTo>
                    <a:lnTo>
                      <a:pt x="1886" y="15"/>
                    </a:lnTo>
                    <a:lnTo>
                      <a:pt x="1892" y="10"/>
                    </a:lnTo>
                    <a:lnTo>
                      <a:pt x="1894" y="12"/>
                    </a:lnTo>
                    <a:lnTo>
                      <a:pt x="1892" y="17"/>
                    </a:lnTo>
                    <a:lnTo>
                      <a:pt x="1891" y="20"/>
                    </a:lnTo>
                    <a:lnTo>
                      <a:pt x="1892" y="28"/>
                    </a:lnTo>
                    <a:lnTo>
                      <a:pt x="1889" y="32"/>
                    </a:lnTo>
                    <a:lnTo>
                      <a:pt x="1892" y="33"/>
                    </a:lnTo>
                    <a:lnTo>
                      <a:pt x="1897" y="32"/>
                    </a:lnTo>
                    <a:lnTo>
                      <a:pt x="1901" y="33"/>
                    </a:lnTo>
                    <a:lnTo>
                      <a:pt x="1902" y="32"/>
                    </a:lnTo>
                    <a:lnTo>
                      <a:pt x="1902" y="25"/>
                    </a:lnTo>
                    <a:lnTo>
                      <a:pt x="1906" y="17"/>
                    </a:lnTo>
                    <a:lnTo>
                      <a:pt x="1902" y="8"/>
                    </a:lnTo>
                    <a:lnTo>
                      <a:pt x="1902" y="2"/>
                    </a:lnTo>
                    <a:lnTo>
                      <a:pt x="1906" y="0"/>
                    </a:lnTo>
                    <a:lnTo>
                      <a:pt x="1909" y="2"/>
                    </a:lnTo>
                    <a:lnTo>
                      <a:pt x="1912" y="2"/>
                    </a:lnTo>
                    <a:lnTo>
                      <a:pt x="1917" y="3"/>
                    </a:lnTo>
                    <a:lnTo>
                      <a:pt x="1924" y="2"/>
                    </a:lnTo>
                    <a:lnTo>
                      <a:pt x="1929" y="3"/>
                    </a:lnTo>
                    <a:lnTo>
                      <a:pt x="1931" y="7"/>
                    </a:lnTo>
                    <a:lnTo>
                      <a:pt x="1937" y="8"/>
                    </a:lnTo>
                    <a:lnTo>
                      <a:pt x="1942" y="7"/>
                    </a:lnTo>
                    <a:lnTo>
                      <a:pt x="1949" y="10"/>
                    </a:lnTo>
                    <a:lnTo>
                      <a:pt x="1951" y="13"/>
                    </a:lnTo>
                    <a:lnTo>
                      <a:pt x="1952" y="17"/>
                    </a:lnTo>
                    <a:lnTo>
                      <a:pt x="1952" y="22"/>
                    </a:lnTo>
                    <a:lnTo>
                      <a:pt x="1951" y="27"/>
                    </a:lnTo>
                    <a:lnTo>
                      <a:pt x="1951" y="28"/>
                    </a:lnTo>
                    <a:lnTo>
                      <a:pt x="1956" y="28"/>
                    </a:lnTo>
                    <a:lnTo>
                      <a:pt x="1961" y="23"/>
                    </a:lnTo>
                    <a:lnTo>
                      <a:pt x="1967" y="18"/>
                    </a:lnTo>
                    <a:lnTo>
                      <a:pt x="1971" y="15"/>
                    </a:lnTo>
                    <a:lnTo>
                      <a:pt x="1976" y="13"/>
                    </a:lnTo>
                    <a:lnTo>
                      <a:pt x="1980" y="17"/>
                    </a:lnTo>
                    <a:lnTo>
                      <a:pt x="1987" y="17"/>
                    </a:lnTo>
                    <a:lnTo>
                      <a:pt x="1987" y="20"/>
                    </a:lnTo>
                    <a:lnTo>
                      <a:pt x="1982" y="25"/>
                    </a:lnTo>
                    <a:lnTo>
                      <a:pt x="1984" y="28"/>
                    </a:lnTo>
                    <a:lnTo>
                      <a:pt x="1987" y="28"/>
                    </a:lnTo>
                    <a:lnTo>
                      <a:pt x="1987" y="23"/>
                    </a:lnTo>
                    <a:lnTo>
                      <a:pt x="1992" y="20"/>
                    </a:lnTo>
                    <a:lnTo>
                      <a:pt x="1997" y="18"/>
                    </a:lnTo>
                    <a:lnTo>
                      <a:pt x="2005" y="22"/>
                    </a:lnTo>
                    <a:lnTo>
                      <a:pt x="2014" y="23"/>
                    </a:lnTo>
                    <a:lnTo>
                      <a:pt x="2017" y="27"/>
                    </a:lnTo>
                    <a:lnTo>
                      <a:pt x="2015" y="28"/>
                    </a:lnTo>
                    <a:lnTo>
                      <a:pt x="2012" y="28"/>
                    </a:lnTo>
                    <a:lnTo>
                      <a:pt x="2014" y="32"/>
                    </a:lnTo>
                    <a:lnTo>
                      <a:pt x="2010" y="35"/>
                    </a:lnTo>
                    <a:lnTo>
                      <a:pt x="2012" y="38"/>
                    </a:lnTo>
                    <a:lnTo>
                      <a:pt x="2015" y="35"/>
                    </a:lnTo>
                    <a:lnTo>
                      <a:pt x="2020" y="33"/>
                    </a:lnTo>
                    <a:lnTo>
                      <a:pt x="2020" y="38"/>
                    </a:lnTo>
                    <a:lnTo>
                      <a:pt x="2024" y="40"/>
                    </a:lnTo>
                    <a:lnTo>
                      <a:pt x="2027" y="35"/>
                    </a:lnTo>
                    <a:lnTo>
                      <a:pt x="2034" y="35"/>
                    </a:lnTo>
                    <a:lnTo>
                      <a:pt x="2034" y="38"/>
                    </a:lnTo>
                    <a:lnTo>
                      <a:pt x="2032" y="40"/>
                    </a:lnTo>
                    <a:lnTo>
                      <a:pt x="2032" y="43"/>
                    </a:lnTo>
                    <a:lnTo>
                      <a:pt x="2035" y="45"/>
                    </a:lnTo>
                    <a:lnTo>
                      <a:pt x="2039" y="43"/>
                    </a:lnTo>
                    <a:lnTo>
                      <a:pt x="2042" y="40"/>
                    </a:lnTo>
                    <a:lnTo>
                      <a:pt x="2044" y="40"/>
                    </a:lnTo>
                    <a:lnTo>
                      <a:pt x="2045" y="43"/>
                    </a:lnTo>
                    <a:lnTo>
                      <a:pt x="2055" y="48"/>
                    </a:lnTo>
                    <a:lnTo>
                      <a:pt x="2059" y="48"/>
                    </a:lnTo>
                    <a:lnTo>
                      <a:pt x="2060" y="50"/>
                    </a:lnTo>
                    <a:lnTo>
                      <a:pt x="2059" y="53"/>
                    </a:lnTo>
                    <a:lnTo>
                      <a:pt x="2049" y="56"/>
                    </a:lnTo>
                    <a:lnTo>
                      <a:pt x="2044" y="61"/>
                    </a:lnTo>
                    <a:lnTo>
                      <a:pt x="2039" y="63"/>
                    </a:lnTo>
                    <a:lnTo>
                      <a:pt x="2032" y="65"/>
                    </a:lnTo>
                    <a:lnTo>
                      <a:pt x="2029" y="66"/>
                    </a:lnTo>
                    <a:lnTo>
                      <a:pt x="2025" y="65"/>
                    </a:lnTo>
                    <a:lnTo>
                      <a:pt x="2022" y="66"/>
                    </a:lnTo>
                    <a:lnTo>
                      <a:pt x="2015" y="68"/>
                    </a:lnTo>
                    <a:lnTo>
                      <a:pt x="2025" y="68"/>
                    </a:lnTo>
                    <a:lnTo>
                      <a:pt x="2035" y="70"/>
                    </a:lnTo>
                    <a:lnTo>
                      <a:pt x="2039" y="71"/>
                    </a:lnTo>
                    <a:lnTo>
                      <a:pt x="2042" y="71"/>
                    </a:lnTo>
                    <a:lnTo>
                      <a:pt x="2045" y="66"/>
                    </a:lnTo>
                    <a:lnTo>
                      <a:pt x="2047" y="66"/>
                    </a:lnTo>
                    <a:lnTo>
                      <a:pt x="2052" y="66"/>
                    </a:lnTo>
                    <a:lnTo>
                      <a:pt x="2055" y="61"/>
                    </a:lnTo>
                    <a:lnTo>
                      <a:pt x="2062" y="58"/>
                    </a:lnTo>
                    <a:lnTo>
                      <a:pt x="2067" y="58"/>
                    </a:lnTo>
                    <a:lnTo>
                      <a:pt x="2069" y="61"/>
                    </a:lnTo>
                    <a:lnTo>
                      <a:pt x="2065" y="66"/>
                    </a:lnTo>
                    <a:lnTo>
                      <a:pt x="2069" y="68"/>
                    </a:lnTo>
                    <a:lnTo>
                      <a:pt x="2070" y="66"/>
                    </a:lnTo>
                    <a:lnTo>
                      <a:pt x="2072" y="63"/>
                    </a:lnTo>
                    <a:lnTo>
                      <a:pt x="2077" y="60"/>
                    </a:lnTo>
                    <a:lnTo>
                      <a:pt x="2079" y="61"/>
                    </a:lnTo>
                    <a:lnTo>
                      <a:pt x="2077" y="65"/>
                    </a:lnTo>
                    <a:lnTo>
                      <a:pt x="2077" y="66"/>
                    </a:lnTo>
                    <a:lnTo>
                      <a:pt x="2075" y="70"/>
                    </a:lnTo>
                    <a:lnTo>
                      <a:pt x="2077" y="73"/>
                    </a:lnTo>
                    <a:lnTo>
                      <a:pt x="2080" y="71"/>
                    </a:lnTo>
                    <a:lnTo>
                      <a:pt x="2082" y="70"/>
                    </a:lnTo>
                    <a:lnTo>
                      <a:pt x="2083" y="65"/>
                    </a:lnTo>
                    <a:lnTo>
                      <a:pt x="2088" y="65"/>
                    </a:lnTo>
                    <a:lnTo>
                      <a:pt x="2092" y="65"/>
                    </a:lnTo>
                    <a:lnTo>
                      <a:pt x="2090" y="75"/>
                    </a:lnTo>
                    <a:lnTo>
                      <a:pt x="2087" y="76"/>
                    </a:lnTo>
                    <a:lnTo>
                      <a:pt x="2088" y="76"/>
                    </a:lnTo>
                    <a:lnTo>
                      <a:pt x="2090" y="81"/>
                    </a:lnTo>
                    <a:lnTo>
                      <a:pt x="2090" y="88"/>
                    </a:lnTo>
                    <a:lnTo>
                      <a:pt x="2085" y="90"/>
                    </a:lnTo>
                    <a:lnTo>
                      <a:pt x="2085" y="93"/>
                    </a:lnTo>
                    <a:lnTo>
                      <a:pt x="2079" y="100"/>
                    </a:lnTo>
                    <a:lnTo>
                      <a:pt x="2080" y="101"/>
                    </a:lnTo>
                    <a:lnTo>
                      <a:pt x="2083" y="101"/>
                    </a:lnTo>
                    <a:lnTo>
                      <a:pt x="2087" y="96"/>
                    </a:lnTo>
                    <a:lnTo>
                      <a:pt x="2092" y="96"/>
                    </a:lnTo>
                    <a:lnTo>
                      <a:pt x="2092" y="95"/>
                    </a:lnTo>
                    <a:lnTo>
                      <a:pt x="2095" y="95"/>
                    </a:lnTo>
                    <a:lnTo>
                      <a:pt x="2102" y="98"/>
                    </a:lnTo>
                    <a:lnTo>
                      <a:pt x="2103" y="103"/>
                    </a:lnTo>
                    <a:lnTo>
                      <a:pt x="2105" y="110"/>
                    </a:lnTo>
                    <a:lnTo>
                      <a:pt x="2103" y="120"/>
                    </a:lnTo>
                    <a:lnTo>
                      <a:pt x="2097" y="130"/>
                    </a:lnTo>
                    <a:lnTo>
                      <a:pt x="2088" y="135"/>
                    </a:lnTo>
                    <a:lnTo>
                      <a:pt x="2085" y="136"/>
                    </a:lnTo>
                    <a:lnTo>
                      <a:pt x="2082" y="136"/>
                    </a:lnTo>
                    <a:lnTo>
                      <a:pt x="2077" y="138"/>
                    </a:lnTo>
                    <a:lnTo>
                      <a:pt x="2077" y="140"/>
                    </a:lnTo>
                    <a:lnTo>
                      <a:pt x="2074" y="141"/>
                    </a:lnTo>
                    <a:lnTo>
                      <a:pt x="2059" y="148"/>
                    </a:lnTo>
                    <a:lnTo>
                      <a:pt x="2054" y="151"/>
                    </a:lnTo>
                    <a:lnTo>
                      <a:pt x="2049" y="153"/>
                    </a:lnTo>
                    <a:lnTo>
                      <a:pt x="2042" y="154"/>
                    </a:lnTo>
                    <a:lnTo>
                      <a:pt x="2035" y="154"/>
                    </a:lnTo>
                    <a:lnTo>
                      <a:pt x="2032" y="153"/>
                    </a:lnTo>
                    <a:lnTo>
                      <a:pt x="2030" y="156"/>
                    </a:lnTo>
                    <a:lnTo>
                      <a:pt x="2027" y="158"/>
                    </a:lnTo>
                    <a:lnTo>
                      <a:pt x="2022" y="154"/>
                    </a:lnTo>
                    <a:lnTo>
                      <a:pt x="2017" y="151"/>
                    </a:lnTo>
                    <a:lnTo>
                      <a:pt x="2009" y="151"/>
                    </a:lnTo>
                    <a:lnTo>
                      <a:pt x="2009" y="154"/>
                    </a:lnTo>
                    <a:lnTo>
                      <a:pt x="2014" y="154"/>
                    </a:lnTo>
                    <a:lnTo>
                      <a:pt x="2017" y="156"/>
                    </a:lnTo>
                    <a:lnTo>
                      <a:pt x="2014" y="158"/>
                    </a:lnTo>
                    <a:lnTo>
                      <a:pt x="2007" y="156"/>
                    </a:lnTo>
                    <a:lnTo>
                      <a:pt x="2004" y="158"/>
                    </a:lnTo>
                    <a:lnTo>
                      <a:pt x="2000" y="154"/>
                    </a:lnTo>
                    <a:lnTo>
                      <a:pt x="1992" y="154"/>
                    </a:lnTo>
                    <a:lnTo>
                      <a:pt x="1989" y="153"/>
                    </a:lnTo>
                    <a:lnTo>
                      <a:pt x="1987" y="153"/>
                    </a:lnTo>
                    <a:lnTo>
                      <a:pt x="1984" y="154"/>
                    </a:lnTo>
                    <a:lnTo>
                      <a:pt x="1977" y="146"/>
                    </a:lnTo>
                    <a:lnTo>
                      <a:pt x="1972" y="141"/>
                    </a:lnTo>
                    <a:lnTo>
                      <a:pt x="1974" y="146"/>
                    </a:lnTo>
                    <a:lnTo>
                      <a:pt x="1979" y="151"/>
                    </a:lnTo>
                    <a:lnTo>
                      <a:pt x="1979" y="153"/>
                    </a:lnTo>
                    <a:lnTo>
                      <a:pt x="1976" y="154"/>
                    </a:lnTo>
                    <a:lnTo>
                      <a:pt x="1967" y="151"/>
                    </a:lnTo>
                    <a:lnTo>
                      <a:pt x="1971" y="154"/>
                    </a:lnTo>
                    <a:lnTo>
                      <a:pt x="1987" y="158"/>
                    </a:lnTo>
                    <a:lnTo>
                      <a:pt x="1995" y="159"/>
                    </a:lnTo>
                    <a:lnTo>
                      <a:pt x="1999" y="161"/>
                    </a:lnTo>
                    <a:lnTo>
                      <a:pt x="1995" y="164"/>
                    </a:lnTo>
                    <a:lnTo>
                      <a:pt x="1974" y="171"/>
                    </a:lnTo>
                    <a:lnTo>
                      <a:pt x="1961" y="174"/>
                    </a:lnTo>
                    <a:lnTo>
                      <a:pt x="1956" y="174"/>
                    </a:lnTo>
                    <a:lnTo>
                      <a:pt x="1947" y="174"/>
                    </a:lnTo>
                    <a:lnTo>
                      <a:pt x="1942" y="174"/>
                    </a:lnTo>
                    <a:lnTo>
                      <a:pt x="1941" y="171"/>
                    </a:lnTo>
                    <a:lnTo>
                      <a:pt x="1936" y="173"/>
                    </a:lnTo>
                    <a:lnTo>
                      <a:pt x="1932" y="173"/>
                    </a:lnTo>
                    <a:lnTo>
                      <a:pt x="1927" y="173"/>
                    </a:lnTo>
                    <a:lnTo>
                      <a:pt x="1926" y="178"/>
                    </a:lnTo>
                    <a:lnTo>
                      <a:pt x="1931" y="176"/>
                    </a:lnTo>
                    <a:lnTo>
                      <a:pt x="1931" y="181"/>
                    </a:lnTo>
                    <a:lnTo>
                      <a:pt x="1937" y="178"/>
                    </a:lnTo>
                    <a:lnTo>
                      <a:pt x="1951" y="178"/>
                    </a:lnTo>
                    <a:lnTo>
                      <a:pt x="1957" y="178"/>
                    </a:lnTo>
                    <a:lnTo>
                      <a:pt x="1976" y="178"/>
                    </a:lnTo>
                    <a:lnTo>
                      <a:pt x="1987" y="176"/>
                    </a:lnTo>
                    <a:lnTo>
                      <a:pt x="1995" y="168"/>
                    </a:lnTo>
                    <a:lnTo>
                      <a:pt x="2000" y="168"/>
                    </a:lnTo>
                    <a:lnTo>
                      <a:pt x="2004" y="169"/>
                    </a:lnTo>
                    <a:lnTo>
                      <a:pt x="2010" y="168"/>
                    </a:lnTo>
                    <a:lnTo>
                      <a:pt x="2017" y="169"/>
                    </a:lnTo>
                    <a:lnTo>
                      <a:pt x="2015" y="174"/>
                    </a:lnTo>
                    <a:lnTo>
                      <a:pt x="2010" y="181"/>
                    </a:lnTo>
                    <a:lnTo>
                      <a:pt x="2002" y="184"/>
                    </a:lnTo>
                    <a:lnTo>
                      <a:pt x="2000" y="186"/>
                    </a:lnTo>
                    <a:lnTo>
                      <a:pt x="1990" y="188"/>
                    </a:lnTo>
                    <a:lnTo>
                      <a:pt x="1987" y="193"/>
                    </a:lnTo>
                    <a:lnTo>
                      <a:pt x="1984" y="193"/>
                    </a:lnTo>
                    <a:lnTo>
                      <a:pt x="1979" y="198"/>
                    </a:lnTo>
                    <a:lnTo>
                      <a:pt x="1971" y="201"/>
                    </a:lnTo>
                    <a:lnTo>
                      <a:pt x="1966" y="201"/>
                    </a:lnTo>
                    <a:lnTo>
                      <a:pt x="1962" y="203"/>
                    </a:lnTo>
                    <a:lnTo>
                      <a:pt x="1957" y="203"/>
                    </a:lnTo>
                    <a:lnTo>
                      <a:pt x="1952" y="206"/>
                    </a:lnTo>
                    <a:lnTo>
                      <a:pt x="1944" y="208"/>
                    </a:lnTo>
                    <a:lnTo>
                      <a:pt x="1941" y="213"/>
                    </a:lnTo>
                    <a:lnTo>
                      <a:pt x="1931" y="214"/>
                    </a:lnTo>
                    <a:lnTo>
                      <a:pt x="1927" y="216"/>
                    </a:lnTo>
                    <a:lnTo>
                      <a:pt x="1922" y="214"/>
                    </a:lnTo>
                    <a:lnTo>
                      <a:pt x="1919" y="218"/>
                    </a:lnTo>
                    <a:lnTo>
                      <a:pt x="1916" y="218"/>
                    </a:lnTo>
                    <a:lnTo>
                      <a:pt x="1914" y="219"/>
                    </a:lnTo>
                    <a:lnTo>
                      <a:pt x="1914" y="224"/>
                    </a:lnTo>
                    <a:lnTo>
                      <a:pt x="1909" y="228"/>
                    </a:lnTo>
                    <a:lnTo>
                      <a:pt x="1906" y="233"/>
                    </a:lnTo>
                    <a:lnTo>
                      <a:pt x="1894" y="233"/>
                    </a:lnTo>
                    <a:lnTo>
                      <a:pt x="1891" y="234"/>
                    </a:lnTo>
                    <a:lnTo>
                      <a:pt x="1887" y="233"/>
                    </a:lnTo>
                    <a:lnTo>
                      <a:pt x="1886" y="231"/>
                    </a:lnTo>
                    <a:lnTo>
                      <a:pt x="1889" y="228"/>
                    </a:lnTo>
                    <a:lnTo>
                      <a:pt x="1889" y="224"/>
                    </a:lnTo>
                    <a:lnTo>
                      <a:pt x="1886" y="221"/>
                    </a:lnTo>
                    <a:lnTo>
                      <a:pt x="1886" y="228"/>
                    </a:lnTo>
                    <a:lnTo>
                      <a:pt x="1884" y="229"/>
                    </a:lnTo>
                    <a:lnTo>
                      <a:pt x="1882" y="233"/>
                    </a:lnTo>
                    <a:lnTo>
                      <a:pt x="1887" y="236"/>
                    </a:lnTo>
                    <a:lnTo>
                      <a:pt x="1889" y="239"/>
                    </a:lnTo>
                    <a:lnTo>
                      <a:pt x="1884" y="244"/>
                    </a:lnTo>
                    <a:lnTo>
                      <a:pt x="1882" y="244"/>
                    </a:lnTo>
                    <a:lnTo>
                      <a:pt x="1878" y="241"/>
                    </a:lnTo>
                    <a:lnTo>
                      <a:pt x="1874" y="243"/>
                    </a:lnTo>
                    <a:lnTo>
                      <a:pt x="1866" y="241"/>
                    </a:lnTo>
                    <a:lnTo>
                      <a:pt x="1863" y="243"/>
                    </a:lnTo>
                    <a:lnTo>
                      <a:pt x="1859" y="243"/>
                    </a:lnTo>
                    <a:lnTo>
                      <a:pt x="1859" y="239"/>
                    </a:lnTo>
                    <a:lnTo>
                      <a:pt x="1858" y="238"/>
                    </a:lnTo>
                    <a:lnTo>
                      <a:pt x="1856" y="241"/>
                    </a:lnTo>
                    <a:lnTo>
                      <a:pt x="1851" y="241"/>
                    </a:lnTo>
                    <a:lnTo>
                      <a:pt x="1851" y="244"/>
                    </a:lnTo>
                    <a:lnTo>
                      <a:pt x="1859" y="246"/>
                    </a:lnTo>
                    <a:lnTo>
                      <a:pt x="1873" y="246"/>
                    </a:lnTo>
                    <a:lnTo>
                      <a:pt x="1876" y="249"/>
                    </a:lnTo>
                    <a:lnTo>
                      <a:pt x="1874" y="252"/>
                    </a:lnTo>
                    <a:lnTo>
                      <a:pt x="1869" y="256"/>
                    </a:lnTo>
                    <a:lnTo>
                      <a:pt x="1863" y="254"/>
                    </a:lnTo>
                    <a:lnTo>
                      <a:pt x="1856" y="256"/>
                    </a:lnTo>
                    <a:lnTo>
                      <a:pt x="1854" y="257"/>
                    </a:lnTo>
                    <a:lnTo>
                      <a:pt x="1858" y="259"/>
                    </a:lnTo>
                    <a:lnTo>
                      <a:pt x="1859" y="257"/>
                    </a:lnTo>
                    <a:lnTo>
                      <a:pt x="1863" y="261"/>
                    </a:lnTo>
                    <a:lnTo>
                      <a:pt x="1863" y="264"/>
                    </a:lnTo>
                    <a:lnTo>
                      <a:pt x="1854" y="271"/>
                    </a:lnTo>
                    <a:lnTo>
                      <a:pt x="1848" y="269"/>
                    </a:lnTo>
                    <a:lnTo>
                      <a:pt x="1836" y="269"/>
                    </a:lnTo>
                    <a:lnTo>
                      <a:pt x="1834" y="267"/>
                    </a:lnTo>
                    <a:lnTo>
                      <a:pt x="1829" y="267"/>
                    </a:lnTo>
                    <a:lnTo>
                      <a:pt x="1828" y="264"/>
                    </a:lnTo>
                    <a:lnTo>
                      <a:pt x="1828" y="257"/>
                    </a:lnTo>
                    <a:lnTo>
                      <a:pt x="1821" y="256"/>
                    </a:lnTo>
                    <a:lnTo>
                      <a:pt x="1818" y="254"/>
                    </a:lnTo>
                    <a:lnTo>
                      <a:pt x="1819" y="251"/>
                    </a:lnTo>
                    <a:lnTo>
                      <a:pt x="1816" y="247"/>
                    </a:lnTo>
                    <a:lnTo>
                      <a:pt x="1813" y="249"/>
                    </a:lnTo>
                    <a:lnTo>
                      <a:pt x="1809" y="247"/>
                    </a:lnTo>
                    <a:lnTo>
                      <a:pt x="1801" y="249"/>
                    </a:lnTo>
                    <a:lnTo>
                      <a:pt x="1801" y="251"/>
                    </a:lnTo>
                    <a:lnTo>
                      <a:pt x="1804" y="252"/>
                    </a:lnTo>
                    <a:lnTo>
                      <a:pt x="1806" y="251"/>
                    </a:lnTo>
                    <a:lnTo>
                      <a:pt x="1809" y="252"/>
                    </a:lnTo>
                    <a:lnTo>
                      <a:pt x="1821" y="261"/>
                    </a:lnTo>
                    <a:lnTo>
                      <a:pt x="1819" y="274"/>
                    </a:lnTo>
                    <a:lnTo>
                      <a:pt x="1818" y="276"/>
                    </a:lnTo>
                    <a:lnTo>
                      <a:pt x="1813" y="274"/>
                    </a:lnTo>
                    <a:lnTo>
                      <a:pt x="1809" y="271"/>
                    </a:lnTo>
                    <a:lnTo>
                      <a:pt x="1806" y="272"/>
                    </a:lnTo>
                    <a:lnTo>
                      <a:pt x="1806" y="276"/>
                    </a:lnTo>
                    <a:lnTo>
                      <a:pt x="1804" y="276"/>
                    </a:lnTo>
                    <a:lnTo>
                      <a:pt x="1799" y="272"/>
                    </a:lnTo>
                    <a:lnTo>
                      <a:pt x="1796" y="272"/>
                    </a:lnTo>
                    <a:lnTo>
                      <a:pt x="1793" y="276"/>
                    </a:lnTo>
                    <a:lnTo>
                      <a:pt x="1789" y="276"/>
                    </a:lnTo>
                    <a:lnTo>
                      <a:pt x="1788" y="272"/>
                    </a:lnTo>
                    <a:lnTo>
                      <a:pt x="1783" y="272"/>
                    </a:lnTo>
                    <a:lnTo>
                      <a:pt x="1780" y="267"/>
                    </a:lnTo>
                    <a:lnTo>
                      <a:pt x="1778" y="269"/>
                    </a:lnTo>
                    <a:lnTo>
                      <a:pt x="1776" y="264"/>
                    </a:lnTo>
                    <a:lnTo>
                      <a:pt x="1773" y="262"/>
                    </a:lnTo>
                    <a:lnTo>
                      <a:pt x="1766" y="262"/>
                    </a:lnTo>
                    <a:lnTo>
                      <a:pt x="1763" y="257"/>
                    </a:lnTo>
                    <a:lnTo>
                      <a:pt x="1761" y="259"/>
                    </a:lnTo>
                    <a:lnTo>
                      <a:pt x="1763" y="262"/>
                    </a:lnTo>
                    <a:lnTo>
                      <a:pt x="1766" y="266"/>
                    </a:lnTo>
                    <a:lnTo>
                      <a:pt x="1773" y="267"/>
                    </a:lnTo>
                    <a:lnTo>
                      <a:pt x="1778" y="276"/>
                    </a:lnTo>
                    <a:lnTo>
                      <a:pt x="1776" y="277"/>
                    </a:lnTo>
                    <a:lnTo>
                      <a:pt x="1763" y="274"/>
                    </a:lnTo>
                    <a:lnTo>
                      <a:pt x="1760" y="272"/>
                    </a:lnTo>
                    <a:lnTo>
                      <a:pt x="1760" y="267"/>
                    </a:lnTo>
                    <a:lnTo>
                      <a:pt x="1756" y="264"/>
                    </a:lnTo>
                    <a:lnTo>
                      <a:pt x="1755" y="266"/>
                    </a:lnTo>
                    <a:lnTo>
                      <a:pt x="1755" y="269"/>
                    </a:lnTo>
                    <a:lnTo>
                      <a:pt x="1755" y="271"/>
                    </a:lnTo>
                    <a:lnTo>
                      <a:pt x="1750" y="271"/>
                    </a:lnTo>
                    <a:lnTo>
                      <a:pt x="1746" y="267"/>
                    </a:lnTo>
                    <a:lnTo>
                      <a:pt x="1743" y="269"/>
                    </a:lnTo>
                    <a:lnTo>
                      <a:pt x="1743" y="272"/>
                    </a:lnTo>
                    <a:lnTo>
                      <a:pt x="1750" y="274"/>
                    </a:lnTo>
                    <a:lnTo>
                      <a:pt x="1750" y="277"/>
                    </a:lnTo>
                    <a:lnTo>
                      <a:pt x="1751" y="277"/>
                    </a:lnTo>
                    <a:lnTo>
                      <a:pt x="1755" y="276"/>
                    </a:lnTo>
                    <a:lnTo>
                      <a:pt x="1758" y="276"/>
                    </a:lnTo>
                    <a:lnTo>
                      <a:pt x="1761" y="279"/>
                    </a:lnTo>
                    <a:lnTo>
                      <a:pt x="1766" y="281"/>
                    </a:lnTo>
                    <a:lnTo>
                      <a:pt x="1771" y="286"/>
                    </a:lnTo>
                    <a:lnTo>
                      <a:pt x="1775" y="286"/>
                    </a:lnTo>
                    <a:lnTo>
                      <a:pt x="1778" y="284"/>
                    </a:lnTo>
                    <a:lnTo>
                      <a:pt x="1791" y="287"/>
                    </a:lnTo>
                    <a:lnTo>
                      <a:pt x="1794" y="289"/>
                    </a:lnTo>
                    <a:lnTo>
                      <a:pt x="1789" y="292"/>
                    </a:lnTo>
                    <a:lnTo>
                      <a:pt x="1791" y="294"/>
                    </a:lnTo>
                    <a:lnTo>
                      <a:pt x="1789" y="299"/>
                    </a:lnTo>
                    <a:lnTo>
                      <a:pt x="1791" y="302"/>
                    </a:lnTo>
                    <a:lnTo>
                      <a:pt x="1788" y="306"/>
                    </a:lnTo>
                    <a:lnTo>
                      <a:pt x="1786" y="304"/>
                    </a:lnTo>
                    <a:lnTo>
                      <a:pt x="1783" y="302"/>
                    </a:lnTo>
                    <a:lnTo>
                      <a:pt x="1776" y="301"/>
                    </a:lnTo>
                    <a:lnTo>
                      <a:pt x="1770" y="296"/>
                    </a:lnTo>
                    <a:lnTo>
                      <a:pt x="1768" y="292"/>
                    </a:lnTo>
                    <a:lnTo>
                      <a:pt x="1770" y="287"/>
                    </a:lnTo>
                    <a:lnTo>
                      <a:pt x="1766" y="284"/>
                    </a:lnTo>
                    <a:lnTo>
                      <a:pt x="1760" y="284"/>
                    </a:lnTo>
                    <a:lnTo>
                      <a:pt x="1748" y="282"/>
                    </a:lnTo>
                    <a:lnTo>
                      <a:pt x="1745" y="279"/>
                    </a:lnTo>
                    <a:lnTo>
                      <a:pt x="1740" y="281"/>
                    </a:lnTo>
                    <a:lnTo>
                      <a:pt x="1740" y="282"/>
                    </a:lnTo>
                    <a:lnTo>
                      <a:pt x="1746" y="284"/>
                    </a:lnTo>
                    <a:lnTo>
                      <a:pt x="1755" y="286"/>
                    </a:lnTo>
                    <a:lnTo>
                      <a:pt x="1765" y="289"/>
                    </a:lnTo>
                    <a:lnTo>
                      <a:pt x="1765" y="292"/>
                    </a:lnTo>
                    <a:lnTo>
                      <a:pt x="1763" y="294"/>
                    </a:lnTo>
                    <a:lnTo>
                      <a:pt x="1758" y="291"/>
                    </a:lnTo>
                    <a:lnTo>
                      <a:pt x="1750" y="291"/>
                    </a:lnTo>
                    <a:lnTo>
                      <a:pt x="1741" y="292"/>
                    </a:lnTo>
                    <a:lnTo>
                      <a:pt x="1741" y="289"/>
                    </a:lnTo>
                    <a:lnTo>
                      <a:pt x="1740" y="287"/>
                    </a:lnTo>
                    <a:lnTo>
                      <a:pt x="1731" y="286"/>
                    </a:lnTo>
                    <a:lnTo>
                      <a:pt x="1728" y="284"/>
                    </a:lnTo>
                    <a:lnTo>
                      <a:pt x="1728" y="286"/>
                    </a:lnTo>
                    <a:lnTo>
                      <a:pt x="1736" y="289"/>
                    </a:lnTo>
                    <a:lnTo>
                      <a:pt x="1736" y="292"/>
                    </a:lnTo>
                    <a:lnTo>
                      <a:pt x="1736" y="294"/>
                    </a:lnTo>
                    <a:lnTo>
                      <a:pt x="1740" y="296"/>
                    </a:lnTo>
                    <a:lnTo>
                      <a:pt x="1741" y="294"/>
                    </a:lnTo>
                    <a:lnTo>
                      <a:pt x="1743" y="296"/>
                    </a:lnTo>
                    <a:lnTo>
                      <a:pt x="1746" y="294"/>
                    </a:lnTo>
                    <a:lnTo>
                      <a:pt x="1748" y="292"/>
                    </a:lnTo>
                    <a:lnTo>
                      <a:pt x="1750" y="294"/>
                    </a:lnTo>
                    <a:lnTo>
                      <a:pt x="1755" y="294"/>
                    </a:lnTo>
                    <a:lnTo>
                      <a:pt x="1758" y="296"/>
                    </a:lnTo>
                    <a:lnTo>
                      <a:pt x="1765" y="301"/>
                    </a:lnTo>
                    <a:lnTo>
                      <a:pt x="1765" y="302"/>
                    </a:lnTo>
                    <a:lnTo>
                      <a:pt x="1760" y="302"/>
                    </a:lnTo>
                    <a:lnTo>
                      <a:pt x="1755" y="306"/>
                    </a:lnTo>
                    <a:lnTo>
                      <a:pt x="1753" y="307"/>
                    </a:lnTo>
                    <a:lnTo>
                      <a:pt x="1758" y="306"/>
                    </a:lnTo>
                    <a:lnTo>
                      <a:pt x="1761" y="306"/>
                    </a:lnTo>
                    <a:lnTo>
                      <a:pt x="1766" y="306"/>
                    </a:lnTo>
                    <a:lnTo>
                      <a:pt x="1771" y="309"/>
                    </a:lnTo>
                    <a:lnTo>
                      <a:pt x="1775" y="312"/>
                    </a:lnTo>
                    <a:lnTo>
                      <a:pt x="1775" y="316"/>
                    </a:lnTo>
                    <a:lnTo>
                      <a:pt x="1770" y="324"/>
                    </a:lnTo>
                    <a:lnTo>
                      <a:pt x="1768" y="331"/>
                    </a:lnTo>
                    <a:lnTo>
                      <a:pt x="1765" y="331"/>
                    </a:lnTo>
                    <a:lnTo>
                      <a:pt x="1758" y="336"/>
                    </a:lnTo>
                    <a:lnTo>
                      <a:pt x="1755" y="334"/>
                    </a:lnTo>
                    <a:lnTo>
                      <a:pt x="1751" y="334"/>
                    </a:lnTo>
                    <a:lnTo>
                      <a:pt x="1748" y="332"/>
                    </a:lnTo>
                    <a:lnTo>
                      <a:pt x="1746" y="331"/>
                    </a:lnTo>
                    <a:lnTo>
                      <a:pt x="1743" y="329"/>
                    </a:lnTo>
                    <a:lnTo>
                      <a:pt x="1738" y="329"/>
                    </a:lnTo>
                    <a:lnTo>
                      <a:pt x="1738" y="331"/>
                    </a:lnTo>
                    <a:lnTo>
                      <a:pt x="1743" y="332"/>
                    </a:lnTo>
                    <a:lnTo>
                      <a:pt x="1745" y="334"/>
                    </a:lnTo>
                    <a:lnTo>
                      <a:pt x="1748" y="336"/>
                    </a:lnTo>
                    <a:lnTo>
                      <a:pt x="1753" y="339"/>
                    </a:lnTo>
                    <a:lnTo>
                      <a:pt x="1755" y="344"/>
                    </a:lnTo>
                    <a:lnTo>
                      <a:pt x="1753" y="347"/>
                    </a:lnTo>
                    <a:lnTo>
                      <a:pt x="1748" y="347"/>
                    </a:lnTo>
                    <a:lnTo>
                      <a:pt x="1743" y="352"/>
                    </a:lnTo>
                    <a:lnTo>
                      <a:pt x="1740" y="352"/>
                    </a:lnTo>
                    <a:lnTo>
                      <a:pt x="1733" y="347"/>
                    </a:lnTo>
                    <a:lnTo>
                      <a:pt x="1728" y="347"/>
                    </a:lnTo>
                    <a:lnTo>
                      <a:pt x="1726" y="345"/>
                    </a:lnTo>
                    <a:lnTo>
                      <a:pt x="1721" y="345"/>
                    </a:lnTo>
                    <a:lnTo>
                      <a:pt x="1718" y="347"/>
                    </a:lnTo>
                    <a:lnTo>
                      <a:pt x="1720" y="349"/>
                    </a:lnTo>
                    <a:lnTo>
                      <a:pt x="1735" y="357"/>
                    </a:lnTo>
                    <a:lnTo>
                      <a:pt x="1740" y="357"/>
                    </a:lnTo>
                    <a:lnTo>
                      <a:pt x="1740" y="359"/>
                    </a:lnTo>
                    <a:lnTo>
                      <a:pt x="1735" y="360"/>
                    </a:lnTo>
                    <a:lnTo>
                      <a:pt x="1731" y="365"/>
                    </a:lnTo>
                    <a:lnTo>
                      <a:pt x="1728" y="365"/>
                    </a:lnTo>
                    <a:lnTo>
                      <a:pt x="1723" y="362"/>
                    </a:lnTo>
                    <a:lnTo>
                      <a:pt x="1720" y="362"/>
                    </a:lnTo>
                    <a:lnTo>
                      <a:pt x="1715" y="365"/>
                    </a:lnTo>
                    <a:lnTo>
                      <a:pt x="1708" y="365"/>
                    </a:lnTo>
                    <a:lnTo>
                      <a:pt x="1705" y="362"/>
                    </a:lnTo>
                    <a:lnTo>
                      <a:pt x="1695" y="360"/>
                    </a:lnTo>
                    <a:lnTo>
                      <a:pt x="1690" y="362"/>
                    </a:lnTo>
                    <a:lnTo>
                      <a:pt x="1688" y="369"/>
                    </a:lnTo>
                    <a:lnTo>
                      <a:pt x="1683" y="374"/>
                    </a:lnTo>
                    <a:lnTo>
                      <a:pt x="1688" y="374"/>
                    </a:lnTo>
                    <a:lnTo>
                      <a:pt x="1690" y="374"/>
                    </a:lnTo>
                    <a:lnTo>
                      <a:pt x="1690" y="379"/>
                    </a:lnTo>
                    <a:lnTo>
                      <a:pt x="1682" y="382"/>
                    </a:lnTo>
                    <a:lnTo>
                      <a:pt x="1682" y="387"/>
                    </a:lnTo>
                    <a:lnTo>
                      <a:pt x="1677" y="390"/>
                    </a:lnTo>
                    <a:lnTo>
                      <a:pt x="1675" y="389"/>
                    </a:lnTo>
                    <a:lnTo>
                      <a:pt x="1673" y="389"/>
                    </a:lnTo>
                    <a:lnTo>
                      <a:pt x="1672" y="392"/>
                    </a:lnTo>
                    <a:lnTo>
                      <a:pt x="1668" y="394"/>
                    </a:lnTo>
                    <a:lnTo>
                      <a:pt x="1665" y="394"/>
                    </a:lnTo>
                    <a:lnTo>
                      <a:pt x="1667" y="390"/>
                    </a:lnTo>
                    <a:lnTo>
                      <a:pt x="1663" y="390"/>
                    </a:lnTo>
                    <a:lnTo>
                      <a:pt x="1662" y="394"/>
                    </a:lnTo>
                    <a:lnTo>
                      <a:pt x="1658" y="399"/>
                    </a:lnTo>
                    <a:lnTo>
                      <a:pt x="1655" y="400"/>
                    </a:lnTo>
                    <a:lnTo>
                      <a:pt x="1643" y="395"/>
                    </a:lnTo>
                    <a:lnTo>
                      <a:pt x="1638" y="395"/>
                    </a:lnTo>
                    <a:lnTo>
                      <a:pt x="1637" y="397"/>
                    </a:lnTo>
                    <a:lnTo>
                      <a:pt x="1630" y="395"/>
                    </a:lnTo>
                    <a:lnTo>
                      <a:pt x="1620" y="384"/>
                    </a:lnTo>
                    <a:lnTo>
                      <a:pt x="1618" y="375"/>
                    </a:lnTo>
                    <a:lnTo>
                      <a:pt x="1622" y="374"/>
                    </a:lnTo>
                    <a:lnTo>
                      <a:pt x="1622" y="370"/>
                    </a:lnTo>
                    <a:lnTo>
                      <a:pt x="1620" y="367"/>
                    </a:lnTo>
                    <a:lnTo>
                      <a:pt x="1620" y="364"/>
                    </a:lnTo>
                    <a:lnTo>
                      <a:pt x="1617" y="369"/>
                    </a:lnTo>
                    <a:lnTo>
                      <a:pt x="1617" y="372"/>
                    </a:lnTo>
                    <a:lnTo>
                      <a:pt x="1615" y="379"/>
                    </a:lnTo>
                    <a:lnTo>
                      <a:pt x="1612" y="382"/>
                    </a:lnTo>
                    <a:lnTo>
                      <a:pt x="1617" y="387"/>
                    </a:lnTo>
                    <a:lnTo>
                      <a:pt x="1615" y="389"/>
                    </a:lnTo>
                    <a:lnTo>
                      <a:pt x="1613" y="389"/>
                    </a:lnTo>
                    <a:lnTo>
                      <a:pt x="1607" y="389"/>
                    </a:lnTo>
                    <a:lnTo>
                      <a:pt x="1605" y="389"/>
                    </a:lnTo>
                    <a:lnTo>
                      <a:pt x="1600" y="389"/>
                    </a:lnTo>
                    <a:lnTo>
                      <a:pt x="1605" y="392"/>
                    </a:lnTo>
                    <a:lnTo>
                      <a:pt x="1602" y="399"/>
                    </a:lnTo>
                    <a:lnTo>
                      <a:pt x="1605" y="399"/>
                    </a:lnTo>
                    <a:lnTo>
                      <a:pt x="1612" y="394"/>
                    </a:lnTo>
                    <a:lnTo>
                      <a:pt x="1613" y="394"/>
                    </a:lnTo>
                    <a:lnTo>
                      <a:pt x="1615" y="392"/>
                    </a:lnTo>
                    <a:lnTo>
                      <a:pt x="1618" y="390"/>
                    </a:lnTo>
                    <a:lnTo>
                      <a:pt x="1625" y="394"/>
                    </a:lnTo>
                    <a:lnTo>
                      <a:pt x="1628" y="399"/>
                    </a:lnTo>
                    <a:lnTo>
                      <a:pt x="1627" y="404"/>
                    </a:lnTo>
                    <a:lnTo>
                      <a:pt x="1632" y="400"/>
                    </a:lnTo>
                    <a:lnTo>
                      <a:pt x="1640" y="397"/>
                    </a:lnTo>
                    <a:lnTo>
                      <a:pt x="1647" y="400"/>
                    </a:lnTo>
                    <a:lnTo>
                      <a:pt x="1647" y="404"/>
                    </a:lnTo>
                    <a:lnTo>
                      <a:pt x="1645" y="407"/>
                    </a:lnTo>
                    <a:lnTo>
                      <a:pt x="1642" y="414"/>
                    </a:lnTo>
                    <a:lnTo>
                      <a:pt x="1640" y="415"/>
                    </a:lnTo>
                    <a:lnTo>
                      <a:pt x="1638" y="417"/>
                    </a:lnTo>
                    <a:lnTo>
                      <a:pt x="1640" y="419"/>
                    </a:lnTo>
                    <a:lnTo>
                      <a:pt x="1643" y="419"/>
                    </a:lnTo>
                    <a:lnTo>
                      <a:pt x="1643" y="422"/>
                    </a:lnTo>
                    <a:lnTo>
                      <a:pt x="1638" y="425"/>
                    </a:lnTo>
                    <a:lnTo>
                      <a:pt x="1643" y="425"/>
                    </a:lnTo>
                    <a:lnTo>
                      <a:pt x="1645" y="422"/>
                    </a:lnTo>
                    <a:lnTo>
                      <a:pt x="1652" y="419"/>
                    </a:lnTo>
                    <a:lnTo>
                      <a:pt x="1655" y="419"/>
                    </a:lnTo>
                    <a:lnTo>
                      <a:pt x="1657" y="419"/>
                    </a:lnTo>
                    <a:lnTo>
                      <a:pt x="1660" y="419"/>
                    </a:lnTo>
                    <a:lnTo>
                      <a:pt x="1658" y="424"/>
                    </a:lnTo>
                    <a:lnTo>
                      <a:pt x="1660" y="427"/>
                    </a:lnTo>
                    <a:lnTo>
                      <a:pt x="1658" y="434"/>
                    </a:lnTo>
                    <a:lnTo>
                      <a:pt x="1653" y="442"/>
                    </a:lnTo>
                    <a:lnTo>
                      <a:pt x="1648" y="442"/>
                    </a:lnTo>
                    <a:lnTo>
                      <a:pt x="1643" y="445"/>
                    </a:lnTo>
                    <a:lnTo>
                      <a:pt x="1640" y="450"/>
                    </a:lnTo>
                    <a:lnTo>
                      <a:pt x="1637" y="453"/>
                    </a:lnTo>
                    <a:lnTo>
                      <a:pt x="1635" y="452"/>
                    </a:lnTo>
                    <a:lnTo>
                      <a:pt x="1637" y="447"/>
                    </a:lnTo>
                    <a:lnTo>
                      <a:pt x="1637" y="442"/>
                    </a:lnTo>
                    <a:lnTo>
                      <a:pt x="1635" y="440"/>
                    </a:lnTo>
                    <a:lnTo>
                      <a:pt x="1632" y="442"/>
                    </a:lnTo>
                    <a:lnTo>
                      <a:pt x="1628" y="448"/>
                    </a:lnTo>
                    <a:lnTo>
                      <a:pt x="1625" y="448"/>
                    </a:lnTo>
                    <a:lnTo>
                      <a:pt x="1618" y="455"/>
                    </a:lnTo>
                    <a:lnTo>
                      <a:pt x="1617" y="453"/>
                    </a:lnTo>
                    <a:lnTo>
                      <a:pt x="1612" y="453"/>
                    </a:lnTo>
                    <a:lnTo>
                      <a:pt x="1603" y="458"/>
                    </a:lnTo>
                    <a:lnTo>
                      <a:pt x="1602" y="458"/>
                    </a:lnTo>
                    <a:lnTo>
                      <a:pt x="1597" y="460"/>
                    </a:lnTo>
                    <a:lnTo>
                      <a:pt x="1593" y="458"/>
                    </a:lnTo>
                    <a:lnTo>
                      <a:pt x="1592" y="457"/>
                    </a:lnTo>
                    <a:lnTo>
                      <a:pt x="1588" y="455"/>
                    </a:lnTo>
                    <a:lnTo>
                      <a:pt x="1593" y="452"/>
                    </a:lnTo>
                    <a:lnTo>
                      <a:pt x="1597" y="448"/>
                    </a:lnTo>
                    <a:lnTo>
                      <a:pt x="1597" y="443"/>
                    </a:lnTo>
                    <a:lnTo>
                      <a:pt x="1592" y="437"/>
                    </a:lnTo>
                    <a:lnTo>
                      <a:pt x="1588" y="440"/>
                    </a:lnTo>
                    <a:lnTo>
                      <a:pt x="1582" y="439"/>
                    </a:lnTo>
                    <a:lnTo>
                      <a:pt x="1580" y="435"/>
                    </a:lnTo>
                    <a:lnTo>
                      <a:pt x="1583" y="430"/>
                    </a:lnTo>
                    <a:lnTo>
                      <a:pt x="1587" y="430"/>
                    </a:lnTo>
                    <a:lnTo>
                      <a:pt x="1583" y="429"/>
                    </a:lnTo>
                    <a:lnTo>
                      <a:pt x="1580" y="427"/>
                    </a:lnTo>
                    <a:lnTo>
                      <a:pt x="1577" y="422"/>
                    </a:lnTo>
                    <a:lnTo>
                      <a:pt x="1579" y="419"/>
                    </a:lnTo>
                    <a:lnTo>
                      <a:pt x="1579" y="414"/>
                    </a:lnTo>
                    <a:lnTo>
                      <a:pt x="1577" y="410"/>
                    </a:lnTo>
                    <a:lnTo>
                      <a:pt x="1577" y="415"/>
                    </a:lnTo>
                    <a:lnTo>
                      <a:pt x="1574" y="422"/>
                    </a:lnTo>
                    <a:lnTo>
                      <a:pt x="1579" y="429"/>
                    </a:lnTo>
                    <a:lnTo>
                      <a:pt x="1579" y="432"/>
                    </a:lnTo>
                    <a:lnTo>
                      <a:pt x="1575" y="434"/>
                    </a:lnTo>
                    <a:lnTo>
                      <a:pt x="1575" y="439"/>
                    </a:lnTo>
                    <a:lnTo>
                      <a:pt x="1572" y="440"/>
                    </a:lnTo>
                    <a:lnTo>
                      <a:pt x="1569" y="439"/>
                    </a:lnTo>
                    <a:lnTo>
                      <a:pt x="1565" y="440"/>
                    </a:lnTo>
                    <a:lnTo>
                      <a:pt x="1562" y="437"/>
                    </a:lnTo>
                    <a:lnTo>
                      <a:pt x="1560" y="434"/>
                    </a:lnTo>
                    <a:lnTo>
                      <a:pt x="1564" y="427"/>
                    </a:lnTo>
                    <a:lnTo>
                      <a:pt x="1562" y="422"/>
                    </a:lnTo>
                    <a:lnTo>
                      <a:pt x="1564" y="419"/>
                    </a:lnTo>
                    <a:lnTo>
                      <a:pt x="1569" y="414"/>
                    </a:lnTo>
                    <a:lnTo>
                      <a:pt x="1564" y="415"/>
                    </a:lnTo>
                    <a:lnTo>
                      <a:pt x="1559" y="419"/>
                    </a:lnTo>
                    <a:lnTo>
                      <a:pt x="1559" y="424"/>
                    </a:lnTo>
                    <a:lnTo>
                      <a:pt x="1560" y="429"/>
                    </a:lnTo>
                    <a:lnTo>
                      <a:pt x="1557" y="435"/>
                    </a:lnTo>
                    <a:lnTo>
                      <a:pt x="1552" y="435"/>
                    </a:lnTo>
                    <a:lnTo>
                      <a:pt x="1547" y="434"/>
                    </a:lnTo>
                    <a:lnTo>
                      <a:pt x="1549" y="430"/>
                    </a:lnTo>
                    <a:lnTo>
                      <a:pt x="1547" y="429"/>
                    </a:lnTo>
                    <a:lnTo>
                      <a:pt x="1547" y="425"/>
                    </a:lnTo>
                    <a:lnTo>
                      <a:pt x="1549" y="422"/>
                    </a:lnTo>
                    <a:lnTo>
                      <a:pt x="1550" y="419"/>
                    </a:lnTo>
                    <a:lnTo>
                      <a:pt x="1549" y="415"/>
                    </a:lnTo>
                    <a:lnTo>
                      <a:pt x="1547" y="414"/>
                    </a:lnTo>
                    <a:lnTo>
                      <a:pt x="1545" y="417"/>
                    </a:lnTo>
                    <a:lnTo>
                      <a:pt x="1545" y="420"/>
                    </a:lnTo>
                    <a:lnTo>
                      <a:pt x="1542" y="424"/>
                    </a:lnTo>
                    <a:lnTo>
                      <a:pt x="1542" y="427"/>
                    </a:lnTo>
                    <a:lnTo>
                      <a:pt x="1540" y="429"/>
                    </a:lnTo>
                    <a:lnTo>
                      <a:pt x="1537" y="429"/>
                    </a:lnTo>
                    <a:lnTo>
                      <a:pt x="1535" y="430"/>
                    </a:lnTo>
                    <a:lnTo>
                      <a:pt x="1532" y="430"/>
                    </a:lnTo>
                    <a:lnTo>
                      <a:pt x="1532" y="430"/>
                    </a:lnTo>
                    <a:close/>
                    <a:moveTo>
                      <a:pt x="1663" y="1080"/>
                    </a:moveTo>
                    <a:lnTo>
                      <a:pt x="1663" y="1086"/>
                    </a:lnTo>
                    <a:lnTo>
                      <a:pt x="1662" y="1091"/>
                    </a:lnTo>
                    <a:lnTo>
                      <a:pt x="1663" y="1095"/>
                    </a:lnTo>
                    <a:lnTo>
                      <a:pt x="1665" y="1093"/>
                    </a:lnTo>
                    <a:lnTo>
                      <a:pt x="1665" y="1091"/>
                    </a:lnTo>
                    <a:lnTo>
                      <a:pt x="1667" y="1086"/>
                    </a:lnTo>
                    <a:lnTo>
                      <a:pt x="1665" y="1081"/>
                    </a:lnTo>
                    <a:lnTo>
                      <a:pt x="1663" y="1080"/>
                    </a:lnTo>
                    <a:lnTo>
                      <a:pt x="1663" y="1080"/>
                    </a:lnTo>
                    <a:close/>
                    <a:moveTo>
                      <a:pt x="1658" y="1056"/>
                    </a:moveTo>
                    <a:lnTo>
                      <a:pt x="1658" y="1055"/>
                    </a:lnTo>
                    <a:lnTo>
                      <a:pt x="1660" y="1053"/>
                    </a:lnTo>
                    <a:lnTo>
                      <a:pt x="1662" y="1055"/>
                    </a:lnTo>
                    <a:lnTo>
                      <a:pt x="1660" y="1056"/>
                    </a:lnTo>
                    <a:lnTo>
                      <a:pt x="1658" y="1056"/>
                    </a:lnTo>
                    <a:lnTo>
                      <a:pt x="1658" y="1056"/>
                    </a:lnTo>
                    <a:close/>
                    <a:moveTo>
                      <a:pt x="1652" y="1043"/>
                    </a:moveTo>
                    <a:lnTo>
                      <a:pt x="1655" y="1038"/>
                    </a:lnTo>
                    <a:lnTo>
                      <a:pt x="1658" y="1036"/>
                    </a:lnTo>
                    <a:lnTo>
                      <a:pt x="1660" y="1040"/>
                    </a:lnTo>
                    <a:lnTo>
                      <a:pt x="1655" y="1041"/>
                    </a:lnTo>
                    <a:lnTo>
                      <a:pt x="1653" y="1043"/>
                    </a:lnTo>
                    <a:lnTo>
                      <a:pt x="1652" y="1043"/>
                    </a:lnTo>
                    <a:lnTo>
                      <a:pt x="1652" y="1043"/>
                    </a:lnTo>
                    <a:close/>
                    <a:moveTo>
                      <a:pt x="1613" y="716"/>
                    </a:moveTo>
                    <a:lnTo>
                      <a:pt x="1613" y="713"/>
                    </a:lnTo>
                    <a:lnTo>
                      <a:pt x="1615" y="711"/>
                    </a:lnTo>
                    <a:lnTo>
                      <a:pt x="1615" y="716"/>
                    </a:lnTo>
                    <a:lnTo>
                      <a:pt x="1613" y="716"/>
                    </a:lnTo>
                    <a:lnTo>
                      <a:pt x="1613" y="716"/>
                    </a:lnTo>
                    <a:close/>
                    <a:moveTo>
                      <a:pt x="1620" y="719"/>
                    </a:moveTo>
                    <a:lnTo>
                      <a:pt x="1618" y="718"/>
                    </a:lnTo>
                    <a:lnTo>
                      <a:pt x="1618" y="714"/>
                    </a:lnTo>
                    <a:lnTo>
                      <a:pt x="1622" y="713"/>
                    </a:lnTo>
                    <a:lnTo>
                      <a:pt x="1623" y="716"/>
                    </a:lnTo>
                    <a:lnTo>
                      <a:pt x="1622" y="719"/>
                    </a:lnTo>
                    <a:lnTo>
                      <a:pt x="1620" y="719"/>
                    </a:lnTo>
                    <a:lnTo>
                      <a:pt x="1620" y="719"/>
                    </a:lnTo>
                    <a:close/>
                    <a:moveTo>
                      <a:pt x="1612" y="731"/>
                    </a:moveTo>
                    <a:lnTo>
                      <a:pt x="1610" y="728"/>
                    </a:lnTo>
                    <a:lnTo>
                      <a:pt x="1612" y="726"/>
                    </a:lnTo>
                    <a:lnTo>
                      <a:pt x="1610" y="721"/>
                    </a:lnTo>
                    <a:lnTo>
                      <a:pt x="1613" y="719"/>
                    </a:lnTo>
                    <a:lnTo>
                      <a:pt x="1615" y="723"/>
                    </a:lnTo>
                    <a:lnTo>
                      <a:pt x="1617" y="723"/>
                    </a:lnTo>
                    <a:lnTo>
                      <a:pt x="1618" y="724"/>
                    </a:lnTo>
                    <a:lnTo>
                      <a:pt x="1615" y="726"/>
                    </a:lnTo>
                    <a:lnTo>
                      <a:pt x="1613" y="731"/>
                    </a:lnTo>
                    <a:lnTo>
                      <a:pt x="1612" y="731"/>
                    </a:lnTo>
                    <a:lnTo>
                      <a:pt x="1612" y="731"/>
                    </a:lnTo>
                    <a:close/>
                    <a:moveTo>
                      <a:pt x="1685" y="829"/>
                    </a:moveTo>
                    <a:lnTo>
                      <a:pt x="1688" y="826"/>
                    </a:lnTo>
                    <a:lnTo>
                      <a:pt x="1691" y="827"/>
                    </a:lnTo>
                    <a:lnTo>
                      <a:pt x="1688" y="829"/>
                    </a:lnTo>
                    <a:lnTo>
                      <a:pt x="1686" y="829"/>
                    </a:lnTo>
                    <a:lnTo>
                      <a:pt x="1685" y="829"/>
                    </a:lnTo>
                    <a:lnTo>
                      <a:pt x="1685" y="829"/>
                    </a:lnTo>
                    <a:close/>
                    <a:moveTo>
                      <a:pt x="1677" y="827"/>
                    </a:moveTo>
                    <a:lnTo>
                      <a:pt x="1677" y="824"/>
                    </a:lnTo>
                    <a:lnTo>
                      <a:pt x="1682" y="824"/>
                    </a:lnTo>
                    <a:lnTo>
                      <a:pt x="1683" y="822"/>
                    </a:lnTo>
                    <a:lnTo>
                      <a:pt x="1685" y="824"/>
                    </a:lnTo>
                    <a:lnTo>
                      <a:pt x="1680" y="829"/>
                    </a:lnTo>
                    <a:lnTo>
                      <a:pt x="1677" y="829"/>
                    </a:lnTo>
                    <a:lnTo>
                      <a:pt x="1677" y="827"/>
                    </a:lnTo>
                    <a:lnTo>
                      <a:pt x="1677" y="827"/>
                    </a:lnTo>
                    <a:close/>
                    <a:moveTo>
                      <a:pt x="1662" y="872"/>
                    </a:moveTo>
                    <a:lnTo>
                      <a:pt x="1665" y="874"/>
                    </a:lnTo>
                    <a:lnTo>
                      <a:pt x="1667" y="874"/>
                    </a:lnTo>
                    <a:lnTo>
                      <a:pt x="1665" y="872"/>
                    </a:lnTo>
                    <a:lnTo>
                      <a:pt x="1662" y="872"/>
                    </a:lnTo>
                    <a:lnTo>
                      <a:pt x="1662" y="872"/>
                    </a:lnTo>
                    <a:close/>
                    <a:moveTo>
                      <a:pt x="1682" y="892"/>
                    </a:moveTo>
                    <a:lnTo>
                      <a:pt x="1686" y="894"/>
                    </a:lnTo>
                    <a:lnTo>
                      <a:pt x="1688" y="894"/>
                    </a:lnTo>
                    <a:lnTo>
                      <a:pt x="1686" y="890"/>
                    </a:lnTo>
                    <a:lnTo>
                      <a:pt x="1685" y="890"/>
                    </a:lnTo>
                    <a:lnTo>
                      <a:pt x="1685" y="890"/>
                    </a:lnTo>
                    <a:lnTo>
                      <a:pt x="1682" y="892"/>
                    </a:lnTo>
                    <a:lnTo>
                      <a:pt x="1682" y="892"/>
                    </a:lnTo>
                    <a:close/>
                    <a:moveTo>
                      <a:pt x="1720" y="925"/>
                    </a:moveTo>
                    <a:lnTo>
                      <a:pt x="1718" y="920"/>
                    </a:lnTo>
                    <a:lnTo>
                      <a:pt x="1721" y="917"/>
                    </a:lnTo>
                    <a:lnTo>
                      <a:pt x="1725" y="920"/>
                    </a:lnTo>
                    <a:lnTo>
                      <a:pt x="1725" y="925"/>
                    </a:lnTo>
                    <a:lnTo>
                      <a:pt x="1721" y="925"/>
                    </a:lnTo>
                    <a:lnTo>
                      <a:pt x="1720" y="925"/>
                    </a:lnTo>
                    <a:lnTo>
                      <a:pt x="1720" y="925"/>
                    </a:lnTo>
                    <a:close/>
                    <a:moveTo>
                      <a:pt x="1738" y="947"/>
                    </a:moveTo>
                    <a:lnTo>
                      <a:pt x="1738" y="942"/>
                    </a:lnTo>
                    <a:lnTo>
                      <a:pt x="1741" y="940"/>
                    </a:lnTo>
                    <a:lnTo>
                      <a:pt x="1743" y="938"/>
                    </a:lnTo>
                    <a:lnTo>
                      <a:pt x="1746" y="940"/>
                    </a:lnTo>
                    <a:lnTo>
                      <a:pt x="1743" y="945"/>
                    </a:lnTo>
                    <a:lnTo>
                      <a:pt x="1740" y="945"/>
                    </a:lnTo>
                    <a:lnTo>
                      <a:pt x="1740" y="945"/>
                    </a:lnTo>
                    <a:lnTo>
                      <a:pt x="1738" y="947"/>
                    </a:lnTo>
                    <a:lnTo>
                      <a:pt x="1738" y="947"/>
                    </a:lnTo>
                    <a:close/>
                    <a:moveTo>
                      <a:pt x="1603" y="478"/>
                    </a:moveTo>
                    <a:lnTo>
                      <a:pt x="1603" y="473"/>
                    </a:lnTo>
                    <a:lnTo>
                      <a:pt x="1607" y="472"/>
                    </a:lnTo>
                    <a:lnTo>
                      <a:pt x="1608" y="468"/>
                    </a:lnTo>
                    <a:lnTo>
                      <a:pt x="1620" y="462"/>
                    </a:lnTo>
                    <a:lnTo>
                      <a:pt x="1625" y="462"/>
                    </a:lnTo>
                    <a:lnTo>
                      <a:pt x="1622" y="465"/>
                    </a:lnTo>
                    <a:lnTo>
                      <a:pt x="1615" y="470"/>
                    </a:lnTo>
                    <a:lnTo>
                      <a:pt x="1613" y="473"/>
                    </a:lnTo>
                    <a:lnTo>
                      <a:pt x="1615" y="477"/>
                    </a:lnTo>
                    <a:lnTo>
                      <a:pt x="1615" y="478"/>
                    </a:lnTo>
                    <a:lnTo>
                      <a:pt x="1612" y="478"/>
                    </a:lnTo>
                    <a:lnTo>
                      <a:pt x="1610" y="475"/>
                    </a:lnTo>
                    <a:lnTo>
                      <a:pt x="1608" y="477"/>
                    </a:lnTo>
                    <a:lnTo>
                      <a:pt x="1607" y="478"/>
                    </a:lnTo>
                    <a:lnTo>
                      <a:pt x="1603" y="478"/>
                    </a:lnTo>
                    <a:lnTo>
                      <a:pt x="1603" y="478"/>
                    </a:lnTo>
                    <a:close/>
                    <a:moveTo>
                      <a:pt x="1580" y="458"/>
                    </a:moveTo>
                    <a:lnTo>
                      <a:pt x="1580" y="458"/>
                    </a:lnTo>
                    <a:lnTo>
                      <a:pt x="1582" y="460"/>
                    </a:lnTo>
                    <a:lnTo>
                      <a:pt x="1585" y="460"/>
                    </a:lnTo>
                    <a:lnTo>
                      <a:pt x="1587" y="458"/>
                    </a:lnTo>
                    <a:lnTo>
                      <a:pt x="1585" y="457"/>
                    </a:lnTo>
                    <a:lnTo>
                      <a:pt x="1580" y="458"/>
                    </a:lnTo>
                    <a:lnTo>
                      <a:pt x="1580" y="458"/>
                    </a:lnTo>
                    <a:close/>
                    <a:moveTo>
                      <a:pt x="1449" y="405"/>
                    </a:moveTo>
                    <a:lnTo>
                      <a:pt x="1444" y="404"/>
                    </a:lnTo>
                    <a:lnTo>
                      <a:pt x="1444" y="399"/>
                    </a:lnTo>
                    <a:lnTo>
                      <a:pt x="1444" y="392"/>
                    </a:lnTo>
                    <a:lnTo>
                      <a:pt x="1442" y="389"/>
                    </a:lnTo>
                    <a:lnTo>
                      <a:pt x="1442" y="384"/>
                    </a:lnTo>
                    <a:lnTo>
                      <a:pt x="1441" y="384"/>
                    </a:lnTo>
                    <a:lnTo>
                      <a:pt x="1446" y="382"/>
                    </a:lnTo>
                    <a:lnTo>
                      <a:pt x="1454" y="384"/>
                    </a:lnTo>
                    <a:lnTo>
                      <a:pt x="1454" y="389"/>
                    </a:lnTo>
                    <a:lnTo>
                      <a:pt x="1451" y="399"/>
                    </a:lnTo>
                    <a:lnTo>
                      <a:pt x="1449" y="400"/>
                    </a:lnTo>
                    <a:lnTo>
                      <a:pt x="1451" y="402"/>
                    </a:lnTo>
                    <a:lnTo>
                      <a:pt x="1452" y="405"/>
                    </a:lnTo>
                    <a:lnTo>
                      <a:pt x="1449" y="405"/>
                    </a:lnTo>
                    <a:lnTo>
                      <a:pt x="1449" y="405"/>
                    </a:lnTo>
                    <a:close/>
                    <a:moveTo>
                      <a:pt x="1449" y="163"/>
                    </a:moveTo>
                    <a:lnTo>
                      <a:pt x="1454" y="159"/>
                    </a:lnTo>
                    <a:lnTo>
                      <a:pt x="1457" y="153"/>
                    </a:lnTo>
                    <a:lnTo>
                      <a:pt x="1457" y="149"/>
                    </a:lnTo>
                    <a:lnTo>
                      <a:pt x="1462" y="146"/>
                    </a:lnTo>
                    <a:lnTo>
                      <a:pt x="1466" y="140"/>
                    </a:lnTo>
                    <a:lnTo>
                      <a:pt x="1464" y="136"/>
                    </a:lnTo>
                    <a:lnTo>
                      <a:pt x="1459" y="136"/>
                    </a:lnTo>
                    <a:lnTo>
                      <a:pt x="1456" y="135"/>
                    </a:lnTo>
                    <a:lnTo>
                      <a:pt x="1457" y="131"/>
                    </a:lnTo>
                    <a:lnTo>
                      <a:pt x="1456" y="131"/>
                    </a:lnTo>
                    <a:lnTo>
                      <a:pt x="1449" y="136"/>
                    </a:lnTo>
                    <a:lnTo>
                      <a:pt x="1442" y="138"/>
                    </a:lnTo>
                    <a:lnTo>
                      <a:pt x="1442" y="141"/>
                    </a:lnTo>
                    <a:lnTo>
                      <a:pt x="1439" y="143"/>
                    </a:lnTo>
                    <a:lnTo>
                      <a:pt x="1439" y="146"/>
                    </a:lnTo>
                    <a:lnTo>
                      <a:pt x="1444" y="148"/>
                    </a:lnTo>
                    <a:lnTo>
                      <a:pt x="1449" y="146"/>
                    </a:lnTo>
                    <a:lnTo>
                      <a:pt x="1449" y="151"/>
                    </a:lnTo>
                    <a:lnTo>
                      <a:pt x="1444" y="154"/>
                    </a:lnTo>
                    <a:lnTo>
                      <a:pt x="1444" y="158"/>
                    </a:lnTo>
                    <a:lnTo>
                      <a:pt x="1447" y="159"/>
                    </a:lnTo>
                    <a:lnTo>
                      <a:pt x="1449" y="163"/>
                    </a:lnTo>
                    <a:lnTo>
                      <a:pt x="1449" y="163"/>
                    </a:lnTo>
                    <a:close/>
                    <a:moveTo>
                      <a:pt x="1386" y="294"/>
                    </a:moveTo>
                    <a:lnTo>
                      <a:pt x="1386" y="289"/>
                    </a:lnTo>
                    <a:lnTo>
                      <a:pt x="1389" y="286"/>
                    </a:lnTo>
                    <a:lnTo>
                      <a:pt x="1386" y="284"/>
                    </a:lnTo>
                    <a:lnTo>
                      <a:pt x="1386" y="279"/>
                    </a:lnTo>
                    <a:lnTo>
                      <a:pt x="1381" y="277"/>
                    </a:lnTo>
                    <a:lnTo>
                      <a:pt x="1383" y="274"/>
                    </a:lnTo>
                    <a:lnTo>
                      <a:pt x="1384" y="271"/>
                    </a:lnTo>
                    <a:lnTo>
                      <a:pt x="1389" y="271"/>
                    </a:lnTo>
                    <a:lnTo>
                      <a:pt x="1394" y="276"/>
                    </a:lnTo>
                    <a:lnTo>
                      <a:pt x="1397" y="276"/>
                    </a:lnTo>
                    <a:lnTo>
                      <a:pt x="1397" y="271"/>
                    </a:lnTo>
                    <a:lnTo>
                      <a:pt x="1392" y="264"/>
                    </a:lnTo>
                    <a:lnTo>
                      <a:pt x="1387" y="262"/>
                    </a:lnTo>
                    <a:lnTo>
                      <a:pt x="1387" y="261"/>
                    </a:lnTo>
                    <a:lnTo>
                      <a:pt x="1391" y="259"/>
                    </a:lnTo>
                    <a:lnTo>
                      <a:pt x="1389" y="256"/>
                    </a:lnTo>
                    <a:lnTo>
                      <a:pt x="1392" y="251"/>
                    </a:lnTo>
                    <a:lnTo>
                      <a:pt x="1392" y="244"/>
                    </a:lnTo>
                    <a:lnTo>
                      <a:pt x="1394" y="239"/>
                    </a:lnTo>
                    <a:lnTo>
                      <a:pt x="1397" y="239"/>
                    </a:lnTo>
                    <a:lnTo>
                      <a:pt x="1401" y="238"/>
                    </a:lnTo>
                    <a:lnTo>
                      <a:pt x="1402" y="231"/>
                    </a:lnTo>
                    <a:lnTo>
                      <a:pt x="1406" y="228"/>
                    </a:lnTo>
                    <a:lnTo>
                      <a:pt x="1411" y="223"/>
                    </a:lnTo>
                    <a:lnTo>
                      <a:pt x="1416" y="223"/>
                    </a:lnTo>
                    <a:lnTo>
                      <a:pt x="1421" y="229"/>
                    </a:lnTo>
                    <a:lnTo>
                      <a:pt x="1424" y="234"/>
                    </a:lnTo>
                    <a:lnTo>
                      <a:pt x="1422" y="238"/>
                    </a:lnTo>
                    <a:lnTo>
                      <a:pt x="1424" y="241"/>
                    </a:lnTo>
                    <a:lnTo>
                      <a:pt x="1427" y="243"/>
                    </a:lnTo>
                    <a:lnTo>
                      <a:pt x="1427" y="247"/>
                    </a:lnTo>
                    <a:lnTo>
                      <a:pt x="1431" y="247"/>
                    </a:lnTo>
                    <a:lnTo>
                      <a:pt x="1431" y="251"/>
                    </a:lnTo>
                    <a:lnTo>
                      <a:pt x="1432" y="256"/>
                    </a:lnTo>
                    <a:lnTo>
                      <a:pt x="1437" y="256"/>
                    </a:lnTo>
                    <a:lnTo>
                      <a:pt x="1437" y="257"/>
                    </a:lnTo>
                    <a:lnTo>
                      <a:pt x="1441" y="261"/>
                    </a:lnTo>
                    <a:lnTo>
                      <a:pt x="1442" y="269"/>
                    </a:lnTo>
                    <a:lnTo>
                      <a:pt x="1437" y="272"/>
                    </a:lnTo>
                    <a:lnTo>
                      <a:pt x="1434" y="276"/>
                    </a:lnTo>
                    <a:lnTo>
                      <a:pt x="1431" y="276"/>
                    </a:lnTo>
                    <a:lnTo>
                      <a:pt x="1427" y="277"/>
                    </a:lnTo>
                    <a:lnTo>
                      <a:pt x="1429" y="279"/>
                    </a:lnTo>
                    <a:lnTo>
                      <a:pt x="1432" y="279"/>
                    </a:lnTo>
                    <a:lnTo>
                      <a:pt x="1432" y="286"/>
                    </a:lnTo>
                    <a:lnTo>
                      <a:pt x="1432" y="289"/>
                    </a:lnTo>
                    <a:lnTo>
                      <a:pt x="1424" y="294"/>
                    </a:lnTo>
                    <a:lnTo>
                      <a:pt x="1421" y="297"/>
                    </a:lnTo>
                    <a:lnTo>
                      <a:pt x="1419" y="297"/>
                    </a:lnTo>
                    <a:lnTo>
                      <a:pt x="1417" y="292"/>
                    </a:lnTo>
                    <a:lnTo>
                      <a:pt x="1416" y="291"/>
                    </a:lnTo>
                    <a:lnTo>
                      <a:pt x="1411" y="296"/>
                    </a:lnTo>
                    <a:lnTo>
                      <a:pt x="1406" y="294"/>
                    </a:lnTo>
                    <a:lnTo>
                      <a:pt x="1399" y="296"/>
                    </a:lnTo>
                    <a:lnTo>
                      <a:pt x="1396" y="296"/>
                    </a:lnTo>
                    <a:lnTo>
                      <a:pt x="1396" y="291"/>
                    </a:lnTo>
                    <a:lnTo>
                      <a:pt x="1391" y="291"/>
                    </a:lnTo>
                    <a:lnTo>
                      <a:pt x="1391" y="292"/>
                    </a:lnTo>
                    <a:lnTo>
                      <a:pt x="1386" y="294"/>
                    </a:lnTo>
                    <a:lnTo>
                      <a:pt x="1386" y="294"/>
                    </a:lnTo>
                    <a:close/>
                    <a:moveTo>
                      <a:pt x="1441" y="287"/>
                    </a:moveTo>
                    <a:lnTo>
                      <a:pt x="1444" y="287"/>
                    </a:lnTo>
                    <a:lnTo>
                      <a:pt x="1444" y="284"/>
                    </a:lnTo>
                    <a:lnTo>
                      <a:pt x="1444" y="277"/>
                    </a:lnTo>
                    <a:lnTo>
                      <a:pt x="1441" y="277"/>
                    </a:lnTo>
                    <a:lnTo>
                      <a:pt x="1439" y="279"/>
                    </a:lnTo>
                    <a:lnTo>
                      <a:pt x="1441" y="284"/>
                    </a:lnTo>
                    <a:lnTo>
                      <a:pt x="1441" y="287"/>
                    </a:lnTo>
                    <a:lnTo>
                      <a:pt x="1441" y="287"/>
                    </a:lnTo>
                    <a:close/>
                    <a:moveTo>
                      <a:pt x="1459" y="354"/>
                    </a:moveTo>
                    <a:lnTo>
                      <a:pt x="1459" y="357"/>
                    </a:lnTo>
                    <a:lnTo>
                      <a:pt x="1462" y="360"/>
                    </a:lnTo>
                    <a:lnTo>
                      <a:pt x="1469" y="360"/>
                    </a:lnTo>
                    <a:lnTo>
                      <a:pt x="1474" y="359"/>
                    </a:lnTo>
                    <a:lnTo>
                      <a:pt x="1479" y="352"/>
                    </a:lnTo>
                    <a:lnTo>
                      <a:pt x="1479" y="349"/>
                    </a:lnTo>
                    <a:lnTo>
                      <a:pt x="1477" y="347"/>
                    </a:lnTo>
                    <a:lnTo>
                      <a:pt x="1477" y="345"/>
                    </a:lnTo>
                    <a:lnTo>
                      <a:pt x="1476" y="342"/>
                    </a:lnTo>
                    <a:lnTo>
                      <a:pt x="1472" y="342"/>
                    </a:lnTo>
                    <a:lnTo>
                      <a:pt x="1469" y="337"/>
                    </a:lnTo>
                    <a:lnTo>
                      <a:pt x="1466" y="337"/>
                    </a:lnTo>
                    <a:lnTo>
                      <a:pt x="1461" y="341"/>
                    </a:lnTo>
                    <a:lnTo>
                      <a:pt x="1461" y="345"/>
                    </a:lnTo>
                    <a:lnTo>
                      <a:pt x="1457" y="349"/>
                    </a:lnTo>
                    <a:lnTo>
                      <a:pt x="1459" y="354"/>
                    </a:lnTo>
                    <a:lnTo>
                      <a:pt x="1459" y="354"/>
                    </a:lnTo>
                    <a:close/>
                    <a:moveTo>
                      <a:pt x="1452" y="355"/>
                    </a:moveTo>
                    <a:lnTo>
                      <a:pt x="1452" y="359"/>
                    </a:lnTo>
                    <a:lnTo>
                      <a:pt x="1454" y="362"/>
                    </a:lnTo>
                    <a:lnTo>
                      <a:pt x="1456" y="364"/>
                    </a:lnTo>
                    <a:lnTo>
                      <a:pt x="1457" y="362"/>
                    </a:lnTo>
                    <a:lnTo>
                      <a:pt x="1457" y="360"/>
                    </a:lnTo>
                    <a:lnTo>
                      <a:pt x="1456" y="359"/>
                    </a:lnTo>
                    <a:lnTo>
                      <a:pt x="1454" y="355"/>
                    </a:lnTo>
                    <a:lnTo>
                      <a:pt x="1452" y="355"/>
                    </a:lnTo>
                    <a:lnTo>
                      <a:pt x="1452" y="355"/>
                    </a:lnTo>
                    <a:close/>
                    <a:moveTo>
                      <a:pt x="1383" y="322"/>
                    </a:moveTo>
                    <a:lnTo>
                      <a:pt x="1381" y="316"/>
                    </a:lnTo>
                    <a:lnTo>
                      <a:pt x="1384" y="309"/>
                    </a:lnTo>
                    <a:lnTo>
                      <a:pt x="1387" y="306"/>
                    </a:lnTo>
                    <a:lnTo>
                      <a:pt x="1392" y="306"/>
                    </a:lnTo>
                    <a:lnTo>
                      <a:pt x="1396" y="304"/>
                    </a:lnTo>
                    <a:lnTo>
                      <a:pt x="1399" y="306"/>
                    </a:lnTo>
                    <a:lnTo>
                      <a:pt x="1402" y="306"/>
                    </a:lnTo>
                    <a:lnTo>
                      <a:pt x="1406" y="306"/>
                    </a:lnTo>
                    <a:lnTo>
                      <a:pt x="1406" y="307"/>
                    </a:lnTo>
                    <a:lnTo>
                      <a:pt x="1411" y="309"/>
                    </a:lnTo>
                    <a:lnTo>
                      <a:pt x="1412" y="307"/>
                    </a:lnTo>
                    <a:lnTo>
                      <a:pt x="1416" y="309"/>
                    </a:lnTo>
                    <a:lnTo>
                      <a:pt x="1419" y="309"/>
                    </a:lnTo>
                    <a:lnTo>
                      <a:pt x="1424" y="316"/>
                    </a:lnTo>
                    <a:lnTo>
                      <a:pt x="1427" y="317"/>
                    </a:lnTo>
                    <a:lnTo>
                      <a:pt x="1426" y="319"/>
                    </a:lnTo>
                    <a:lnTo>
                      <a:pt x="1427" y="321"/>
                    </a:lnTo>
                    <a:lnTo>
                      <a:pt x="1431" y="321"/>
                    </a:lnTo>
                    <a:lnTo>
                      <a:pt x="1434" y="319"/>
                    </a:lnTo>
                    <a:lnTo>
                      <a:pt x="1437" y="322"/>
                    </a:lnTo>
                    <a:lnTo>
                      <a:pt x="1441" y="324"/>
                    </a:lnTo>
                    <a:lnTo>
                      <a:pt x="1439" y="327"/>
                    </a:lnTo>
                    <a:lnTo>
                      <a:pt x="1441" y="329"/>
                    </a:lnTo>
                    <a:lnTo>
                      <a:pt x="1439" y="331"/>
                    </a:lnTo>
                    <a:lnTo>
                      <a:pt x="1432" y="331"/>
                    </a:lnTo>
                    <a:lnTo>
                      <a:pt x="1427" y="336"/>
                    </a:lnTo>
                    <a:lnTo>
                      <a:pt x="1422" y="336"/>
                    </a:lnTo>
                    <a:lnTo>
                      <a:pt x="1417" y="332"/>
                    </a:lnTo>
                    <a:lnTo>
                      <a:pt x="1409" y="332"/>
                    </a:lnTo>
                    <a:lnTo>
                      <a:pt x="1402" y="327"/>
                    </a:lnTo>
                    <a:lnTo>
                      <a:pt x="1397" y="327"/>
                    </a:lnTo>
                    <a:lnTo>
                      <a:pt x="1392" y="326"/>
                    </a:lnTo>
                    <a:lnTo>
                      <a:pt x="1389" y="322"/>
                    </a:lnTo>
                    <a:lnTo>
                      <a:pt x="1384" y="322"/>
                    </a:lnTo>
                    <a:lnTo>
                      <a:pt x="1383" y="322"/>
                    </a:lnTo>
                    <a:lnTo>
                      <a:pt x="1383" y="322"/>
                    </a:lnTo>
                    <a:close/>
                    <a:moveTo>
                      <a:pt x="1323" y="249"/>
                    </a:moveTo>
                    <a:lnTo>
                      <a:pt x="1324" y="247"/>
                    </a:lnTo>
                    <a:lnTo>
                      <a:pt x="1326" y="246"/>
                    </a:lnTo>
                    <a:lnTo>
                      <a:pt x="1328" y="247"/>
                    </a:lnTo>
                    <a:lnTo>
                      <a:pt x="1326" y="251"/>
                    </a:lnTo>
                    <a:lnTo>
                      <a:pt x="1324" y="251"/>
                    </a:lnTo>
                    <a:lnTo>
                      <a:pt x="1323" y="249"/>
                    </a:lnTo>
                    <a:lnTo>
                      <a:pt x="1323" y="249"/>
                    </a:lnTo>
                    <a:close/>
                    <a:moveTo>
                      <a:pt x="1326" y="274"/>
                    </a:moveTo>
                    <a:lnTo>
                      <a:pt x="1329" y="281"/>
                    </a:lnTo>
                    <a:lnTo>
                      <a:pt x="1331" y="286"/>
                    </a:lnTo>
                    <a:lnTo>
                      <a:pt x="1334" y="284"/>
                    </a:lnTo>
                    <a:lnTo>
                      <a:pt x="1339" y="284"/>
                    </a:lnTo>
                    <a:lnTo>
                      <a:pt x="1341" y="286"/>
                    </a:lnTo>
                    <a:lnTo>
                      <a:pt x="1344" y="286"/>
                    </a:lnTo>
                    <a:lnTo>
                      <a:pt x="1351" y="282"/>
                    </a:lnTo>
                    <a:lnTo>
                      <a:pt x="1351" y="279"/>
                    </a:lnTo>
                    <a:lnTo>
                      <a:pt x="1356" y="277"/>
                    </a:lnTo>
                    <a:lnTo>
                      <a:pt x="1359" y="272"/>
                    </a:lnTo>
                    <a:lnTo>
                      <a:pt x="1359" y="267"/>
                    </a:lnTo>
                    <a:lnTo>
                      <a:pt x="1361" y="261"/>
                    </a:lnTo>
                    <a:lnTo>
                      <a:pt x="1364" y="254"/>
                    </a:lnTo>
                    <a:lnTo>
                      <a:pt x="1363" y="252"/>
                    </a:lnTo>
                    <a:lnTo>
                      <a:pt x="1363" y="251"/>
                    </a:lnTo>
                    <a:lnTo>
                      <a:pt x="1366" y="247"/>
                    </a:lnTo>
                    <a:lnTo>
                      <a:pt x="1369" y="243"/>
                    </a:lnTo>
                    <a:lnTo>
                      <a:pt x="1373" y="243"/>
                    </a:lnTo>
                    <a:lnTo>
                      <a:pt x="1376" y="239"/>
                    </a:lnTo>
                    <a:lnTo>
                      <a:pt x="1381" y="236"/>
                    </a:lnTo>
                    <a:lnTo>
                      <a:pt x="1383" y="229"/>
                    </a:lnTo>
                    <a:lnTo>
                      <a:pt x="1383" y="226"/>
                    </a:lnTo>
                    <a:lnTo>
                      <a:pt x="1386" y="223"/>
                    </a:lnTo>
                    <a:lnTo>
                      <a:pt x="1386" y="219"/>
                    </a:lnTo>
                    <a:lnTo>
                      <a:pt x="1384" y="216"/>
                    </a:lnTo>
                    <a:lnTo>
                      <a:pt x="1383" y="211"/>
                    </a:lnTo>
                    <a:lnTo>
                      <a:pt x="1381" y="211"/>
                    </a:lnTo>
                    <a:lnTo>
                      <a:pt x="1376" y="209"/>
                    </a:lnTo>
                    <a:lnTo>
                      <a:pt x="1371" y="209"/>
                    </a:lnTo>
                    <a:lnTo>
                      <a:pt x="1369" y="208"/>
                    </a:lnTo>
                    <a:lnTo>
                      <a:pt x="1371" y="204"/>
                    </a:lnTo>
                    <a:lnTo>
                      <a:pt x="1379" y="199"/>
                    </a:lnTo>
                    <a:lnTo>
                      <a:pt x="1379" y="198"/>
                    </a:lnTo>
                    <a:lnTo>
                      <a:pt x="1376" y="194"/>
                    </a:lnTo>
                    <a:lnTo>
                      <a:pt x="1376" y="189"/>
                    </a:lnTo>
                    <a:lnTo>
                      <a:pt x="1378" y="186"/>
                    </a:lnTo>
                    <a:lnTo>
                      <a:pt x="1373" y="181"/>
                    </a:lnTo>
                    <a:lnTo>
                      <a:pt x="1369" y="181"/>
                    </a:lnTo>
                    <a:lnTo>
                      <a:pt x="1364" y="184"/>
                    </a:lnTo>
                    <a:lnTo>
                      <a:pt x="1358" y="186"/>
                    </a:lnTo>
                    <a:lnTo>
                      <a:pt x="1356" y="189"/>
                    </a:lnTo>
                    <a:lnTo>
                      <a:pt x="1353" y="193"/>
                    </a:lnTo>
                    <a:lnTo>
                      <a:pt x="1349" y="193"/>
                    </a:lnTo>
                    <a:lnTo>
                      <a:pt x="1348" y="189"/>
                    </a:lnTo>
                    <a:lnTo>
                      <a:pt x="1353" y="186"/>
                    </a:lnTo>
                    <a:lnTo>
                      <a:pt x="1356" y="183"/>
                    </a:lnTo>
                    <a:lnTo>
                      <a:pt x="1356" y="178"/>
                    </a:lnTo>
                    <a:lnTo>
                      <a:pt x="1358" y="169"/>
                    </a:lnTo>
                    <a:lnTo>
                      <a:pt x="1356" y="166"/>
                    </a:lnTo>
                    <a:lnTo>
                      <a:pt x="1353" y="163"/>
                    </a:lnTo>
                    <a:lnTo>
                      <a:pt x="1351" y="159"/>
                    </a:lnTo>
                    <a:lnTo>
                      <a:pt x="1346" y="156"/>
                    </a:lnTo>
                    <a:lnTo>
                      <a:pt x="1341" y="158"/>
                    </a:lnTo>
                    <a:lnTo>
                      <a:pt x="1336" y="156"/>
                    </a:lnTo>
                    <a:lnTo>
                      <a:pt x="1329" y="161"/>
                    </a:lnTo>
                    <a:lnTo>
                      <a:pt x="1326" y="159"/>
                    </a:lnTo>
                    <a:lnTo>
                      <a:pt x="1326" y="153"/>
                    </a:lnTo>
                    <a:lnTo>
                      <a:pt x="1324" y="151"/>
                    </a:lnTo>
                    <a:lnTo>
                      <a:pt x="1321" y="154"/>
                    </a:lnTo>
                    <a:lnTo>
                      <a:pt x="1319" y="158"/>
                    </a:lnTo>
                    <a:lnTo>
                      <a:pt x="1314" y="161"/>
                    </a:lnTo>
                    <a:lnTo>
                      <a:pt x="1313" y="164"/>
                    </a:lnTo>
                    <a:lnTo>
                      <a:pt x="1308" y="171"/>
                    </a:lnTo>
                    <a:lnTo>
                      <a:pt x="1308" y="174"/>
                    </a:lnTo>
                    <a:lnTo>
                      <a:pt x="1311" y="178"/>
                    </a:lnTo>
                    <a:lnTo>
                      <a:pt x="1314" y="174"/>
                    </a:lnTo>
                    <a:lnTo>
                      <a:pt x="1319" y="174"/>
                    </a:lnTo>
                    <a:lnTo>
                      <a:pt x="1321" y="176"/>
                    </a:lnTo>
                    <a:lnTo>
                      <a:pt x="1316" y="181"/>
                    </a:lnTo>
                    <a:lnTo>
                      <a:pt x="1309" y="183"/>
                    </a:lnTo>
                    <a:lnTo>
                      <a:pt x="1304" y="189"/>
                    </a:lnTo>
                    <a:lnTo>
                      <a:pt x="1306" y="191"/>
                    </a:lnTo>
                    <a:lnTo>
                      <a:pt x="1313" y="189"/>
                    </a:lnTo>
                    <a:lnTo>
                      <a:pt x="1319" y="183"/>
                    </a:lnTo>
                    <a:lnTo>
                      <a:pt x="1321" y="183"/>
                    </a:lnTo>
                    <a:lnTo>
                      <a:pt x="1324" y="181"/>
                    </a:lnTo>
                    <a:lnTo>
                      <a:pt x="1328" y="184"/>
                    </a:lnTo>
                    <a:lnTo>
                      <a:pt x="1326" y="189"/>
                    </a:lnTo>
                    <a:lnTo>
                      <a:pt x="1323" y="189"/>
                    </a:lnTo>
                    <a:lnTo>
                      <a:pt x="1318" y="194"/>
                    </a:lnTo>
                    <a:lnTo>
                      <a:pt x="1316" y="198"/>
                    </a:lnTo>
                    <a:lnTo>
                      <a:pt x="1318" y="201"/>
                    </a:lnTo>
                    <a:lnTo>
                      <a:pt x="1324" y="199"/>
                    </a:lnTo>
                    <a:lnTo>
                      <a:pt x="1328" y="201"/>
                    </a:lnTo>
                    <a:lnTo>
                      <a:pt x="1323" y="204"/>
                    </a:lnTo>
                    <a:lnTo>
                      <a:pt x="1316" y="208"/>
                    </a:lnTo>
                    <a:lnTo>
                      <a:pt x="1313" y="206"/>
                    </a:lnTo>
                    <a:lnTo>
                      <a:pt x="1311" y="209"/>
                    </a:lnTo>
                    <a:lnTo>
                      <a:pt x="1316" y="209"/>
                    </a:lnTo>
                    <a:lnTo>
                      <a:pt x="1316" y="213"/>
                    </a:lnTo>
                    <a:lnTo>
                      <a:pt x="1309" y="219"/>
                    </a:lnTo>
                    <a:lnTo>
                      <a:pt x="1308" y="219"/>
                    </a:lnTo>
                    <a:lnTo>
                      <a:pt x="1304" y="213"/>
                    </a:lnTo>
                    <a:lnTo>
                      <a:pt x="1301" y="211"/>
                    </a:lnTo>
                    <a:lnTo>
                      <a:pt x="1296" y="206"/>
                    </a:lnTo>
                    <a:lnTo>
                      <a:pt x="1288" y="211"/>
                    </a:lnTo>
                    <a:lnTo>
                      <a:pt x="1288" y="213"/>
                    </a:lnTo>
                    <a:lnTo>
                      <a:pt x="1283" y="221"/>
                    </a:lnTo>
                    <a:lnTo>
                      <a:pt x="1286" y="226"/>
                    </a:lnTo>
                    <a:lnTo>
                      <a:pt x="1286" y="229"/>
                    </a:lnTo>
                    <a:lnTo>
                      <a:pt x="1289" y="231"/>
                    </a:lnTo>
                    <a:lnTo>
                      <a:pt x="1293" y="229"/>
                    </a:lnTo>
                    <a:lnTo>
                      <a:pt x="1298" y="228"/>
                    </a:lnTo>
                    <a:lnTo>
                      <a:pt x="1304" y="231"/>
                    </a:lnTo>
                    <a:lnTo>
                      <a:pt x="1313" y="231"/>
                    </a:lnTo>
                    <a:lnTo>
                      <a:pt x="1314" y="233"/>
                    </a:lnTo>
                    <a:lnTo>
                      <a:pt x="1321" y="231"/>
                    </a:lnTo>
                    <a:lnTo>
                      <a:pt x="1321" y="234"/>
                    </a:lnTo>
                    <a:lnTo>
                      <a:pt x="1318" y="234"/>
                    </a:lnTo>
                    <a:lnTo>
                      <a:pt x="1316" y="238"/>
                    </a:lnTo>
                    <a:lnTo>
                      <a:pt x="1316" y="241"/>
                    </a:lnTo>
                    <a:lnTo>
                      <a:pt x="1323" y="241"/>
                    </a:lnTo>
                    <a:lnTo>
                      <a:pt x="1328" y="244"/>
                    </a:lnTo>
                    <a:lnTo>
                      <a:pt x="1331" y="251"/>
                    </a:lnTo>
                    <a:lnTo>
                      <a:pt x="1334" y="251"/>
                    </a:lnTo>
                    <a:lnTo>
                      <a:pt x="1336" y="252"/>
                    </a:lnTo>
                    <a:lnTo>
                      <a:pt x="1334" y="256"/>
                    </a:lnTo>
                    <a:lnTo>
                      <a:pt x="1334" y="261"/>
                    </a:lnTo>
                    <a:lnTo>
                      <a:pt x="1326" y="274"/>
                    </a:lnTo>
                    <a:lnTo>
                      <a:pt x="1326" y="274"/>
                    </a:lnTo>
                    <a:close/>
                    <a:moveTo>
                      <a:pt x="1301" y="243"/>
                    </a:moveTo>
                    <a:lnTo>
                      <a:pt x="1303" y="238"/>
                    </a:lnTo>
                    <a:lnTo>
                      <a:pt x="1308" y="236"/>
                    </a:lnTo>
                    <a:lnTo>
                      <a:pt x="1313" y="236"/>
                    </a:lnTo>
                    <a:lnTo>
                      <a:pt x="1309" y="238"/>
                    </a:lnTo>
                    <a:lnTo>
                      <a:pt x="1309" y="241"/>
                    </a:lnTo>
                    <a:lnTo>
                      <a:pt x="1304" y="243"/>
                    </a:lnTo>
                    <a:lnTo>
                      <a:pt x="1301" y="243"/>
                    </a:lnTo>
                    <a:lnTo>
                      <a:pt x="1301" y="243"/>
                    </a:lnTo>
                    <a:close/>
                    <a:moveTo>
                      <a:pt x="1291" y="266"/>
                    </a:moveTo>
                    <a:lnTo>
                      <a:pt x="1293" y="262"/>
                    </a:lnTo>
                    <a:lnTo>
                      <a:pt x="1301" y="261"/>
                    </a:lnTo>
                    <a:lnTo>
                      <a:pt x="1308" y="262"/>
                    </a:lnTo>
                    <a:lnTo>
                      <a:pt x="1316" y="271"/>
                    </a:lnTo>
                    <a:lnTo>
                      <a:pt x="1314" y="276"/>
                    </a:lnTo>
                    <a:lnTo>
                      <a:pt x="1316" y="282"/>
                    </a:lnTo>
                    <a:lnTo>
                      <a:pt x="1313" y="282"/>
                    </a:lnTo>
                    <a:lnTo>
                      <a:pt x="1308" y="281"/>
                    </a:lnTo>
                    <a:lnTo>
                      <a:pt x="1303" y="282"/>
                    </a:lnTo>
                    <a:lnTo>
                      <a:pt x="1299" y="282"/>
                    </a:lnTo>
                    <a:lnTo>
                      <a:pt x="1296" y="276"/>
                    </a:lnTo>
                    <a:lnTo>
                      <a:pt x="1291" y="272"/>
                    </a:lnTo>
                    <a:lnTo>
                      <a:pt x="1291" y="266"/>
                    </a:lnTo>
                    <a:lnTo>
                      <a:pt x="1291" y="266"/>
                    </a:lnTo>
                    <a:close/>
                    <a:moveTo>
                      <a:pt x="1230" y="304"/>
                    </a:moveTo>
                    <a:lnTo>
                      <a:pt x="1233" y="301"/>
                    </a:lnTo>
                    <a:lnTo>
                      <a:pt x="1241" y="301"/>
                    </a:lnTo>
                    <a:lnTo>
                      <a:pt x="1238" y="304"/>
                    </a:lnTo>
                    <a:lnTo>
                      <a:pt x="1233" y="306"/>
                    </a:lnTo>
                    <a:lnTo>
                      <a:pt x="1230" y="304"/>
                    </a:lnTo>
                    <a:lnTo>
                      <a:pt x="1230" y="304"/>
                    </a:lnTo>
                    <a:close/>
                    <a:moveTo>
                      <a:pt x="1226" y="297"/>
                    </a:moveTo>
                    <a:lnTo>
                      <a:pt x="1223" y="292"/>
                    </a:lnTo>
                    <a:lnTo>
                      <a:pt x="1226" y="287"/>
                    </a:lnTo>
                    <a:lnTo>
                      <a:pt x="1228" y="282"/>
                    </a:lnTo>
                    <a:lnTo>
                      <a:pt x="1228" y="277"/>
                    </a:lnTo>
                    <a:lnTo>
                      <a:pt x="1233" y="274"/>
                    </a:lnTo>
                    <a:lnTo>
                      <a:pt x="1233" y="271"/>
                    </a:lnTo>
                    <a:lnTo>
                      <a:pt x="1235" y="269"/>
                    </a:lnTo>
                    <a:lnTo>
                      <a:pt x="1235" y="267"/>
                    </a:lnTo>
                    <a:lnTo>
                      <a:pt x="1238" y="261"/>
                    </a:lnTo>
                    <a:lnTo>
                      <a:pt x="1238" y="256"/>
                    </a:lnTo>
                    <a:lnTo>
                      <a:pt x="1240" y="254"/>
                    </a:lnTo>
                    <a:lnTo>
                      <a:pt x="1243" y="257"/>
                    </a:lnTo>
                    <a:lnTo>
                      <a:pt x="1245" y="262"/>
                    </a:lnTo>
                    <a:lnTo>
                      <a:pt x="1246" y="266"/>
                    </a:lnTo>
                    <a:lnTo>
                      <a:pt x="1241" y="274"/>
                    </a:lnTo>
                    <a:lnTo>
                      <a:pt x="1243" y="277"/>
                    </a:lnTo>
                    <a:lnTo>
                      <a:pt x="1240" y="282"/>
                    </a:lnTo>
                    <a:lnTo>
                      <a:pt x="1241" y="286"/>
                    </a:lnTo>
                    <a:lnTo>
                      <a:pt x="1238" y="296"/>
                    </a:lnTo>
                    <a:lnTo>
                      <a:pt x="1233" y="299"/>
                    </a:lnTo>
                    <a:lnTo>
                      <a:pt x="1226" y="297"/>
                    </a:lnTo>
                    <a:lnTo>
                      <a:pt x="1226" y="297"/>
                    </a:lnTo>
                    <a:close/>
                    <a:moveTo>
                      <a:pt x="1172" y="198"/>
                    </a:moveTo>
                    <a:lnTo>
                      <a:pt x="1168" y="193"/>
                    </a:lnTo>
                    <a:lnTo>
                      <a:pt x="1167" y="188"/>
                    </a:lnTo>
                    <a:lnTo>
                      <a:pt x="1170" y="186"/>
                    </a:lnTo>
                    <a:lnTo>
                      <a:pt x="1167" y="183"/>
                    </a:lnTo>
                    <a:lnTo>
                      <a:pt x="1162" y="184"/>
                    </a:lnTo>
                    <a:lnTo>
                      <a:pt x="1158" y="183"/>
                    </a:lnTo>
                    <a:lnTo>
                      <a:pt x="1155" y="184"/>
                    </a:lnTo>
                    <a:lnTo>
                      <a:pt x="1150" y="184"/>
                    </a:lnTo>
                    <a:lnTo>
                      <a:pt x="1147" y="184"/>
                    </a:lnTo>
                    <a:lnTo>
                      <a:pt x="1147" y="181"/>
                    </a:lnTo>
                    <a:lnTo>
                      <a:pt x="1150" y="178"/>
                    </a:lnTo>
                    <a:lnTo>
                      <a:pt x="1152" y="174"/>
                    </a:lnTo>
                    <a:lnTo>
                      <a:pt x="1157" y="174"/>
                    </a:lnTo>
                    <a:lnTo>
                      <a:pt x="1162" y="174"/>
                    </a:lnTo>
                    <a:lnTo>
                      <a:pt x="1175" y="169"/>
                    </a:lnTo>
                    <a:lnTo>
                      <a:pt x="1180" y="171"/>
                    </a:lnTo>
                    <a:lnTo>
                      <a:pt x="1183" y="173"/>
                    </a:lnTo>
                    <a:lnTo>
                      <a:pt x="1187" y="173"/>
                    </a:lnTo>
                    <a:lnTo>
                      <a:pt x="1193" y="173"/>
                    </a:lnTo>
                    <a:lnTo>
                      <a:pt x="1198" y="169"/>
                    </a:lnTo>
                    <a:lnTo>
                      <a:pt x="1206" y="169"/>
                    </a:lnTo>
                    <a:lnTo>
                      <a:pt x="1208" y="169"/>
                    </a:lnTo>
                    <a:lnTo>
                      <a:pt x="1211" y="168"/>
                    </a:lnTo>
                    <a:lnTo>
                      <a:pt x="1215" y="168"/>
                    </a:lnTo>
                    <a:lnTo>
                      <a:pt x="1215" y="171"/>
                    </a:lnTo>
                    <a:lnTo>
                      <a:pt x="1216" y="176"/>
                    </a:lnTo>
                    <a:lnTo>
                      <a:pt x="1216" y="179"/>
                    </a:lnTo>
                    <a:lnTo>
                      <a:pt x="1213" y="186"/>
                    </a:lnTo>
                    <a:lnTo>
                      <a:pt x="1216" y="191"/>
                    </a:lnTo>
                    <a:lnTo>
                      <a:pt x="1213" y="201"/>
                    </a:lnTo>
                    <a:lnTo>
                      <a:pt x="1206" y="203"/>
                    </a:lnTo>
                    <a:lnTo>
                      <a:pt x="1203" y="208"/>
                    </a:lnTo>
                    <a:lnTo>
                      <a:pt x="1198" y="206"/>
                    </a:lnTo>
                    <a:lnTo>
                      <a:pt x="1195" y="206"/>
                    </a:lnTo>
                    <a:lnTo>
                      <a:pt x="1191" y="204"/>
                    </a:lnTo>
                    <a:lnTo>
                      <a:pt x="1187" y="204"/>
                    </a:lnTo>
                    <a:lnTo>
                      <a:pt x="1182" y="199"/>
                    </a:lnTo>
                    <a:lnTo>
                      <a:pt x="1182" y="193"/>
                    </a:lnTo>
                    <a:lnTo>
                      <a:pt x="1178" y="188"/>
                    </a:lnTo>
                    <a:lnTo>
                      <a:pt x="1175" y="191"/>
                    </a:lnTo>
                    <a:lnTo>
                      <a:pt x="1177" y="194"/>
                    </a:lnTo>
                    <a:lnTo>
                      <a:pt x="1172" y="198"/>
                    </a:lnTo>
                    <a:lnTo>
                      <a:pt x="1172" y="198"/>
                    </a:lnTo>
                    <a:close/>
                    <a:moveTo>
                      <a:pt x="1105" y="231"/>
                    </a:moveTo>
                    <a:lnTo>
                      <a:pt x="1108" y="228"/>
                    </a:lnTo>
                    <a:lnTo>
                      <a:pt x="1108" y="224"/>
                    </a:lnTo>
                    <a:lnTo>
                      <a:pt x="1113" y="219"/>
                    </a:lnTo>
                    <a:lnTo>
                      <a:pt x="1115" y="214"/>
                    </a:lnTo>
                    <a:lnTo>
                      <a:pt x="1120" y="213"/>
                    </a:lnTo>
                    <a:lnTo>
                      <a:pt x="1123" y="209"/>
                    </a:lnTo>
                    <a:lnTo>
                      <a:pt x="1127" y="209"/>
                    </a:lnTo>
                    <a:lnTo>
                      <a:pt x="1138" y="208"/>
                    </a:lnTo>
                    <a:lnTo>
                      <a:pt x="1142" y="209"/>
                    </a:lnTo>
                    <a:lnTo>
                      <a:pt x="1147" y="209"/>
                    </a:lnTo>
                    <a:lnTo>
                      <a:pt x="1150" y="211"/>
                    </a:lnTo>
                    <a:lnTo>
                      <a:pt x="1155" y="211"/>
                    </a:lnTo>
                    <a:lnTo>
                      <a:pt x="1158" y="209"/>
                    </a:lnTo>
                    <a:lnTo>
                      <a:pt x="1165" y="211"/>
                    </a:lnTo>
                    <a:lnTo>
                      <a:pt x="1165" y="213"/>
                    </a:lnTo>
                    <a:lnTo>
                      <a:pt x="1172" y="213"/>
                    </a:lnTo>
                    <a:lnTo>
                      <a:pt x="1178" y="214"/>
                    </a:lnTo>
                    <a:lnTo>
                      <a:pt x="1180" y="216"/>
                    </a:lnTo>
                    <a:lnTo>
                      <a:pt x="1185" y="216"/>
                    </a:lnTo>
                    <a:lnTo>
                      <a:pt x="1187" y="218"/>
                    </a:lnTo>
                    <a:lnTo>
                      <a:pt x="1182" y="226"/>
                    </a:lnTo>
                    <a:lnTo>
                      <a:pt x="1178" y="224"/>
                    </a:lnTo>
                    <a:lnTo>
                      <a:pt x="1167" y="228"/>
                    </a:lnTo>
                    <a:lnTo>
                      <a:pt x="1162" y="229"/>
                    </a:lnTo>
                    <a:lnTo>
                      <a:pt x="1157" y="233"/>
                    </a:lnTo>
                    <a:lnTo>
                      <a:pt x="1157" y="236"/>
                    </a:lnTo>
                    <a:lnTo>
                      <a:pt x="1162" y="236"/>
                    </a:lnTo>
                    <a:lnTo>
                      <a:pt x="1163" y="236"/>
                    </a:lnTo>
                    <a:lnTo>
                      <a:pt x="1165" y="239"/>
                    </a:lnTo>
                    <a:lnTo>
                      <a:pt x="1158" y="246"/>
                    </a:lnTo>
                    <a:lnTo>
                      <a:pt x="1157" y="247"/>
                    </a:lnTo>
                    <a:lnTo>
                      <a:pt x="1153" y="249"/>
                    </a:lnTo>
                    <a:lnTo>
                      <a:pt x="1153" y="251"/>
                    </a:lnTo>
                    <a:lnTo>
                      <a:pt x="1150" y="256"/>
                    </a:lnTo>
                    <a:lnTo>
                      <a:pt x="1145" y="256"/>
                    </a:lnTo>
                    <a:lnTo>
                      <a:pt x="1140" y="257"/>
                    </a:lnTo>
                    <a:lnTo>
                      <a:pt x="1133" y="257"/>
                    </a:lnTo>
                    <a:lnTo>
                      <a:pt x="1130" y="254"/>
                    </a:lnTo>
                    <a:lnTo>
                      <a:pt x="1127" y="256"/>
                    </a:lnTo>
                    <a:lnTo>
                      <a:pt x="1122" y="254"/>
                    </a:lnTo>
                    <a:lnTo>
                      <a:pt x="1117" y="254"/>
                    </a:lnTo>
                    <a:lnTo>
                      <a:pt x="1115" y="252"/>
                    </a:lnTo>
                    <a:lnTo>
                      <a:pt x="1118" y="251"/>
                    </a:lnTo>
                    <a:lnTo>
                      <a:pt x="1115" y="244"/>
                    </a:lnTo>
                    <a:lnTo>
                      <a:pt x="1110" y="243"/>
                    </a:lnTo>
                    <a:lnTo>
                      <a:pt x="1107" y="241"/>
                    </a:lnTo>
                    <a:lnTo>
                      <a:pt x="1105" y="236"/>
                    </a:lnTo>
                    <a:lnTo>
                      <a:pt x="1105" y="231"/>
                    </a:lnTo>
                    <a:lnTo>
                      <a:pt x="1105" y="231"/>
                    </a:lnTo>
                    <a:close/>
                    <a:moveTo>
                      <a:pt x="1098" y="216"/>
                    </a:moveTo>
                    <a:lnTo>
                      <a:pt x="1102" y="218"/>
                    </a:lnTo>
                    <a:lnTo>
                      <a:pt x="1108" y="216"/>
                    </a:lnTo>
                    <a:lnTo>
                      <a:pt x="1112" y="211"/>
                    </a:lnTo>
                    <a:lnTo>
                      <a:pt x="1112" y="206"/>
                    </a:lnTo>
                    <a:lnTo>
                      <a:pt x="1113" y="203"/>
                    </a:lnTo>
                    <a:lnTo>
                      <a:pt x="1113" y="199"/>
                    </a:lnTo>
                    <a:lnTo>
                      <a:pt x="1113" y="194"/>
                    </a:lnTo>
                    <a:lnTo>
                      <a:pt x="1110" y="194"/>
                    </a:lnTo>
                    <a:lnTo>
                      <a:pt x="1107" y="194"/>
                    </a:lnTo>
                    <a:lnTo>
                      <a:pt x="1103" y="193"/>
                    </a:lnTo>
                    <a:lnTo>
                      <a:pt x="1100" y="196"/>
                    </a:lnTo>
                    <a:lnTo>
                      <a:pt x="1097" y="196"/>
                    </a:lnTo>
                    <a:lnTo>
                      <a:pt x="1095" y="199"/>
                    </a:lnTo>
                    <a:lnTo>
                      <a:pt x="1095" y="204"/>
                    </a:lnTo>
                    <a:lnTo>
                      <a:pt x="1095" y="209"/>
                    </a:lnTo>
                    <a:lnTo>
                      <a:pt x="1098" y="216"/>
                    </a:lnTo>
                    <a:lnTo>
                      <a:pt x="1098" y="216"/>
                    </a:lnTo>
                    <a:close/>
                    <a:moveTo>
                      <a:pt x="1507" y="538"/>
                    </a:moveTo>
                    <a:lnTo>
                      <a:pt x="1512" y="540"/>
                    </a:lnTo>
                    <a:lnTo>
                      <a:pt x="1517" y="538"/>
                    </a:lnTo>
                    <a:lnTo>
                      <a:pt x="1517" y="543"/>
                    </a:lnTo>
                    <a:lnTo>
                      <a:pt x="1522" y="543"/>
                    </a:lnTo>
                    <a:lnTo>
                      <a:pt x="1524" y="545"/>
                    </a:lnTo>
                    <a:lnTo>
                      <a:pt x="1527" y="545"/>
                    </a:lnTo>
                    <a:lnTo>
                      <a:pt x="1535" y="540"/>
                    </a:lnTo>
                    <a:lnTo>
                      <a:pt x="1540" y="538"/>
                    </a:lnTo>
                    <a:lnTo>
                      <a:pt x="1547" y="541"/>
                    </a:lnTo>
                    <a:lnTo>
                      <a:pt x="1552" y="541"/>
                    </a:lnTo>
                    <a:lnTo>
                      <a:pt x="1554" y="543"/>
                    </a:lnTo>
                    <a:lnTo>
                      <a:pt x="1557" y="541"/>
                    </a:lnTo>
                    <a:lnTo>
                      <a:pt x="1557" y="538"/>
                    </a:lnTo>
                    <a:lnTo>
                      <a:pt x="1560" y="533"/>
                    </a:lnTo>
                    <a:lnTo>
                      <a:pt x="1564" y="533"/>
                    </a:lnTo>
                    <a:lnTo>
                      <a:pt x="1564" y="530"/>
                    </a:lnTo>
                    <a:lnTo>
                      <a:pt x="1560" y="525"/>
                    </a:lnTo>
                    <a:lnTo>
                      <a:pt x="1560" y="522"/>
                    </a:lnTo>
                    <a:lnTo>
                      <a:pt x="1564" y="523"/>
                    </a:lnTo>
                    <a:lnTo>
                      <a:pt x="1564" y="527"/>
                    </a:lnTo>
                    <a:lnTo>
                      <a:pt x="1567" y="532"/>
                    </a:lnTo>
                    <a:lnTo>
                      <a:pt x="1570" y="528"/>
                    </a:lnTo>
                    <a:lnTo>
                      <a:pt x="1572" y="528"/>
                    </a:lnTo>
                    <a:lnTo>
                      <a:pt x="1575" y="528"/>
                    </a:lnTo>
                    <a:lnTo>
                      <a:pt x="1579" y="530"/>
                    </a:lnTo>
                    <a:lnTo>
                      <a:pt x="1579" y="527"/>
                    </a:lnTo>
                    <a:lnTo>
                      <a:pt x="1577" y="522"/>
                    </a:lnTo>
                    <a:lnTo>
                      <a:pt x="1579" y="520"/>
                    </a:lnTo>
                    <a:lnTo>
                      <a:pt x="1575" y="517"/>
                    </a:lnTo>
                    <a:lnTo>
                      <a:pt x="1570" y="518"/>
                    </a:lnTo>
                    <a:lnTo>
                      <a:pt x="1564" y="520"/>
                    </a:lnTo>
                    <a:lnTo>
                      <a:pt x="1564" y="515"/>
                    </a:lnTo>
                    <a:lnTo>
                      <a:pt x="1565" y="515"/>
                    </a:lnTo>
                    <a:lnTo>
                      <a:pt x="1569" y="515"/>
                    </a:lnTo>
                    <a:lnTo>
                      <a:pt x="1574" y="513"/>
                    </a:lnTo>
                    <a:lnTo>
                      <a:pt x="1575" y="510"/>
                    </a:lnTo>
                    <a:lnTo>
                      <a:pt x="1579" y="512"/>
                    </a:lnTo>
                    <a:lnTo>
                      <a:pt x="1582" y="512"/>
                    </a:lnTo>
                    <a:lnTo>
                      <a:pt x="1583" y="508"/>
                    </a:lnTo>
                    <a:lnTo>
                      <a:pt x="1583" y="505"/>
                    </a:lnTo>
                    <a:lnTo>
                      <a:pt x="1585" y="502"/>
                    </a:lnTo>
                    <a:lnTo>
                      <a:pt x="1585" y="498"/>
                    </a:lnTo>
                    <a:lnTo>
                      <a:pt x="1588" y="498"/>
                    </a:lnTo>
                    <a:lnTo>
                      <a:pt x="1588" y="495"/>
                    </a:lnTo>
                    <a:lnTo>
                      <a:pt x="1582" y="493"/>
                    </a:lnTo>
                    <a:lnTo>
                      <a:pt x="1579" y="495"/>
                    </a:lnTo>
                    <a:lnTo>
                      <a:pt x="1580" y="492"/>
                    </a:lnTo>
                    <a:lnTo>
                      <a:pt x="1582" y="490"/>
                    </a:lnTo>
                    <a:lnTo>
                      <a:pt x="1583" y="487"/>
                    </a:lnTo>
                    <a:lnTo>
                      <a:pt x="1579" y="483"/>
                    </a:lnTo>
                    <a:lnTo>
                      <a:pt x="1569" y="483"/>
                    </a:lnTo>
                    <a:lnTo>
                      <a:pt x="1567" y="482"/>
                    </a:lnTo>
                    <a:lnTo>
                      <a:pt x="1569" y="478"/>
                    </a:lnTo>
                    <a:lnTo>
                      <a:pt x="1570" y="478"/>
                    </a:lnTo>
                    <a:lnTo>
                      <a:pt x="1569" y="473"/>
                    </a:lnTo>
                    <a:lnTo>
                      <a:pt x="1562" y="468"/>
                    </a:lnTo>
                    <a:lnTo>
                      <a:pt x="1557" y="468"/>
                    </a:lnTo>
                    <a:lnTo>
                      <a:pt x="1554" y="470"/>
                    </a:lnTo>
                    <a:lnTo>
                      <a:pt x="1547" y="470"/>
                    </a:lnTo>
                    <a:lnTo>
                      <a:pt x="1540" y="472"/>
                    </a:lnTo>
                    <a:lnTo>
                      <a:pt x="1532" y="467"/>
                    </a:lnTo>
                    <a:lnTo>
                      <a:pt x="1530" y="463"/>
                    </a:lnTo>
                    <a:lnTo>
                      <a:pt x="1529" y="462"/>
                    </a:lnTo>
                    <a:lnTo>
                      <a:pt x="1524" y="465"/>
                    </a:lnTo>
                    <a:lnTo>
                      <a:pt x="1520" y="465"/>
                    </a:lnTo>
                    <a:lnTo>
                      <a:pt x="1517" y="465"/>
                    </a:lnTo>
                    <a:lnTo>
                      <a:pt x="1512" y="467"/>
                    </a:lnTo>
                    <a:lnTo>
                      <a:pt x="1510" y="470"/>
                    </a:lnTo>
                    <a:lnTo>
                      <a:pt x="1507" y="467"/>
                    </a:lnTo>
                    <a:lnTo>
                      <a:pt x="1504" y="465"/>
                    </a:lnTo>
                    <a:lnTo>
                      <a:pt x="1499" y="467"/>
                    </a:lnTo>
                    <a:lnTo>
                      <a:pt x="1494" y="467"/>
                    </a:lnTo>
                    <a:lnTo>
                      <a:pt x="1494" y="470"/>
                    </a:lnTo>
                    <a:lnTo>
                      <a:pt x="1492" y="472"/>
                    </a:lnTo>
                    <a:lnTo>
                      <a:pt x="1492" y="468"/>
                    </a:lnTo>
                    <a:lnTo>
                      <a:pt x="1490" y="467"/>
                    </a:lnTo>
                    <a:lnTo>
                      <a:pt x="1485" y="468"/>
                    </a:lnTo>
                    <a:lnTo>
                      <a:pt x="1476" y="467"/>
                    </a:lnTo>
                    <a:lnTo>
                      <a:pt x="1474" y="468"/>
                    </a:lnTo>
                    <a:lnTo>
                      <a:pt x="1477" y="472"/>
                    </a:lnTo>
                    <a:lnTo>
                      <a:pt x="1477" y="475"/>
                    </a:lnTo>
                    <a:lnTo>
                      <a:pt x="1481" y="477"/>
                    </a:lnTo>
                    <a:lnTo>
                      <a:pt x="1476" y="477"/>
                    </a:lnTo>
                    <a:lnTo>
                      <a:pt x="1474" y="473"/>
                    </a:lnTo>
                    <a:lnTo>
                      <a:pt x="1471" y="473"/>
                    </a:lnTo>
                    <a:lnTo>
                      <a:pt x="1464" y="475"/>
                    </a:lnTo>
                    <a:lnTo>
                      <a:pt x="1461" y="473"/>
                    </a:lnTo>
                    <a:lnTo>
                      <a:pt x="1466" y="472"/>
                    </a:lnTo>
                    <a:lnTo>
                      <a:pt x="1467" y="468"/>
                    </a:lnTo>
                    <a:lnTo>
                      <a:pt x="1462" y="463"/>
                    </a:lnTo>
                    <a:lnTo>
                      <a:pt x="1462" y="460"/>
                    </a:lnTo>
                    <a:lnTo>
                      <a:pt x="1461" y="458"/>
                    </a:lnTo>
                    <a:lnTo>
                      <a:pt x="1454" y="460"/>
                    </a:lnTo>
                    <a:lnTo>
                      <a:pt x="1456" y="463"/>
                    </a:lnTo>
                    <a:lnTo>
                      <a:pt x="1454" y="467"/>
                    </a:lnTo>
                    <a:lnTo>
                      <a:pt x="1451" y="465"/>
                    </a:lnTo>
                    <a:lnTo>
                      <a:pt x="1452" y="462"/>
                    </a:lnTo>
                    <a:lnTo>
                      <a:pt x="1452" y="460"/>
                    </a:lnTo>
                    <a:lnTo>
                      <a:pt x="1447" y="458"/>
                    </a:lnTo>
                    <a:lnTo>
                      <a:pt x="1444" y="460"/>
                    </a:lnTo>
                    <a:lnTo>
                      <a:pt x="1441" y="460"/>
                    </a:lnTo>
                    <a:lnTo>
                      <a:pt x="1442" y="457"/>
                    </a:lnTo>
                    <a:lnTo>
                      <a:pt x="1442" y="455"/>
                    </a:lnTo>
                    <a:lnTo>
                      <a:pt x="1442" y="450"/>
                    </a:lnTo>
                    <a:lnTo>
                      <a:pt x="1437" y="450"/>
                    </a:lnTo>
                    <a:lnTo>
                      <a:pt x="1432" y="455"/>
                    </a:lnTo>
                    <a:lnTo>
                      <a:pt x="1432" y="462"/>
                    </a:lnTo>
                    <a:lnTo>
                      <a:pt x="1429" y="462"/>
                    </a:lnTo>
                    <a:lnTo>
                      <a:pt x="1427" y="457"/>
                    </a:lnTo>
                    <a:lnTo>
                      <a:pt x="1429" y="453"/>
                    </a:lnTo>
                    <a:lnTo>
                      <a:pt x="1429" y="452"/>
                    </a:lnTo>
                    <a:lnTo>
                      <a:pt x="1432" y="445"/>
                    </a:lnTo>
                    <a:lnTo>
                      <a:pt x="1429" y="442"/>
                    </a:lnTo>
                    <a:lnTo>
                      <a:pt x="1422" y="443"/>
                    </a:lnTo>
                    <a:lnTo>
                      <a:pt x="1422" y="442"/>
                    </a:lnTo>
                    <a:lnTo>
                      <a:pt x="1427" y="440"/>
                    </a:lnTo>
                    <a:lnTo>
                      <a:pt x="1429" y="435"/>
                    </a:lnTo>
                    <a:lnTo>
                      <a:pt x="1429" y="432"/>
                    </a:lnTo>
                    <a:lnTo>
                      <a:pt x="1426" y="434"/>
                    </a:lnTo>
                    <a:lnTo>
                      <a:pt x="1421" y="432"/>
                    </a:lnTo>
                    <a:lnTo>
                      <a:pt x="1419" y="434"/>
                    </a:lnTo>
                    <a:lnTo>
                      <a:pt x="1416" y="434"/>
                    </a:lnTo>
                    <a:lnTo>
                      <a:pt x="1417" y="432"/>
                    </a:lnTo>
                    <a:lnTo>
                      <a:pt x="1417" y="429"/>
                    </a:lnTo>
                    <a:lnTo>
                      <a:pt x="1412" y="429"/>
                    </a:lnTo>
                    <a:lnTo>
                      <a:pt x="1411" y="432"/>
                    </a:lnTo>
                    <a:lnTo>
                      <a:pt x="1404" y="434"/>
                    </a:lnTo>
                    <a:lnTo>
                      <a:pt x="1404" y="430"/>
                    </a:lnTo>
                    <a:lnTo>
                      <a:pt x="1407" y="429"/>
                    </a:lnTo>
                    <a:lnTo>
                      <a:pt x="1409" y="425"/>
                    </a:lnTo>
                    <a:lnTo>
                      <a:pt x="1411" y="422"/>
                    </a:lnTo>
                    <a:lnTo>
                      <a:pt x="1414" y="422"/>
                    </a:lnTo>
                    <a:lnTo>
                      <a:pt x="1417" y="427"/>
                    </a:lnTo>
                    <a:lnTo>
                      <a:pt x="1424" y="427"/>
                    </a:lnTo>
                    <a:lnTo>
                      <a:pt x="1424" y="424"/>
                    </a:lnTo>
                    <a:lnTo>
                      <a:pt x="1419" y="420"/>
                    </a:lnTo>
                    <a:lnTo>
                      <a:pt x="1416" y="419"/>
                    </a:lnTo>
                    <a:lnTo>
                      <a:pt x="1417" y="417"/>
                    </a:lnTo>
                    <a:lnTo>
                      <a:pt x="1412" y="412"/>
                    </a:lnTo>
                    <a:lnTo>
                      <a:pt x="1407" y="410"/>
                    </a:lnTo>
                    <a:lnTo>
                      <a:pt x="1409" y="409"/>
                    </a:lnTo>
                    <a:lnTo>
                      <a:pt x="1411" y="407"/>
                    </a:lnTo>
                    <a:lnTo>
                      <a:pt x="1412" y="407"/>
                    </a:lnTo>
                    <a:lnTo>
                      <a:pt x="1416" y="410"/>
                    </a:lnTo>
                    <a:lnTo>
                      <a:pt x="1419" y="415"/>
                    </a:lnTo>
                    <a:lnTo>
                      <a:pt x="1426" y="417"/>
                    </a:lnTo>
                    <a:lnTo>
                      <a:pt x="1429" y="420"/>
                    </a:lnTo>
                    <a:lnTo>
                      <a:pt x="1432" y="417"/>
                    </a:lnTo>
                    <a:lnTo>
                      <a:pt x="1434" y="420"/>
                    </a:lnTo>
                    <a:lnTo>
                      <a:pt x="1442" y="422"/>
                    </a:lnTo>
                    <a:lnTo>
                      <a:pt x="1447" y="422"/>
                    </a:lnTo>
                    <a:lnTo>
                      <a:pt x="1449" y="419"/>
                    </a:lnTo>
                    <a:lnTo>
                      <a:pt x="1447" y="414"/>
                    </a:lnTo>
                    <a:lnTo>
                      <a:pt x="1437" y="407"/>
                    </a:lnTo>
                    <a:lnTo>
                      <a:pt x="1434" y="404"/>
                    </a:lnTo>
                    <a:lnTo>
                      <a:pt x="1431" y="404"/>
                    </a:lnTo>
                    <a:lnTo>
                      <a:pt x="1429" y="400"/>
                    </a:lnTo>
                    <a:lnTo>
                      <a:pt x="1426" y="395"/>
                    </a:lnTo>
                    <a:lnTo>
                      <a:pt x="1422" y="395"/>
                    </a:lnTo>
                    <a:lnTo>
                      <a:pt x="1421" y="394"/>
                    </a:lnTo>
                    <a:lnTo>
                      <a:pt x="1422" y="390"/>
                    </a:lnTo>
                    <a:lnTo>
                      <a:pt x="1426" y="392"/>
                    </a:lnTo>
                    <a:lnTo>
                      <a:pt x="1429" y="395"/>
                    </a:lnTo>
                    <a:lnTo>
                      <a:pt x="1432" y="395"/>
                    </a:lnTo>
                    <a:lnTo>
                      <a:pt x="1434" y="399"/>
                    </a:lnTo>
                    <a:lnTo>
                      <a:pt x="1436" y="400"/>
                    </a:lnTo>
                    <a:lnTo>
                      <a:pt x="1437" y="397"/>
                    </a:lnTo>
                    <a:lnTo>
                      <a:pt x="1436" y="389"/>
                    </a:lnTo>
                    <a:lnTo>
                      <a:pt x="1431" y="384"/>
                    </a:lnTo>
                    <a:lnTo>
                      <a:pt x="1427" y="384"/>
                    </a:lnTo>
                    <a:lnTo>
                      <a:pt x="1426" y="382"/>
                    </a:lnTo>
                    <a:lnTo>
                      <a:pt x="1421" y="382"/>
                    </a:lnTo>
                    <a:lnTo>
                      <a:pt x="1416" y="385"/>
                    </a:lnTo>
                    <a:lnTo>
                      <a:pt x="1411" y="385"/>
                    </a:lnTo>
                    <a:lnTo>
                      <a:pt x="1407" y="382"/>
                    </a:lnTo>
                    <a:lnTo>
                      <a:pt x="1404" y="384"/>
                    </a:lnTo>
                    <a:lnTo>
                      <a:pt x="1401" y="380"/>
                    </a:lnTo>
                    <a:lnTo>
                      <a:pt x="1396" y="387"/>
                    </a:lnTo>
                    <a:lnTo>
                      <a:pt x="1389" y="390"/>
                    </a:lnTo>
                    <a:lnTo>
                      <a:pt x="1387" y="394"/>
                    </a:lnTo>
                    <a:lnTo>
                      <a:pt x="1384" y="395"/>
                    </a:lnTo>
                    <a:lnTo>
                      <a:pt x="1384" y="392"/>
                    </a:lnTo>
                    <a:lnTo>
                      <a:pt x="1387" y="389"/>
                    </a:lnTo>
                    <a:lnTo>
                      <a:pt x="1389" y="387"/>
                    </a:lnTo>
                    <a:lnTo>
                      <a:pt x="1399" y="379"/>
                    </a:lnTo>
                    <a:lnTo>
                      <a:pt x="1401" y="375"/>
                    </a:lnTo>
                    <a:lnTo>
                      <a:pt x="1399" y="372"/>
                    </a:lnTo>
                    <a:lnTo>
                      <a:pt x="1399" y="362"/>
                    </a:lnTo>
                    <a:lnTo>
                      <a:pt x="1401" y="360"/>
                    </a:lnTo>
                    <a:lnTo>
                      <a:pt x="1396" y="357"/>
                    </a:lnTo>
                    <a:lnTo>
                      <a:pt x="1394" y="359"/>
                    </a:lnTo>
                    <a:lnTo>
                      <a:pt x="1389" y="359"/>
                    </a:lnTo>
                    <a:lnTo>
                      <a:pt x="1387" y="357"/>
                    </a:lnTo>
                    <a:lnTo>
                      <a:pt x="1386" y="352"/>
                    </a:lnTo>
                    <a:lnTo>
                      <a:pt x="1386" y="350"/>
                    </a:lnTo>
                    <a:lnTo>
                      <a:pt x="1378" y="347"/>
                    </a:lnTo>
                    <a:lnTo>
                      <a:pt x="1374" y="344"/>
                    </a:lnTo>
                    <a:lnTo>
                      <a:pt x="1369" y="344"/>
                    </a:lnTo>
                    <a:lnTo>
                      <a:pt x="1364" y="341"/>
                    </a:lnTo>
                    <a:lnTo>
                      <a:pt x="1363" y="344"/>
                    </a:lnTo>
                    <a:lnTo>
                      <a:pt x="1353" y="344"/>
                    </a:lnTo>
                    <a:lnTo>
                      <a:pt x="1353" y="345"/>
                    </a:lnTo>
                    <a:lnTo>
                      <a:pt x="1349" y="345"/>
                    </a:lnTo>
                    <a:lnTo>
                      <a:pt x="1348" y="350"/>
                    </a:lnTo>
                    <a:lnTo>
                      <a:pt x="1351" y="354"/>
                    </a:lnTo>
                    <a:lnTo>
                      <a:pt x="1353" y="357"/>
                    </a:lnTo>
                    <a:lnTo>
                      <a:pt x="1349" y="357"/>
                    </a:lnTo>
                    <a:lnTo>
                      <a:pt x="1344" y="350"/>
                    </a:lnTo>
                    <a:lnTo>
                      <a:pt x="1343" y="355"/>
                    </a:lnTo>
                    <a:lnTo>
                      <a:pt x="1344" y="359"/>
                    </a:lnTo>
                    <a:lnTo>
                      <a:pt x="1349" y="362"/>
                    </a:lnTo>
                    <a:lnTo>
                      <a:pt x="1354" y="369"/>
                    </a:lnTo>
                    <a:lnTo>
                      <a:pt x="1359" y="369"/>
                    </a:lnTo>
                    <a:lnTo>
                      <a:pt x="1356" y="370"/>
                    </a:lnTo>
                    <a:lnTo>
                      <a:pt x="1353" y="370"/>
                    </a:lnTo>
                    <a:lnTo>
                      <a:pt x="1351" y="375"/>
                    </a:lnTo>
                    <a:lnTo>
                      <a:pt x="1358" y="382"/>
                    </a:lnTo>
                    <a:lnTo>
                      <a:pt x="1361" y="384"/>
                    </a:lnTo>
                    <a:lnTo>
                      <a:pt x="1361" y="387"/>
                    </a:lnTo>
                    <a:lnTo>
                      <a:pt x="1359" y="385"/>
                    </a:lnTo>
                    <a:lnTo>
                      <a:pt x="1353" y="385"/>
                    </a:lnTo>
                    <a:lnTo>
                      <a:pt x="1353" y="387"/>
                    </a:lnTo>
                    <a:lnTo>
                      <a:pt x="1349" y="389"/>
                    </a:lnTo>
                    <a:lnTo>
                      <a:pt x="1348" y="392"/>
                    </a:lnTo>
                    <a:lnTo>
                      <a:pt x="1354" y="390"/>
                    </a:lnTo>
                    <a:lnTo>
                      <a:pt x="1358" y="392"/>
                    </a:lnTo>
                    <a:lnTo>
                      <a:pt x="1366" y="390"/>
                    </a:lnTo>
                    <a:lnTo>
                      <a:pt x="1366" y="392"/>
                    </a:lnTo>
                    <a:lnTo>
                      <a:pt x="1371" y="394"/>
                    </a:lnTo>
                    <a:lnTo>
                      <a:pt x="1373" y="397"/>
                    </a:lnTo>
                    <a:lnTo>
                      <a:pt x="1379" y="400"/>
                    </a:lnTo>
                    <a:lnTo>
                      <a:pt x="1381" y="400"/>
                    </a:lnTo>
                    <a:lnTo>
                      <a:pt x="1381" y="399"/>
                    </a:lnTo>
                    <a:lnTo>
                      <a:pt x="1383" y="400"/>
                    </a:lnTo>
                    <a:lnTo>
                      <a:pt x="1387" y="397"/>
                    </a:lnTo>
                    <a:lnTo>
                      <a:pt x="1391" y="399"/>
                    </a:lnTo>
                    <a:lnTo>
                      <a:pt x="1392" y="400"/>
                    </a:lnTo>
                    <a:lnTo>
                      <a:pt x="1391" y="405"/>
                    </a:lnTo>
                    <a:lnTo>
                      <a:pt x="1391" y="412"/>
                    </a:lnTo>
                    <a:lnTo>
                      <a:pt x="1389" y="419"/>
                    </a:lnTo>
                    <a:lnTo>
                      <a:pt x="1389" y="422"/>
                    </a:lnTo>
                    <a:lnTo>
                      <a:pt x="1391" y="425"/>
                    </a:lnTo>
                    <a:lnTo>
                      <a:pt x="1389" y="432"/>
                    </a:lnTo>
                    <a:lnTo>
                      <a:pt x="1389" y="434"/>
                    </a:lnTo>
                    <a:lnTo>
                      <a:pt x="1387" y="439"/>
                    </a:lnTo>
                    <a:lnTo>
                      <a:pt x="1381" y="443"/>
                    </a:lnTo>
                    <a:lnTo>
                      <a:pt x="1376" y="445"/>
                    </a:lnTo>
                    <a:lnTo>
                      <a:pt x="1374" y="448"/>
                    </a:lnTo>
                    <a:lnTo>
                      <a:pt x="1369" y="453"/>
                    </a:lnTo>
                    <a:lnTo>
                      <a:pt x="1369" y="457"/>
                    </a:lnTo>
                    <a:lnTo>
                      <a:pt x="1366" y="460"/>
                    </a:lnTo>
                    <a:lnTo>
                      <a:pt x="1363" y="463"/>
                    </a:lnTo>
                    <a:lnTo>
                      <a:pt x="1363" y="468"/>
                    </a:lnTo>
                    <a:lnTo>
                      <a:pt x="1366" y="468"/>
                    </a:lnTo>
                    <a:lnTo>
                      <a:pt x="1366" y="472"/>
                    </a:lnTo>
                    <a:lnTo>
                      <a:pt x="1363" y="473"/>
                    </a:lnTo>
                    <a:lnTo>
                      <a:pt x="1361" y="477"/>
                    </a:lnTo>
                    <a:lnTo>
                      <a:pt x="1364" y="478"/>
                    </a:lnTo>
                    <a:lnTo>
                      <a:pt x="1359" y="483"/>
                    </a:lnTo>
                    <a:lnTo>
                      <a:pt x="1359" y="487"/>
                    </a:lnTo>
                    <a:lnTo>
                      <a:pt x="1361" y="492"/>
                    </a:lnTo>
                    <a:lnTo>
                      <a:pt x="1364" y="492"/>
                    </a:lnTo>
                    <a:lnTo>
                      <a:pt x="1364" y="495"/>
                    </a:lnTo>
                    <a:lnTo>
                      <a:pt x="1368" y="498"/>
                    </a:lnTo>
                    <a:lnTo>
                      <a:pt x="1371" y="497"/>
                    </a:lnTo>
                    <a:lnTo>
                      <a:pt x="1371" y="493"/>
                    </a:lnTo>
                    <a:lnTo>
                      <a:pt x="1373" y="492"/>
                    </a:lnTo>
                    <a:lnTo>
                      <a:pt x="1374" y="493"/>
                    </a:lnTo>
                    <a:lnTo>
                      <a:pt x="1378" y="493"/>
                    </a:lnTo>
                    <a:lnTo>
                      <a:pt x="1381" y="487"/>
                    </a:lnTo>
                    <a:lnTo>
                      <a:pt x="1383" y="490"/>
                    </a:lnTo>
                    <a:lnTo>
                      <a:pt x="1381" y="495"/>
                    </a:lnTo>
                    <a:lnTo>
                      <a:pt x="1376" y="495"/>
                    </a:lnTo>
                    <a:lnTo>
                      <a:pt x="1376" y="498"/>
                    </a:lnTo>
                    <a:lnTo>
                      <a:pt x="1378" y="500"/>
                    </a:lnTo>
                    <a:lnTo>
                      <a:pt x="1378" y="502"/>
                    </a:lnTo>
                    <a:lnTo>
                      <a:pt x="1383" y="507"/>
                    </a:lnTo>
                    <a:lnTo>
                      <a:pt x="1387" y="507"/>
                    </a:lnTo>
                    <a:lnTo>
                      <a:pt x="1387" y="508"/>
                    </a:lnTo>
                    <a:lnTo>
                      <a:pt x="1394" y="508"/>
                    </a:lnTo>
                    <a:lnTo>
                      <a:pt x="1397" y="507"/>
                    </a:lnTo>
                    <a:lnTo>
                      <a:pt x="1402" y="505"/>
                    </a:lnTo>
                    <a:lnTo>
                      <a:pt x="1402" y="498"/>
                    </a:lnTo>
                    <a:lnTo>
                      <a:pt x="1404" y="498"/>
                    </a:lnTo>
                    <a:lnTo>
                      <a:pt x="1407" y="497"/>
                    </a:lnTo>
                    <a:lnTo>
                      <a:pt x="1407" y="500"/>
                    </a:lnTo>
                    <a:lnTo>
                      <a:pt x="1407" y="502"/>
                    </a:lnTo>
                    <a:lnTo>
                      <a:pt x="1407" y="505"/>
                    </a:lnTo>
                    <a:lnTo>
                      <a:pt x="1409" y="503"/>
                    </a:lnTo>
                    <a:lnTo>
                      <a:pt x="1412" y="497"/>
                    </a:lnTo>
                    <a:lnTo>
                      <a:pt x="1416" y="497"/>
                    </a:lnTo>
                    <a:lnTo>
                      <a:pt x="1416" y="498"/>
                    </a:lnTo>
                    <a:lnTo>
                      <a:pt x="1416" y="503"/>
                    </a:lnTo>
                    <a:lnTo>
                      <a:pt x="1409" y="510"/>
                    </a:lnTo>
                    <a:lnTo>
                      <a:pt x="1406" y="513"/>
                    </a:lnTo>
                    <a:lnTo>
                      <a:pt x="1406" y="517"/>
                    </a:lnTo>
                    <a:lnTo>
                      <a:pt x="1411" y="518"/>
                    </a:lnTo>
                    <a:lnTo>
                      <a:pt x="1416" y="522"/>
                    </a:lnTo>
                    <a:lnTo>
                      <a:pt x="1419" y="520"/>
                    </a:lnTo>
                    <a:lnTo>
                      <a:pt x="1421" y="522"/>
                    </a:lnTo>
                    <a:lnTo>
                      <a:pt x="1426" y="523"/>
                    </a:lnTo>
                    <a:lnTo>
                      <a:pt x="1427" y="520"/>
                    </a:lnTo>
                    <a:lnTo>
                      <a:pt x="1432" y="520"/>
                    </a:lnTo>
                    <a:lnTo>
                      <a:pt x="1431" y="522"/>
                    </a:lnTo>
                    <a:lnTo>
                      <a:pt x="1431" y="523"/>
                    </a:lnTo>
                    <a:lnTo>
                      <a:pt x="1434" y="525"/>
                    </a:lnTo>
                    <a:lnTo>
                      <a:pt x="1437" y="527"/>
                    </a:lnTo>
                    <a:lnTo>
                      <a:pt x="1441" y="525"/>
                    </a:lnTo>
                    <a:lnTo>
                      <a:pt x="1441" y="523"/>
                    </a:lnTo>
                    <a:lnTo>
                      <a:pt x="1439" y="520"/>
                    </a:lnTo>
                    <a:lnTo>
                      <a:pt x="1442" y="515"/>
                    </a:lnTo>
                    <a:lnTo>
                      <a:pt x="1444" y="518"/>
                    </a:lnTo>
                    <a:lnTo>
                      <a:pt x="1442" y="523"/>
                    </a:lnTo>
                    <a:lnTo>
                      <a:pt x="1444" y="527"/>
                    </a:lnTo>
                    <a:lnTo>
                      <a:pt x="1447" y="527"/>
                    </a:lnTo>
                    <a:lnTo>
                      <a:pt x="1449" y="523"/>
                    </a:lnTo>
                    <a:lnTo>
                      <a:pt x="1451" y="520"/>
                    </a:lnTo>
                    <a:lnTo>
                      <a:pt x="1454" y="520"/>
                    </a:lnTo>
                    <a:lnTo>
                      <a:pt x="1452" y="523"/>
                    </a:lnTo>
                    <a:lnTo>
                      <a:pt x="1451" y="525"/>
                    </a:lnTo>
                    <a:lnTo>
                      <a:pt x="1451" y="528"/>
                    </a:lnTo>
                    <a:lnTo>
                      <a:pt x="1457" y="528"/>
                    </a:lnTo>
                    <a:lnTo>
                      <a:pt x="1461" y="525"/>
                    </a:lnTo>
                    <a:lnTo>
                      <a:pt x="1464" y="518"/>
                    </a:lnTo>
                    <a:lnTo>
                      <a:pt x="1466" y="522"/>
                    </a:lnTo>
                    <a:lnTo>
                      <a:pt x="1462" y="525"/>
                    </a:lnTo>
                    <a:lnTo>
                      <a:pt x="1462" y="528"/>
                    </a:lnTo>
                    <a:lnTo>
                      <a:pt x="1469" y="527"/>
                    </a:lnTo>
                    <a:lnTo>
                      <a:pt x="1471" y="522"/>
                    </a:lnTo>
                    <a:lnTo>
                      <a:pt x="1472" y="518"/>
                    </a:lnTo>
                    <a:lnTo>
                      <a:pt x="1471" y="528"/>
                    </a:lnTo>
                    <a:lnTo>
                      <a:pt x="1472" y="530"/>
                    </a:lnTo>
                    <a:lnTo>
                      <a:pt x="1477" y="532"/>
                    </a:lnTo>
                    <a:lnTo>
                      <a:pt x="1484" y="535"/>
                    </a:lnTo>
                    <a:lnTo>
                      <a:pt x="1487" y="533"/>
                    </a:lnTo>
                    <a:lnTo>
                      <a:pt x="1490" y="532"/>
                    </a:lnTo>
                    <a:lnTo>
                      <a:pt x="1492" y="535"/>
                    </a:lnTo>
                    <a:lnTo>
                      <a:pt x="1497" y="533"/>
                    </a:lnTo>
                    <a:lnTo>
                      <a:pt x="1500" y="532"/>
                    </a:lnTo>
                    <a:lnTo>
                      <a:pt x="1500" y="527"/>
                    </a:lnTo>
                    <a:lnTo>
                      <a:pt x="1505" y="523"/>
                    </a:lnTo>
                    <a:lnTo>
                      <a:pt x="1507" y="520"/>
                    </a:lnTo>
                    <a:lnTo>
                      <a:pt x="1504" y="517"/>
                    </a:lnTo>
                    <a:lnTo>
                      <a:pt x="1507" y="512"/>
                    </a:lnTo>
                    <a:lnTo>
                      <a:pt x="1509" y="513"/>
                    </a:lnTo>
                    <a:lnTo>
                      <a:pt x="1509" y="518"/>
                    </a:lnTo>
                    <a:lnTo>
                      <a:pt x="1512" y="518"/>
                    </a:lnTo>
                    <a:lnTo>
                      <a:pt x="1512" y="522"/>
                    </a:lnTo>
                    <a:lnTo>
                      <a:pt x="1509" y="523"/>
                    </a:lnTo>
                    <a:lnTo>
                      <a:pt x="1505" y="530"/>
                    </a:lnTo>
                    <a:lnTo>
                      <a:pt x="1507" y="538"/>
                    </a:lnTo>
                    <a:lnTo>
                      <a:pt x="1507" y="538"/>
                    </a:lnTo>
                    <a:close/>
                    <a:moveTo>
                      <a:pt x="1341" y="341"/>
                    </a:moveTo>
                    <a:lnTo>
                      <a:pt x="1344" y="339"/>
                    </a:lnTo>
                    <a:lnTo>
                      <a:pt x="1344" y="337"/>
                    </a:lnTo>
                    <a:lnTo>
                      <a:pt x="1341" y="337"/>
                    </a:lnTo>
                    <a:lnTo>
                      <a:pt x="1339" y="339"/>
                    </a:lnTo>
                    <a:lnTo>
                      <a:pt x="1341" y="341"/>
                    </a:lnTo>
                    <a:lnTo>
                      <a:pt x="1341" y="341"/>
                    </a:lnTo>
                    <a:close/>
                    <a:moveTo>
                      <a:pt x="1333" y="367"/>
                    </a:moveTo>
                    <a:lnTo>
                      <a:pt x="1336" y="364"/>
                    </a:lnTo>
                    <a:lnTo>
                      <a:pt x="1336" y="360"/>
                    </a:lnTo>
                    <a:lnTo>
                      <a:pt x="1338" y="364"/>
                    </a:lnTo>
                    <a:lnTo>
                      <a:pt x="1334" y="367"/>
                    </a:lnTo>
                    <a:lnTo>
                      <a:pt x="1333" y="367"/>
                    </a:lnTo>
                    <a:lnTo>
                      <a:pt x="1333" y="367"/>
                    </a:lnTo>
                    <a:close/>
                    <a:moveTo>
                      <a:pt x="1216" y="405"/>
                    </a:moveTo>
                    <a:lnTo>
                      <a:pt x="1215" y="407"/>
                    </a:lnTo>
                    <a:lnTo>
                      <a:pt x="1216" y="409"/>
                    </a:lnTo>
                    <a:lnTo>
                      <a:pt x="1218" y="407"/>
                    </a:lnTo>
                    <a:lnTo>
                      <a:pt x="1216" y="405"/>
                    </a:lnTo>
                    <a:lnTo>
                      <a:pt x="1216" y="405"/>
                    </a:lnTo>
                    <a:close/>
                    <a:moveTo>
                      <a:pt x="1291" y="339"/>
                    </a:moveTo>
                    <a:lnTo>
                      <a:pt x="1291" y="341"/>
                    </a:lnTo>
                    <a:lnTo>
                      <a:pt x="1294" y="344"/>
                    </a:lnTo>
                    <a:lnTo>
                      <a:pt x="1294" y="347"/>
                    </a:lnTo>
                    <a:lnTo>
                      <a:pt x="1298" y="345"/>
                    </a:lnTo>
                    <a:lnTo>
                      <a:pt x="1296" y="342"/>
                    </a:lnTo>
                    <a:lnTo>
                      <a:pt x="1294" y="339"/>
                    </a:lnTo>
                    <a:lnTo>
                      <a:pt x="1291" y="339"/>
                    </a:lnTo>
                    <a:lnTo>
                      <a:pt x="1291" y="339"/>
                    </a:lnTo>
                    <a:close/>
                    <a:moveTo>
                      <a:pt x="1255" y="341"/>
                    </a:moveTo>
                    <a:lnTo>
                      <a:pt x="1255" y="342"/>
                    </a:lnTo>
                    <a:lnTo>
                      <a:pt x="1258" y="344"/>
                    </a:lnTo>
                    <a:lnTo>
                      <a:pt x="1261" y="342"/>
                    </a:lnTo>
                    <a:lnTo>
                      <a:pt x="1266" y="342"/>
                    </a:lnTo>
                    <a:lnTo>
                      <a:pt x="1270" y="342"/>
                    </a:lnTo>
                    <a:lnTo>
                      <a:pt x="1276" y="339"/>
                    </a:lnTo>
                    <a:lnTo>
                      <a:pt x="1280" y="339"/>
                    </a:lnTo>
                    <a:lnTo>
                      <a:pt x="1285" y="337"/>
                    </a:lnTo>
                    <a:lnTo>
                      <a:pt x="1283" y="336"/>
                    </a:lnTo>
                    <a:lnTo>
                      <a:pt x="1276" y="336"/>
                    </a:lnTo>
                    <a:lnTo>
                      <a:pt x="1270" y="336"/>
                    </a:lnTo>
                    <a:lnTo>
                      <a:pt x="1270" y="336"/>
                    </a:lnTo>
                    <a:lnTo>
                      <a:pt x="1266" y="339"/>
                    </a:lnTo>
                    <a:lnTo>
                      <a:pt x="1266" y="339"/>
                    </a:lnTo>
                    <a:lnTo>
                      <a:pt x="1263" y="337"/>
                    </a:lnTo>
                    <a:lnTo>
                      <a:pt x="1258" y="339"/>
                    </a:lnTo>
                    <a:lnTo>
                      <a:pt x="1255" y="341"/>
                    </a:lnTo>
                    <a:lnTo>
                      <a:pt x="1255" y="341"/>
                    </a:lnTo>
                    <a:close/>
                    <a:moveTo>
                      <a:pt x="1218" y="352"/>
                    </a:moveTo>
                    <a:lnTo>
                      <a:pt x="1215" y="349"/>
                    </a:lnTo>
                    <a:lnTo>
                      <a:pt x="1208" y="349"/>
                    </a:lnTo>
                    <a:lnTo>
                      <a:pt x="1205" y="347"/>
                    </a:lnTo>
                    <a:lnTo>
                      <a:pt x="1203" y="342"/>
                    </a:lnTo>
                    <a:lnTo>
                      <a:pt x="1206" y="339"/>
                    </a:lnTo>
                    <a:lnTo>
                      <a:pt x="1206" y="336"/>
                    </a:lnTo>
                    <a:lnTo>
                      <a:pt x="1206" y="332"/>
                    </a:lnTo>
                    <a:lnTo>
                      <a:pt x="1206" y="329"/>
                    </a:lnTo>
                    <a:lnTo>
                      <a:pt x="1210" y="327"/>
                    </a:lnTo>
                    <a:lnTo>
                      <a:pt x="1216" y="327"/>
                    </a:lnTo>
                    <a:lnTo>
                      <a:pt x="1218" y="327"/>
                    </a:lnTo>
                    <a:lnTo>
                      <a:pt x="1220" y="329"/>
                    </a:lnTo>
                    <a:lnTo>
                      <a:pt x="1220" y="331"/>
                    </a:lnTo>
                    <a:lnTo>
                      <a:pt x="1218" y="332"/>
                    </a:lnTo>
                    <a:lnTo>
                      <a:pt x="1216" y="336"/>
                    </a:lnTo>
                    <a:lnTo>
                      <a:pt x="1218" y="336"/>
                    </a:lnTo>
                    <a:lnTo>
                      <a:pt x="1223" y="336"/>
                    </a:lnTo>
                    <a:lnTo>
                      <a:pt x="1223" y="337"/>
                    </a:lnTo>
                    <a:lnTo>
                      <a:pt x="1221" y="341"/>
                    </a:lnTo>
                    <a:lnTo>
                      <a:pt x="1223" y="342"/>
                    </a:lnTo>
                    <a:lnTo>
                      <a:pt x="1223" y="347"/>
                    </a:lnTo>
                    <a:lnTo>
                      <a:pt x="1221" y="350"/>
                    </a:lnTo>
                    <a:lnTo>
                      <a:pt x="1218" y="352"/>
                    </a:lnTo>
                    <a:lnTo>
                      <a:pt x="1218" y="352"/>
                    </a:lnTo>
                    <a:close/>
                    <a:moveTo>
                      <a:pt x="1211" y="367"/>
                    </a:moveTo>
                    <a:lnTo>
                      <a:pt x="1221" y="369"/>
                    </a:lnTo>
                    <a:lnTo>
                      <a:pt x="1225" y="365"/>
                    </a:lnTo>
                    <a:lnTo>
                      <a:pt x="1228" y="360"/>
                    </a:lnTo>
                    <a:lnTo>
                      <a:pt x="1225" y="355"/>
                    </a:lnTo>
                    <a:lnTo>
                      <a:pt x="1220" y="357"/>
                    </a:lnTo>
                    <a:lnTo>
                      <a:pt x="1215" y="354"/>
                    </a:lnTo>
                    <a:lnTo>
                      <a:pt x="1208" y="354"/>
                    </a:lnTo>
                    <a:lnTo>
                      <a:pt x="1205" y="354"/>
                    </a:lnTo>
                    <a:lnTo>
                      <a:pt x="1200" y="354"/>
                    </a:lnTo>
                    <a:lnTo>
                      <a:pt x="1198" y="355"/>
                    </a:lnTo>
                    <a:lnTo>
                      <a:pt x="1195" y="357"/>
                    </a:lnTo>
                    <a:lnTo>
                      <a:pt x="1195" y="360"/>
                    </a:lnTo>
                    <a:lnTo>
                      <a:pt x="1195" y="362"/>
                    </a:lnTo>
                    <a:lnTo>
                      <a:pt x="1196" y="362"/>
                    </a:lnTo>
                    <a:lnTo>
                      <a:pt x="1198" y="364"/>
                    </a:lnTo>
                    <a:lnTo>
                      <a:pt x="1201" y="365"/>
                    </a:lnTo>
                    <a:lnTo>
                      <a:pt x="1206" y="367"/>
                    </a:lnTo>
                    <a:lnTo>
                      <a:pt x="1211" y="367"/>
                    </a:lnTo>
                    <a:lnTo>
                      <a:pt x="1211" y="367"/>
                    </a:lnTo>
                    <a:close/>
                    <a:moveTo>
                      <a:pt x="1195" y="374"/>
                    </a:moveTo>
                    <a:lnTo>
                      <a:pt x="1205" y="377"/>
                    </a:lnTo>
                    <a:lnTo>
                      <a:pt x="1210" y="375"/>
                    </a:lnTo>
                    <a:lnTo>
                      <a:pt x="1213" y="375"/>
                    </a:lnTo>
                    <a:lnTo>
                      <a:pt x="1215" y="375"/>
                    </a:lnTo>
                    <a:lnTo>
                      <a:pt x="1218" y="375"/>
                    </a:lnTo>
                    <a:lnTo>
                      <a:pt x="1223" y="374"/>
                    </a:lnTo>
                    <a:lnTo>
                      <a:pt x="1223" y="372"/>
                    </a:lnTo>
                    <a:lnTo>
                      <a:pt x="1220" y="370"/>
                    </a:lnTo>
                    <a:lnTo>
                      <a:pt x="1210" y="372"/>
                    </a:lnTo>
                    <a:lnTo>
                      <a:pt x="1205" y="372"/>
                    </a:lnTo>
                    <a:lnTo>
                      <a:pt x="1203" y="370"/>
                    </a:lnTo>
                    <a:lnTo>
                      <a:pt x="1196" y="370"/>
                    </a:lnTo>
                    <a:lnTo>
                      <a:pt x="1193" y="372"/>
                    </a:lnTo>
                    <a:lnTo>
                      <a:pt x="1195" y="374"/>
                    </a:lnTo>
                    <a:lnTo>
                      <a:pt x="1195" y="374"/>
                    </a:lnTo>
                    <a:close/>
                    <a:moveTo>
                      <a:pt x="1191" y="385"/>
                    </a:moveTo>
                    <a:lnTo>
                      <a:pt x="1195" y="384"/>
                    </a:lnTo>
                    <a:lnTo>
                      <a:pt x="1200" y="384"/>
                    </a:lnTo>
                    <a:lnTo>
                      <a:pt x="1205" y="380"/>
                    </a:lnTo>
                    <a:lnTo>
                      <a:pt x="1215" y="379"/>
                    </a:lnTo>
                    <a:lnTo>
                      <a:pt x="1216" y="379"/>
                    </a:lnTo>
                    <a:lnTo>
                      <a:pt x="1220" y="379"/>
                    </a:lnTo>
                    <a:lnTo>
                      <a:pt x="1223" y="379"/>
                    </a:lnTo>
                    <a:lnTo>
                      <a:pt x="1223" y="380"/>
                    </a:lnTo>
                    <a:lnTo>
                      <a:pt x="1220" y="384"/>
                    </a:lnTo>
                    <a:lnTo>
                      <a:pt x="1216" y="384"/>
                    </a:lnTo>
                    <a:lnTo>
                      <a:pt x="1211" y="384"/>
                    </a:lnTo>
                    <a:lnTo>
                      <a:pt x="1210" y="385"/>
                    </a:lnTo>
                    <a:lnTo>
                      <a:pt x="1205" y="389"/>
                    </a:lnTo>
                    <a:lnTo>
                      <a:pt x="1200" y="387"/>
                    </a:lnTo>
                    <a:lnTo>
                      <a:pt x="1195" y="387"/>
                    </a:lnTo>
                    <a:lnTo>
                      <a:pt x="1193" y="389"/>
                    </a:lnTo>
                    <a:lnTo>
                      <a:pt x="1191" y="387"/>
                    </a:lnTo>
                    <a:lnTo>
                      <a:pt x="1191" y="385"/>
                    </a:lnTo>
                    <a:lnTo>
                      <a:pt x="1191" y="385"/>
                    </a:lnTo>
                    <a:close/>
                    <a:moveTo>
                      <a:pt x="1079" y="254"/>
                    </a:moveTo>
                    <a:lnTo>
                      <a:pt x="1077" y="252"/>
                    </a:lnTo>
                    <a:lnTo>
                      <a:pt x="1079" y="249"/>
                    </a:lnTo>
                    <a:lnTo>
                      <a:pt x="1084" y="249"/>
                    </a:lnTo>
                    <a:lnTo>
                      <a:pt x="1082" y="252"/>
                    </a:lnTo>
                    <a:lnTo>
                      <a:pt x="1079" y="254"/>
                    </a:lnTo>
                    <a:lnTo>
                      <a:pt x="1079" y="254"/>
                    </a:lnTo>
                    <a:close/>
                    <a:moveTo>
                      <a:pt x="1045" y="266"/>
                    </a:moveTo>
                    <a:lnTo>
                      <a:pt x="1050" y="266"/>
                    </a:lnTo>
                    <a:lnTo>
                      <a:pt x="1052" y="264"/>
                    </a:lnTo>
                    <a:lnTo>
                      <a:pt x="1059" y="267"/>
                    </a:lnTo>
                    <a:lnTo>
                      <a:pt x="1064" y="266"/>
                    </a:lnTo>
                    <a:lnTo>
                      <a:pt x="1067" y="267"/>
                    </a:lnTo>
                    <a:lnTo>
                      <a:pt x="1067" y="271"/>
                    </a:lnTo>
                    <a:lnTo>
                      <a:pt x="1069" y="272"/>
                    </a:lnTo>
                    <a:lnTo>
                      <a:pt x="1065" y="276"/>
                    </a:lnTo>
                    <a:lnTo>
                      <a:pt x="1062" y="277"/>
                    </a:lnTo>
                    <a:lnTo>
                      <a:pt x="1057" y="276"/>
                    </a:lnTo>
                    <a:lnTo>
                      <a:pt x="1054" y="276"/>
                    </a:lnTo>
                    <a:lnTo>
                      <a:pt x="1052" y="272"/>
                    </a:lnTo>
                    <a:lnTo>
                      <a:pt x="1049" y="269"/>
                    </a:lnTo>
                    <a:lnTo>
                      <a:pt x="1047" y="267"/>
                    </a:lnTo>
                    <a:lnTo>
                      <a:pt x="1047" y="267"/>
                    </a:lnTo>
                    <a:lnTo>
                      <a:pt x="1045" y="266"/>
                    </a:lnTo>
                    <a:lnTo>
                      <a:pt x="1045" y="266"/>
                    </a:lnTo>
                    <a:close/>
                    <a:moveTo>
                      <a:pt x="876" y="274"/>
                    </a:moveTo>
                    <a:lnTo>
                      <a:pt x="871" y="272"/>
                    </a:lnTo>
                    <a:lnTo>
                      <a:pt x="871" y="271"/>
                    </a:lnTo>
                    <a:lnTo>
                      <a:pt x="873" y="271"/>
                    </a:lnTo>
                    <a:lnTo>
                      <a:pt x="878" y="271"/>
                    </a:lnTo>
                    <a:lnTo>
                      <a:pt x="878" y="274"/>
                    </a:lnTo>
                    <a:lnTo>
                      <a:pt x="876" y="274"/>
                    </a:lnTo>
                    <a:lnTo>
                      <a:pt x="876" y="274"/>
                    </a:lnTo>
                    <a:close/>
                    <a:moveTo>
                      <a:pt x="894" y="296"/>
                    </a:moveTo>
                    <a:lnTo>
                      <a:pt x="899" y="292"/>
                    </a:lnTo>
                    <a:lnTo>
                      <a:pt x="899" y="294"/>
                    </a:lnTo>
                    <a:lnTo>
                      <a:pt x="894" y="297"/>
                    </a:lnTo>
                    <a:lnTo>
                      <a:pt x="894" y="297"/>
                    </a:lnTo>
                    <a:lnTo>
                      <a:pt x="894" y="296"/>
                    </a:lnTo>
                    <a:lnTo>
                      <a:pt x="894" y="296"/>
                    </a:lnTo>
                    <a:close/>
                    <a:moveTo>
                      <a:pt x="902" y="289"/>
                    </a:moveTo>
                    <a:lnTo>
                      <a:pt x="904" y="287"/>
                    </a:lnTo>
                    <a:lnTo>
                      <a:pt x="904" y="284"/>
                    </a:lnTo>
                    <a:lnTo>
                      <a:pt x="906" y="282"/>
                    </a:lnTo>
                    <a:lnTo>
                      <a:pt x="909" y="277"/>
                    </a:lnTo>
                    <a:lnTo>
                      <a:pt x="911" y="277"/>
                    </a:lnTo>
                    <a:lnTo>
                      <a:pt x="916" y="274"/>
                    </a:lnTo>
                    <a:lnTo>
                      <a:pt x="919" y="276"/>
                    </a:lnTo>
                    <a:lnTo>
                      <a:pt x="919" y="279"/>
                    </a:lnTo>
                    <a:lnTo>
                      <a:pt x="914" y="281"/>
                    </a:lnTo>
                    <a:lnTo>
                      <a:pt x="911" y="287"/>
                    </a:lnTo>
                    <a:lnTo>
                      <a:pt x="914" y="291"/>
                    </a:lnTo>
                    <a:lnTo>
                      <a:pt x="911" y="292"/>
                    </a:lnTo>
                    <a:lnTo>
                      <a:pt x="909" y="296"/>
                    </a:lnTo>
                    <a:lnTo>
                      <a:pt x="911" y="299"/>
                    </a:lnTo>
                    <a:lnTo>
                      <a:pt x="912" y="296"/>
                    </a:lnTo>
                    <a:lnTo>
                      <a:pt x="916" y="297"/>
                    </a:lnTo>
                    <a:lnTo>
                      <a:pt x="916" y="301"/>
                    </a:lnTo>
                    <a:lnTo>
                      <a:pt x="917" y="301"/>
                    </a:lnTo>
                    <a:lnTo>
                      <a:pt x="926" y="296"/>
                    </a:lnTo>
                    <a:lnTo>
                      <a:pt x="929" y="292"/>
                    </a:lnTo>
                    <a:lnTo>
                      <a:pt x="932" y="292"/>
                    </a:lnTo>
                    <a:lnTo>
                      <a:pt x="936" y="289"/>
                    </a:lnTo>
                    <a:lnTo>
                      <a:pt x="934" y="284"/>
                    </a:lnTo>
                    <a:lnTo>
                      <a:pt x="937" y="284"/>
                    </a:lnTo>
                    <a:lnTo>
                      <a:pt x="941" y="281"/>
                    </a:lnTo>
                    <a:lnTo>
                      <a:pt x="941" y="276"/>
                    </a:lnTo>
                    <a:lnTo>
                      <a:pt x="942" y="274"/>
                    </a:lnTo>
                    <a:lnTo>
                      <a:pt x="946" y="274"/>
                    </a:lnTo>
                    <a:lnTo>
                      <a:pt x="944" y="279"/>
                    </a:lnTo>
                    <a:lnTo>
                      <a:pt x="944" y="281"/>
                    </a:lnTo>
                    <a:lnTo>
                      <a:pt x="942" y="286"/>
                    </a:lnTo>
                    <a:lnTo>
                      <a:pt x="946" y="291"/>
                    </a:lnTo>
                    <a:lnTo>
                      <a:pt x="947" y="291"/>
                    </a:lnTo>
                    <a:lnTo>
                      <a:pt x="952" y="286"/>
                    </a:lnTo>
                    <a:lnTo>
                      <a:pt x="952" y="281"/>
                    </a:lnTo>
                    <a:lnTo>
                      <a:pt x="952" y="279"/>
                    </a:lnTo>
                    <a:lnTo>
                      <a:pt x="957" y="279"/>
                    </a:lnTo>
                    <a:lnTo>
                      <a:pt x="962" y="272"/>
                    </a:lnTo>
                    <a:lnTo>
                      <a:pt x="962" y="267"/>
                    </a:lnTo>
                    <a:lnTo>
                      <a:pt x="962" y="264"/>
                    </a:lnTo>
                    <a:lnTo>
                      <a:pt x="964" y="259"/>
                    </a:lnTo>
                    <a:lnTo>
                      <a:pt x="967" y="264"/>
                    </a:lnTo>
                    <a:lnTo>
                      <a:pt x="976" y="259"/>
                    </a:lnTo>
                    <a:lnTo>
                      <a:pt x="977" y="254"/>
                    </a:lnTo>
                    <a:lnTo>
                      <a:pt x="979" y="249"/>
                    </a:lnTo>
                    <a:lnTo>
                      <a:pt x="982" y="249"/>
                    </a:lnTo>
                    <a:lnTo>
                      <a:pt x="986" y="247"/>
                    </a:lnTo>
                    <a:lnTo>
                      <a:pt x="989" y="249"/>
                    </a:lnTo>
                    <a:lnTo>
                      <a:pt x="992" y="246"/>
                    </a:lnTo>
                    <a:lnTo>
                      <a:pt x="995" y="247"/>
                    </a:lnTo>
                    <a:lnTo>
                      <a:pt x="992" y="256"/>
                    </a:lnTo>
                    <a:lnTo>
                      <a:pt x="987" y="261"/>
                    </a:lnTo>
                    <a:lnTo>
                      <a:pt x="986" y="266"/>
                    </a:lnTo>
                    <a:lnTo>
                      <a:pt x="982" y="269"/>
                    </a:lnTo>
                    <a:lnTo>
                      <a:pt x="982" y="271"/>
                    </a:lnTo>
                    <a:lnTo>
                      <a:pt x="979" y="272"/>
                    </a:lnTo>
                    <a:lnTo>
                      <a:pt x="972" y="281"/>
                    </a:lnTo>
                    <a:lnTo>
                      <a:pt x="972" y="284"/>
                    </a:lnTo>
                    <a:lnTo>
                      <a:pt x="974" y="287"/>
                    </a:lnTo>
                    <a:lnTo>
                      <a:pt x="972" y="291"/>
                    </a:lnTo>
                    <a:lnTo>
                      <a:pt x="977" y="292"/>
                    </a:lnTo>
                    <a:lnTo>
                      <a:pt x="981" y="294"/>
                    </a:lnTo>
                    <a:lnTo>
                      <a:pt x="984" y="291"/>
                    </a:lnTo>
                    <a:lnTo>
                      <a:pt x="989" y="289"/>
                    </a:lnTo>
                    <a:lnTo>
                      <a:pt x="989" y="286"/>
                    </a:lnTo>
                    <a:lnTo>
                      <a:pt x="989" y="281"/>
                    </a:lnTo>
                    <a:lnTo>
                      <a:pt x="992" y="279"/>
                    </a:lnTo>
                    <a:lnTo>
                      <a:pt x="995" y="274"/>
                    </a:lnTo>
                    <a:lnTo>
                      <a:pt x="999" y="274"/>
                    </a:lnTo>
                    <a:lnTo>
                      <a:pt x="1000" y="272"/>
                    </a:lnTo>
                    <a:lnTo>
                      <a:pt x="1004" y="276"/>
                    </a:lnTo>
                    <a:lnTo>
                      <a:pt x="1009" y="276"/>
                    </a:lnTo>
                    <a:lnTo>
                      <a:pt x="1010" y="272"/>
                    </a:lnTo>
                    <a:lnTo>
                      <a:pt x="1019" y="272"/>
                    </a:lnTo>
                    <a:lnTo>
                      <a:pt x="1022" y="269"/>
                    </a:lnTo>
                    <a:lnTo>
                      <a:pt x="1024" y="262"/>
                    </a:lnTo>
                    <a:lnTo>
                      <a:pt x="1027" y="256"/>
                    </a:lnTo>
                    <a:lnTo>
                      <a:pt x="1029" y="251"/>
                    </a:lnTo>
                    <a:lnTo>
                      <a:pt x="1029" y="249"/>
                    </a:lnTo>
                    <a:lnTo>
                      <a:pt x="1034" y="254"/>
                    </a:lnTo>
                    <a:lnTo>
                      <a:pt x="1037" y="256"/>
                    </a:lnTo>
                    <a:lnTo>
                      <a:pt x="1039" y="252"/>
                    </a:lnTo>
                    <a:lnTo>
                      <a:pt x="1039" y="251"/>
                    </a:lnTo>
                    <a:lnTo>
                      <a:pt x="1034" y="244"/>
                    </a:lnTo>
                    <a:lnTo>
                      <a:pt x="1034" y="241"/>
                    </a:lnTo>
                    <a:lnTo>
                      <a:pt x="1039" y="238"/>
                    </a:lnTo>
                    <a:lnTo>
                      <a:pt x="1044" y="236"/>
                    </a:lnTo>
                    <a:lnTo>
                      <a:pt x="1049" y="234"/>
                    </a:lnTo>
                    <a:lnTo>
                      <a:pt x="1052" y="236"/>
                    </a:lnTo>
                    <a:lnTo>
                      <a:pt x="1054" y="236"/>
                    </a:lnTo>
                    <a:lnTo>
                      <a:pt x="1059" y="231"/>
                    </a:lnTo>
                    <a:lnTo>
                      <a:pt x="1057" y="228"/>
                    </a:lnTo>
                    <a:lnTo>
                      <a:pt x="1057" y="218"/>
                    </a:lnTo>
                    <a:lnTo>
                      <a:pt x="1059" y="216"/>
                    </a:lnTo>
                    <a:lnTo>
                      <a:pt x="1057" y="214"/>
                    </a:lnTo>
                    <a:lnTo>
                      <a:pt x="1057" y="209"/>
                    </a:lnTo>
                    <a:lnTo>
                      <a:pt x="1054" y="208"/>
                    </a:lnTo>
                    <a:lnTo>
                      <a:pt x="1050" y="209"/>
                    </a:lnTo>
                    <a:lnTo>
                      <a:pt x="1044" y="211"/>
                    </a:lnTo>
                    <a:lnTo>
                      <a:pt x="1044" y="218"/>
                    </a:lnTo>
                    <a:lnTo>
                      <a:pt x="1044" y="221"/>
                    </a:lnTo>
                    <a:lnTo>
                      <a:pt x="1044" y="223"/>
                    </a:lnTo>
                    <a:lnTo>
                      <a:pt x="1040" y="224"/>
                    </a:lnTo>
                    <a:lnTo>
                      <a:pt x="1039" y="219"/>
                    </a:lnTo>
                    <a:lnTo>
                      <a:pt x="1037" y="219"/>
                    </a:lnTo>
                    <a:lnTo>
                      <a:pt x="1037" y="223"/>
                    </a:lnTo>
                    <a:lnTo>
                      <a:pt x="1035" y="224"/>
                    </a:lnTo>
                    <a:lnTo>
                      <a:pt x="1032" y="221"/>
                    </a:lnTo>
                    <a:lnTo>
                      <a:pt x="1032" y="214"/>
                    </a:lnTo>
                    <a:lnTo>
                      <a:pt x="1027" y="211"/>
                    </a:lnTo>
                    <a:lnTo>
                      <a:pt x="1025" y="211"/>
                    </a:lnTo>
                    <a:lnTo>
                      <a:pt x="1024" y="213"/>
                    </a:lnTo>
                    <a:lnTo>
                      <a:pt x="1017" y="213"/>
                    </a:lnTo>
                    <a:lnTo>
                      <a:pt x="1012" y="211"/>
                    </a:lnTo>
                    <a:lnTo>
                      <a:pt x="1009" y="211"/>
                    </a:lnTo>
                    <a:lnTo>
                      <a:pt x="999" y="209"/>
                    </a:lnTo>
                    <a:lnTo>
                      <a:pt x="994" y="213"/>
                    </a:lnTo>
                    <a:lnTo>
                      <a:pt x="992" y="216"/>
                    </a:lnTo>
                    <a:lnTo>
                      <a:pt x="990" y="219"/>
                    </a:lnTo>
                    <a:lnTo>
                      <a:pt x="987" y="219"/>
                    </a:lnTo>
                    <a:lnTo>
                      <a:pt x="986" y="219"/>
                    </a:lnTo>
                    <a:lnTo>
                      <a:pt x="974" y="226"/>
                    </a:lnTo>
                    <a:lnTo>
                      <a:pt x="971" y="229"/>
                    </a:lnTo>
                    <a:lnTo>
                      <a:pt x="966" y="229"/>
                    </a:lnTo>
                    <a:lnTo>
                      <a:pt x="961" y="234"/>
                    </a:lnTo>
                    <a:lnTo>
                      <a:pt x="956" y="234"/>
                    </a:lnTo>
                    <a:lnTo>
                      <a:pt x="952" y="238"/>
                    </a:lnTo>
                    <a:lnTo>
                      <a:pt x="951" y="239"/>
                    </a:lnTo>
                    <a:lnTo>
                      <a:pt x="944" y="239"/>
                    </a:lnTo>
                    <a:lnTo>
                      <a:pt x="941" y="241"/>
                    </a:lnTo>
                    <a:lnTo>
                      <a:pt x="936" y="241"/>
                    </a:lnTo>
                    <a:lnTo>
                      <a:pt x="934" y="243"/>
                    </a:lnTo>
                    <a:lnTo>
                      <a:pt x="931" y="243"/>
                    </a:lnTo>
                    <a:lnTo>
                      <a:pt x="922" y="247"/>
                    </a:lnTo>
                    <a:lnTo>
                      <a:pt x="917" y="251"/>
                    </a:lnTo>
                    <a:lnTo>
                      <a:pt x="912" y="249"/>
                    </a:lnTo>
                    <a:lnTo>
                      <a:pt x="907" y="251"/>
                    </a:lnTo>
                    <a:lnTo>
                      <a:pt x="896" y="252"/>
                    </a:lnTo>
                    <a:lnTo>
                      <a:pt x="891" y="259"/>
                    </a:lnTo>
                    <a:lnTo>
                      <a:pt x="888" y="261"/>
                    </a:lnTo>
                    <a:lnTo>
                      <a:pt x="881" y="261"/>
                    </a:lnTo>
                    <a:lnTo>
                      <a:pt x="878" y="266"/>
                    </a:lnTo>
                    <a:lnTo>
                      <a:pt x="883" y="266"/>
                    </a:lnTo>
                    <a:lnTo>
                      <a:pt x="884" y="267"/>
                    </a:lnTo>
                    <a:lnTo>
                      <a:pt x="881" y="267"/>
                    </a:lnTo>
                    <a:lnTo>
                      <a:pt x="879" y="271"/>
                    </a:lnTo>
                    <a:lnTo>
                      <a:pt x="883" y="272"/>
                    </a:lnTo>
                    <a:lnTo>
                      <a:pt x="881" y="276"/>
                    </a:lnTo>
                    <a:lnTo>
                      <a:pt x="874" y="277"/>
                    </a:lnTo>
                    <a:lnTo>
                      <a:pt x="874" y="279"/>
                    </a:lnTo>
                    <a:lnTo>
                      <a:pt x="879" y="281"/>
                    </a:lnTo>
                    <a:lnTo>
                      <a:pt x="884" y="281"/>
                    </a:lnTo>
                    <a:lnTo>
                      <a:pt x="886" y="277"/>
                    </a:lnTo>
                    <a:lnTo>
                      <a:pt x="889" y="276"/>
                    </a:lnTo>
                    <a:lnTo>
                      <a:pt x="894" y="277"/>
                    </a:lnTo>
                    <a:lnTo>
                      <a:pt x="897" y="284"/>
                    </a:lnTo>
                    <a:lnTo>
                      <a:pt x="897" y="287"/>
                    </a:lnTo>
                    <a:lnTo>
                      <a:pt x="902" y="289"/>
                    </a:lnTo>
                    <a:lnTo>
                      <a:pt x="902" y="289"/>
                    </a:lnTo>
                    <a:close/>
                    <a:moveTo>
                      <a:pt x="1364" y="535"/>
                    </a:moveTo>
                    <a:lnTo>
                      <a:pt x="1366" y="533"/>
                    </a:lnTo>
                    <a:lnTo>
                      <a:pt x="1371" y="535"/>
                    </a:lnTo>
                    <a:lnTo>
                      <a:pt x="1373" y="537"/>
                    </a:lnTo>
                    <a:lnTo>
                      <a:pt x="1369" y="538"/>
                    </a:lnTo>
                    <a:lnTo>
                      <a:pt x="1368" y="538"/>
                    </a:lnTo>
                    <a:lnTo>
                      <a:pt x="1364" y="535"/>
                    </a:lnTo>
                    <a:lnTo>
                      <a:pt x="1364" y="535"/>
                    </a:lnTo>
                    <a:close/>
                    <a:moveTo>
                      <a:pt x="1311" y="440"/>
                    </a:moveTo>
                    <a:lnTo>
                      <a:pt x="1306" y="437"/>
                    </a:lnTo>
                    <a:lnTo>
                      <a:pt x="1303" y="437"/>
                    </a:lnTo>
                    <a:lnTo>
                      <a:pt x="1301" y="439"/>
                    </a:lnTo>
                    <a:lnTo>
                      <a:pt x="1306" y="439"/>
                    </a:lnTo>
                    <a:lnTo>
                      <a:pt x="1308" y="440"/>
                    </a:lnTo>
                    <a:lnTo>
                      <a:pt x="1306" y="442"/>
                    </a:lnTo>
                    <a:lnTo>
                      <a:pt x="1301" y="443"/>
                    </a:lnTo>
                    <a:lnTo>
                      <a:pt x="1298" y="443"/>
                    </a:lnTo>
                    <a:lnTo>
                      <a:pt x="1301" y="448"/>
                    </a:lnTo>
                    <a:lnTo>
                      <a:pt x="1301" y="448"/>
                    </a:lnTo>
                    <a:lnTo>
                      <a:pt x="1301" y="450"/>
                    </a:lnTo>
                    <a:lnTo>
                      <a:pt x="1296" y="448"/>
                    </a:lnTo>
                    <a:lnTo>
                      <a:pt x="1291" y="450"/>
                    </a:lnTo>
                    <a:lnTo>
                      <a:pt x="1288" y="453"/>
                    </a:lnTo>
                    <a:lnTo>
                      <a:pt x="1285" y="457"/>
                    </a:lnTo>
                    <a:lnTo>
                      <a:pt x="1285" y="458"/>
                    </a:lnTo>
                    <a:lnTo>
                      <a:pt x="1285" y="460"/>
                    </a:lnTo>
                    <a:lnTo>
                      <a:pt x="1286" y="460"/>
                    </a:lnTo>
                    <a:lnTo>
                      <a:pt x="1286" y="462"/>
                    </a:lnTo>
                    <a:lnTo>
                      <a:pt x="1285" y="465"/>
                    </a:lnTo>
                    <a:lnTo>
                      <a:pt x="1286" y="465"/>
                    </a:lnTo>
                    <a:lnTo>
                      <a:pt x="1289" y="462"/>
                    </a:lnTo>
                    <a:lnTo>
                      <a:pt x="1291" y="463"/>
                    </a:lnTo>
                    <a:lnTo>
                      <a:pt x="1289" y="467"/>
                    </a:lnTo>
                    <a:lnTo>
                      <a:pt x="1289" y="470"/>
                    </a:lnTo>
                    <a:lnTo>
                      <a:pt x="1293" y="472"/>
                    </a:lnTo>
                    <a:lnTo>
                      <a:pt x="1294" y="470"/>
                    </a:lnTo>
                    <a:lnTo>
                      <a:pt x="1296" y="472"/>
                    </a:lnTo>
                    <a:lnTo>
                      <a:pt x="1296" y="475"/>
                    </a:lnTo>
                    <a:lnTo>
                      <a:pt x="1298" y="475"/>
                    </a:lnTo>
                    <a:lnTo>
                      <a:pt x="1301" y="473"/>
                    </a:lnTo>
                    <a:lnTo>
                      <a:pt x="1303" y="473"/>
                    </a:lnTo>
                    <a:lnTo>
                      <a:pt x="1303" y="478"/>
                    </a:lnTo>
                    <a:lnTo>
                      <a:pt x="1304" y="482"/>
                    </a:lnTo>
                    <a:lnTo>
                      <a:pt x="1308" y="480"/>
                    </a:lnTo>
                    <a:lnTo>
                      <a:pt x="1309" y="485"/>
                    </a:lnTo>
                    <a:lnTo>
                      <a:pt x="1314" y="485"/>
                    </a:lnTo>
                    <a:lnTo>
                      <a:pt x="1319" y="488"/>
                    </a:lnTo>
                    <a:lnTo>
                      <a:pt x="1324" y="488"/>
                    </a:lnTo>
                    <a:lnTo>
                      <a:pt x="1326" y="488"/>
                    </a:lnTo>
                    <a:lnTo>
                      <a:pt x="1328" y="488"/>
                    </a:lnTo>
                    <a:lnTo>
                      <a:pt x="1326" y="485"/>
                    </a:lnTo>
                    <a:lnTo>
                      <a:pt x="1329" y="483"/>
                    </a:lnTo>
                    <a:lnTo>
                      <a:pt x="1333" y="478"/>
                    </a:lnTo>
                    <a:lnTo>
                      <a:pt x="1331" y="473"/>
                    </a:lnTo>
                    <a:lnTo>
                      <a:pt x="1334" y="467"/>
                    </a:lnTo>
                    <a:lnTo>
                      <a:pt x="1336" y="465"/>
                    </a:lnTo>
                    <a:lnTo>
                      <a:pt x="1339" y="458"/>
                    </a:lnTo>
                    <a:lnTo>
                      <a:pt x="1339" y="453"/>
                    </a:lnTo>
                    <a:lnTo>
                      <a:pt x="1341" y="452"/>
                    </a:lnTo>
                    <a:lnTo>
                      <a:pt x="1339" y="447"/>
                    </a:lnTo>
                    <a:lnTo>
                      <a:pt x="1336" y="443"/>
                    </a:lnTo>
                    <a:lnTo>
                      <a:pt x="1336" y="440"/>
                    </a:lnTo>
                    <a:lnTo>
                      <a:pt x="1333" y="437"/>
                    </a:lnTo>
                    <a:lnTo>
                      <a:pt x="1333" y="434"/>
                    </a:lnTo>
                    <a:lnTo>
                      <a:pt x="1326" y="430"/>
                    </a:lnTo>
                    <a:lnTo>
                      <a:pt x="1321" y="434"/>
                    </a:lnTo>
                    <a:lnTo>
                      <a:pt x="1318" y="432"/>
                    </a:lnTo>
                    <a:lnTo>
                      <a:pt x="1311" y="432"/>
                    </a:lnTo>
                    <a:lnTo>
                      <a:pt x="1309" y="434"/>
                    </a:lnTo>
                    <a:lnTo>
                      <a:pt x="1313" y="437"/>
                    </a:lnTo>
                    <a:lnTo>
                      <a:pt x="1313" y="440"/>
                    </a:lnTo>
                    <a:lnTo>
                      <a:pt x="1311" y="440"/>
                    </a:lnTo>
                    <a:lnTo>
                      <a:pt x="1311" y="440"/>
                    </a:lnTo>
                    <a:close/>
                    <a:moveTo>
                      <a:pt x="1343" y="405"/>
                    </a:moveTo>
                    <a:lnTo>
                      <a:pt x="1339" y="404"/>
                    </a:lnTo>
                    <a:lnTo>
                      <a:pt x="1339" y="402"/>
                    </a:lnTo>
                    <a:lnTo>
                      <a:pt x="1344" y="400"/>
                    </a:lnTo>
                    <a:lnTo>
                      <a:pt x="1344" y="400"/>
                    </a:lnTo>
                    <a:lnTo>
                      <a:pt x="1343" y="405"/>
                    </a:lnTo>
                    <a:lnTo>
                      <a:pt x="1343" y="405"/>
                    </a:lnTo>
                    <a:close/>
                    <a:moveTo>
                      <a:pt x="1336" y="427"/>
                    </a:moveTo>
                    <a:lnTo>
                      <a:pt x="1336" y="424"/>
                    </a:lnTo>
                    <a:lnTo>
                      <a:pt x="1334" y="422"/>
                    </a:lnTo>
                    <a:lnTo>
                      <a:pt x="1334" y="420"/>
                    </a:lnTo>
                    <a:lnTo>
                      <a:pt x="1336" y="419"/>
                    </a:lnTo>
                    <a:lnTo>
                      <a:pt x="1336" y="414"/>
                    </a:lnTo>
                    <a:lnTo>
                      <a:pt x="1336" y="412"/>
                    </a:lnTo>
                    <a:lnTo>
                      <a:pt x="1343" y="412"/>
                    </a:lnTo>
                    <a:lnTo>
                      <a:pt x="1341" y="422"/>
                    </a:lnTo>
                    <a:lnTo>
                      <a:pt x="1338" y="425"/>
                    </a:lnTo>
                    <a:lnTo>
                      <a:pt x="1338" y="425"/>
                    </a:lnTo>
                    <a:lnTo>
                      <a:pt x="1336" y="427"/>
                    </a:lnTo>
                    <a:lnTo>
                      <a:pt x="1336" y="427"/>
                    </a:lnTo>
                    <a:close/>
                    <a:moveTo>
                      <a:pt x="1303" y="417"/>
                    </a:moveTo>
                    <a:lnTo>
                      <a:pt x="1301" y="415"/>
                    </a:lnTo>
                    <a:lnTo>
                      <a:pt x="1303" y="414"/>
                    </a:lnTo>
                    <a:lnTo>
                      <a:pt x="1308" y="414"/>
                    </a:lnTo>
                    <a:lnTo>
                      <a:pt x="1309" y="414"/>
                    </a:lnTo>
                    <a:lnTo>
                      <a:pt x="1306" y="415"/>
                    </a:lnTo>
                    <a:lnTo>
                      <a:pt x="1304" y="417"/>
                    </a:lnTo>
                    <a:lnTo>
                      <a:pt x="1303" y="417"/>
                    </a:lnTo>
                    <a:lnTo>
                      <a:pt x="1303" y="417"/>
                    </a:lnTo>
                    <a:close/>
                    <a:moveTo>
                      <a:pt x="1294" y="424"/>
                    </a:moveTo>
                    <a:lnTo>
                      <a:pt x="1293" y="422"/>
                    </a:lnTo>
                    <a:lnTo>
                      <a:pt x="1296" y="420"/>
                    </a:lnTo>
                    <a:lnTo>
                      <a:pt x="1298" y="420"/>
                    </a:lnTo>
                    <a:lnTo>
                      <a:pt x="1296" y="422"/>
                    </a:lnTo>
                    <a:lnTo>
                      <a:pt x="1294" y="424"/>
                    </a:lnTo>
                    <a:lnTo>
                      <a:pt x="1294" y="424"/>
                    </a:lnTo>
                    <a:close/>
                    <a:moveTo>
                      <a:pt x="1301" y="434"/>
                    </a:moveTo>
                    <a:lnTo>
                      <a:pt x="1301" y="430"/>
                    </a:lnTo>
                    <a:lnTo>
                      <a:pt x="1299" y="429"/>
                    </a:lnTo>
                    <a:lnTo>
                      <a:pt x="1301" y="425"/>
                    </a:lnTo>
                    <a:lnTo>
                      <a:pt x="1303" y="425"/>
                    </a:lnTo>
                    <a:lnTo>
                      <a:pt x="1304" y="427"/>
                    </a:lnTo>
                    <a:lnTo>
                      <a:pt x="1306" y="430"/>
                    </a:lnTo>
                    <a:lnTo>
                      <a:pt x="1303" y="432"/>
                    </a:lnTo>
                    <a:lnTo>
                      <a:pt x="1301" y="434"/>
                    </a:lnTo>
                    <a:lnTo>
                      <a:pt x="1301" y="434"/>
                    </a:lnTo>
                    <a:close/>
                    <a:moveTo>
                      <a:pt x="1291" y="437"/>
                    </a:moveTo>
                    <a:lnTo>
                      <a:pt x="1288" y="435"/>
                    </a:lnTo>
                    <a:lnTo>
                      <a:pt x="1288" y="430"/>
                    </a:lnTo>
                    <a:lnTo>
                      <a:pt x="1289" y="429"/>
                    </a:lnTo>
                    <a:lnTo>
                      <a:pt x="1291" y="427"/>
                    </a:lnTo>
                    <a:lnTo>
                      <a:pt x="1294" y="427"/>
                    </a:lnTo>
                    <a:lnTo>
                      <a:pt x="1296" y="429"/>
                    </a:lnTo>
                    <a:lnTo>
                      <a:pt x="1298" y="429"/>
                    </a:lnTo>
                    <a:lnTo>
                      <a:pt x="1298" y="430"/>
                    </a:lnTo>
                    <a:lnTo>
                      <a:pt x="1298" y="434"/>
                    </a:lnTo>
                    <a:lnTo>
                      <a:pt x="1294" y="435"/>
                    </a:lnTo>
                    <a:lnTo>
                      <a:pt x="1293" y="437"/>
                    </a:lnTo>
                    <a:lnTo>
                      <a:pt x="1291" y="437"/>
                    </a:lnTo>
                    <a:lnTo>
                      <a:pt x="1291" y="437"/>
                    </a:lnTo>
                    <a:close/>
                    <a:moveTo>
                      <a:pt x="1278" y="439"/>
                    </a:moveTo>
                    <a:lnTo>
                      <a:pt x="1278" y="435"/>
                    </a:lnTo>
                    <a:lnTo>
                      <a:pt x="1280" y="435"/>
                    </a:lnTo>
                    <a:lnTo>
                      <a:pt x="1281" y="437"/>
                    </a:lnTo>
                    <a:lnTo>
                      <a:pt x="1280" y="439"/>
                    </a:lnTo>
                    <a:lnTo>
                      <a:pt x="1278" y="439"/>
                    </a:lnTo>
                    <a:lnTo>
                      <a:pt x="1278" y="439"/>
                    </a:lnTo>
                    <a:close/>
                    <a:moveTo>
                      <a:pt x="1228" y="445"/>
                    </a:moveTo>
                    <a:lnTo>
                      <a:pt x="1226" y="442"/>
                    </a:lnTo>
                    <a:lnTo>
                      <a:pt x="1221" y="443"/>
                    </a:lnTo>
                    <a:lnTo>
                      <a:pt x="1220" y="440"/>
                    </a:lnTo>
                    <a:lnTo>
                      <a:pt x="1220" y="437"/>
                    </a:lnTo>
                    <a:lnTo>
                      <a:pt x="1220" y="435"/>
                    </a:lnTo>
                    <a:lnTo>
                      <a:pt x="1220" y="432"/>
                    </a:lnTo>
                    <a:lnTo>
                      <a:pt x="1221" y="429"/>
                    </a:lnTo>
                    <a:lnTo>
                      <a:pt x="1223" y="429"/>
                    </a:lnTo>
                    <a:lnTo>
                      <a:pt x="1226" y="432"/>
                    </a:lnTo>
                    <a:lnTo>
                      <a:pt x="1228" y="430"/>
                    </a:lnTo>
                    <a:lnTo>
                      <a:pt x="1225" y="429"/>
                    </a:lnTo>
                    <a:lnTo>
                      <a:pt x="1226" y="425"/>
                    </a:lnTo>
                    <a:lnTo>
                      <a:pt x="1223" y="425"/>
                    </a:lnTo>
                    <a:lnTo>
                      <a:pt x="1221" y="422"/>
                    </a:lnTo>
                    <a:lnTo>
                      <a:pt x="1221" y="420"/>
                    </a:lnTo>
                    <a:lnTo>
                      <a:pt x="1220" y="419"/>
                    </a:lnTo>
                    <a:lnTo>
                      <a:pt x="1221" y="419"/>
                    </a:lnTo>
                    <a:lnTo>
                      <a:pt x="1225" y="420"/>
                    </a:lnTo>
                    <a:lnTo>
                      <a:pt x="1225" y="419"/>
                    </a:lnTo>
                    <a:lnTo>
                      <a:pt x="1225" y="417"/>
                    </a:lnTo>
                    <a:lnTo>
                      <a:pt x="1228" y="415"/>
                    </a:lnTo>
                    <a:lnTo>
                      <a:pt x="1231" y="417"/>
                    </a:lnTo>
                    <a:lnTo>
                      <a:pt x="1238" y="419"/>
                    </a:lnTo>
                    <a:lnTo>
                      <a:pt x="1241" y="417"/>
                    </a:lnTo>
                    <a:lnTo>
                      <a:pt x="1238" y="415"/>
                    </a:lnTo>
                    <a:lnTo>
                      <a:pt x="1235" y="415"/>
                    </a:lnTo>
                    <a:lnTo>
                      <a:pt x="1236" y="414"/>
                    </a:lnTo>
                    <a:lnTo>
                      <a:pt x="1245" y="414"/>
                    </a:lnTo>
                    <a:lnTo>
                      <a:pt x="1250" y="410"/>
                    </a:lnTo>
                    <a:lnTo>
                      <a:pt x="1255" y="410"/>
                    </a:lnTo>
                    <a:lnTo>
                      <a:pt x="1260" y="412"/>
                    </a:lnTo>
                    <a:lnTo>
                      <a:pt x="1265" y="409"/>
                    </a:lnTo>
                    <a:lnTo>
                      <a:pt x="1261" y="407"/>
                    </a:lnTo>
                    <a:lnTo>
                      <a:pt x="1241" y="404"/>
                    </a:lnTo>
                    <a:lnTo>
                      <a:pt x="1236" y="404"/>
                    </a:lnTo>
                    <a:lnTo>
                      <a:pt x="1233" y="404"/>
                    </a:lnTo>
                    <a:lnTo>
                      <a:pt x="1226" y="404"/>
                    </a:lnTo>
                    <a:lnTo>
                      <a:pt x="1221" y="402"/>
                    </a:lnTo>
                    <a:lnTo>
                      <a:pt x="1218" y="402"/>
                    </a:lnTo>
                    <a:lnTo>
                      <a:pt x="1215" y="400"/>
                    </a:lnTo>
                    <a:lnTo>
                      <a:pt x="1211" y="400"/>
                    </a:lnTo>
                    <a:lnTo>
                      <a:pt x="1210" y="402"/>
                    </a:lnTo>
                    <a:lnTo>
                      <a:pt x="1206" y="400"/>
                    </a:lnTo>
                    <a:lnTo>
                      <a:pt x="1203" y="402"/>
                    </a:lnTo>
                    <a:lnTo>
                      <a:pt x="1201" y="400"/>
                    </a:lnTo>
                    <a:lnTo>
                      <a:pt x="1201" y="395"/>
                    </a:lnTo>
                    <a:lnTo>
                      <a:pt x="1205" y="395"/>
                    </a:lnTo>
                    <a:lnTo>
                      <a:pt x="1208" y="394"/>
                    </a:lnTo>
                    <a:lnTo>
                      <a:pt x="1211" y="395"/>
                    </a:lnTo>
                    <a:lnTo>
                      <a:pt x="1213" y="394"/>
                    </a:lnTo>
                    <a:lnTo>
                      <a:pt x="1211" y="392"/>
                    </a:lnTo>
                    <a:lnTo>
                      <a:pt x="1213" y="389"/>
                    </a:lnTo>
                    <a:lnTo>
                      <a:pt x="1216" y="387"/>
                    </a:lnTo>
                    <a:lnTo>
                      <a:pt x="1221" y="387"/>
                    </a:lnTo>
                    <a:lnTo>
                      <a:pt x="1223" y="385"/>
                    </a:lnTo>
                    <a:lnTo>
                      <a:pt x="1223" y="389"/>
                    </a:lnTo>
                    <a:lnTo>
                      <a:pt x="1226" y="390"/>
                    </a:lnTo>
                    <a:lnTo>
                      <a:pt x="1226" y="397"/>
                    </a:lnTo>
                    <a:lnTo>
                      <a:pt x="1228" y="397"/>
                    </a:lnTo>
                    <a:lnTo>
                      <a:pt x="1230" y="395"/>
                    </a:lnTo>
                    <a:lnTo>
                      <a:pt x="1230" y="390"/>
                    </a:lnTo>
                    <a:lnTo>
                      <a:pt x="1226" y="389"/>
                    </a:lnTo>
                    <a:lnTo>
                      <a:pt x="1228" y="384"/>
                    </a:lnTo>
                    <a:lnTo>
                      <a:pt x="1233" y="382"/>
                    </a:lnTo>
                    <a:lnTo>
                      <a:pt x="1233" y="380"/>
                    </a:lnTo>
                    <a:lnTo>
                      <a:pt x="1230" y="379"/>
                    </a:lnTo>
                    <a:lnTo>
                      <a:pt x="1231" y="374"/>
                    </a:lnTo>
                    <a:lnTo>
                      <a:pt x="1236" y="372"/>
                    </a:lnTo>
                    <a:lnTo>
                      <a:pt x="1236" y="369"/>
                    </a:lnTo>
                    <a:lnTo>
                      <a:pt x="1241" y="367"/>
                    </a:lnTo>
                    <a:lnTo>
                      <a:pt x="1240" y="364"/>
                    </a:lnTo>
                    <a:lnTo>
                      <a:pt x="1236" y="365"/>
                    </a:lnTo>
                    <a:lnTo>
                      <a:pt x="1235" y="364"/>
                    </a:lnTo>
                    <a:lnTo>
                      <a:pt x="1235" y="362"/>
                    </a:lnTo>
                    <a:lnTo>
                      <a:pt x="1240" y="359"/>
                    </a:lnTo>
                    <a:lnTo>
                      <a:pt x="1241" y="355"/>
                    </a:lnTo>
                    <a:lnTo>
                      <a:pt x="1246" y="354"/>
                    </a:lnTo>
                    <a:lnTo>
                      <a:pt x="1248" y="355"/>
                    </a:lnTo>
                    <a:lnTo>
                      <a:pt x="1248" y="360"/>
                    </a:lnTo>
                    <a:lnTo>
                      <a:pt x="1251" y="362"/>
                    </a:lnTo>
                    <a:lnTo>
                      <a:pt x="1251" y="365"/>
                    </a:lnTo>
                    <a:lnTo>
                      <a:pt x="1250" y="367"/>
                    </a:lnTo>
                    <a:lnTo>
                      <a:pt x="1251" y="370"/>
                    </a:lnTo>
                    <a:lnTo>
                      <a:pt x="1255" y="372"/>
                    </a:lnTo>
                    <a:lnTo>
                      <a:pt x="1255" y="385"/>
                    </a:lnTo>
                    <a:lnTo>
                      <a:pt x="1255" y="389"/>
                    </a:lnTo>
                    <a:lnTo>
                      <a:pt x="1255" y="390"/>
                    </a:lnTo>
                    <a:lnTo>
                      <a:pt x="1260" y="394"/>
                    </a:lnTo>
                    <a:lnTo>
                      <a:pt x="1263" y="390"/>
                    </a:lnTo>
                    <a:lnTo>
                      <a:pt x="1261" y="387"/>
                    </a:lnTo>
                    <a:lnTo>
                      <a:pt x="1263" y="380"/>
                    </a:lnTo>
                    <a:lnTo>
                      <a:pt x="1266" y="380"/>
                    </a:lnTo>
                    <a:lnTo>
                      <a:pt x="1266" y="377"/>
                    </a:lnTo>
                    <a:lnTo>
                      <a:pt x="1260" y="372"/>
                    </a:lnTo>
                    <a:lnTo>
                      <a:pt x="1260" y="370"/>
                    </a:lnTo>
                    <a:lnTo>
                      <a:pt x="1265" y="370"/>
                    </a:lnTo>
                    <a:lnTo>
                      <a:pt x="1268" y="372"/>
                    </a:lnTo>
                    <a:lnTo>
                      <a:pt x="1268" y="369"/>
                    </a:lnTo>
                    <a:lnTo>
                      <a:pt x="1263" y="365"/>
                    </a:lnTo>
                    <a:lnTo>
                      <a:pt x="1261" y="359"/>
                    </a:lnTo>
                    <a:lnTo>
                      <a:pt x="1263" y="357"/>
                    </a:lnTo>
                    <a:lnTo>
                      <a:pt x="1263" y="350"/>
                    </a:lnTo>
                    <a:lnTo>
                      <a:pt x="1266" y="349"/>
                    </a:lnTo>
                    <a:lnTo>
                      <a:pt x="1270" y="349"/>
                    </a:lnTo>
                    <a:lnTo>
                      <a:pt x="1271" y="347"/>
                    </a:lnTo>
                    <a:lnTo>
                      <a:pt x="1276" y="347"/>
                    </a:lnTo>
                    <a:lnTo>
                      <a:pt x="1276" y="347"/>
                    </a:lnTo>
                    <a:lnTo>
                      <a:pt x="1281" y="344"/>
                    </a:lnTo>
                    <a:lnTo>
                      <a:pt x="1281" y="344"/>
                    </a:lnTo>
                    <a:lnTo>
                      <a:pt x="1285" y="344"/>
                    </a:lnTo>
                    <a:lnTo>
                      <a:pt x="1286" y="347"/>
                    </a:lnTo>
                    <a:lnTo>
                      <a:pt x="1289" y="349"/>
                    </a:lnTo>
                    <a:lnTo>
                      <a:pt x="1293" y="349"/>
                    </a:lnTo>
                    <a:lnTo>
                      <a:pt x="1294" y="350"/>
                    </a:lnTo>
                    <a:lnTo>
                      <a:pt x="1293" y="359"/>
                    </a:lnTo>
                    <a:lnTo>
                      <a:pt x="1289" y="362"/>
                    </a:lnTo>
                    <a:lnTo>
                      <a:pt x="1291" y="365"/>
                    </a:lnTo>
                    <a:lnTo>
                      <a:pt x="1293" y="365"/>
                    </a:lnTo>
                    <a:lnTo>
                      <a:pt x="1294" y="364"/>
                    </a:lnTo>
                    <a:lnTo>
                      <a:pt x="1298" y="364"/>
                    </a:lnTo>
                    <a:lnTo>
                      <a:pt x="1299" y="362"/>
                    </a:lnTo>
                    <a:lnTo>
                      <a:pt x="1299" y="355"/>
                    </a:lnTo>
                    <a:lnTo>
                      <a:pt x="1303" y="352"/>
                    </a:lnTo>
                    <a:lnTo>
                      <a:pt x="1308" y="355"/>
                    </a:lnTo>
                    <a:lnTo>
                      <a:pt x="1311" y="354"/>
                    </a:lnTo>
                    <a:lnTo>
                      <a:pt x="1309" y="350"/>
                    </a:lnTo>
                    <a:lnTo>
                      <a:pt x="1309" y="349"/>
                    </a:lnTo>
                    <a:lnTo>
                      <a:pt x="1313" y="349"/>
                    </a:lnTo>
                    <a:lnTo>
                      <a:pt x="1314" y="352"/>
                    </a:lnTo>
                    <a:lnTo>
                      <a:pt x="1313" y="355"/>
                    </a:lnTo>
                    <a:lnTo>
                      <a:pt x="1314" y="357"/>
                    </a:lnTo>
                    <a:lnTo>
                      <a:pt x="1313" y="359"/>
                    </a:lnTo>
                    <a:lnTo>
                      <a:pt x="1311" y="359"/>
                    </a:lnTo>
                    <a:lnTo>
                      <a:pt x="1313" y="362"/>
                    </a:lnTo>
                    <a:lnTo>
                      <a:pt x="1318" y="364"/>
                    </a:lnTo>
                    <a:lnTo>
                      <a:pt x="1319" y="367"/>
                    </a:lnTo>
                    <a:lnTo>
                      <a:pt x="1318" y="372"/>
                    </a:lnTo>
                    <a:lnTo>
                      <a:pt x="1314" y="375"/>
                    </a:lnTo>
                    <a:lnTo>
                      <a:pt x="1309" y="382"/>
                    </a:lnTo>
                    <a:lnTo>
                      <a:pt x="1309" y="385"/>
                    </a:lnTo>
                    <a:lnTo>
                      <a:pt x="1309" y="389"/>
                    </a:lnTo>
                    <a:lnTo>
                      <a:pt x="1304" y="392"/>
                    </a:lnTo>
                    <a:lnTo>
                      <a:pt x="1299" y="397"/>
                    </a:lnTo>
                    <a:lnTo>
                      <a:pt x="1298" y="399"/>
                    </a:lnTo>
                    <a:lnTo>
                      <a:pt x="1293" y="404"/>
                    </a:lnTo>
                    <a:lnTo>
                      <a:pt x="1293" y="405"/>
                    </a:lnTo>
                    <a:lnTo>
                      <a:pt x="1291" y="410"/>
                    </a:lnTo>
                    <a:lnTo>
                      <a:pt x="1288" y="410"/>
                    </a:lnTo>
                    <a:lnTo>
                      <a:pt x="1286" y="409"/>
                    </a:lnTo>
                    <a:lnTo>
                      <a:pt x="1283" y="410"/>
                    </a:lnTo>
                    <a:lnTo>
                      <a:pt x="1283" y="414"/>
                    </a:lnTo>
                    <a:lnTo>
                      <a:pt x="1289" y="415"/>
                    </a:lnTo>
                    <a:lnTo>
                      <a:pt x="1289" y="419"/>
                    </a:lnTo>
                    <a:lnTo>
                      <a:pt x="1283" y="425"/>
                    </a:lnTo>
                    <a:lnTo>
                      <a:pt x="1281" y="427"/>
                    </a:lnTo>
                    <a:lnTo>
                      <a:pt x="1281" y="425"/>
                    </a:lnTo>
                    <a:lnTo>
                      <a:pt x="1281" y="422"/>
                    </a:lnTo>
                    <a:lnTo>
                      <a:pt x="1278" y="420"/>
                    </a:lnTo>
                    <a:lnTo>
                      <a:pt x="1276" y="422"/>
                    </a:lnTo>
                    <a:lnTo>
                      <a:pt x="1275" y="425"/>
                    </a:lnTo>
                    <a:lnTo>
                      <a:pt x="1273" y="427"/>
                    </a:lnTo>
                    <a:lnTo>
                      <a:pt x="1270" y="430"/>
                    </a:lnTo>
                    <a:lnTo>
                      <a:pt x="1265" y="430"/>
                    </a:lnTo>
                    <a:lnTo>
                      <a:pt x="1263" y="434"/>
                    </a:lnTo>
                    <a:lnTo>
                      <a:pt x="1266" y="435"/>
                    </a:lnTo>
                    <a:lnTo>
                      <a:pt x="1270" y="435"/>
                    </a:lnTo>
                    <a:lnTo>
                      <a:pt x="1270" y="437"/>
                    </a:lnTo>
                    <a:lnTo>
                      <a:pt x="1268" y="440"/>
                    </a:lnTo>
                    <a:lnTo>
                      <a:pt x="1268" y="442"/>
                    </a:lnTo>
                    <a:lnTo>
                      <a:pt x="1268" y="445"/>
                    </a:lnTo>
                    <a:lnTo>
                      <a:pt x="1266" y="447"/>
                    </a:lnTo>
                    <a:lnTo>
                      <a:pt x="1263" y="443"/>
                    </a:lnTo>
                    <a:lnTo>
                      <a:pt x="1263" y="439"/>
                    </a:lnTo>
                    <a:lnTo>
                      <a:pt x="1261" y="437"/>
                    </a:lnTo>
                    <a:lnTo>
                      <a:pt x="1260" y="439"/>
                    </a:lnTo>
                    <a:lnTo>
                      <a:pt x="1260" y="442"/>
                    </a:lnTo>
                    <a:lnTo>
                      <a:pt x="1261" y="445"/>
                    </a:lnTo>
                    <a:lnTo>
                      <a:pt x="1256" y="448"/>
                    </a:lnTo>
                    <a:lnTo>
                      <a:pt x="1245" y="448"/>
                    </a:lnTo>
                    <a:lnTo>
                      <a:pt x="1245" y="445"/>
                    </a:lnTo>
                    <a:lnTo>
                      <a:pt x="1243" y="443"/>
                    </a:lnTo>
                    <a:lnTo>
                      <a:pt x="1240" y="445"/>
                    </a:lnTo>
                    <a:lnTo>
                      <a:pt x="1235" y="445"/>
                    </a:lnTo>
                    <a:lnTo>
                      <a:pt x="1235" y="443"/>
                    </a:lnTo>
                    <a:lnTo>
                      <a:pt x="1238" y="439"/>
                    </a:lnTo>
                    <a:lnTo>
                      <a:pt x="1233" y="442"/>
                    </a:lnTo>
                    <a:lnTo>
                      <a:pt x="1231" y="443"/>
                    </a:lnTo>
                    <a:lnTo>
                      <a:pt x="1228" y="445"/>
                    </a:lnTo>
                    <a:lnTo>
                      <a:pt x="1228" y="445"/>
                    </a:lnTo>
                    <a:close/>
                    <a:moveTo>
                      <a:pt x="914" y="326"/>
                    </a:moveTo>
                    <a:lnTo>
                      <a:pt x="912" y="324"/>
                    </a:lnTo>
                    <a:lnTo>
                      <a:pt x="914" y="319"/>
                    </a:lnTo>
                    <a:lnTo>
                      <a:pt x="924" y="311"/>
                    </a:lnTo>
                    <a:lnTo>
                      <a:pt x="931" y="309"/>
                    </a:lnTo>
                    <a:lnTo>
                      <a:pt x="934" y="307"/>
                    </a:lnTo>
                    <a:lnTo>
                      <a:pt x="937" y="306"/>
                    </a:lnTo>
                    <a:lnTo>
                      <a:pt x="944" y="302"/>
                    </a:lnTo>
                    <a:lnTo>
                      <a:pt x="951" y="301"/>
                    </a:lnTo>
                    <a:lnTo>
                      <a:pt x="954" y="299"/>
                    </a:lnTo>
                    <a:lnTo>
                      <a:pt x="957" y="299"/>
                    </a:lnTo>
                    <a:lnTo>
                      <a:pt x="966" y="297"/>
                    </a:lnTo>
                    <a:lnTo>
                      <a:pt x="967" y="297"/>
                    </a:lnTo>
                    <a:lnTo>
                      <a:pt x="966" y="301"/>
                    </a:lnTo>
                    <a:lnTo>
                      <a:pt x="959" y="306"/>
                    </a:lnTo>
                    <a:lnTo>
                      <a:pt x="951" y="311"/>
                    </a:lnTo>
                    <a:lnTo>
                      <a:pt x="937" y="321"/>
                    </a:lnTo>
                    <a:lnTo>
                      <a:pt x="932" y="326"/>
                    </a:lnTo>
                    <a:lnTo>
                      <a:pt x="929" y="327"/>
                    </a:lnTo>
                    <a:lnTo>
                      <a:pt x="926" y="327"/>
                    </a:lnTo>
                    <a:lnTo>
                      <a:pt x="924" y="329"/>
                    </a:lnTo>
                    <a:lnTo>
                      <a:pt x="921" y="331"/>
                    </a:lnTo>
                    <a:lnTo>
                      <a:pt x="919" y="326"/>
                    </a:lnTo>
                    <a:lnTo>
                      <a:pt x="916" y="324"/>
                    </a:lnTo>
                    <a:lnTo>
                      <a:pt x="914" y="326"/>
                    </a:lnTo>
                    <a:lnTo>
                      <a:pt x="914" y="326"/>
                    </a:lnTo>
                    <a:close/>
                    <a:moveTo>
                      <a:pt x="1147" y="414"/>
                    </a:moveTo>
                    <a:lnTo>
                      <a:pt x="1147" y="412"/>
                    </a:lnTo>
                    <a:lnTo>
                      <a:pt x="1147" y="412"/>
                    </a:lnTo>
                    <a:lnTo>
                      <a:pt x="1152" y="410"/>
                    </a:lnTo>
                    <a:lnTo>
                      <a:pt x="1153" y="407"/>
                    </a:lnTo>
                    <a:lnTo>
                      <a:pt x="1153" y="404"/>
                    </a:lnTo>
                    <a:lnTo>
                      <a:pt x="1162" y="400"/>
                    </a:lnTo>
                    <a:lnTo>
                      <a:pt x="1162" y="399"/>
                    </a:lnTo>
                    <a:lnTo>
                      <a:pt x="1167" y="399"/>
                    </a:lnTo>
                    <a:lnTo>
                      <a:pt x="1167" y="404"/>
                    </a:lnTo>
                    <a:lnTo>
                      <a:pt x="1168" y="405"/>
                    </a:lnTo>
                    <a:lnTo>
                      <a:pt x="1168" y="412"/>
                    </a:lnTo>
                    <a:lnTo>
                      <a:pt x="1167" y="415"/>
                    </a:lnTo>
                    <a:lnTo>
                      <a:pt x="1162" y="419"/>
                    </a:lnTo>
                    <a:lnTo>
                      <a:pt x="1158" y="419"/>
                    </a:lnTo>
                    <a:lnTo>
                      <a:pt x="1155" y="420"/>
                    </a:lnTo>
                    <a:lnTo>
                      <a:pt x="1152" y="420"/>
                    </a:lnTo>
                    <a:lnTo>
                      <a:pt x="1150" y="417"/>
                    </a:lnTo>
                    <a:lnTo>
                      <a:pt x="1147" y="414"/>
                    </a:lnTo>
                    <a:lnTo>
                      <a:pt x="1147" y="414"/>
                    </a:lnTo>
                    <a:close/>
                    <a:moveTo>
                      <a:pt x="961" y="409"/>
                    </a:moveTo>
                    <a:lnTo>
                      <a:pt x="962" y="404"/>
                    </a:lnTo>
                    <a:lnTo>
                      <a:pt x="961" y="400"/>
                    </a:lnTo>
                    <a:lnTo>
                      <a:pt x="962" y="394"/>
                    </a:lnTo>
                    <a:lnTo>
                      <a:pt x="969" y="392"/>
                    </a:lnTo>
                    <a:lnTo>
                      <a:pt x="977" y="394"/>
                    </a:lnTo>
                    <a:lnTo>
                      <a:pt x="981" y="392"/>
                    </a:lnTo>
                    <a:lnTo>
                      <a:pt x="986" y="392"/>
                    </a:lnTo>
                    <a:lnTo>
                      <a:pt x="990" y="392"/>
                    </a:lnTo>
                    <a:lnTo>
                      <a:pt x="997" y="389"/>
                    </a:lnTo>
                    <a:lnTo>
                      <a:pt x="1004" y="389"/>
                    </a:lnTo>
                    <a:lnTo>
                      <a:pt x="1012" y="392"/>
                    </a:lnTo>
                    <a:lnTo>
                      <a:pt x="1017" y="392"/>
                    </a:lnTo>
                    <a:lnTo>
                      <a:pt x="1020" y="392"/>
                    </a:lnTo>
                    <a:lnTo>
                      <a:pt x="1024" y="390"/>
                    </a:lnTo>
                    <a:lnTo>
                      <a:pt x="1037" y="389"/>
                    </a:lnTo>
                    <a:lnTo>
                      <a:pt x="1037" y="387"/>
                    </a:lnTo>
                    <a:lnTo>
                      <a:pt x="1040" y="384"/>
                    </a:lnTo>
                    <a:lnTo>
                      <a:pt x="1039" y="382"/>
                    </a:lnTo>
                    <a:lnTo>
                      <a:pt x="1035" y="385"/>
                    </a:lnTo>
                    <a:lnTo>
                      <a:pt x="1029" y="385"/>
                    </a:lnTo>
                    <a:lnTo>
                      <a:pt x="1029" y="382"/>
                    </a:lnTo>
                    <a:lnTo>
                      <a:pt x="1020" y="385"/>
                    </a:lnTo>
                    <a:lnTo>
                      <a:pt x="1015" y="385"/>
                    </a:lnTo>
                    <a:lnTo>
                      <a:pt x="1015" y="382"/>
                    </a:lnTo>
                    <a:lnTo>
                      <a:pt x="1012" y="380"/>
                    </a:lnTo>
                    <a:lnTo>
                      <a:pt x="1009" y="382"/>
                    </a:lnTo>
                    <a:lnTo>
                      <a:pt x="1004" y="384"/>
                    </a:lnTo>
                    <a:lnTo>
                      <a:pt x="999" y="384"/>
                    </a:lnTo>
                    <a:lnTo>
                      <a:pt x="997" y="382"/>
                    </a:lnTo>
                    <a:lnTo>
                      <a:pt x="992" y="384"/>
                    </a:lnTo>
                    <a:lnTo>
                      <a:pt x="987" y="382"/>
                    </a:lnTo>
                    <a:lnTo>
                      <a:pt x="987" y="379"/>
                    </a:lnTo>
                    <a:lnTo>
                      <a:pt x="992" y="374"/>
                    </a:lnTo>
                    <a:lnTo>
                      <a:pt x="997" y="370"/>
                    </a:lnTo>
                    <a:lnTo>
                      <a:pt x="994" y="370"/>
                    </a:lnTo>
                    <a:lnTo>
                      <a:pt x="989" y="372"/>
                    </a:lnTo>
                    <a:lnTo>
                      <a:pt x="986" y="375"/>
                    </a:lnTo>
                    <a:lnTo>
                      <a:pt x="984" y="370"/>
                    </a:lnTo>
                    <a:lnTo>
                      <a:pt x="982" y="372"/>
                    </a:lnTo>
                    <a:lnTo>
                      <a:pt x="981" y="375"/>
                    </a:lnTo>
                    <a:lnTo>
                      <a:pt x="972" y="380"/>
                    </a:lnTo>
                    <a:lnTo>
                      <a:pt x="972" y="382"/>
                    </a:lnTo>
                    <a:lnTo>
                      <a:pt x="967" y="384"/>
                    </a:lnTo>
                    <a:lnTo>
                      <a:pt x="962" y="380"/>
                    </a:lnTo>
                    <a:lnTo>
                      <a:pt x="962" y="377"/>
                    </a:lnTo>
                    <a:lnTo>
                      <a:pt x="964" y="374"/>
                    </a:lnTo>
                    <a:lnTo>
                      <a:pt x="961" y="374"/>
                    </a:lnTo>
                    <a:lnTo>
                      <a:pt x="959" y="372"/>
                    </a:lnTo>
                    <a:lnTo>
                      <a:pt x="957" y="379"/>
                    </a:lnTo>
                    <a:lnTo>
                      <a:pt x="954" y="380"/>
                    </a:lnTo>
                    <a:lnTo>
                      <a:pt x="951" y="379"/>
                    </a:lnTo>
                    <a:lnTo>
                      <a:pt x="951" y="374"/>
                    </a:lnTo>
                    <a:lnTo>
                      <a:pt x="946" y="370"/>
                    </a:lnTo>
                    <a:lnTo>
                      <a:pt x="946" y="367"/>
                    </a:lnTo>
                    <a:lnTo>
                      <a:pt x="944" y="365"/>
                    </a:lnTo>
                    <a:lnTo>
                      <a:pt x="942" y="370"/>
                    </a:lnTo>
                    <a:lnTo>
                      <a:pt x="941" y="369"/>
                    </a:lnTo>
                    <a:lnTo>
                      <a:pt x="936" y="364"/>
                    </a:lnTo>
                    <a:lnTo>
                      <a:pt x="927" y="359"/>
                    </a:lnTo>
                    <a:lnTo>
                      <a:pt x="927" y="357"/>
                    </a:lnTo>
                    <a:lnTo>
                      <a:pt x="932" y="355"/>
                    </a:lnTo>
                    <a:lnTo>
                      <a:pt x="932" y="352"/>
                    </a:lnTo>
                    <a:lnTo>
                      <a:pt x="931" y="349"/>
                    </a:lnTo>
                    <a:lnTo>
                      <a:pt x="939" y="344"/>
                    </a:lnTo>
                    <a:lnTo>
                      <a:pt x="946" y="342"/>
                    </a:lnTo>
                    <a:lnTo>
                      <a:pt x="947" y="344"/>
                    </a:lnTo>
                    <a:lnTo>
                      <a:pt x="956" y="344"/>
                    </a:lnTo>
                    <a:lnTo>
                      <a:pt x="962" y="347"/>
                    </a:lnTo>
                    <a:lnTo>
                      <a:pt x="967" y="347"/>
                    </a:lnTo>
                    <a:lnTo>
                      <a:pt x="972" y="345"/>
                    </a:lnTo>
                    <a:lnTo>
                      <a:pt x="977" y="344"/>
                    </a:lnTo>
                    <a:lnTo>
                      <a:pt x="984" y="341"/>
                    </a:lnTo>
                    <a:lnTo>
                      <a:pt x="979" y="339"/>
                    </a:lnTo>
                    <a:lnTo>
                      <a:pt x="977" y="337"/>
                    </a:lnTo>
                    <a:lnTo>
                      <a:pt x="972" y="337"/>
                    </a:lnTo>
                    <a:lnTo>
                      <a:pt x="967" y="339"/>
                    </a:lnTo>
                    <a:lnTo>
                      <a:pt x="959" y="336"/>
                    </a:lnTo>
                    <a:lnTo>
                      <a:pt x="954" y="336"/>
                    </a:lnTo>
                    <a:lnTo>
                      <a:pt x="952" y="334"/>
                    </a:lnTo>
                    <a:lnTo>
                      <a:pt x="959" y="327"/>
                    </a:lnTo>
                    <a:lnTo>
                      <a:pt x="966" y="322"/>
                    </a:lnTo>
                    <a:lnTo>
                      <a:pt x="971" y="321"/>
                    </a:lnTo>
                    <a:lnTo>
                      <a:pt x="972" y="322"/>
                    </a:lnTo>
                    <a:lnTo>
                      <a:pt x="982" y="321"/>
                    </a:lnTo>
                    <a:lnTo>
                      <a:pt x="992" y="321"/>
                    </a:lnTo>
                    <a:lnTo>
                      <a:pt x="999" y="322"/>
                    </a:lnTo>
                    <a:lnTo>
                      <a:pt x="1000" y="322"/>
                    </a:lnTo>
                    <a:lnTo>
                      <a:pt x="999" y="319"/>
                    </a:lnTo>
                    <a:lnTo>
                      <a:pt x="997" y="319"/>
                    </a:lnTo>
                    <a:lnTo>
                      <a:pt x="992" y="317"/>
                    </a:lnTo>
                    <a:lnTo>
                      <a:pt x="987" y="317"/>
                    </a:lnTo>
                    <a:lnTo>
                      <a:pt x="977" y="314"/>
                    </a:lnTo>
                    <a:lnTo>
                      <a:pt x="974" y="311"/>
                    </a:lnTo>
                    <a:lnTo>
                      <a:pt x="979" y="307"/>
                    </a:lnTo>
                    <a:lnTo>
                      <a:pt x="982" y="304"/>
                    </a:lnTo>
                    <a:lnTo>
                      <a:pt x="986" y="301"/>
                    </a:lnTo>
                    <a:lnTo>
                      <a:pt x="989" y="301"/>
                    </a:lnTo>
                    <a:lnTo>
                      <a:pt x="994" y="299"/>
                    </a:lnTo>
                    <a:lnTo>
                      <a:pt x="999" y="299"/>
                    </a:lnTo>
                    <a:lnTo>
                      <a:pt x="1000" y="301"/>
                    </a:lnTo>
                    <a:lnTo>
                      <a:pt x="1004" y="301"/>
                    </a:lnTo>
                    <a:lnTo>
                      <a:pt x="1010" y="306"/>
                    </a:lnTo>
                    <a:lnTo>
                      <a:pt x="1012" y="306"/>
                    </a:lnTo>
                    <a:lnTo>
                      <a:pt x="1010" y="302"/>
                    </a:lnTo>
                    <a:lnTo>
                      <a:pt x="1005" y="299"/>
                    </a:lnTo>
                    <a:lnTo>
                      <a:pt x="1005" y="296"/>
                    </a:lnTo>
                    <a:lnTo>
                      <a:pt x="1002" y="294"/>
                    </a:lnTo>
                    <a:lnTo>
                      <a:pt x="1005" y="291"/>
                    </a:lnTo>
                    <a:lnTo>
                      <a:pt x="1019" y="289"/>
                    </a:lnTo>
                    <a:lnTo>
                      <a:pt x="1022" y="289"/>
                    </a:lnTo>
                    <a:lnTo>
                      <a:pt x="1030" y="289"/>
                    </a:lnTo>
                    <a:lnTo>
                      <a:pt x="1035" y="292"/>
                    </a:lnTo>
                    <a:lnTo>
                      <a:pt x="1037" y="299"/>
                    </a:lnTo>
                    <a:lnTo>
                      <a:pt x="1034" y="301"/>
                    </a:lnTo>
                    <a:lnTo>
                      <a:pt x="1029" y="307"/>
                    </a:lnTo>
                    <a:lnTo>
                      <a:pt x="1030" y="311"/>
                    </a:lnTo>
                    <a:lnTo>
                      <a:pt x="1040" y="311"/>
                    </a:lnTo>
                    <a:lnTo>
                      <a:pt x="1044" y="307"/>
                    </a:lnTo>
                    <a:lnTo>
                      <a:pt x="1047" y="311"/>
                    </a:lnTo>
                    <a:lnTo>
                      <a:pt x="1049" y="311"/>
                    </a:lnTo>
                    <a:lnTo>
                      <a:pt x="1050" y="312"/>
                    </a:lnTo>
                    <a:lnTo>
                      <a:pt x="1052" y="316"/>
                    </a:lnTo>
                    <a:lnTo>
                      <a:pt x="1054" y="317"/>
                    </a:lnTo>
                    <a:lnTo>
                      <a:pt x="1054" y="321"/>
                    </a:lnTo>
                    <a:lnTo>
                      <a:pt x="1050" y="322"/>
                    </a:lnTo>
                    <a:lnTo>
                      <a:pt x="1049" y="326"/>
                    </a:lnTo>
                    <a:lnTo>
                      <a:pt x="1054" y="331"/>
                    </a:lnTo>
                    <a:lnTo>
                      <a:pt x="1054" y="339"/>
                    </a:lnTo>
                    <a:lnTo>
                      <a:pt x="1052" y="342"/>
                    </a:lnTo>
                    <a:lnTo>
                      <a:pt x="1047" y="341"/>
                    </a:lnTo>
                    <a:lnTo>
                      <a:pt x="1044" y="342"/>
                    </a:lnTo>
                    <a:lnTo>
                      <a:pt x="1044" y="345"/>
                    </a:lnTo>
                    <a:lnTo>
                      <a:pt x="1049" y="344"/>
                    </a:lnTo>
                    <a:lnTo>
                      <a:pt x="1054" y="345"/>
                    </a:lnTo>
                    <a:lnTo>
                      <a:pt x="1057" y="345"/>
                    </a:lnTo>
                    <a:lnTo>
                      <a:pt x="1054" y="355"/>
                    </a:lnTo>
                    <a:lnTo>
                      <a:pt x="1050" y="357"/>
                    </a:lnTo>
                    <a:lnTo>
                      <a:pt x="1050" y="365"/>
                    </a:lnTo>
                    <a:lnTo>
                      <a:pt x="1052" y="367"/>
                    </a:lnTo>
                    <a:lnTo>
                      <a:pt x="1059" y="365"/>
                    </a:lnTo>
                    <a:lnTo>
                      <a:pt x="1060" y="362"/>
                    </a:lnTo>
                    <a:lnTo>
                      <a:pt x="1064" y="365"/>
                    </a:lnTo>
                    <a:lnTo>
                      <a:pt x="1064" y="367"/>
                    </a:lnTo>
                    <a:lnTo>
                      <a:pt x="1069" y="369"/>
                    </a:lnTo>
                    <a:lnTo>
                      <a:pt x="1072" y="367"/>
                    </a:lnTo>
                    <a:lnTo>
                      <a:pt x="1080" y="370"/>
                    </a:lnTo>
                    <a:lnTo>
                      <a:pt x="1085" y="375"/>
                    </a:lnTo>
                    <a:lnTo>
                      <a:pt x="1087" y="374"/>
                    </a:lnTo>
                    <a:lnTo>
                      <a:pt x="1087" y="370"/>
                    </a:lnTo>
                    <a:lnTo>
                      <a:pt x="1085" y="370"/>
                    </a:lnTo>
                    <a:lnTo>
                      <a:pt x="1092" y="367"/>
                    </a:lnTo>
                    <a:lnTo>
                      <a:pt x="1090" y="359"/>
                    </a:lnTo>
                    <a:lnTo>
                      <a:pt x="1087" y="355"/>
                    </a:lnTo>
                    <a:lnTo>
                      <a:pt x="1087" y="352"/>
                    </a:lnTo>
                    <a:lnTo>
                      <a:pt x="1084" y="347"/>
                    </a:lnTo>
                    <a:lnTo>
                      <a:pt x="1087" y="345"/>
                    </a:lnTo>
                    <a:lnTo>
                      <a:pt x="1088" y="345"/>
                    </a:lnTo>
                    <a:lnTo>
                      <a:pt x="1097" y="344"/>
                    </a:lnTo>
                    <a:lnTo>
                      <a:pt x="1102" y="344"/>
                    </a:lnTo>
                    <a:lnTo>
                      <a:pt x="1103" y="337"/>
                    </a:lnTo>
                    <a:lnTo>
                      <a:pt x="1100" y="331"/>
                    </a:lnTo>
                    <a:lnTo>
                      <a:pt x="1098" y="329"/>
                    </a:lnTo>
                    <a:lnTo>
                      <a:pt x="1098" y="324"/>
                    </a:lnTo>
                    <a:lnTo>
                      <a:pt x="1097" y="319"/>
                    </a:lnTo>
                    <a:lnTo>
                      <a:pt x="1100" y="314"/>
                    </a:lnTo>
                    <a:lnTo>
                      <a:pt x="1105" y="311"/>
                    </a:lnTo>
                    <a:lnTo>
                      <a:pt x="1107" y="312"/>
                    </a:lnTo>
                    <a:lnTo>
                      <a:pt x="1112" y="312"/>
                    </a:lnTo>
                    <a:lnTo>
                      <a:pt x="1110" y="309"/>
                    </a:lnTo>
                    <a:lnTo>
                      <a:pt x="1113" y="306"/>
                    </a:lnTo>
                    <a:lnTo>
                      <a:pt x="1118" y="304"/>
                    </a:lnTo>
                    <a:lnTo>
                      <a:pt x="1128" y="294"/>
                    </a:lnTo>
                    <a:lnTo>
                      <a:pt x="1132" y="296"/>
                    </a:lnTo>
                    <a:lnTo>
                      <a:pt x="1138" y="297"/>
                    </a:lnTo>
                    <a:lnTo>
                      <a:pt x="1138" y="301"/>
                    </a:lnTo>
                    <a:lnTo>
                      <a:pt x="1140" y="304"/>
                    </a:lnTo>
                    <a:lnTo>
                      <a:pt x="1138" y="307"/>
                    </a:lnTo>
                    <a:lnTo>
                      <a:pt x="1133" y="307"/>
                    </a:lnTo>
                    <a:lnTo>
                      <a:pt x="1132" y="309"/>
                    </a:lnTo>
                    <a:lnTo>
                      <a:pt x="1132" y="312"/>
                    </a:lnTo>
                    <a:lnTo>
                      <a:pt x="1130" y="317"/>
                    </a:lnTo>
                    <a:lnTo>
                      <a:pt x="1130" y="322"/>
                    </a:lnTo>
                    <a:lnTo>
                      <a:pt x="1132" y="324"/>
                    </a:lnTo>
                    <a:lnTo>
                      <a:pt x="1132" y="336"/>
                    </a:lnTo>
                    <a:lnTo>
                      <a:pt x="1128" y="337"/>
                    </a:lnTo>
                    <a:lnTo>
                      <a:pt x="1127" y="337"/>
                    </a:lnTo>
                    <a:lnTo>
                      <a:pt x="1120" y="342"/>
                    </a:lnTo>
                    <a:lnTo>
                      <a:pt x="1117" y="344"/>
                    </a:lnTo>
                    <a:lnTo>
                      <a:pt x="1117" y="345"/>
                    </a:lnTo>
                    <a:lnTo>
                      <a:pt x="1118" y="347"/>
                    </a:lnTo>
                    <a:lnTo>
                      <a:pt x="1123" y="345"/>
                    </a:lnTo>
                    <a:lnTo>
                      <a:pt x="1130" y="345"/>
                    </a:lnTo>
                    <a:lnTo>
                      <a:pt x="1130" y="347"/>
                    </a:lnTo>
                    <a:lnTo>
                      <a:pt x="1127" y="352"/>
                    </a:lnTo>
                    <a:lnTo>
                      <a:pt x="1120" y="357"/>
                    </a:lnTo>
                    <a:lnTo>
                      <a:pt x="1113" y="362"/>
                    </a:lnTo>
                    <a:lnTo>
                      <a:pt x="1112" y="365"/>
                    </a:lnTo>
                    <a:lnTo>
                      <a:pt x="1113" y="369"/>
                    </a:lnTo>
                    <a:lnTo>
                      <a:pt x="1115" y="364"/>
                    </a:lnTo>
                    <a:lnTo>
                      <a:pt x="1123" y="360"/>
                    </a:lnTo>
                    <a:lnTo>
                      <a:pt x="1127" y="357"/>
                    </a:lnTo>
                    <a:lnTo>
                      <a:pt x="1130" y="357"/>
                    </a:lnTo>
                    <a:lnTo>
                      <a:pt x="1137" y="359"/>
                    </a:lnTo>
                    <a:lnTo>
                      <a:pt x="1137" y="365"/>
                    </a:lnTo>
                    <a:lnTo>
                      <a:pt x="1132" y="372"/>
                    </a:lnTo>
                    <a:lnTo>
                      <a:pt x="1133" y="374"/>
                    </a:lnTo>
                    <a:lnTo>
                      <a:pt x="1138" y="369"/>
                    </a:lnTo>
                    <a:lnTo>
                      <a:pt x="1142" y="370"/>
                    </a:lnTo>
                    <a:lnTo>
                      <a:pt x="1142" y="367"/>
                    </a:lnTo>
                    <a:lnTo>
                      <a:pt x="1142" y="365"/>
                    </a:lnTo>
                    <a:lnTo>
                      <a:pt x="1145" y="362"/>
                    </a:lnTo>
                    <a:lnTo>
                      <a:pt x="1145" y="357"/>
                    </a:lnTo>
                    <a:lnTo>
                      <a:pt x="1153" y="352"/>
                    </a:lnTo>
                    <a:lnTo>
                      <a:pt x="1155" y="352"/>
                    </a:lnTo>
                    <a:lnTo>
                      <a:pt x="1162" y="355"/>
                    </a:lnTo>
                    <a:lnTo>
                      <a:pt x="1165" y="364"/>
                    </a:lnTo>
                    <a:lnTo>
                      <a:pt x="1167" y="367"/>
                    </a:lnTo>
                    <a:lnTo>
                      <a:pt x="1165" y="372"/>
                    </a:lnTo>
                    <a:lnTo>
                      <a:pt x="1158" y="382"/>
                    </a:lnTo>
                    <a:lnTo>
                      <a:pt x="1153" y="387"/>
                    </a:lnTo>
                    <a:lnTo>
                      <a:pt x="1148" y="389"/>
                    </a:lnTo>
                    <a:lnTo>
                      <a:pt x="1145" y="389"/>
                    </a:lnTo>
                    <a:lnTo>
                      <a:pt x="1143" y="392"/>
                    </a:lnTo>
                    <a:lnTo>
                      <a:pt x="1145" y="395"/>
                    </a:lnTo>
                    <a:lnTo>
                      <a:pt x="1140" y="400"/>
                    </a:lnTo>
                    <a:lnTo>
                      <a:pt x="1137" y="400"/>
                    </a:lnTo>
                    <a:lnTo>
                      <a:pt x="1132" y="404"/>
                    </a:lnTo>
                    <a:lnTo>
                      <a:pt x="1132" y="407"/>
                    </a:lnTo>
                    <a:lnTo>
                      <a:pt x="1130" y="410"/>
                    </a:lnTo>
                    <a:lnTo>
                      <a:pt x="1127" y="410"/>
                    </a:lnTo>
                    <a:lnTo>
                      <a:pt x="1125" y="412"/>
                    </a:lnTo>
                    <a:lnTo>
                      <a:pt x="1125" y="414"/>
                    </a:lnTo>
                    <a:lnTo>
                      <a:pt x="1122" y="415"/>
                    </a:lnTo>
                    <a:lnTo>
                      <a:pt x="1118" y="412"/>
                    </a:lnTo>
                    <a:lnTo>
                      <a:pt x="1115" y="414"/>
                    </a:lnTo>
                    <a:lnTo>
                      <a:pt x="1112" y="414"/>
                    </a:lnTo>
                    <a:lnTo>
                      <a:pt x="1103" y="417"/>
                    </a:lnTo>
                    <a:lnTo>
                      <a:pt x="1097" y="417"/>
                    </a:lnTo>
                    <a:lnTo>
                      <a:pt x="1090" y="415"/>
                    </a:lnTo>
                    <a:lnTo>
                      <a:pt x="1090" y="412"/>
                    </a:lnTo>
                    <a:lnTo>
                      <a:pt x="1092" y="409"/>
                    </a:lnTo>
                    <a:lnTo>
                      <a:pt x="1092" y="407"/>
                    </a:lnTo>
                    <a:lnTo>
                      <a:pt x="1090" y="405"/>
                    </a:lnTo>
                    <a:lnTo>
                      <a:pt x="1085" y="409"/>
                    </a:lnTo>
                    <a:lnTo>
                      <a:pt x="1084" y="410"/>
                    </a:lnTo>
                    <a:lnTo>
                      <a:pt x="1080" y="412"/>
                    </a:lnTo>
                    <a:lnTo>
                      <a:pt x="1075" y="410"/>
                    </a:lnTo>
                    <a:lnTo>
                      <a:pt x="1075" y="407"/>
                    </a:lnTo>
                    <a:lnTo>
                      <a:pt x="1077" y="405"/>
                    </a:lnTo>
                    <a:lnTo>
                      <a:pt x="1075" y="402"/>
                    </a:lnTo>
                    <a:lnTo>
                      <a:pt x="1072" y="402"/>
                    </a:lnTo>
                    <a:lnTo>
                      <a:pt x="1072" y="404"/>
                    </a:lnTo>
                    <a:lnTo>
                      <a:pt x="1069" y="405"/>
                    </a:lnTo>
                    <a:lnTo>
                      <a:pt x="1065" y="405"/>
                    </a:lnTo>
                    <a:lnTo>
                      <a:pt x="1057" y="409"/>
                    </a:lnTo>
                    <a:lnTo>
                      <a:pt x="1055" y="410"/>
                    </a:lnTo>
                    <a:lnTo>
                      <a:pt x="1050" y="410"/>
                    </a:lnTo>
                    <a:lnTo>
                      <a:pt x="1049" y="409"/>
                    </a:lnTo>
                    <a:lnTo>
                      <a:pt x="1042" y="410"/>
                    </a:lnTo>
                    <a:lnTo>
                      <a:pt x="1039" y="407"/>
                    </a:lnTo>
                    <a:lnTo>
                      <a:pt x="1037" y="410"/>
                    </a:lnTo>
                    <a:lnTo>
                      <a:pt x="1034" y="410"/>
                    </a:lnTo>
                    <a:lnTo>
                      <a:pt x="1030" y="412"/>
                    </a:lnTo>
                    <a:lnTo>
                      <a:pt x="1030" y="415"/>
                    </a:lnTo>
                    <a:lnTo>
                      <a:pt x="1027" y="417"/>
                    </a:lnTo>
                    <a:lnTo>
                      <a:pt x="1022" y="417"/>
                    </a:lnTo>
                    <a:lnTo>
                      <a:pt x="1020" y="419"/>
                    </a:lnTo>
                    <a:lnTo>
                      <a:pt x="1015" y="420"/>
                    </a:lnTo>
                    <a:lnTo>
                      <a:pt x="1014" y="420"/>
                    </a:lnTo>
                    <a:lnTo>
                      <a:pt x="1009" y="422"/>
                    </a:lnTo>
                    <a:lnTo>
                      <a:pt x="1004" y="422"/>
                    </a:lnTo>
                    <a:lnTo>
                      <a:pt x="1002" y="419"/>
                    </a:lnTo>
                    <a:lnTo>
                      <a:pt x="995" y="419"/>
                    </a:lnTo>
                    <a:lnTo>
                      <a:pt x="989" y="422"/>
                    </a:lnTo>
                    <a:lnTo>
                      <a:pt x="982" y="422"/>
                    </a:lnTo>
                    <a:lnTo>
                      <a:pt x="974" y="419"/>
                    </a:lnTo>
                    <a:lnTo>
                      <a:pt x="969" y="417"/>
                    </a:lnTo>
                    <a:lnTo>
                      <a:pt x="966" y="414"/>
                    </a:lnTo>
                    <a:lnTo>
                      <a:pt x="961" y="409"/>
                    </a:lnTo>
                    <a:lnTo>
                      <a:pt x="961" y="409"/>
                    </a:lnTo>
                    <a:close/>
                    <a:moveTo>
                      <a:pt x="672" y="545"/>
                    </a:moveTo>
                    <a:lnTo>
                      <a:pt x="672" y="537"/>
                    </a:lnTo>
                    <a:lnTo>
                      <a:pt x="677" y="530"/>
                    </a:lnTo>
                    <a:lnTo>
                      <a:pt x="675" y="525"/>
                    </a:lnTo>
                    <a:lnTo>
                      <a:pt x="677" y="518"/>
                    </a:lnTo>
                    <a:lnTo>
                      <a:pt x="677" y="513"/>
                    </a:lnTo>
                    <a:lnTo>
                      <a:pt x="673" y="512"/>
                    </a:lnTo>
                    <a:lnTo>
                      <a:pt x="670" y="500"/>
                    </a:lnTo>
                    <a:lnTo>
                      <a:pt x="675" y="502"/>
                    </a:lnTo>
                    <a:lnTo>
                      <a:pt x="675" y="497"/>
                    </a:lnTo>
                    <a:lnTo>
                      <a:pt x="667" y="497"/>
                    </a:lnTo>
                    <a:lnTo>
                      <a:pt x="658" y="495"/>
                    </a:lnTo>
                    <a:lnTo>
                      <a:pt x="658" y="490"/>
                    </a:lnTo>
                    <a:lnTo>
                      <a:pt x="662" y="492"/>
                    </a:lnTo>
                    <a:lnTo>
                      <a:pt x="667" y="488"/>
                    </a:lnTo>
                    <a:lnTo>
                      <a:pt x="673" y="485"/>
                    </a:lnTo>
                    <a:lnTo>
                      <a:pt x="675" y="482"/>
                    </a:lnTo>
                    <a:lnTo>
                      <a:pt x="677" y="482"/>
                    </a:lnTo>
                    <a:lnTo>
                      <a:pt x="682" y="478"/>
                    </a:lnTo>
                    <a:lnTo>
                      <a:pt x="685" y="477"/>
                    </a:lnTo>
                    <a:lnTo>
                      <a:pt x="688" y="472"/>
                    </a:lnTo>
                    <a:lnTo>
                      <a:pt x="696" y="470"/>
                    </a:lnTo>
                    <a:lnTo>
                      <a:pt x="696" y="467"/>
                    </a:lnTo>
                    <a:lnTo>
                      <a:pt x="700" y="467"/>
                    </a:lnTo>
                    <a:lnTo>
                      <a:pt x="705" y="460"/>
                    </a:lnTo>
                    <a:lnTo>
                      <a:pt x="705" y="453"/>
                    </a:lnTo>
                    <a:lnTo>
                      <a:pt x="706" y="455"/>
                    </a:lnTo>
                    <a:lnTo>
                      <a:pt x="720" y="457"/>
                    </a:lnTo>
                    <a:lnTo>
                      <a:pt x="720" y="452"/>
                    </a:lnTo>
                    <a:lnTo>
                      <a:pt x="718" y="445"/>
                    </a:lnTo>
                    <a:lnTo>
                      <a:pt x="718" y="442"/>
                    </a:lnTo>
                    <a:lnTo>
                      <a:pt x="723" y="440"/>
                    </a:lnTo>
                    <a:lnTo>
                      <a:pt x="733" y="434"/>
                    </a:lnTo>
                    <a:lnTo>
                      <a:pt x="738" y="427"/>
                    </a:lnTo>
                    <a:lnTo>
                      <a:pt x="748" y="424"/>
                    </a:lnTo>
                    <a:lnTo>
                      <a:pt x="750" y="420"/>
                    </a:lnTo>
                    <a:lnTo>
                      <a:pt x="756" y="414"/>
                    </a:lnTo>
                    <a:lnTo>
                      <a:pt x="761" y="414"/>
                    </a:lnTo>
                    <a:lnTo>
                      <a:pt x="765" y="410"/>
                    </a:lnTo>
                    <a:lnTo>
                      <a:pt x="761" y="407"/>
                    </a:lnTo>
                    <a:lnTo>
                      <a:pt x="763" y="397"/>
                    </a:lnTo>
                    <a:lnTo>
                      <a:pt x="763" y="392"/>
                    </a:lnTo>
                    <a:lnTo>
                      <a:pt x="765" y="387"/>
                    </a:lnTo>
                    <a:lnTo>
                      <a:pt x="763" y="385"/>
                    </a:lnTo>
                    <a:lnTo>
                      <a:pt x="765" y="382"/>
                    </a:lnTo>
                    <a:lnTo>
                      <a:pt x="773" y="380"/>
                    </a:lnTo>
                    <a:lnTo>
                      <a:pt x="776" y="380"/>
                    </a:lnTo>
                    <a:lnTo>
                      <a:pt x="791" y="380"/>
                    </a:lnTo>
                    <a:lnTo>
                      <a:pt x="794" y="382"/>
                    </a:lnTo>
                    <a:lnTo>
                      <a:pt x="811" y="382"/>
                    </a:lnTo>
                    <a:lnTo>
                      <a:pt x="821" y="377"/>
                    </a:lnTo>
                    <a:lnTo>
                      <a:pt x="834" y="380"/>
                    </a:lnTo>
                    <a:lnTo>
                      <a:pt x="833" y="385"/>
                    </a:lnTo>
                    <a:lnTo>
                      <a:pt x="836" y="387"/>
                    </a:lnTo>
                    <a:lnTo>
                      <a:pt x="839" y="392"/>
                    </a:lnTo>
                    <a:lnTo>
                      <a:pt x="853" y="399"/>
                    </a:lnTo>
                    <a:lnTo>
                      <a:pt x="853" y="402"/>
                    </a:lnTo>
                    <a:lnTo>
                      <a:pt x="849" y="405"/>
                    </a:lnTo>
                    <a:lnTo>
                      <a:pt x="854" y="405"/>
                    </a:lnTo>
                    <a:lnTo>
                      <a:pt x="858" y="402"/>
                    </a:lnTo>
                    <a:lnTo>
                      <a:pt x="863" y="405"/>
                    </a:lnTo>
                    <a:lnTo>
                      <a:pt x="861" y="410"/>
                    </a:lnTo>
                    <a:lnTo>
                      <a:pt x="854" y="417"/>
                    </a:lnTo>
                    <a:lnTo>
                      <a:pt x="854" y="419"/>
                    </a:lnTo>
                    <a:lnTo>
                      <a:pt x="864" y="414"/>
                    </a:lnTo>
                    <a:lnTo>
                      <a:pt x="864" y="409"/>
                    </a:lnTo>
                    <a:lnTo>
                      <a:pt x="868" y="405"/>
                    </a:lnTo>
                    <a:lnTo>
                      <a:pt x="874" y="407"/>
                    </a:lnTo>
                    <a:lnTo>
                      <a:pt x="881" y="405"/>
                    </a:lnTo>
                    <a:lnTo>
                      <a:pt x="884" y="405"/>
                    </a:lnTo>
                    <a:lnTo>
                      <a:pt x="884" y="410"/>
                    </a:lnTo>
                    <a:lnTo>
                      <a:pt x="894" y="419"/>
                    </a:lnTo>
                    <a:lnTo>
                      <a:pt x="896" y="429"/>
                    </a:lnTo>
                    <a:lnTo>
                      <a:pt x="892" y="434"/>
                    </a:lnTo>
                    <a:lnTo>
                      <a:pt x="896" y="440"/>
                    </a:lnTo>
                    <a:lnTo>
                      <a:pt x="896" y="447"/>
                    </a:lnTo>
                    <a:lnTo>
                      <a:pt x="894" y="448"/>
                    </a:lnTo>
                    <a:lnTo>
                      <a:pt x="897" y="452"/>
                    </a:lnTo>
                    <a:lnTo>
                      <a:pt x="897" y="457"/>
                    </a:lnTo>
                    <a:lnTo>
                      <a:pt x="897" y="460"/>
                    </a:lnTo>
                    <a:lnTo>
                      <a:pt x="894" y="465"/>
                    </a:lnTo>
                    <a:lnTo>
                      <a:pt x="884" y="467"/>
                    </a:lnTo>
                    <a:lnTo>
                      <a:pt x="881" y="470"/>
                    </a:lnTo>
                    <a:lnTo>
                      <a:pt x="871" y="470"/>
                    </a:lnTo>
                    <a:lnTo>
                      <a:pt x="864" y="470"/>
                    </a:lnTo>
                    <a:lnTo>
                      <a:pt x="851" y="475"/>
                    </a:lnTo>
                    <a:lnTo>
                      <a:pt x="841" y="477"/>
                    </a:lnTo>
                    <a:lnTo>
                      <a:pt x="831" y="480"/>
                    </a:lnTo>
                    <a:lnTo>
                      <a:pt x="828" y="480"/>
                    </a:lnTo>
                    <a:lnTo>
                      <a:pt x="821" y="483"/>
                    </a:lnTo>
                    <a:lnTo>
                      <a:pt x="813" y="483"/>
                    </a:lnTo>
                    <a:lnTo>
                      <a:pt x="809" y="487"/>
                    </a:lnTo>
                    <a:lnTo>
                      <a:pt x="808" y="483"/>
                    </a:lnTo>
                    <a:lnTo>
                      <a:pt x="804" y="485"/>
                    </a:lnTo>
                    <a:lnTo>
                      <a:pt x="796" y="487"/>
                    </a:lnTo>
                    <a:lnTo>
                      <a:pt x="794" y="492"/>
                    </a:lnTo>
                    <a:lnTo>
                      <a:pt x="790" y="497"/>
                    </a:lnTo>
                    <a:lnTo>
                      <a:pt x="788" y="497"/>
                    </a:lnTo>
                    <a:lnTo>
                      <a:pt x="785" y="503"/>
                    </a:lnTo>
                    <a:lnTo>
                      <a:pt x="780" y="505"/>
                    </a:lnTo>
                    <a:lnTo>
                      <a:pt x="773" y="508"/>
                    </a:lnTo>
                    <a:lnTo>
                      <a:pt x="766" y="508"/>
                    </a:lnTo>
                    <a:lnTo>
                      <a:pt x="763" y="502"/>
                    </a:lnTo>
                    <a:lnTo>
                      <a:pt x="760" y="508"/>
                    </a:lnTo>
                    <a:lnTo>
                      <a:pt x="760" y="512"/>
                    </a:lnTo>
                    <a:lnTo>
                      <a:pt x="755" y="515"/>
                    </a:lnTo>
                    <a:lnTo>
                      <a:pt x="748" y="520"/>
                    </a:lnTo>
                    <a:lnTo>
                      <a:pt x="746" y="523"/>
                    </a:lnTo>
                    <a:lnTo>
                      <a:pt x="741" y="528"/>
                    </a:lnTo>
                    <a:lnTo>
                      <a:pt x="741" y="532"/>
                    </a:lnTo>
                    <a:lnTo>
                      <a:pt x="735" y="538"/>
                    </a:lnTo>
                    <a:lnTo>
                      <a:pt x="730" y="543"/>
                    </a:lnTo>
                    <a:lnTo>
                      <a:pt x="723" y="541"/>
                    </a:lnTo>
                    <a:lnTo>
                      <a:pt x="716" y="545"/>
                    </a:lnTo>
                    <a:lnTo>
                      <a:pt x="713" y="545"/>
                    </a:lnTo>
                    <a:lnTo>
                      <a:pt x="710" y="541"/>
                    </a:lnTo>
                    <a:lnTo>
                      <a:pt x="713" y="538"/>
                    </a:lnTo>
                    <a:lnTo>
                      <a:pt x="713" y="533"/>
                    </a:lnTo>
                    <a:lnTo>
                      <a:pt x="711" y="530"/>
                    </a:lnTo>
                    <a:lnTo>
                      <a:pt x="706" y="533"/>
                    </a:lnTo>
                    <a:lnTo>
                      <a:pt x="706" y="537"/>
                    </a:lnTo>
                    <a:lnTo>
                      <a:pt x="705" y="537"/>
                    </a:lnTo>
                    <a:lnTo>
                      <a:pt x="696" y="543"/>
                    </a:lnTo>
                    <a:lnTo>
                      <a:pt x="691" y="545"/>
                    </a:lnTo>
                    <a:lnTo>
                      <a:pt x="687" y="543"/>
                    </a:lnTo>
                    <a:lnTo>
                      <a:pt x="682" y="545"/>
                    </a:lnTo>
                    <a:lnTo>
                      <a:pt x="678" y="548"/>
                    </a:lnTo>
                    <a:lnTo>
                      <a:pt x="675" y="546"/>
                    </a:lnTo>
                    <a:lnTo>
                      <a:pt x="672" y="546"/>
                    </a:lnTo>
                    <a:lnTo>
                      <a:pt x="672" y="545"/>
                    </a:lnTo>
                    <a:lnTo>
                      <a:pt x="672" y="545"/>
                    </a:lnTo>
                    <a:close/>
                    <a:moveTo>
                      <a:pt x="1288" y="480"/>
                    </a:moveTo>
                    <a:lnTo>
                      <a:pt x="1289" y="480"/>
                    </a:lnTo>
                    <a:lnTo>
                      <a:pt x="1293" y="483"/>
                    </a:lnTo>
                    <a:lnTo>
                      <a:pt x="1291" y="488"/>
                    </a:lnTo>
                    <a:lnTo>
                      <a:pt x="1289" y="488"/>
                    </a:lnTo>
                    <a:lnTo>
                      <a:pt x="1288" y="487"/>
                    </a:lnTo>
                    <a:lnTo>
                      <a:pt x="1286" y="482"/>
                    </a:lnTo>
                    <a:lnTo>
                      <a:pt x="1288" y="480"/>
                    </a:lnTo>
                    <a:lnTo>
                      <a:pt x="1288" y="480"/>
                    </a:lnTo>
                    <a:close/>
                    <a:moveTo>
                      <a:pt x="1241" y="480"/>
                    </a:moveTo>
                    <a:lnTo>
                      <a:pt x="1243" y="475"/>
                    </a:lnTo>
                    <a:lnTo>
                      <a:pt x="1250" y="473"/>
                    </a:lnTo>
                    <a:lnTo>
                      <a:pt x="1253" y="475"/>
                    </a:lnTo>
                    <a:lnTo>
                      <a:pt x="1251" y="478"/>
                    </a:lnTo>
                    <a:lnTo>
                      <a:pt x="1248" y="478"/>
                    </a:lnTo>
                    <a:lnTo>
                      <a:pt x="1245" y="480"/>
                    </a:lnTo>
                    <a:lnTo>
                      <a:pt x="1241" y="480"/>
                    </a:lnTo>
                    <a:lnTo>
                      <a:pt x="1241" y="480"/>
                    </a:lnTo>
                    <a:close/>
                    <a:moveTo>
                      <a:pt x="1195" y="505"/>
                    </a:moveTo>
                    <a:lnTo>
                      <a:pt x="1196" y="507"/>
                    </a:lnTo>
                    <a:lnTo>
                      <a:pt x="1203" y="508"/>
                    </a:lnTo>
                    <a:lnTo>
                      <a:pt x="1208" y="513"/>
                    </a:lnTo>
                    <a:lnTo>
                      <a:pt x="1211" y="510"/>
                    </a:lnTo>
                    <a:lnTo>
                      <a:pt x="1215" y="512"/>
                    </a:lnTo>
                    <a:lnTo>
                      <a:pt x="1221" y="510"/>
                    </a:lnTo>
                    <a:lnTo>
                      <a:pt x="1225" y="510"/>
                    </a:lnTo>
                    <a:lnTo>
                      <a:pt x="1228" y="510"/>
                    </a:lnTo>
                    <a:lnTo>
                      <a:pt x="1231" y="507"/>
                    </a:lnTo>
                    <a:lnTo>
                      <a:pt x="1238" y="507"/>
                    </a:lnTo>
                    <a:lnTo>
                      <a:pt x="1236" y="503"/>
                    </a:lnTo>
                    <a:lnTo>
                      <a:pt x="1230" y="500"/>
                    </a:lnTo>
                    <a:lnTo>
                      <a:pt x="1226" y="502"/>
                    </a:lnTo>
                    <a:lnTo>
                      <a:pt x="1220" y="502"/>
                    </a:lnTo>
                    <a:lnTo>
                      <a:pt x="1218" y="502"/>
                    </a:lnTo>
                    <a:lnTo>
                      <a:pt x="1213" y="503"/>
                    </a:lnTo>
                    <a:lnTo>
                      <a:pt x="1206" y="502"/>
                    </a:lnTo>
                    <a:lnTo>
                      <a:pt x="1201" y="505"/>
                    </a:lnTo>
                    <a:lnTo>
                      <a:pt x="1196" y="503"/>
                    </a:lnTo>
                    <a:lnTo>
                      <a:pt x="1195" y="505"/>
                    </a:lnTo>
                    <a:lnTo>
                      <a:pt x="1195" y="505"/>
                    </a:lnTo>
                    <a:close/>
                    <a:moveTo>
                      <a:pt x="1168" y="658"/>
                    </a:moveTo>
                    <a:lnTo>
                      <a:pt x="1167" y="656"/>
                    </a:lnTo>
                    <a:lnTo>
                      <a:pt x="1167" y="653"/>
                    </a:lnTo>
                    <a:lnTo>
                      <a:pt x="1170" y="653"/>
                    </a:lnTo>
                    <a:lnTo>
                      <a:pt x="1170" y="656"/>
                    </a:lnTo>
                    <a:lnTo>
                      <a:pt x="1168" y="658"/>
                    </a:lnTo>
                    <a:lnTo>
                      <a:pt x="1168" y="658"/>
                    </a:lnTo>
                    <a:close/>
                    <a:moveTo>
                      <a:pt x="1138" y="653"/>
                    </a:moveTo>
                    <a:lnTo>
                      <a:pt x="1137" y="651"/>
                    </a:lnTo>
                    <a:lnTo>
                      <a:pt x="1135" y="646"/>
                    </a:lnTo>
                    <a:lnTo>
                      <a:pt x="1133" y="643"/>
                    </a:lnTo>
                    <a:lnTo>
                      <a:pt x="1130" y="646"/>
                    </a:lnTo>
                    <a:lnTo>
                      <a:pt x="1130" y="643"/>
                    </a:lnTo>
                    <a:lnTo>
                      <a:pt x="1130" y="639"/>
                    </a:lnTo>
                    <a:lnTo>
                      <a:pt x="1130" y="635"/>
                    </a:lnTo>
                    <a:lnTo>
                      <a:pt x="1127" y="631"/>
                    </a:lnTo>
                    <a:lnTo>
                      <a:pt x="1130" y="626"/>
                    </a:lnTo>
                    <a:lnTo>
                      <a:pt x="1128" y="621"/>
                    </a:lnTo>
                    <a:lnTo>
                      <a:pt x="1130" y="618"/>
                    </a:lnTo>
                    <a:lnTo>
                      <a:pt x="1127" y="616"/>
                    </a:lnTo>
                    <a:lnTo>
                      <a:pt x="1125" y="613"/>
                    </a:lnTo>
                    <a:lnTo>
                      <a:pt x="1125" y="610"/>
                    </a:lnTo>
                    <a:lnTo>
                      <a:pt x="1120" y="605"/>
                    </a:lnTo>
                    <a:lnTo>
                      <a:pt x="1120" y="598"/>
                    </a:lnTo>
                    <a:lnTo>
                      <a:pt x="1117" y="593"/>
                    </a:lnTo>
                    <a:lnTo>
                      <a:pt x="1115" y="593"/>
                    </a:lnTo>
                    <a:lnTo>
                      <a:pt x="1113" y="590"/>
                    </a:lnTo>
                    <a:lnTo>
                      <a:pt x="1113" y="585"/>
                    </a:lnTo>
                    <a:lnTo>
                      <a:pt x="1112" y="585"/>
                    </a:lnTo>
                    <a:lnTo>
                      <a:pt x="1108" y="586"/>
                    </a:lnTo>
                    <a:lnTo>
                      <a:pt x="1105" y="585"/>
                    </a:lnTo>
                    <a:lnTo>
                      <a:pt x="1102" y="585"/>
                    </a:lnTo>
                    <a:lnTo>
                      <a:pt x="1100" y="583"/>
                    </a:lnTo>
                    <a:lnTo>
                      <a:pt x="1100" y="578"/>
                    </a:lnTo>
                    <a:lnTo>
                      <a:pt x="1105" y="576"/>
                    </a:lnTo>
                    <a:lnTo>
                      <a:pt x="1105" y="570"/>
                    </a:lnTo>
                    <a:lnTo>
                      <a:pt x="1103" y="566"/>
                    </a:lnTo>
                    <a:lnTo>
                      <a:pt x="1105" y="565"/>
                    </a:lnTo>
                    <a:lnTo>
                      <a:pt x="1105" y="556"/>
                    </a:lnTo>
                    <a:lnTo>
                      <a:pt x="1102" y="553"/>
                    </a:lnTo>
                    <a:lnTo>
                      <a:pt x="1108" y="546"/>
                    </a:lnTo>
                    <a:lnTo>
                      <a:pt x="1113" y="545"/>
                    </a:lnTo>
                    <a:lnTo>
                      <a:pt x="1115" y="543"/>
                    </a:lnTo>
                    <a:lnTo>
                      <a:pt x="1117" y="541"/>
                    </a:lnTo>
                    <a:lnTo>
                      <a:pt x="1118" y="545"/>
                    </a:lnTo>
                    <a:lnTo>
                      <a:pt x="1127" y="541"/>
                    </a:lnTo>
                    <a:lnTo>
                      <a:pt x="1130" y="543"/>
                    </a:lnTo>
                    <a:lnTo>
                      <a:pt x="1132" y="546"/>
                    </a:lnTo>
                    <a:lnTo>
                      <a:pt x="1130" y="548"/>
                    </a:lnTo>
                    <a:lnTo>
                      <a:pt x="1128" y="548"/>
                    </a:lnTo>
                    <a:lnTo>
                      <a:pt x="1128" y="551"/>
                    </a:lnTo>
                    <a:lnTo>
                      <a:pt x="1132" y="551"/>
                    </a:lnTo>
                    <a:lnTo>
                      <a:pt x="1133" y="555"/>
                    </a:lnTo>
                    <a:lnTo>
                      <a:pt x="1132" y="558"/>
                    </a:lnTo>
                    <a:lnTo>
                      <a:pt x="1138" y="563"/>
                    </a:lnTo>
                    <a:lnTo>
                      <a:pt x="1138" y="568"/>
                    </a:lnTo>
                    <a:lnTo>
                      <a:pt x="1142" y="571"/>
                    </a:lnTo>
                    <a:lnTo>
                      <a:pt x="1147" y="571"/>
                    </a:lnTo>
                    <a:lnTo>
                      <a:pt x="1148" y="570"/>
                    </a:lnTo>
                    <a:lnTo>
                      <a:pt x="1147" y="566"/>
                    </a:lnTo>
                    <a:lnTo>
                      <a:pt x="1150" y="565"/>
                    </a:lnTo>
                    <a:lnTo>
                      <a:pt x="1153" y="560"/>
                    </a:lnTo>
                    <a:lnTo>
                      <a:pt x="1152" y="556"/>
                    </a:lnTo>
                    <a:lnTo>
                      <a:pt x="1155" y="555"/>
                    </a:lnTo>
                    <a:lnTo>
                      <a:pt x="1157" y="551"/>
                    </a:lnTo>
                    <a:lnTo>
                      <a:pt x="1155" y="548"/>
                    </a:lnTo>
                    <a:lnTo>
                      <a:pt x="1157" y="545"/>
                    </a:lnTo>
                    <a:lnTo>
                      <a:pt x="1160" y="545"/>
                    </a:lnTo>
                    <a:lnTo>
                      <a:pt x="1163" y="545"/>
                    </a:lnTo>
                    <a:lnTo>
                      <a:pt x="1165" y="550"/>
                    </a:lnTo>
                    <a:lnTo>
                      <a:pt x="1168" y="550"/>
                    </a:lnTo>
                    <a:lnTo>
                      <a:pt x="1168" y="548"/>
                    </a:lnTo>
                    <a:lnTo>
                      <a:pt x="1165" y="541"/>
                    </a:lnTo>
                    <a:lnTo>
                      <a:pt x="1163" y="538"/>
                    </a:lnTo>
                    <a:lnTo>
                      <a:pt x="1163" y="538"/>
                    </a:lnTo>
                    <a:lnTo>
                      <a:pt x="1160" y="541"/>
                    </a:lnTo>
                    <a:lnTo>
                      <a:pt x="1155" y="543"/>
                    </a:lnTo>
                    <a:lnTo>
                      <a:pt x="1150" y="537"/>
                    </a:lnTo>
                    <a:lnTo>
                      <a:pt x="1150" y="535"/>
                    </a:lnTo>
                    <a:lnTo>
                      <a:pt x="1147" y="530"/>
                    </a:lnTo>
                    <a:lnTo>
                      <a:pt x="1147" y="525"/>
                    </a:lnTo>
                    <a:lnTo>
                      <a:pt x="1150" y="522"/>
                    </a:lnTo>
                    <a:lnTo>
                      <a:pt x="1153" y="523"/>
                    </a:lnTo>
                    <a:lnTo>
                      <a:pt x="1155" y="520"/>
                    </a:lnTo>
                    <a:lnTo>
                      <a:pt x="1158" y="522"/>
                    </a:lnTo>
                    <a:lnTo>
                      <a:pt x="1160" y="525"/>
                    </a:lnTo>
                    <a:lnTo>
                      <a:pt x="1162" y="533"/>
                    </a:lnTo>
                    <a:lnTo>
                      <a:pt x="1163" y="533"/>
                    </a:lnTo>
                    <a:lnTo>
                      <a:pt x="1165" y="528"/>
                    </a:lnTo>
                    <a:lnTo>
                      <a:pt x="1167" y="527"/>
                    </a:lnTo>
                    <a:lnTo>
                      <a:pt x="1165" y="522"/>
                    </a:lnTo>
                    <a:lnTo>
                      <a:pt x="1162" y="520"/>
                    </a:lnTo>
                    <a:lnTo>
                      <a:pt x="1162" y="517"/>
                    </a:lnTo>
                    <a:lnTo>
                      <a:pt x="1160" y="512"/>
                    </a:lnTo>
                    <a:lnTo>
                      <a:pt x="1163" y="512"/>
                    </a:lnTo>
                    <a:lnTo>
                      <a:pt x="1165" y="507"/>
                    </a:lnTo>
                    <a:lnTo>
                      <a:pt x="1168" y="505"/>
                    </a:lnTo>
                    <a:lnTo>
                      <a:pt x="1172" y="507"/>
                    </a:lnTo>
                    <a:lnTo>
                      <a:pt x="1173" y="505"/>
                    </a:lnTo>
                    <a:lnTo>
                      <a:pt x="1177" y="510"/>
                    </a:lnTo>
                    <a:lnTo>
                      <a:pt x="1182" y="512"/>
                    </a:lnTo>
                    <a:lnTo>
                      <a:pt x="1185" y="508"/>
                    </a:lnTo>
                    <a:lnTo>
                      <a:pt x="1180" y="508"/>
                    </a:lnTo>
                    <a:lnTo>
                      <a:pt x="1178" y="505"/>
                    </a:lnTo>
                    <a:lnTo>
                      <a:pt x="1180" y="503"/>
                    </a:lnTo>
                    <a:lnTo>
                      <a:pt x="1183" y="502"/>
                    </a:lnTo>
                    <a:lnTo>
                      <a:pt x="1190" y="503"/>
                    </a:lnTo>
                    <a:lnTo>
                      <a:pt x="1191" y="505"/>
                    </a:lnTo>
                    <a:lnTo>
                      <a:pt x="1190" y="507"/>
                    </a:lnTo>
                    <a:lnTo>
                      <a:pt x="1190" y="510"/>
                    </a:lnTo>
                    <a:lnTo>
                      <a:pt x="1193" y="512"/>
                    </a:lnTo>
                    <a:lnTo>
                      <a:pt x="1196" y="515"/>
                    </a:lnTo>
                    <a:lnTo>
                      <a:pt x="1200" y="515"/>
                    </a:lnTo>
                    <a:lnTo>
                      <a:pt x="1205" y="517"/>
                    </a:lnTo>
                    <a:lnTo>
                      <a:pt x="1211" y="517"/>
                    </a:lnTo>
                    <a:lnTo>
                      <a:pt x="1213" y="515"/>
                    </a:lnTo>
                    <a:lnTo>
                      <a:pt x="1216" y="515"/>
                    </a:lnTo>
                    <a:lnTo>
                      <a:pt x="1228" y="515"/>
                    </a:lnTo>
                    <a:lnTo>
                      <a:pt x="1231" y="518"/>
                    </a:lnTo>
                    <a:lnTo>
                      <a:pt x="1235" y="518"/>
                    </a:lnTo>
                    <a:lnTo>
                      <a:pt x="1236" y="522"/>
                    </a:lnTo>
                    <a:lnTo>
                      <a:pt x="1235" y="523"/>
                    </a:lnTo>
                    <a:lnTo>
                      <a:pt x="1236" y="527"/>
                    </a:lnTo>
                    <a:lnTo>
                      <a:pt x="1235" y="530"/>
                    </a:lnTo>
                    <a:lnTo>
                      <a:pt x="1228" y="533"/>
                    </a:lnTo>
                    <a:lnTo>
                      <a:pt x="1225" y="532"/>
                    </a:lnTo>
                    <a:lnTo>
                      <a:pt x="1223" y="530"/>
                    </a:lnTo>
                    <a:lnTo>
                      <a:pt x="1221" y="532"/>
                    </a:lnTo>
                    <a:lnTo>
                      <a:pt x="1218" y="533"/>
                    </a:lnTo>
                    <a:lnTo>
                      <a:pt x="1220" y="535"/>
                    </a:lnTo>
                    <a:lnTo>
                      <a:pt x="1225" y="538"/>
                    </a:lnTo>
                    <a:lnTo>
                      <a:pt x="1223" y="541"/>
                    </a:lnTo>
                    <a:lnTo>
                      <a:pt x="1221" y="546"/>
                    </a:lnTo>
                    <a:lnTo>
                      <a:pt x="1220" y="548"/>
                    </a:lnTo>
                    <a:lnTo>
                      <a:pt x="1218" y="546"/>
                    </a:lnTo>
                    <a:lnTo>
                      <a:pt x="1215" y="546"/>
                    </a:lnTo>
                    <a:lnTo>
                      <a:pt x="1210" y="548"/>
                    </a:lnTo>
                    <a:lnTo>
                      <a:pt x="1206" y="550"/>
                    </a:lnTo>
                    <a:lnTo>
                      <a:pt x="1198" y="551"/>
                    </a:lnTo>
                    <a:lnTo>
                      <a:pt x="1193" y="556"/>
                    </a:lnTo>
                    <a:lnTo>
                      <a:pt x="1190" y="556"/>
                    </a:lnTo>
                    <a:lnTo>
                      <a:pt x="1187" y="561"/>
                    </a:lnTo>
                    <a:lnTo>
                      <a:pt x="1187" y="565"/>
                    </a:lnTo>
                    <a:lnTo>
                      <a:pt x="1190" y="563"/>
                    </a:lnTo>
                    <a:lnTo>
                      <a:pt x="1190" y="561"/>
                    </a:lnTo>
                    <a:lnTo>
                      <a:pt x="1198" y="560"/>
                    </a:lnTo>
                    <a:lnTo>
                      <a:pt x="1200" y="560"/>
                    </a:lnTo>
                    <a:lnTo>
                      <a:pt x="1208" y="563"/>
                    </a:lnTo>
                    <a:lnTo>
                      <a:pt x="1208" y="568"/>
                    </a:lnTo>
                    <a:lnTo>
                      <a:pt x="1206" y="570"/>
                    </a:lnTo>
                    <a:lnTo>
                      <a:pt x="1203" y="570"/>
                    </a:lnTo>
                    <a:lnTo>
                      <a:pt x="1206" y="571"/>
                    </a:lnTo>
                    <a:lnTo>
                      <a:pt x="1208" y="575"/>
                    </a:lnTo>
                    <a:lnTo>
                      <a:pt x="1208" y="578"/>
                    </a:lnTo>
                    <a:lnTo>
                      <a:pt x="1203" y="581"/>
                    </a:lnTo>
                    <a:lnTo>
                      <a:pt x="1203" y="585"/>
                    </a:lnTo>
                    <a:lnTo>
                      <a:pt x="1205" y="586"/>
                    </a:lnTo>
                    <a:lnTo>
                      <a:pt x="1208" y="583"/>
                    </a:lnTo>
                    <a:lnTo>
                      <a:pt x="1213" y="580"/>
                    </a:lnTo>
                    <a:lnTo>
                      <a:pt x="1215" y="578"/>
                    </a:lnTo>
                    <a:lnTo>
                      <a:pt x="1218" y="578"/>
                    </a:lnTo>
                    <a:lnTo>
                      <a:pt x="1215" y="581"/>
                    </a:lnTo>
                    <a:lnTo>
                      <a:pt x="1216" y="588"/>
                    </a:lnTo>
                    <a:lnTo>
                      <a:pt x="1213" y="595"/>
                    </a:lnTo>
                    <a:lnTo>
                      <a:pt x="1213" y="598"/>
                    </a:lnTo>
                    <a:lnTo>
                      <a:pt x="1205" y="603"/>
                    </a:lnTo>
                    <a:lnTo>
                      <a:pt x="1201" y="603"/>
                    </a:lnTo>
                    <a:lnTo>
                      <a:pt x="1200" y="605"/>
                    </a:lnTo>
                    <a:lnTo>
                      <a:pt x="1201" y="608"/>
                    </a:lnTo>
                    <a:lnTo>
                      <a:pt x="1200" y="613"/>
                    </a:lnTo>
                    <a:lnTo>
                      <a:pt x="1196" y="615"/>
                    </a:lnTo>
                    <a:lnTo>
                      <a:pt x="1195" y="611"/>
                    </a:lnTo>
                    <a:lnTo>
                      <a:pt x="1191" y="613"/>
                    </a:lnTo>
                    <a:lnTo>
                      <a:pt x="1191" y="615"/>
                    </a:lnTo>
                    <a:lnTo>
                      <a:pt x="1198" y="618"/>
                    </a:lnTo>
                    <a:lnTo>
                      <a:pt x="1196" y="621"/>
                    </a:lnTo>
                    <a:lnTo>
                      <a:pt x="1193" y="621"/>
                    </a:lnTo>
                    <a:lnTo>
                      <a:pt x="1195" y="625"/>
                    </a:lnTo>
                    <a:lnTo>
                      <a:pt x="1190" y="630"/>
                    </a:lnTo>
                    <a:lnTo>
                      <a:pt x="1188" y="628"/>
                    </a:lnTo>
                    <a:lnTo>
                      <a:pt x="1185" y="630"/>
                    </a:lnTo>
                    <a:lnTo>
                      <a:pt x="1180" y="630"/>
                    </a:lnTo>
                    <a:lnTo>
                      <a:pt x="1175" y="631"/>
                    </a:lnTo>
                    <a:lnTo>
                      <a:pt x="1175" y="635"/>
                    </a:lnTo>
                    <a:lnTo>
                      <a:pt x="1168" y="636"/>
                    </a:lnTo>
                    <a:lnTo>
                      <a:pt x="1162" y="633"/>
                    </a:lnTo>
                    <a:lnTo>
                      <a:pt x="1158" y="636"/>
                    </a:lnTo>
                    <a:lnTo>
                      <a:pt x="1155" y="635"/>
                    </a:lnTo>
                    <a:lnTo>
                      <a:pt x="1153" y="626"/>
                    </a:lnTo>
                    <a:lnTo>
                      <a:pt x="1157" y="621"/>
                    </a:lnTo>
                    <a:lnTo>
                      <a:pt x="1157" y="618"/>
                    </a:lnTo>
                    <a:lnTo>
                      <a:pt x="1148" y="625"/>
                    </a:lnTo>
                    <a:lnTo>
                      <a:pt x="1148" y="630"/>
                    </a:lnTo>
                    <a:lnTo>
                      <a:pt x="1152" y="636"/>
                    </a:lnTo>
                    <a:lnTo>
                      <a:pt x="1155" y="639"/>
                    </a:lnTo>
                    <a:lnTo>
                      <a:pt x="1153" y="643"/>
                    </a:lnTo>
                    <a:lnTo>
                      <a:pt x="1148" y="646"/>
                    </a:lnTo>
                    <a:lnTo>
                      <a:pt x="1145" y="651"/>
                    </a:lnTo>
                    <a:lnTo>
                      <a:pt x="1145" y="651"/>
                    </a:lnTo>
                    <a:lnTo>
                      <a:pt x="1138" y="653"/>
                    </a:lnTo>
                    <a:lnTo>
                      <a:pt x="1138" y="653"/>
                    </a:lnTo>
                    <a:close/>
                    <a:moveTo>
                      <a:pt x="1220" y="551"/>
                    </a:moveTo>
                    <a:lnTo>
                      <a:pt x="1220" y="553"/>
                    </a:lnTo>
                    <a:lnTo>
                      <a:pt x="1221" y="553"/>
                    </a:lnTo>
                    <a:lnTo>
                      <a:pt x="1223" y="551"/>
                    </a:lnTo>
                    <a:lnTo>
                      <a:pt x="1220" y="551"/>
                    </a:lnTo>
                    <a:lnTo>
                      <a:pt x="1220" y="551"/>
                    </a:lnTo>
                    <a:close/>
                    <a:moveTo>
                      <a:pt x="1216" y="568"/>
                    </a:moveTo>
                    <a:lnTo>
                      <a:pt x="1218" y="568"/>
                    </a:lnTo>
                    <a:lnTo>
                      <a:pt x="1223" y="563"/>
                    </a:lnTo>
                    <a:lnTo>
                      <a:pt x="1223" y="560"/>
                    </a:lnTo>
                    <a:lnTo>
                      <a:pt x="1221" y="558"/>
                    </a:lnTo>
                    <a:lnTo>
                      <a:pt x="1221" y="555"/>
                    </a:lnTo>
                    <a:lnTo>
                      <a:pt x="1218" y="556"/>
                    </a:lnTo>
                    <a:lnTo>
                      <a:pt x="1216" y="560"/>
                    </a:lnTo>
                    <a:lnTo>
                      <a:pt x="1213" y="561"/>
                    </a:lnTo>
                    <a:lnTo>
                      <a:pt x="1215" y="566"/>
                    </a:lnTo>
                    <a:lnTo>
                      <a:pt x="1216" y="568"/>
                    </a:lnTo>
                    <a:lnTo>
                      <a:pt x="1216" y="568"/>
                    </a:lnTo>
                    <a:close/>
                    <a:moveTo>
                      <a:pt x="1213" y="578"/>
                    </a:moveTo>
                    <a:lnTo>
                      <a:pt x="1216" y="576"/>
                    </a:lnTo>
                    <a:lnTo>
                      <a:pt x="1218" y="571"/>
                    </a:lnTo>
                    <a:lnTo>
                      <a:pt x="1215" y="571"/>
                    </a:lnTo>
                    <a:lnTo>
                      <a:pt x="1211" y="575"/>
                    </a:lnTo>
                    <a:lnTo>
                      <a:pt x="1211" y="576"/>
                    </a:lnTo>
                    <a:lnTo>
                      <a:pt x="1213" y="578"/>
                    </a:lnTo>
                    <a:lnTo>
                      <a:pt x="1213" y="578"/>
                    </a:lnTo>
                    <a:close/>
                    <a:moveTo>
                      <a:pt x="1029" y="485"/>
                    </a:moveTo>
                    <a:lnTo>
                      <a:pt x="1029" y="487"/>
                    </a:lnTo>
                    <a:lnTo>
                      <a:pt x="1030" y="488"/>
                    </a:lnTo>
                    <a:lnTo>
                      <a:pt x="1034" y="487"/>
                    </a:lnTo>
                    <a:lnTo>
                      <a:pt x="1037" y="488"/>
                    </a:lnTo>
                    <a:lnTo>
                      <a:pt x="1039" y="487"/>
                    </a:lnTo>
                    <a:lnTo>
                      <a:pt x="1037" y="485"/>
                    </a:lnTo>
                    <a:lnTo>
                      <a:pt x="1030" y="483"/>
                    </a:lnTo>
                    <a:lnTo>
                      <a:pt x="1029" y="485"/>
                    </a:lnTo>
                    <a:lnTo>
                      <a:pt x="1029" y="485"/>
                    </a:lnTo>
                    <a:close/>
                    <a:moveTo>
                      <a:pt x="1060" y="540"/>
                    </a:moveTo>
                    <a:lnTo>
                      <a:pt x="1057" y="535"/>
                    </a:lnTo>
                    <a:lnTo>
                      <a:pt x="1055" y="527"/>
                    </a:lnTo>
                    <a:lnTo>
                      <a:pt x="1054" y="522"/>
                    </a:lnTo>
                    <a:lnTo>
                      <a:pt x="1054" y="518"/>
                    </a:lnTo>
                    <a:lnTo>
                      <a:pt x="1054" y="517"/>
                    </a:lnTo>
                    <a:lnTo>
                      <a:pt x="1052" y="512"/>
                    </a:lnTo>
                    <a:lnTo>
                      <a:pt x="1052" y="505"/>
                    </a:lnTo>
                    <a:lnTo>
                      <a:pt x="1049" y="500"/>
                    </a:lnTo>
                    <a:lnTo>
                      <a:pt x="1044" y="497"/>
                    </a:lnTo>
                    <a:lnTo>
                      <a:pt x="1045" y="495"/>
                    </a:lnTo>
                    <a:lnTo>
                      <a:pt x="1052" y="490"/>
                    </a:lnTo>
                    <a:lnTo>
                      <a:pt x="1055" y="488"/>
                    </a:lnTo>
                    <a:lnTo>
                      <a:pt x="1060" y="485"/>
                    </a:lnTo>
                    <a:lnTo>
                      <a:pt x="1067" y="483"/>
                    </a:lnTo>
                    <a:lnTo>
                      <a:pt x="1070" y="487"/>
                    </a:lnTo>
                    <a:lnTo>
                      <a:pt x="1074" y="487"/>
                    </a:lnTo>
                    <a:lnTo>
                      <a:pt x="1079" y="490"/>
                    </a:lnTo>
                    <a:lnTo>
                      <a:pt x="1080" y="488"/>
                    </a:lnTo>
                    <a:lnTo>
                      <a:pt x="1085" y="490"/>
                    </a:lnTo>
                    <a:lnTo>
                      <a:pt x="1088" y="490"/>
                    </a:lnTo>
                    <a:lnTo>
                      <a:pt x="1092" y="490"/>
                    </a:lnTo>
                    <a:lnTo>
                      <a:pt x="1097" y="495"/>
                    </a:lnTo>
                    <a:lnTo>
                      <a:pt x="1095" y="498"/>
                    </a:lnTo>
                    <a:lnTo>
                      <a:pt x="1095" y="500"/>
                    </a:lnTo>
                    <a:lnTo>
                      <a:pt x="1097" y="505"/>
                    </a:lnTo>
                    <a:lnTo>
                      <a:pt x="1097" y="507"/>
                    </a:lnTo>
                    <a:lnTo>
                      <a:pt x="1095" y="508"/>
                    </a:lnTo>
                    <a:lnTo>
                      <a:pt x="1095" y="512"/>
                    </a:lnTo>
                    <a:lnTo>
                      <a:pt x="1090" y="517"/>
                    </a:lnTo>
                    <a:lnTo>
                      <a:pt x="1087" y="517"/>
                    </a:lnTo>
                    <a:lnTo>
                      <a:pt x="1080" y="523"/>
                    </a:lnTo>
                    <a:lnTo>
                      <a:pt x="1074" y="527"/>
                    </a:lnTo>
                    <a:lnTo>
                      <a:pt x="1069" y="533"/>
                    </a:lnTo>
                    <a:lnTo>
                      <a:pt x="1064" y="533"/>
                    </a:lnTo>
                    <a:lnTo>
                      <a:pt x="1062" y="535"/>
                    </a:lnTo>
                    <a:lnTo>
                      <a:pt x="1062" y="538"/>
                    </a:lnTo>
                    <a:lnTo>
                      <a:pt x="1060" y="540"/>
                    </a:lnTo>
                    <a:lnTo>
                      <a:pt x="1060" y="540"/>
                    </a:lnTo>
                    <a:close/>
                    <a:moveTo>
                      <a:pt x="1233" y="630"/>
                    </a:moveTo>
                    <a:lnTo>
                      <a:pt x="1226" y="623"/>
                    </a:lnTo>
                    <a:lnTo>
                      <a:pt x="1223" y="625"/>
                    </a:lnTo>
                    <a:lnTo>
                      <a:pt x="1215" y="623"/>
                    </a:lnTo>
                    <a:lnTo>
                      <a:pt x="1218" y="620"/>
                    </a:lnTo>
                    <a:lnTo>
                      <a:pt x="1221" y="618"/>
                    </a:lnTo>
                    <a:lnTo>
                      <a:pt x="1225" y="618"/>
                    </a:lnTo>
                    <a:lnTo>
                      <a:pt x="1226" y="616"/>
                    </a:lnTo>
                    <a:lnTo>
                      <a:pt x="1225" y="615"/>
                    </a:lnTo>
                    <a:lnTo>
                      <a:pt x="1221" y="615"/>
                    </a:lnTo>
                    <a:lnTo>
                      <a:pt x="1220" y="613"/>
                    </a:lnTo>
                    <a:lnTo>
                      <a:pt x="1226" y="606"/>
                    </a:lnTo>
                    <a:lnTo>
                      <a:pt x="1228" y="600"/>
                    </a:lnTo>
                    <a:lnTo>
                      <a:pt x="1228" y="595"/>
                    </a:lnTo>
                    <a:lnTo>
                      <a:pt x="1231" y="595"/>
                    </a:lnTo>
                    <a:lnTo>
                      <a:pt x="1231" y="591"/>
                    </a:lnTo>
                    <a:lnTo>
                      <a:pt x="1226" y="588"/>
                    </a:lnTo>
                    <a:lnTo>
                      <a:pt x="1230" y="586"/>
                    </a:lnTo>
                    <a:lnTo>
                      <a:pt x="1230" y="581"/>
                    </a:lnTo>
                    <a:lnTo>
                      <a:pt x="1233" y="571"/>
                    </a:lnTo>
                    <a:lnTo>
                      <a:pt x="1236" y="570"/>
                    </a:lnTo>
                    <a:lnTo>
                      <a:pt x="1236" y="566"/>
                    </a:lnTo>
                    <a:lnTo>
                      <a:pt x="1241" y="563"/>
                    </a:lnTo>
                    <a:lnTo>
                      <a:pt x="1243" y="558"/>
                    </a:lnTo>
                    <a:lnTo>
                      <a:pt x="1245" y="556"/>
                    </a:lnTo>
                    <a:lnTo>
                      <a:pt x="1246" y="551"/>
                    </a:lnTo>
                    <a:lnTo>
                      <a:pt x="1251" y="545"/>
                    </a:lnTo>
                    <a:lnTo>
                      <a:pt x="1253" y="540"/>
                    </a:lnTo>
                    <a:lnTo>
                      <a:pt x="1258" y="538"/>
                    </a:lnTo>
                    <a:lnTo>
                      <a:pt x="1258" y="535"/>
                    </a:lnTo>
                    <a:lnTo>
                      <a:pt x="1256" y="533"/>
                    </a:lnTo>
                    <a:lnTo>
                      <a:pt x="1260" y="528"/>
                    </a:lnTo>
                    <a:lnTo>
                      <a:pt x="1263" y="530"/>
                    </a:lnTo>
                    <a:lnTo>
                      <a:pt x="1266" y="535"/>
                    </a:lnTo>
                    <a:lnTo>
                      <a:pt x="1268" y="538"/>
                    </a:lnTo>
                    <a:lnTo>
                      <a:pt x="1273" y="540"/>
                    </a:lnTo>
                    <a:lnTo>
                      <a:pt x="1273" y="535"/>
                    </a:lnTo>
                    <a:lnTo>
                      <a:pt x="1268" y="530"/>
                    </a:lnTo>
                    <a:lnTo>
                      <a:pt x="1270" y="528"/>
                    </a:lnTo>
                    <a:lnTo>
                      <a:pt x="1273" y="528"/>
                    </a:lnTo>
                    <a:lnTo>
                      <a:pt x="1270" y="523"/>
                    </a:lnTo>
                    <a:lnTo>
                      <a:pt x="1273" y="518"/>
                    </a:lnTo>
                    <a:lnTo>
                      <a:pt x="1283" y="515"/>
                    </a:lnTo>
                    <a:lnTo>
                      <a:pt x="1291" y="515"/>
                    </a:lnTo>
                    <a:lnTo>
                      <a:pt x="1294" y="515"/>
                    </a:lnTo>
                    <a:lnTo>
                      <a:pt x="1298" y="515"/>
                    </a:lnTo>
                    <a:lnTo>
                      <a:pt x="1301" y="515"/>
                    </a:lnTo>
                    <a:lnTo>
                      <a:pt x="1303" y="518"/>
                    </a:lnTo>
                    <a:lnTo>
                      <a:pt x="1306" y="517"/>
                    </a:lnTo>
                    <a:lnTo>
                      <a:pt x="1313" y="517"/>
                    </a:lnTo>
                    <a:lnTo>
                      <a:pt x="1316" y="522"/>
                    </a:lnTo>
                    <a:lnTo>
                      <a:pt x="1319" y="522"/>
                    </a:lnTo>
                    <a:lnTo>
                      <a:pt x="1321" y="523"/>
                    </a:lnTo>
                    <a:lnTo>
                      <a:pt x="1323" y="523"/>
                    </a:lnTo>
                    <a:lnTo>
                      <a:pt x="1326" y="527"/>
                    </a:lnTo>
                    <a:lnTo>
                      <a:pt x="1326" y="532"/>
                    </a:lnTo>
                    <a:lnTo>
                      <a:pt x="1328" y="532"/>
                    </a:lnTo>
                    <a:lnTo>
                      <a:pt x="1331" y="532"/>
                    </a:lnTo>
                    <a:lnTo>
                      <a:pt x="1338" y="532"/>
                    </a:lnTo>
                    <a:lnTo>
                      <a:pt x="1348" y="533"/>
                    </a:lnTo>
                    <a:lnTo>
                      <a:pt x="1354" y="537"/>
                    </a:lnTo>
                    <a:lnTo>
                      <a:pt x="1354" y="540"/>
                    </a:lnTo>
                    <a:lnTo>
                      <a:pt x="1358" y="541"/>
                    </a:lnTo>
                    <a:lnTo>
                      <a:pt x="1359" y="545"/>
                    </a:lnTo>
                    <a:lnTo>
                      <a:pt x="1358" y="545"/>
                    </a:lnTo>
                    <a:lnTo>
                      <a:pt x="1356" y="545"/>
                    </a:lnTo>
                    <a:lnTo>
                      <a:pt x="1353" y="550"/>
                    </a:lnTo>
                    <a:lnTo>
                      <a:pt x="1346" y="555"/>
                    </a:lnTo>
                    <a:lnTo>
                      <a:pt x="1343" y="560"/>
                    </a:lnTo>
                    <a:lnTo>
                      <a:pt x="1338" y="561"/>
                    </a:lnTo>
                    <a:lnTo>
                      <a:pt x="1338" y="563"/>
                    </a:lnTo>
                    <a:lnTo>
                      <a:pt x="1328" y="570"/>
                    </a:lnTo>
                    <a:lnTo>
                      <a:pt x="1323" y="576"/>
                    </a:lnTo>
                    <a:lnTo>
                      <a:pt x="1318" y="576"/>
                    </a:lnTo>
                    <a:lnTo>
                      <a:pt x="1318" y="578"/>
                    </a:lnTo>
                    <a:lnTo>
                      <a:pt x="1319" y="580"/>
                    </a:lnTo>
                    <a:lnTo>
                      <a:pt x="1316" y="583"/>
                    </a:lnTo>
                    <a:lnTo>
                      <a:pt x="1309" y="588"/>
                    </a:lnTo>
                    <a:lnTo>
                      <a:pt x="1303" y="593"/>
                    </a:lnTo>
                    <a:lnTo>
                      <a:pt x="1294" y="598"/>
                    </a:lnTo>
                    <a:lnTo>
                      <a:pt x="1289" y="601"/>
                    </a:lnTo>
                    <a:lnTo>
                      <a:pt x="1286" y="600"/>
                    </a:lnTo>
                    <a:lnTo>
                      <a:pt x="1285" y="598"/>
                    </a:lnTo>
                    <a:lnTo>
                      <a:pt x="1281" y="598"/>
                    </a:lnTo>
                    <a:lnTo>
                      <a:pt x="1276" y="593"/>
                    </a:lnTo>
                    <a:lnTo>
                      <a:pt x="1275" y="590"/>
                    </a:lnTo>
                    <a:lnTo>
                      <a:pt x="1271" y="588"/>
                    </a:lnTo>
                    <a:lnTo>
                      <a:pt x="1268" y="590"/>
                    </a:lnTo>
                    <a:lnTo>
                      <a:pt x="1263" y="588"/>
                    </a:lnTo>
                    <a:lnTo>
                      <a:pt x="1260" y="588"/>
                    </a:lnTo>
                    <a:lnTo>
                      <a:pt x="1256" y="586"/>
                    </a:lnTo>
                    <a:lnTo>
                      <a:pt x="1253" y="586"/>
                    </a:lnTo>
                    <a:lnTo>
                      <a:pt x="1251" y="590"/>
                    </a:lnTo>
                    <a:lnTo>
                      <a:pt x="1253" y="591"/>
                    </a:lnTo>
                    <a:lnTo>
                      <a:pt x="1263" y="591"/>
                    </a:lnTo>
                    <a:lnTo>
                      <a:pt x="1261" y="595"/>
                    </a:lnTo>
                    <a:lnTo>
                      <a:pt x="1258" y="598"/>
                    </a:lnTo>
                    <a:lnTo>
                      <a:pt x="1260" y="601"/>
                    </a:lnTo>
                    <a:lnTo>
                      <a:pt x="1261" y="605"/>
                    </a:lnTo>
                    <a:lnTo>
                      <a:pt x="1258" y="610"/>
                    </a:lnTo>
                    <a:lnTo>
                      <a:pt x="1255" y="611"/>
                    </a:lnTo>
                    <a:lnTo>
                      <a:pt x="1253" y="615"/>
                    </a:lnTo>
                    <a:lnTo>
                      <a:pt x="1248" y="615"/>
                    </a:lnTo>
                    <a:lnTo>
                      <a:pt x="1245" y="616"/>
                    </a:lnTo>
                    <a:lnTo>
                      <a:pt x="1243" y="620"/>
                    </a:lnTo>
                    <a:lnTo>
                      <a:pt x="1238" y="623"/>
                    </a:lnTo>
                    <a:lnTo>
                      <a:pt x="1235" y="623"/>
                    </a:lnTo>
                    <a:lnTo>
                      <a:pt x="1235" y="628"/>
                    </a:lnTo>
                    <a:lnTo>
                      <a:pt x="1235" y="628"/>
                    </a:lnTo>
                    <a:lnTo>
                      <a:pt x="1233" y="630"/>
                    </a:lnTo>
                    <a:lnTo>
                      <a:pt x="1233" y="630"/>
                    </a:lnTo>
                    <a:close/>
                    <a:moveTo>
                      <a:pt x="1532" y="648"/>
                    </a:moveTo>
                    <a:lnTo>
                      <a:pt x="1525" y="644"/>
                    </a:lnTo>
                    <a:lnTo>
                      <a:pt x="1520" y="643"/>
                    </a:lnTo>
                    <a:lnTo>
                      <a:pt x="1519" y="638"/>
                    </a:lnTo>
                    <a:lnTo>
                      <a:pt x="1515" y="636"/>
                    </a:lnTo>
                    <a:lnTo>
                      <a:pt x="1514" y="633"/>
                    </a:lnTo>
                    <a:lnTo>
                      <a:pt x="1514" y="626"/>
                    </a:lnTo>
                    <a:lnTo>
                      <a:pt x="1519" y="625"/>
                    </a:lnTo>
                    <a:lnTo>
                      <a:pt x="1519" y="621"/>
                    </a:lnTo>
                    <a:lnTo>
                      <a:pt x="1522" y="618"/>
                    </a:lnTo>
                    <a:lnTo>
                      <a:pt x="1520" y="615"/>
                    </a:lnTo>
                    <a:lnTo>
                      <a:pt x="1517" y="613"/>
                    </a:lnTo>
                    <a:lnTo>
                      <a:pt x="1512" y="610"/>
                    </a:lnTo>
                    <a:lnTo>
                      <a:pt x="1517" y="601"/>
                    </a:lnTo>
                    <a:lnTo>
                      <a:pt x="1520" y="601"/>
                    </a:lnTo>
                    <a:lnTo>
                      <a:pt x="1520" y="600"/>
                    </a:lnTo>
                    <a:lnTo>
                      <a:pt x="1520" y="595"/>
                    </a:lnTo>
                    <a:lnTo>
                      <a:pt x="1524" y="591"/>
                    </a:lnTo>
                    <a:lnTo>
                      <a:pt x="1524" y="586"/>
                    </a:lnTo>
                    <a:lnTo>
                      <a:pt x="1529" y="585"/>
                    </a:lnTo>
                    <a:lnTo>
                      <a:pt x="1532" y="586"/>
                    </a:lnTo>
                    <a:lnTo>
                      <a:pt x="1534" y="591"/>
                    </a:lnTo>
                    <a:lnTo>
                      <a:pt x="1542" y="593"/>
                    </a:lnTo>
                    <a:lnTo>
                      <a:pt x="1545" y="596"/>
                    </a:lnTo>
                    <a:lnTo>
                      <a:pt x="1550" y="598"/>
                    </a:lnTo>
                    <a:lnTo>
                      <a:pt x="1554" y="596"/>
                    </a:lnTo>
                    <a:lnTo>
                      <a:pt x="1562" y="600"/>
                    </a:lnTo>
                    <a:lnTo>
                      <a:pt x="1569" y="600"/>
                    </a:lnTo>
                    <a:lnTo>
                      <a:pt x="1572" y="601"/>
                    </a:lnTo>
                    <a:lnTo>
                      <a:pt x="1574" y="605"/>
                    </a:lnTo>
                    <a:lnTo>
                      <a:pt x="1580" y="608"/>
                    </a:lnTo>
                    <a:lnTo>
                      <a:pt x="1582" y="613"/>
                    </a:lnTo>
                    <a:lnTo>
                      <a:pt x="1580" y="618"/>
                    </a:lnTo>
                    <a:lnTo>
                      <a:pt x="1580" y="621"/>
                    </a:lnTo>
                    <a:lnTo>
                      <a:pt x="1583" y="623"/>
                    </a:lnTo>
                    <a:lnTo>
                      <a:pt x="1583" y="626"/>
                    </a:lnTo>
                    <a:lnTo>
                      <a:pt x="1583" y="630"/>
                    </a:lnTo>
                    <a:lnTo>
                      <a:pt x="1583" y="631"/>
                    </a:lnTo>
                    <a:lnTo>
                      <a:pt x="1587" y="636"/>
                    </a:lnTo>
                    <a:lnTo>
                      <a:pt x="1585" y="639"/>
                    </a:lnTo>
                    <a:lnTo>
                      <a:pt x="1583" y="643"/>
                    </a:lnTo>
                    <a:lnTo>
                      <a:pt x="1588" y="644"/>
                    </a:lnTo>
                    <a:lnTo>
                      <a:pt x="1588" y="646"/>
                    </a:lnTo>
                    <a:lnTo>
                      <a:pt x="1587" y="649"/>
                    </a:lnTo>
                    <a:lnTo>
                      <a:pt x="1585" y="651"/>
                    </a:lnTo>
                    <a:lnTo>
                      <a:pt x="1575" y="649"/>
                    </a:lnTo>
                    <a:lnTo>
                      <a:pt x="1574" y="648"/>
                    </a:lnTo>
                    <a:lnTo>
                      <a:pt x="1565" y="646"/>
                    </a:lnTo>
                    <a:lnTo>
                      <a:pt x="1562" y="644"/>
                    </a:lnTo>
                    <a:lnTo>
                      <a:pt x="1557" y="643"/>
                    </a:lnTo>
                    <a:lnTo>
                      <a:pt x="1554" y="643"/>
                    </a:lnTo>
                    <a:lnTo>
                      <a:pt x="1550" y="641"/>
                    </a:lnTo>
                    <a:lnTo>
                      <a:pt x="1544" y="643"/>
                    </a:lnTo>
                    <a:lnTo>
                      <a:pt x="1539" y="643"/>
                    </a:lnTo>
                    <a:lnTo>
                      <a:pt x="1534" y="646"/>
                    </a:lnTo>
                    <a:lnTo>
                      <a:pt x="1532" y="648"/>
                    </a:lnTo>
                    <a:lnTo>
                      <a:pt x="1532" y="648"/>
                    </a:lnTo>
                    <a:close/>
                    <a:moveTo>
                      <a:pt x="1504" y="654"/>
                    </a:moveTo>
                    <a:lnTo>
                      <a:pt x="1504" y="649"/>
                    </a:lnTo>
                    <a:lnTo>
                      <a:pt x="1505" y="648"/>
                    </a:lnTo>
                    <a:lnTo>
                      <a:pt x="1507" y="649"/>
                    </a:lnTo>
                    <a:lnTo>
                      <a:pt x="1507" y="651"/>
                    </a:lnTo>
                    <a:lnTo>
                      <a:pt x="1504" y="654"/>
                    </a:lnTo>
                    <a:lnTo>
                      <a:pt x="1504" y="654"/>
                    </a:lnTo>
                    <a:close/>
                    <a:moveTo>
                      <a:pt x="1510" y="658"/>
                    </a:moveTo>
                    <a:lnTo>
                      <a:pt x="1509" y="654"/>
                    </a:lnTo>
                    <a:lnTo>
                      <a:pt x="1512" y="653"/>
                    </a:lnTo>
                    <a:lnTo>
                      <a:pt x="1514" y="654"/>
                    </a:lnTo>
                    <a:lnTo>
                      <a:pt x="1514" y="656"/>
                    </a:lnTo>
                    <a:lnTo>
                      <a:pt x="1510" y="658"/>
                    </a:lnTo>
                    <a:lnTo>
                      <a:pt x="1510" y="658"/>
                    </a:lnTo>
                    <a:close/>
                    <a:moveTo>
                      <a:pt x="1524" y="658"/>
                    </a:moveTo>
                    <a:lnTo>
                      <a:pt x="1520" y="658"/>
                    </a:lnTo>
                    <a:lnTo>
                      <a:pt x="1520" y="654"/>
                    </a:lnTo>
                    <a:lnTo>
                      <a:pt x="1522" y="654"/>
                    </a:lnTo>
                    <a:lnTo>
                      <a:pt x="1525" y="656"/>
                    </a:lnTo>
                    <a:lnTo>
                      <a:pt x="1524" y="658"/>
                    </a:lnTo>
                    <a:lnTo>
                      <a:pt x="1524" y="658"/>
                    </a:lnTo>
                    <a:close/>
                    <a:moveTo>
                      <a:pt x="1223" y="751"/>
                    </a:moveTo>
                    <a:lnTo>
                      <a:pt x="1221" y="749"/>
                    </a:lnTo>
                    <a:lnTo>
                      <a:pt x="1225" y="747"/>
                    </a:lnTo>
                    <a:lnTo>
                      <a:pt x="1226" y="747"/>
                    </a:lnTo>
                    <a:lnTo>
                      <a:pt x="1230" y="747"/>
                    </a:lnTo>
                    <a:lnTo>
                      <a:pt x="1228" y="749"/>
                    </a:lnTo>
                    <a:lnTo>
                      <a:pt x="1226" y="751"/>
                    </a:lnTo>
                    <a:lnTo>
                      <a:pt x="1223" y="751"/>
                    </a:lnTo>
                    <a:lnTo>
                      <a:pt x="1223" y="751"/>
                    </a:lnTo>
                    <a:close/>
                    <a:moveTo>
                      <a:pt x="1238" y="772"/>
                    </a:moveTo>
                    <a:lnTo>
                      <a:pt x="1238" y="777"/>
                    </a:lnTo>
                    <a:lnTo>
                      <a:pt x="1241" y="776"/>
                    </a:lnTo>
                    <a:lnTo>
                      <a:pt x="1241" y="776"/>
                    </a:lnTo>
                    <a:lnTo>
                      <a:pt x="1243" y="772"/>
                    </a:lnTo>
                    <a:lnTo>
                      <a:pt x="1240" y="771"/>
                    </a:lnTo>
                    <a:lnTo>
                      <a:pt x="1238" y="772"/>
                    </a:lnTo>
                    <a:lnTo>
                      <a:pt x="1238" y="772"/>
                    </a:lnTo>
                    <a:close/>
                    <a:moveTo>
                      <a:pt x="1233" y="772"/>
                    </a:moveTo>
                    <a:lnTo>
                      <a:pt x="1231" y="776"/>
                    </a:lnTo>
                    <a:lnTo>
                      <a:pt x="1235" y="777"/>
                    </a:lnTo>
                    <a:lnTo>
                      <a:pt x="1233" y="781"/>
                    </a:lnTo>
                    <a:lnTo>
                      <a:pt x="1235" y="781"/>
                    </a:lnTo>
                    <a:lnTo>
                      <a:pt x="1236" y="779"/>
                    </a:lnTo>
                    <a:lnTo>
                      <a:pt x="1236" y="774"/>
                    </a:lnTo>
                    <a:lnTo>
                      <a:pt x="1235" y="772"/>
                    </a:lnTo>
                    <a:lnTo>
                      <a:pt x="1233" y="772"/>
                    </a:lnTo>
                    <a:lnTo>
                      <a:pt x="1233" y="772"/>
                    </a:lnTo>
                    <a:close/>
                    <a:moveTo>
                      <a:pt x="1326" y="757"/>
                    </a:moveTo>
                    <a:lnTo>
                      <a:pt x="1324" y="756"/>
                    </a:lnTo>
                    <a:lnTo>
                      <a:pt x="1321" y="756"/>
                    </a:lnTo>
                    <a:lnTo>
                      <a:pt x="1319" y="754"/>
                    </a:lnTo>
                    <a:lnTo>
                      <a:pt x="1318" y="756"/>
                    </a:lnTo>
                    <a:lnTo>
                      <a:pt x="1314" y="754"/>
                    </a:lnTo>
                    <a:lnTo>
                      <a:pt x="1314" y="751"/>
                    </a:lnTo>
                    <a:lnTo>
                      <a:pt x="1313" y="749"/>
                    </a:lnTo>
                    <a:lnTo>
                      <a:pt x="1318" y="747"/>
                    </a:lnTo>
                    <a:lnTo>
                      <a:pt x="1318" y="747"/>
                    </a:lnTo>
                    <a:lnTo>
                      <a:pt x="1323" y="747"/>
                    </a:lnTo>
                    <a:lnTo>
                      <a:pt x="1324" y="751"/>
                    </a:lnTo>
                    <a:lnTo>
                      <a:pt x="1329" y="751"/>
                    </a:lnTo>
                    <a:lnTo>
                      <a:pt x="1331" y="754"/>
                    </a:lnTo>
                    <a:lnTo>
                      <a:pt x="1329" y="757"/>
                    </a:lnTo>
                    <a:lnTo>
                      <a:pt x="1329" y="757"/>
                    </a:lnTo>
                    <a:lnTo>
                      <a:pt x="1326" y="757"/>
                    </a:lnTo>
                    <a:lnTo>
                      <a:pt x="1326" y="757"/>
                    </a:lnTo>
                    <a:close/>
                    <a:moveTo>
                      <a:pt x="1379" y="777"/>
                    </a:moveTo>
                    <a:lnTo>
                      <a:pt x="1376" y="777"/>
                    </a:lnTo>
                    <a:lnTo>
                      <a:pt x="1374" y="772"/>
                    </a:lnTo>
                    <a:lnTo>
                      <a:pt x="1378" y="774"/>
                    </a:lnTo>
                    <a:lnTo>
                      <a:pt x="1379" y="774"/>
                    </a:lnTo>
                    <a:lnTo>
                      <a:pt x="1381" y="776"/>
                    </a:lnTo>
                    <a:lnTo>
                      <a:pt x="1379" y="777"/>
                    </a:lnTo>
                    <a:lnTo>
                      <a:pt x="1379" y="777"/>
                    </a:lnTo>
                    <a:close/>
                    <a:moveTo>
                      <a:pt x="1384" y="777"/>
                    </a:moveTo>
                    <a:lnTo>
                      <a:pt x="1389" y="779"/>
                    </a:lnTo>
                    <a:lnTo>
                      <a:pt x="1387" y="776"/>
                    </a:lnTo>
                    <a:lnTo>
                      <a:pt x="1384" y="777"/>
                    </a:lnTo>
                    <a:lnTo>
                      <a:pt x="1384" y="777"/>
                    </a:lnTo>
                    <a:close/>
                    <a:moveTo>
                      <a:pt x="1392" y="779"/>
                    </a:moveTo>
                    <a:lnTo>
                      <a:pt x="1396" y="781"/>
                    </a:lnTo>
                    <a:lnTo>
                      <a:pt x="1397" y="782"/>
                    </a:lnTo>
                    <a:lnTo>
                      <a:pt x="1401" y="781"/>
                    </a:lnTo>
                    <a:lnTo>
                      <a:pt x="1401" y="779"/>
                    </a:lnTo>
                    <a:lnTo>
                      <a:pt x="1396" y="777"/>
                    </a:lnTo>
                    <a:lnTo>
                      <a:pt x="1396" y="777"/>
                    </a:lnTo>
                    <a:lnTo>
                      <a:pt x="1392" y="777"/>
                    </a:lnTo>
                    <a:lnTo>
                      <a:pt x="1391" y="779"/>
                    </a:lnTo>
                    <a:lnTo>
                      <a:pt x="1392" y="779"/>
                    </a:lnTo>
                    <a:lnTo>
                      <a:pt x="1392" y="779"/>
                    </a:lnTo>
                    <a:close/>
                    <a:moveTo>
                      <a:pt x="1449" y="849"/>
                    </a:moveTo>
                    <a:lnTo>
                      <a:pt x="1449" y="845"/>
                    </a:lnTo>
                    <a:lnTo>
                      <a:pt x="1451" y="844"/>
                    </a:lnTo>
                    <a:lnTo>
                      <a:pt x="1449" y="840"/>
                    </a:lnTo>
                    <a:lnTo>
                      <a:pt x="1451" y="840"/>
                    </a:lnTo>
                    <a:lnTo>
                      <a:pt x="1454" y="842"/>
                    </a:lnTo>
                    <a:lnTo>
                      <a:pt x="1452" y="845"/>
                    </a:lnTo>
                    <a:lnTo>
                      <a:pt x="1452" y="847"/>
                    </a:lnTo>
                    <a:lnTo>
                      <a:pt x="1449" y="849"/>
                    </a:lnTo>
                    <a:lnTo>
                      <a:pt x="1449" y="849"/>
                    </a:lnTo>
                    <a:close/>
                    <a:moveTo>
                      <a:pt x="1444" y="862"/>
                    </a:moveTo>
                    <a:lnTo>
                      <a:pt x="1442" y="857"/>
                    </a:lnTo>
                    <a:lnTo>
                      <a:pt x="1444" y="854"/>
                    </a:lnTo>
                    <a:lnTo>
                      <a:pt x="1446" y="854"/>
                    </a:lnTo>
                    <a:lnTo>
                      <a:pt x="1449" y="854"/>
                    </a:lnTo>
                    <a:lnTo>
                      <a:pt x="1449" y="857"/>
                    </a:lnTo>
                    <a:lnTo>
                      <a:pt x="1446" y="857"/>
                    </a:lnTo>
                    <a:lnTo>
                      <a:pt x="1446" y="860"/>
                    </a:lnTo>
                    <a:lnTo>
                      <a:pt x="1444" y="862"/>
                    </a:lnTo>
                    <a:lnTo>
                      <a:pt x="1444" y="862"/>
                    </a:lnTo>
                    <a:close/>
                    <a:moveTo>
                      <a:pt x="1411" y="796"/>
                    </a:moveTo>
                    <a:lnTo>
                      <a:pt x="1409" y="794"/>
                    </a:lnTo>
                    <a:lnTo>
                      <a:pt x="1411" y="794"/>
                    </a:lnTo>
                    <a:lnTo>
                      <a:pt x="1411" y="796"/>
                    </a:lnTo>
                    <a:lnTo>
                      <a:pt x="1411" y="796"/>
                    </a:lnTo>
                    <a:close/>
                    <a:moveTo>
                      <a:pt x="1404" y="796"/>
                    </a:moveTo>
                    <a:lnTo>
                      <a:pt x="1401" y="792"/>
                    </a:lnTo>
                    <a:lnTo>
                      <a:pt x="1404" y="794"/>
                    </a:lnTo>
                    <a:lnTo>
                      <a:pt x="1404" y="796"/>
                    </a:lnTo>
                    <a:lnTo>
                      <a:pt x="1404" y="796"/>
                    </a:lnTo>
                    <a:lnTo>
                      <a:pt x="1404" y="796"/>
                    </a:lnTo>
                    <a:close/>
                    <a:moveTo>
                      <a:pt x="1406" y="799"/>
                    </a:moveTo>
                    <a:lnTo>
                      <a:pt x="1407" y="801"/>
                    </a:lnTo>
                    <a:lnTo>
                      <a:pt x="1409" y="801"/>
                    </a:lnTo>
                    <a:lnTo>
                      <a:pt x="1412" y="802"/>
                    </a:lnTo>
                    <a:lnTo>
                      <a:pt x="1412" y="799"/>
                    </a:lnTo>
                    <a:lnTo>
                      <a:pt x="1411" y="797"/>
                    </a:lnTo>
                    <a:lnTo>
                      <a:pt x="1406" y="797"/>
                    </a:lnTo>
                    <a:lnTo>
                      <a:pt x="1406" y="799"/>
                    </a:lnTo>
                    <a:lnTo>
                      <a:pt x="1406" y="799"/>
                    </a:lnTo>
                    <a:close/>
                    <a:moveTo>
                      <a:pt x="1436" y="787"/>
                    </a:moveTo>
                    <a:lnTo>
                      <a:pt x="1441" y="789"/>
                    </a:lnTo>
                    <a:lnTo>
                      <a:pt x="1441" y="791"/>
                    </a:lnTo>
                    <a:lnTo>
                      <a:pt x="1442" y="792"/>
                    </a:lnTo>
                    <a:lnTo>
                      <a:pt x="1441" y="794"/>
                    </a:lnTo>
                    <a:lnTo>
                      <a:pt x="1442" y="796"/>
                    </a:lnTo>
                    <a:lnTo>
                      <a:pt x="1446" y="796"/>
                    </a:lnTo>
                    <a:lnTo>
                      <a:pt x="1446" y="792"/>
                    </a:lnTo>
                    <a:lnTo>
                      <a:pt x="1449" y="792"/>
                    </a:lnTo>
                    <a:lnTo>
                      <a:pt x="1452" y="792"/>
                    </a:lnTo>
                    <a:lnTo>
                      <a:pt x="1454" y="792"/>
                    </a:lnTo>
                    <a:lnTo>
                      <a:pt x="1457" y="791"/>
                    </a:lnTo>
                    <a:lnTo>
                      <a:pt x="1454" y="787"/>
                    </a:lnTo>
                    <a:lnTo>
                      <a:pt x="1449" y="786"/>
                    </a:lnTo>
                    <a:lnTo>
                      <a:pt x="1446" y="784"/>
                    </a:lnTo>
                    <a:lnTo>
                      <a:pt x="1441" y="782"/>
                    </a:lnTo>
                    <a:lnTo>
                      <a:pt x="1441" y="786"/>
                    </a:lnTo>
                    <a:lnTo>
                      <a:pt x="1441" y="786"/>
                    </a:lnTo>
                    <a:lnTo>
                      <a:pt x="1436" y="787"/>
                    </a:lnTo>
                    <a:lnTo>
                      <a:pt x="1436" y="787"/>
                    </a:lnTo>
                    <a:close/>
                    <a:moveTo>
                      <a:pt x="1490" y="784"/>
                    </a:moveTo>
                    <a:lnTo>
                      <a:pt x="1492" y="781"/>
                    </a:lnTo>
                    <a:lnTo>
                      <a:pt x="1494" y="781"/>
                    </a:lnTo>
                    <a:lnTo>
                      <a:pt x="1492" y="784"/>
                    </a:lnTo>
                    <a:lnTo>
                      <a:pt x="1490" y="784"/>
                    </a:lnTo>
                    <a:lnTo>
                      <a:pt x="1490" y="784"/>
                    </a:lnTo>
                    <a:close/>
                    <a:moveTo>
                      <a:pt x="1472" y="804"/>
                    </a:moveTo>
                    <a:lnTo>
                      <a:pt x="1476" y="802"/>
                    </a:lnTo>
                    <a:lnTo>
                      <a:pt x="1477" y="797"/>
                    </a:lnTo>
                    <a:lnTo>
                      <a:pt x="1481" y="797"/>
                    </a:lnTo>
                    <a:lnTo>
                      <a:pt x="1482" y="796"/>
                    </a:lnTo>
                    <a:lnTo>
                      <a:pt x="1485" y="794"/>
                    </a:lnTo>
                    <a:lnTo>
                      <a:pt x="1487" y="797"/>
                    </a:lnTo>
                    <a:lnTo>
                      <a:pt x="1485" y="799"/>
                    </a:lnTo>
                    <a:lnTo>
                      <a:pt x="1482" y="801"/>
                    </a:lnTo>
                    <a:lnTo>
                      <a:pt x="1477" y="804"/>
                    </a:lnTo>
                    <a:lnTo>
                      <a:pt x="1474" y="804"/>
                    </a:lnTo>
                    <a:lnTo>
                      <a:pt x="1472" y="804"/>
                    </a:lnTo>
                    <a:lnTo>
                      <a:pt x="1472" y="804"/>
                    </a:lnTo>
                    <a:close/>
                    <a:moveTo>
                      <a:pt x="1454" y="831"/>
                    </a:moveTo>
                    <a:lnTo>
                      <a:pt x="1464" y="824"/>
                    </a:lnTo>
                    <a:lnTo>
                      <a:pt x="1466" y="821"/>
                    </a:lnTo>
                    <a:lnTo>
                      <a:pt x="1467" y="821"/>
                    </a:lnTo>
                    <a:lnTo>
                      <a:pt x="1472" y="817"/>
                    </a:lnTo>
                    <a:lnTo>
                      <a:pt x="1476" y="814"/>
                    </a:lnTo>
                    <a:lnTo>
                      <a:pt x="1476" y="811"/>
                    </a:lnTo>
                    <a:lnTo>
                      <a:pt x="1472" y="809"/>
                    </a:lnTo>
                    <a:lnTo>
                      <a:pt x="1469" y="811"/>
                    </a:lnTo>
                    <a:lnTo>
                      <a:pt x="1469" y="814"/>
                    </a:lnTo>
                    <a:lnTo>
                      <a:pt x="1466" y="814"/>
                    </a:lnTo>
                    <a:lnTo>
                      <a:pt x="1462" y="817"/>
                    </a:lnTo>
                    <a:lnTo>
                      <a:pt x="1459" y="819"/>
                    </a:lnTo>
                    <a:lnTo>
                      <a:pt x="1452" y="819"/>
                    </a:lnTo>
                    <a:lnTo>
                      <a:pt x="1449" y="821"/>
                    </a:lnTo>
                    <a:lnTo>
                      <a:pt x="1447" y="824"/>
                    </a:lnTo>
                    <a:lnTo>
                      <a:pt x="1444" y="827"/>
                    </a:lnTo>
                    <a:lnTo>
                      <a:pt x="1444" y="832"/>
                    </a:lnTo>
                    <a:lnTo>
                      <a:pt x="1446" y="831"/>
                    </a:lnTo>
                    <a:lnTo>
                      <a:pt x="1451" y="831"/>
                    </a:lnTo>
                    <a:lnTo>
                      <a:pt x="1454" y="831"/>
                    </a:lnTo>
                    <a:lnTo>
                      <a:pt x="1454" y="831"/>
                    </a:lnTo>
                    <a:close/>
                    <a:moveTo>
                      <a:pt x="1494" y="827"/>
                    </a:moveTo>
                    <a:lnTo>
                      <a:pt x="1492" y="821"/>
                    </a:lnTo>
                    <a:lnTo>
                      <a:pt x="1494" y="819"/>
                    </a:lnTo>
                    <a:lnTo>
                      <a:pt x="1495" y="814"/>
                    </a:lnTo>
                    <a:lnTo>
                      <a:pt x="1499" y="814"/>
                    </a:lnTo>
                    <a:lnTo>
                      <a:pt x="1504" y="816"/>
                    </a:lnTo>
                    <a:lnTo>
                      <a:pt x="1505" y="821"/>
                    </a:lnTo>
                    <a:lnTo>
                      <a:pt x="1502" y="824"/>
                    </a:lnTo>
                    <a:lnTo>
                      <a:pt x="1500" y="824"/>
                    </a:lnTo>
                    <a:lnTo>
                      <a:pt x="1497" y="827"/>
                    </a:lnTo>
                    <a:lnTo>
                      <a:pt x="1494" y="827"/>
                    </a:lnTo>
                    <a:lnTo>
                      <a:pt x="1494" y="827"/>
                    </a:lnTo>
                    <a:close/>
                    <a:moveTo>
                      <a:pt x="1525" y="862"/>
                    </a:moveTo>
                    <a:lnTo>
                      <a:pt x="1524" y="857"/>
                    </a:lnTo>
                    <a:lnTo>
                      <a:pt x="1525" y="850"/>
                    </a:lnTo>
                    <a:lnTo>
                      <a:pt x="1522" y="847"/>
                    </a:lnTo>
                    <a:lnTo>
                      <a:pt x="1520" y="847"/>
                    </a:lnTo>
                    <a:lnTo>
                      <a:pt x="1519" y="852"/>
                    </a:lnTo>
                    <a:lnTo>
                      <a:pt x="1517" y="855"/>
                    </a:lnTo>
                    <a:lnTo>
                      <a:pt x="1517" y="860"/>
                    </a:lnTo>
                    <a:lnTo>
                      <a:pt x="1519" y="862"/>
                    </a:lnTo>
                    <a:lnTo>
                      <a:pt x="1520" y="865"/>
                    </a:lnTo>
                    <a:lnTo>
                      <a:pt x="1522" y="864"/>
                    </a:lnTo>
                    <a:lnTo>
                      <a:pt x="1525" y="862"/>
                    </a:lnTo>
                    <a:lnTo>
                      <a:pt x="1525" y="862"/>
                    </a:lnTo>
                    <a:close/>
                    <a:moveTo>
                      <a:pt x="1529" y="859"/>
                    </a:moveTo>
                    <a:lnTo>
                      <a:pt x="1527" y="855"/>
                    </a:lnTo>
                    <a:lnTo>
                      <a:pt x="1529" y="850"/>
                    </a:lnTo>
                    <a:lnTo>
                      <a:pt x="1530" y="855"/>
                    </a:lnTo>
                    <a:lnTo>
                      <a:pt x="1532" y="857"/>
                    </a:lnTo>
                    <a:lnTo>
                      <a:pt x="1530" y="860"/>
                    </a:lnTo>
                    <a:lnTo>
                      <a:pt x="1529" y="859"/>
                    </a:lnTo>
                    <a:lnTo>
                      <a:pt x="1529" y="859"/>
                    </a:lnTo>
                    <a:close/>
                    <a:moveTo>
                      <a:pt x="1535" y="869"/>
                    </a:moveTo>
                    <a:lnTo>
                      <a:pt x="1534" y="865"/>
                    </a:lnTo>
                    <a:lnTo>
                      <a:pt x="1535" y="864"/>
                    </a:lnTo>
                    <a:lnTo>
                      <a:pt x="1537" y="864"/>
                    </a:lnTo>
                    <a:lnTo>
                      <a:pt x="1537" y="867"/>
                    </a:lnTo>
                    <a:lnTo>
                      <a:pt x="1535" y="869"/>
                    </a:lnTo>
                    <a:lnTo>
                      <a:pt x="1535" y="869"/>
                    </a:lnTo>
                    <a:close/>
                    <a:moveTo>
                      <a:pt x="1519" y="877"/>
                    </a:moveTo>
                    <a:lnTo>
                      <a:pt x="1519" y="879"/>
                    </a:lnTo>
                    <a:lnTo>
                      <a:pt x="1519" y="884"/>
                    </a:lnTo>
                    <a:lnTo>
                      <a:pt x="1520" y="889"/>
                    </a:lnTo>
                    <a:lnTo>
                      <a:pt x="1522" y="890"/>
                    </a:lnTo>
                    <a:lnTo>
                      <a:pt x="1525" y="889"/>
                    </a:lnTo>
                    <a:lnTo>
                      <a:pt x="1529" y="890"/>
                    </a:lnTo>
                    <a:lnTo>
                      <a:pt x="1532" y="890"/>
                    </a:lnTo>
                    <a:lnTo>
                      <a:pt x="1535" y="890"/>
                    </a:lnTo>
                    <a:lnTo>
                      <a:pt x="1540" y="892"/>
                    </a:lnTo>
                    <a:lnTo>
                      <a:pt x="1542" y="889"/>
                    </a:lnTo>
                    <a:lnTo>
                      <a:pt x="1540" y="885"/>
                    </a:lnTo>
                    <a:lnTo>
                      <a:pt x="1540" y="882"/>
                    </a:lnTo>
                    <a:lnTo>
                      <a:pt x="1535" y="882"/>
                    </a:lnTo>
                    <a:lnTo>
                      <a:pt x="1534" y="879"/>
                    </a:lnTo>
                    <a:lnTo>
                      <a:pt x="1530" y="877"/>
                    </a:lnTo>
                    <a:lnTo>
                      <a:pt x="1529" y="879"/>
                    </a:lnTo>
                    <a:lnTo>
                      <a:pt x="1529" y="877"/>
                    </a:lnTo>
                    <a:lnTo>
                      <a:pt x="1529" y="874"/>
                    </a:lnTo>
                    <a:lnTo>
                      <a:pt x="1527" y="875"/>
                    </a:lnTo>
                    <a:lnTo>
                      <a:pt x="1524" y="877"/>
                    </a:lnTo>
                    <a:lnTo>
                      <a:pt x="1522" y="877"/>
                    </a:lnTo>
                    <a:lnTo>
                      <a:pt x="1519" y="877"/>
                    </a:lnTo>
                    <a:lnTo>
                      <a:pt x="1519" y="877"/>
                    </a:lnTo>
                    <a:close/>
                    <a:moveTo>
                      <a:pt x="1392" y="1038"/>
                    </a:moveTo>
                    <a:lnTo>
                      <a:pt x="1397" y="1038"/>
                    </a:lnTo>
                    <a:lnTo>
                      <a:pt x="1399" y="1038"/>
                    </a:lnTo>
                    <a:lnTo>
                      <a:pt x="1397" y="1035"/>
                    </a:lnTo>
                    <a:lnTo>
                      <a:pt x="1394" y="1036"/>
                    </a:lnTo>
                    <a:lnTo>
                      <a:pt x="1392" y="1038"/>
                    </a:lnTo>
                    <a:lnTo>
                      <a:pt x="1392" y="1038"/>
                    </a:lnTo>
                    <a:close/>
                    <a:moveTo>
                      <a:pt x="1321" y="932"/>
                    </a:moveTo>
                    <a:lnTo>
                      <a:pt x="1324" y="933"/>
                    </a:lnTo>
                    <a:lnTo>
                      <a:pt x="1328" y="935"/>
                    </a:lnTo>
                    <a:lnTo>
                      <a:pt x="1328" y="933"/>
                    </a:lnTo>
                    <a:lnTo>
                      <a:pt x="1324" y="932"/>
                    </a:lnTo>
                    <a:lnTo>
                      <a:pt x="1323" y="930"/>
                    </a:lnTo>
                    <a:lnTo>
                      <a:pt x="1321" y="932"/>
                    </a:lnTo>
                    <a:lnTo>
                      <a:pt x="1321" y="932"/>
                    </a:lnTo>
                    <a:close/>
                    <a:moveTo>
                      <a:pt x="1306" y="957"/>
                    </a:moveTo>
                    <a:lnTo>
                      <a:pt x="1306" y="953"/>
                    </a:lnTo>
                    <a:lnTo>
                      <a:pt x="1303" y="950"/>
                    </a:lnTo>
                    <a:lnTo>
                      <a:pt x="1298" y="948"/>
                    </a:lnTo>
                    <a:lnTo>
                      <a:pt x="1299" y="945"/>
                    </a:lnTo>
                    <a:lnTo>
                      <a:pt x="1298" y="942"/>
                    </a:lnTo>
                    <a:lnTo>
                      <a:pt x="1294" y="940"/>
                    </a:lnTo>
                    <a:lnTo>
                      <a:pt x="1294" y="933"/>
                    </a:lnTo>
                    <a:lnTo>
                      <a:pt x="1296" y="932"/>
                    </a:lnTo>
                    <a:lnTo>
                      <a:pt x="1298" y="937"/>
                    </a:lnTo>
                    <a:lnTo>
                      <a:pt x="1303" y="938"/>
                    </a:lnTo>
                    <a:lnTo>
                      <a:pt x="1303" y="942"/>
                    </a:lnTo>
                    <a:lnTo>
                      <a:pt x="1306" y="943"/>
                    </a:lnTo>
                    <a:lnTo>
                      <a:pt x="1306" y="948"/>
                    </a:lnTo>
                    <a:lnTo>
                      <a:pt x="1311" y="952"/>
                    </a:lnTo>
                    <a:lnTo>
                      <a:pt x="1314" y="952"/>
                    </a:lnTo>
                    <a:lnTo>
                      <a:pt x="1313" y="957"/>
                    </a:lnTo>
                    <a:lnTo>
                      <a:pt x="1309" y="955"/>
                    </a:lnTo>
                    <a:lnTo>
                      <a:pt x="1306" y="957"/>
                    </a:lnTo>
                    <a:lnTo>
                      <a:pt x="1306" y="957"/>
                    </a:lnTo>
                    <a:close/>
                    <a:moveTo>
                      <a:pt x="1278" y="955"/>
                    </a:moveTo>
                    <a:lnTo>
                      <a:pt x="1278" y="950"/>
                    </a:lnTo>
                    <a:lnTo>
                      <a:pt x="1276" y="948"/>
                    </a:lnTo>
                    <a:lnTo>
                      <a:pt x="1278" y="945"/>
                    </a:lnTo>
                    <a:lnTo>
                      <a:pt x="1278" y="940"/>
                    </a:lnTo>
                    <a:lnTo>
                      <a:pt x="1280" y="935"/>
                    </a:lnTo>
                    <a:lnTo>
                      <a:pt x="1283" y="937"/>
                    </a:lnTo>
                    <a:lnTo>
                      <a:pt x="1283" y="940"/>
                    </a:lnTo>
                    <a:lnTo>
                      <a:pt x="1281" y="942"/>
                    </a:lnTo>
                    <a:lnTo>
                      <a:pt x="1281" y="943"/>
                    </a:lnTo>
                    <a:lnTo>
                      <a:pt x="1283" y="947"/>
                    </a:lnTo>
                    <a:lnTo>
                      <a:pt x="1280" y="953"/>
                    </a:lnTo>
                    <a:lnTo>
                      <a:pt x="1278" y="955"/>
                    </a:lnTo>
                    <a:lnTo>
                      <a:pt x="1278" y="955"/>
                    </a:lnTo>
                    <a:close/>
                    <a:moveTo>
                      <a:pt x="1275" y="850"/>
                    </a:moveTo>
                    <a:lnTo>
                      <a:pt x="1275" y="855"/>
                    </a:lnTo>
                    <a:lnTo>
                      <a:pt x="1276" y="855"/>
                    </a:lnTo>
                    <a:lnTo>
                      <a:pt x="1281" y="855"/>
                    </a:lnTo>
                    <a:lnTo>
                      <a:pt x="1285" y="854"/>
                    </a:lnTo>
                    <a:lnTo>
                      <a:pt x="1283" y="852"/>
                    </a:lnTo>
                    <a:lnTo>
                      <a:pt x="1280" y="850"/>
                    </a:lnTo>
                    <a:lnTo>
                      <a:pt x="1275" y="850"/>
                    </a:lnTo>
                    <a:lnTo>
                      <a:pt x="1275" y="850"/>
                    </a:lnTo>
                    <a:close/>
                    <a:moveTo>
                      <a:pt x="1276" y="849"/>
                    </a:moveTo>
                    <a:lnTo>
                      <a:pt x="1278" y="845"/>
                    </a:lnTo>
                    <a:lnTo>
                      <a:pt x="1278" y="840"/>
                    </a:lnTo>
                    <a:lnTo>
                      <a:pt x="1285" y="837"/>
                    </a:lnTo>
                    <a:lnTo>
                      <a:pt x="1288" y="834"/>
                    </a:lnTo>
                    <a:lnTo>
                      <a:pt x="1288" y="835"/>
                    </a:lnTo>
                    <a:lnTo>
                      <a:pt x="1288" y="840"/>
                    </a:lnTo>
                    <a:lnTo>
                      <a:pt x="1286" y="844"/>
                    </a:lnTo>
                    <a:lnTo>
                      <a:pt x="1286" y="849"/>
                    </a:lnTo>
                    <a:lnTo>
                      <a:pt x="1283" y="849"/>
                    </a:lnTo>
                    <a:lnTo>
                      <a:pt x="1276" y="849"/>
                    </a:lnTo>
                    <a:lnTo>
                      <a:pt x="1276" y="849"/>
                    </a:lnTo>
                    <a:close/>
                    <a:moveTo>
                      <a:pt x="1044" y="806"/>
                    </a:moveTo>
                    <a:lnTo>
                      <a:pt x="1047" y="804"/>
                    </a:lnTo>
                    <a:lnTo>
                      <a:pt x="1047" y="801"/>
                    </a:lnTo>
                    <a:lnTo>
                      <a:pt x="1042" y="801"/>
                    </a:lnTo>
                    <a:lnTo>
                      <a:pt x="1042" y="804"/>
                    </a:lnTo>
                    <a:lnTo>
                      <a:pt x="1044" y="806"/>
                    </a:lnTo>
                    <a:lnTo>
                      <a:pt x="1044" y="806"/>
                    </a:lnTo>
                    <a:close/>
                    <a:moveTo>
                      <a:pt x="846" y="756"/>
                    </a:moveTo>
                    <a:lnTo>
                      <a:pt x="848" y="754"/>
                    </a:lnTo>
                    <a:lnTo>
                      <a:pt x="851" y="754"/>
                    </a:lnTo>
                    <a:lnTo>
                      <a:pt x="848" y="756"/>
                    </a:lnTo>
                    <a:lnTo>
                      <a:pt x="848" y="756"/>
                    </a:lnTo>
                    <a:lnTo>
                      <a:pt x="846" y="756"/>
                    </a:lnTo>
                    <a:lnTo>
                      <a:pt x="846" y="756"/>
                    </a:lnTo>
                    <a:close/>
                    <a:moveTo>
                      <a:pt x="829" y="762"/>
                    </a:moveTo>
                    <a:lnTo>
                      <a:pt x="834" y="762"/>
                    </a:lnTo>
                    <a:lnTo>
                      <a:pt x="834" y="761"/>
                    </a:lnTo>
                    <a:lnTo>
                      <a:pt x="831" y="759"/>
                    </a:lnTo>
                    <a:lnTo>
                      <a:pt x="829" y="762"/>
                    </a:lnTo>
                    <a:lnTo>
                      <a:pt x="829" y="762"/>
                    </a:lnTo>
                    <a:close/>
                    <a:moveTo>
                      <a:pt x="836" y="777"/>
                    </a:moveTo>
                    <a:lnTo>
                      <a:pt x="836" y="776"/>
                    </a:lnTo>
                    <a:lnTo>
                      <a:pt x="838" y="774"/>
                    </a:lnTo>
                    <a:lnTo>
                      <a:pt x="838" y="777"/>
                    </a:lnTo>
                    <a:lnTo>
                      <a:pt x="836" y="777"/>
                    </a:lnTo>
                    <a:lnTo>
                      <a:pt x="836" y="777"/>
                    </a:lnTo>
                    <a:close/>
                    <a:moveTo>
                      <a:pt x="836" y="779"/>
                    </a:moveTo>
                    <a:lnTo>
                      <a:pt x="834" y="774"/>
                    </a:lnTo>
                    <a:lnTo>
                      <a:pt x="833" y="776"/>
                    </a:lnTo>
                    <a:lnTo>
                      <a:pt x="834" y="777"/>
                    </a:lnTo>
                    <a:lnTo>
                      <a:pt x="836" y="779"/>
                    </a:lnTo>
                    <a:lnTo>
                      <a:pt x="836" y="779"/>
                    </a:lnTo>
                    <a:close/>
                    <a:moveTo>
                      <a:pt x="844" y="789"/>
                    </a:moveTo>
                    <a:lnTo>
                      <a:pt x="846" y="796"/>
                    </a:lnTo>
                    <a:lnTo>
                      <a:pt x="848" y="796"/>
                    </a:lnTo>
                    <a:lnTo>
                      <a:pt x="851" y="792"/>
                    </a:lnTo>
                    <a:lnTo>
                      <a:pt x="851" y="791"/>
                    </a:lnTo>
                    <a:lnTo>
                      <a:pt x="853" y="787"/>
                    </a:lnTo>
                    <a:lnTo>
                      <a:pt x="849" y="787"/>
                    </a:lnTo>
                    <a:lnTo>
                      <a:pt x="848" y="791"/>
                    </a:lnTo>
                    <a:lnTo>
                      <a:pt x="846" y="789"/>
                    </a:lnTo>
                    <a:lnTo>
                      <a:pt x="844" y="789"/>
                    </a:lnTo>
                    <a:lnTo>
                      <a:pt x="844" y="789"/>
                    </a:lnTo>
                    <a:close/>
                    <a:moveTo>
                      <a:pt x="838" y="816"/>
                    </a:moveTo>
                    <a:lnTo>
                      <a:pt x="836" y="809"/>
                    </a:lnTo>
                    <a:lnTo>
                      <a:pt x="839" y="807"/>
                    </a:lnTo>
                    <a:lnTo>
                      <a:pt x="839" y="804"/>
                    </a:lnTo>
                    <a:lnTo>
                      <a:pt x="843" y="799"/>
                    </a:lnTo>
                    <a:lnTo>
                      <a:pt x="843" y="801"/>
                    </a:lnTo>
                    <a:lnTo>
                      <a:pt x="843" y="804"/>
                    </a:lnTo>
                    <a:lnTo>
                      <a:pt x="844" y="806"/>
                    </a:lnTo>
                    <a:lnTo>
                      <a:pt x="843" y="807"/>
                    </a:lnTo>
                    <a:lnTo>
                      <a:pt x="844" y="811"/>
                    </a:lnTo>
                    <a:lnTo>
                      <a:pt x="841" y="812"/>
                    </a:lnTo>
                    <a:lnTo>
                      <a:pt x="839" y="814"/>
                    </a:lnTo>
                    <a:lnTo>
                      <a:pt x="838" y="816"/>
                    </a:lnTo>
                    <a:lnTo>
                      <a:pt x="838" y="816"/>
                    </a:lnTo>
                    <a:close/>
                    <a:moveTo>
                      <a:pt x="1017" y="716"/>
                    </a:moveTo>
                    <a:lnTo>
                      <a:pt x="1017" y="714"/>
                    </a:lnTo>
                    <a:lnTo>
                      <a:pt x="1019" y="713"/>
                    </a:lnTo>
                    <a:lnTo>
                      <a:pt x="1020" y="714"/>
                    </a:lnTo>
                    <a:lnTo>
                      <a:pt x="1019" y="718"/>
                    </a:lnTo>
                    <a:lnTo>
                      <a:pt x="1017" y="716"/>
                    </a:lnTo>
                    <a:lnTo>
                      <a:pt x="1017" y="716"/>
                    </a:lnTo>
                    <a:close/>
                    <a:moveTo>
                      <a:pt x="1077" y="683"/>
                    </a:moveTo>
                    <a:lnTo>
                      <a:pt x="1077" y="678"/>
                    </a:lnTo>
                    <a:lnTo>
                      <a:pt x="1075" y="676"/>
                    </a:lnTo>
                    <a:lnTo>
                      <a:pt x="1077" y="671"/>
                    </a:lnTo>
                    <a:lnTo>
                      <a:pt x="1079" y="669"/>
                    </a:lnTo>
                    <a:lnTo>
                      <a:pt x="1080" y="671"/>
                    </a:lnTo>
                    <a:lnTo>
                      <a:pt x="1080" y="674"/>
                    </a:lnTo>
                    <a:lnTo>
                      <a:pt x="1082" y="676"/>
                    </a:lnTo>
                    <a:lnTo>
                      <a:pt x="1080" y="679"/>
                    </a:lnTo>
                    <a:lnTo>
                      <a:pt x="1080" y="683"/>
                    </a:lnTo>
                    <a:lnTo>
                      <a:pt x="1077" y="683"/>
                    </a:lnTo>
                    <a:lnTo>
                      <a:pt x="1077" y="683"/>
                    </a:lnTo>
                    <a:close/>
                    <a:moveTo>
                      <a:pt x="1010" y="749"/>
                    </a:moveTo>
                    <a:lnTo>
                      <a:pt x="1010" y="747"/>
                    </a:lnTo>
                    <a:lnTo>
                      <a:pt x="1010" y="744"/>
                    </a:lnTo>
                    <a:lnTo>
                      <a:pt x="1012" y="742"/>
                    </a:lnTo>
                    <a:lnTo>
                      <a:pt x="1012" y="741"/>
                    </a:lnTo>
                    <a:lnTo>
                      <a:pt x="1015" y="737"/>
                    </a:lnTo>
                    <a:lnTo>
                      <a:pt x="1015" y="734"/>
                    </a:lnTo>
                    <a:lnTo>
                      <a:pt x="1010" y="734"/>
                    </a:lnTo>
                    <a:lnTo>
                      <a:pt x="1010" y="731"/>
                    </a:lnTo>
                    <a:lnTo>
                      <a:pt x="1012" y="728"/>
                    </a:lnTo>
                    <a:lnTo>
                      <a:pt x="1015" y="728"/>
                    </a:lnTo>
                    <a:lnTo>
                      <a:pt x="1015" y="724"/>
                    </a:lnTo>
                    <a:lnTo>
                      <a:pt x="1010" y="721"/>
                    </a:lnTo>
                    <a:lnTo>
                      <a:pt x="1009" y="723"/>
                    </a:lnTo>
                    <a:lnTo>
                      <a:pt x="1007" y="724"/>
                    </a:lnTo>
                    <a:lnTo>
                      <a:pt x="1005" y="726"/>
                    </a:lnTo>
                    <a:lnTo>
                      <a:pt x="1004" y="724"/>
                    </a:lnTo>
                    <a:lnTo>
                      <a:pt x="997" y="724"/>
                    </a:lnTo>
                    <a:lnTo>
                      <a:pt x="992" y="729"/>
                    </a:lnTo>
                    <a:lnTo>
                      <a:pt x="987" y="733"/>
                    </a:lnTo>
                    <a:lnTo>
                      <a:pt x="987" y="731"/>
                    </a:lnTo>
                    <a:lnTo>
                      <a:pt x="992" y="728"/>
                    </a:lnTo>
                    <a:lnTo>
                      <a:pt x="995" y="724"/>
                    </a:lnTo>
                    <a:lnTo>
                      <a:pt x="995" y="719"/>
                    </a:lnTo>
                    <a:lnTo>
                      <a:pt x="992" y="723"/>
                    </a:lnTo>
                    <a:lnTo>
                      <a:pt x="990" y="721"/>
                    </a:lnTo>
                    <a:lnTo>
                      <a:pt x="990" y="718"/>
                    </a:lnTo>
                    <a:lnTo>
                      <a:pt x="994" y="716"/>
                    </a:lnTo>
                    <a:lnTo>
                      <a:pt x="992" y="711"/>
                    </a:lnTo>
                    <a:lnTo>
                      <a:pt x="994" y="708"/>
                    </a:lnTo>
                    <a:lnTo>
                      <a:pt x="997" y="708"/>
                    </a:lnTo>
                    <a:lnTo>
                      <a:pt x="997" y="709"/>
                    </a:lnTo>
                    <a:lnTo>
                      <a:pt x="999" y="716"/>
                    </a:lnTo>
                    <a:lnTo>
                      <a:pt x="1002" y="718"/>
                    </a:lnTo>
                    <a:lnTo>
                      <a:pt x="1004" y="718"/>
                    </a:lnTo>
                    <a:lnTo>
                      <a:pt x="1009" y="718"/>
                    </a:lnTo>
                    <a:lnTo>
                      <a:pt x="1012" y="713"/>
                    </a:lnTo>
                    <a:lnTo>
                      <a:pt x="1009" y="711"/>
                    </a:lnTo>
                    <a:lnTo>
                      <a:pt x="1009" y="709"/>
                    </a:lnTo>
                    <a:lnTo>
                      <a:pt x="1012" y="708"/>
                    </a:lnTo>
                    <a:lnTo>
                      <a:pt x="1014" y="709"/>
                    </a:lnTo>
                    <a:lnTo>
                      <a:pt x="1017" y="709"/>
                    </a:lnTo>
                    <a:lnTo>
                      <a:pt x="1020" y="706"/>
                    </a:lnTo>
                    <a:lnTo>
                      <a:pt x="1022" y="701"/>
                    </a:lnTo>
                    <a:lnTo>
                      <a:pt x="1022" y="706"/>
                    </a:lnTo>
                    <a:lnTo>
                      <a:pt x="1024" y="706"/>
                    </a:lnTo>
                    <a:lnTo>
                      <a:pt x="1029" y="703"/>
                    </a:lnTo>
                    <a:lnTo>
                      <a:pt x="1025" y="709"/>
                    </a:lnTo>
                    <a:lnTo>
                      <a:pt x="1025" y="714"/>
                    </a:lnTo>
                    <a:lnTo>
                      <a:pt x="1027" y="714"/>
                    </a:lnTo>
                    <a:lnTo>
                      <a:pt x="1029" y="714"/>
                    </a:lnTo>
                    <a:lnTo>
                      <a:pt x="1027" y="718"/>
                    </a:lnTo>
                    <a:lnTo>
                      <a:pt x="1030" y="718"/>
                    </a:lnTo>
                    <a:lnTo>
                      <a:pt x="1032" y="713"/>
                    </a:lnTo>
                    <a:lnTo>
                      <a:pt x="1035" y="713"/>
                    </a:lnTo>
                    <a:lnTo>
                      <a:pt x="1039" y="706"/>
                    </a:lnTo>
                    <a:lnTo>
                      <a:pt x="1042" y="704"/>
                    </a:lnTo>
                    <a:lnTo>
                      <a:pt x="1040" y="709"/>
                    </a:lnTo>
                    <a:lnTo>
                      <a:pt x="1037" y="713"/>
                    </a:lnTo>
                    <a:lnTo>
                      <a:pt x="1037" y="719"/>
                    </a:lnTo>
                    <a:lnTo>
                      <a:pt x="1040" y="719"/>
                    </a:lnTo>
                    <a:lnTo>
                      <a:pt x="1044" y="721"/>
                    </a:lnTo>
                    <a:lnTo>
                      <a:pt x="1045" y="719"/>
                    </a:lnTo>
                    <a:lnTo>
                      <a:pt x="1052" y="714"/>
                    </a:lnTo>
                    <a:lnTo>
                      <a:pt x="1054" y="708"/>
                    </a:lnTo>
                    <a:lnTo>
                      <a:pt x="1055" y="703"/>
                    </a:lnTo>
                    <a:lnTo>
                      <a:pt x="1054" y="699"/>
                    </a:lnTo>
                    <a:lnTo>
                      <a:pt x="1055" y="698"/>
                    </a:lnTo>
                    <a:lnTo>
                      <a:pt x="1055" y="694"/>
                    </a:lnTo>
                    <a:lnTo>
                      <a:pt x="1052" y="694"/>
                    </a:lnTo>
                    <a:lnTo>
                      <a:pt x="1050" y="694"/>
                    </a:lnTo>
                    <a:lnTo>
                      <a:pt x="1047" y="696"/>
                    </a:lnTo>
                    <a:lnTo>
                      <a:pt x="1047" y="691"/>
                    </a:lnTo>
                    <a:lnTo>
                      <a:pt x="1049" y="689"/>
                    </a:lnTo>
                    <a:lnTo>
                      <a:pt x="1047" y="688"/>
                    </a:lnTo>
                    <a:lnTo>
                      <a:pt x="1044" y="688"/>
                    </a:lnTo>
                    <a:lnTo>
                      <a:pt x="1042" y="686"/>
                    </a:lnTo>
                    <a:lnTo>
                      <a:pt x="1039" y="683"/>
                    </a:lnTo>
                    <a:lnTo>
                      <a:pt x="1039" y="679"/>
                    </a:lnTo>
                    <a:lnTo>
                      <a:pt x="1035" y="673"/>
                    </a:lnTo>
                    <a:lnTo>
                      <a:pt x="1034" y="668"/>
                    </a:lnTo>
                    <a:lnTo>
                      <a:pt x="1037" y="663"/>
                    </a:lnTo>
                    <a:lnTo>
                      <a:pt x="1034" y="656"/>
                    </a:lnTo>
                    <a:lnTo>
                      <a:pt x="1032" y="661"/>
                    </a:lnTo>
                    <a:lnTo>
                      <a:pt x="1032" y="666"/>
                    </a:lnTo>
                    <a:lnTo>
                      <a:pt x="1029" y="661"/>
                    </a:lnTo>
                    <a:lnTo>
                      <a:pt x="1024" y="659"/>
                    </a:lnTo>
                    <a:lnTo>
                      <a:pt x="1022" y="649"/>
                    </a:lnTo>
                    <a:lnTo>
                      <a:pt x="1019" y="648"/>
                    </a:lnTo>
                    <a:lnTo>
                      <a:pt x="1017" y="641"/>
                    </a:lnTo>
                    <a:lnTo>
                      <a:pt x="1014" y="638"/>
                    </a:lnTo>
                    <a:lnTo>
                      <a:pt x="1014" y="633"/>
                    </a:lnTo>
                    <a:lnTo>
                      <a:pt x="1012" y="630"/>
                    </a:lnTo>
                    <a:lnTo>
                      <a:pt x="1012" y="628"/>
                    </a:lnTo>
                    <a:lnTo>
                      <a:pt x="1017" y="626"/>
                    </a:lnTo>
                    <a:lnTo>
                      <a:pt x="1019" y="621"/>
                    </a:lnTo>
                    <a:lnTo>
                      <a:pt x="1022" y="621"/>
                    </a:lnTo>
                    <a:lnTo>
                      <a:pt x="1024" y="623"/>
                    </a:lnTo>
                    <a:lnTo>
                      <a:pt x="1025" y="621"/>
                    </a:lnTo>
                    <a:lnTo>
                      <a:pt x="1027" y="618"/>
                    </a:lnTo>
                    <a:lnTo>
                      <a:pt x="1030" y="610"/>
                    </a:lnTo>
                    <a:lnTo>
                      <a:pt x="1030" y="603"/>
                    </a:lnTo>
                    <a:lnTo>
                      <a:pt x="1032" y="601"/>
                    </a:lnTo>
                    <a:lnTo>
                      <a:pt x="1029" y="595"/>
                    </a:lnTo>
                    <a:lnTo>
                      <a:pt x="1030" y="590"/>
                    </a:lnTo>
                    <a:lnTo>
                      <a:pt x="1034" y="588"/>
                    </a:lnTo>
                    <a:lnTo>
                      <a:pt x="1034" y="581"/>
                    </a:lnTo>
                    <a:lnTo>
                      <a:pt x="1039" y="576"/>
                    </a:lnTo>
                    <a:lnTo>
                      <a:pt x="1039" y="573"/>
                    </a:lnTo>
                    <a:lnTo>
                      <a:pt x="1042" y="570"/>
                    </a:lnTo>
                    <a:lnTo>
                      <a:pt x="1042" y="561"/>
                    </a:lnTo>
                    <a:lnTo>
                      <a:pt x="1044" y="560"/>
                    </a:lnTo>
                    <a:lnTo>
                      <a:pt x="1044" y="556"/>
                    </a:lnTo>
                    <a:lnTo>
                      <a:pt x="1049" y="551"/>
                    </a:lnTo>
                    <a:lnTo>
                      <a:pt x="1049" y="546"/>
                    </a:lnTo>
                    <a:lnTo>
                      <a:pt x="1049" y="543"/>
                    </a:lnTo>
                    <a:lnTo>
                      <a:pt x="1052" y="541"/>
                    </a:lnTo>
                    <a:lnTo>
                      <a:pt x="1054" y="538"/>
                    </a:lnTo>
                    <a:lnTo>
                      <a:pt x="1050" y="533"/>
                    </a:lnTo>
                    <a:lnTo>
                      <a:pt x="1052" y="530"/>
                    </a:lnTo>
                    <a:lnTo>
                      <a:pt x="1052" y="527"/>
                    </a:lnTo>
                    <a:lnTo>
                      <a:pt x="1047" y="525"/>
                    </a:lnTo>
                    <a:lnTo>
                      <a:pt x="1045" y="518"/>
                    </a:lnTo>
                    <a:lnTo>
                      <a:pt x="1047" y="517"/>
                    </a:lnTo>
                    <a:lnTo>
                      <a:pt x="1044" y="510"/>
                    </a:lnTo>
                    <a:lnTo>
                      <a:pt x="1039" y="508"/>
                    </a:lnTo>
                    <a:lnTo>
                      <a:pt x="1037" y="507"/>
                    </a:lnTo>
                    <a:lnTo>
                      <a:pt x="1035" y="507"/>
                    </a:lnTo>
                    <a:lnTo>
                      <a:pt x="1034" y="513"/>
                    </a:lnTo>
                    <a:lnTo>
                      <a:pt x="1032" y="513"/>
                    </a:lnTo>
                    <a:lnTo>
                      <a:pt x="1027" y="505"/>
                    </a:lnTo>
                    <a:lnTo>
                      <a:pt x="1024" y="503"/>
                    </a:lnTo>
                    <a:lnTo>
                      <a:pt x="1020" y="500"/>
                    </a:lnTo>
                    <a:lnTo>
                      <a:pt x="1017" y="502"/>
                    </a:lnTo>
                    <a:lnTo>
                      <a:pt x="1019" y="508"/>
                    </a:lnTo>
                    <a:lnTo>
                      <a:pt x="1017" y="508"/>
                    </a:lnTo>
                    <a:lnTo>
                      <a:pt x="1014" y="508"/>
                    </a:lnTo>
                    <a:lnTo>
                      <a:pt x="1010" y="513"/>
                    </a:lnTo>
                    <a:lnTo>
                      <a:pt x="1010" y="515"/>
                    </a:lnTo>
                    <a:lnTo>
                      <a:pt x="1007" y="517"/>
                    </a:lnTo>
                    <a:lnTo>
                      <a:pt x="1004" y="528"/>
                    </a:lnTo>
                    <a:lnTo>
                      <a:pt x="1004" y="532"/>
                    </a:lnTo>
                    <a:lnTo>
                      <a:pt x="1000" y="537"/>
                    </a:lnTo>
                    <a:lnTo>
                      <a:pt x="1000" y="541"/>
                    </a:lnTo>
                    <a:lnTo>
                      <a:pt x="999" y="541"/>
                    </a:lnTo>
                    <a:lnTo>
                      <a:pt x="999" y="546"/>
                    </a:lnTo>
                    <a:lnTo>
                      <a:pt x="995" y="548"/>
                    </a:lnTo>
                    <a:lnTo>
                      <a:pt x="995" y="556"/>
                    </a:lnTo>
                    <a:lnTo>
                      <a:pt x="990" y="558"/>
                    </a:lnTo>
                    <a:lnTo>
                      <a:pt x="989" y="558"/>
                    </a:lnTo>
                    <a:lnTo>
                      <a:pt x="986" y="565"/>
                    </a:lnTo>
                    <a:lnTo>
                      <a:pt x="987" y="568"/>
                    </a:lnTo>
                    <a:lnTo>
                      <a:pt x="986" y="571"/>
                    </a:lnTo>
                    <a:lnTo>
                      <a:pt x="986" y="576"/>
                    </a:lnTo>
                    <a:lnTo>
                      <a:pt x="982" y="580"/>
                    </a:lnTo>
                    <a:lnTo>
                      <a:pt x="984" y="583"/>
                    </a:lnTo>
                    <a:lnTo>
                      <a:pt x="984" y="586"/>
                    </a:lnTo>
                    <a:lnTo>
                      <a:pt x="979" y="586"/>
                    </a:lnTo>
                    <a:lnTo>
                      <a:pt x="981" y="590"/>
                    </a:lnTo>
                    <a:lnTo>
                      <a:pt x="986" y="591"/>
                    </a:lnTo>
                    <a:lnTo>
                      <a:pt x="986" y="595"/>
                    </a:lnTo>
                    <a:lnTo>
                      <a:pt x="982" y="593"/>
                    </a:lnTo>
                    <a:lnTo>
                      <a:pt x="979" y="593"/>
                    </a:lnTo>
                    <a:lnTo>
                      <a:pt x="976" y="596"/>
                    </a:lnTo>
                    <a:lnTo>
                      <a:pt x="972" y="595"/>
                    </a:lnTo>
                    <a:lnTo>
                      <a:pt x="971" y="598"/>
                    </a:lnTo>
                    <a:lnTo>
                      <a:pt x="971" y="601"/>
                    </a:lnTo>
                    <a:lnTo>
                      <a:pt x="967" y="603"/>
                    </a:lnTo>
                    <a:lnTo>
                      <a:pt x="964" y="601"/>
                    </a:lnTo>
                    <a:lnTo>
                      <a:pt x="964" y="598"/>
                    </a:lnTo>
                    <a:lnTo>
                      <a:pt x="966" y="595"/>
                    </a:lnTo>
                    <a:lnTo>
                      <a:pt x="962" y="591"/>
                    </a:lnTo>
                    <a:lnTo>
                      <a:pt x="962" y="585"/>
                    </a:lnTo>
                    <a:lnTo>
                      <a:pt x="966" y="578"/>
                    </a:lnTo>
                    <a:lnTo>
                      <a:pt x="967" y="573"/>
                    </a:lnTo>
                    <a:lnTo>
                      <a:pt x="971" y="570"/>
                    </a:lnTo>
                    <a:lnTo>
                      <a:pt x="971" y="566"/>
                    </a:lnTo>
                    <a:lnTo>
                      <a:pt x="972" y="563"/>
                    </a:lnTo>
                    <a:lnTo>
                      <a:pt x="974" y="553"/>
                    </a:lnTo>
                    <a:lnTo>
                      <a:pt x="981" y="551"/>
                    </a:lnTo>
                    <a:lnTo>
                      <a:pt x="981" y="546"/>
                    </a:lnTo>
                    <a:lnTo>
                      <a:pt x="977" y="546"/>
                    </a:lnTo>
                    <a:lnTo>
                      <a:pt x="976" y="546"/>
                    </a:lnTo>
                    <a:lnTo>
                      <a:pt x="976" y="543"/>
                    </a:lnTo>
                    <a:lnTo>
                      <a:pt x="979" y="540"/>
                    </a:lnTo>
                    <a:lnTo>
                      <a:pt x="979" y="532"/>
                    </a:lnTo>
                    <a:lnTo>
                      <a:pt x="977" y="530"/>
                    </a:lnTo>
                    <a:lnTo>
                      <a:pt x="976" y="525"/>
                    </a:lnTo>
                    <a:lnTo>
                      <a:pt x="976" y="523"/>
                    </a:lnTo>
                    <a:lnTo>
                      <a:pt x="977" y="517"/>
                    </a:lnTo>
                    <a:lnTo>
                      <a:pt x="974" y="517"/>
                    </a:lnTo>
                    <a:lnTo>
                      <a:pt x="969" y="512"/>
                    </a:lnTo>
                    <a:lnTo>
                      <a:pt x="962" y="513"/>
                    </a:lnTo>
                    <a:lnTo>
                      <a:pt x="961" y="518"/>
                    </a:lnTo>
                    <a:lnTo>
                      <a:pt x="966" y="522"/>
                    </a:lnTo>
                    <a:lnTo>
                      <a:pt x="966" y="525"/>
                    </a:lnTo>
                    <a:lnTo>
                      <a:pt x="967" y="528"/>
                    </a:lnTo>
                    <a:lnTo>
                      <a:pt x="967" y="532"/>
                    </a:lnTo>
                    <a:lnTo>
                      <a:pt x="964" y="532"/>
                    </a:lnTo>
                    <a:lnTo>
                      <a:pt x="962" y="527"/>
                    </a:lnTo>
                    <a:lnTo>
                      <a:pt x="961" y="527"/>
                    </a:lnTo>
                    <a:lnTo>
                      <a:pt x="957" y="532"/>
                    </a:lnTo>
                    <a:lnTo>
                      <a:pt x="961" y="533"/>
                    </a:lnTo>
                    <a:lnTo>
                      <a:pt x="961" y="537"/>
                    </a:lnTo>
                    <a:lnTo>
                      <a:pt x="962" y="541"/>
                    </a:lnTo>
                    <a:lnTo>
                      <a:pt x="961" y="543"/>
                    </a:lnTo>
                    <a:lnTo>
                      <a:pt x="961" y="541"/>
                    </a:lnTo>
                    <a:lnTo>
                      <a:pt x="957" y="540"/>
                    </a:lnTo>
                    <a:lnTo>
                      <a:pt x="957" y="545"/>
                    </a:lnTo>
                    <a:lnTo>
                      <a:pt x="952" y="541"/>
                    </a:lnTo>
                    <a:lnTo>
                      <a:pt x="952" y="538"/>
                    </a:lnTo>
                    <a:lnTo>
                      <a:pt x="949" y="540"/>
                    </a:lnTo>
                    <a:lnTo>
                      <a:pt x="947" y="543"/>
                    </a:lnTo>
                    <a:lnTo>
                      <a:pt x="946" y="543"/>
                    </a:lnTo>
                    <a:lnTo>
                      <a:pt x="946" y="538"/>
                    </a:lnTo>
                    <a:lnTo>
                      <a:pt x="947" y="535"/>
                    </a:lnTo>
                    <a:lnTo>
                      <a:pt x="947" y="535"/>
                    </a:lnTo>
                    <a:lnTo>
                      <a:pt x="941" y="537"/>
                    </a:lnTo>
                    <a:lnTo>
                      <a:pt x="936" y="541"/>
                    </a:lnTo>
                    <a:lnTo>
                      <a:pt x="932" y="537"/>
                    </a:lnTo>
                    <a:lnTo>
                      <a:pt x="929" y="537"/>
                    </a:lnTo>
                    <a:lnTo>
                      <a:pt x="926" y="540"/>
                    </a:lnTo>
                    <a:lnTo>
                      <a:pt x="921" y="540"/>
                    </a:lnTo>
                    <a:lnTo>
                      <a:pt x="919" y="537"/>
                    </a:lnTo>
                    <a:lnTo>
                      <a:pt x="914" y="538"/>
                    </a:lnTo>
                    <a:lnTo>
                      <a:pt x="911" y="537"/>
                    </a:lnTo>
                    <a:lnTo>
                      <a:pt x="916" y="533"/>
                    </a:lnTo>
                    <a:lnTo>
                      <a:pt x="921" y="532"/>
                    </a:lnTo>
                    <a:lnTo>
                      <a:pt x="924" y="533"/>
                    </a:lnTo>
                    <a:lnTo>
                      <a:pt x="929" y="532"/>
                    </a:lnTo>
                    <a:lnTo>
                      <a:pt x="931" y="528"/>
                    </a:lnTo>
                    <a:lnTo>
                      <a:pt x="934" y="528"/>
                    </a:lnTo>
                    <a:lnTo>
                      <a:pt x="937" y="528"/>
                    </a:lnTo>
                    <a:lnTo>
                      <a:pt x="941" y="525"/>
                    </a:lnTo>
                    <a:lnTo>
                      <a:pt x="941" y="522"/>
                    </a:lnTo>
                    <a:lnTo>
                      <a:pt x="942" y="518"/>
                    </a:lnTo>
                    <a:lnTo>
                      <a:pt x="939" y="517"/>
                    </a:lnTo>
                    <a:lnTo>
                      <a:pt x="936" y="510"/>
                    </a:lnTo>
                    <a:lnTo>
                      <a:pt x="929" y="508"/>
                    </a:lnTo>
                    <a:lnTo>
                      <a:pt x="929" y="505"/>
                    </a:lnTo>
                    <a:lnTo>
                      <a:pt x="922" y="498"/>
                    </a:lnTo>
                    <a:lnTo>
                      <a:pt x="921" y="497"/>
                    </a:lnTo>
                    <a:lnTo>
                      <a:pt x="917" y="497"/>
                    </a:lnTo>
                    <a:lnTo>
                      <a:pt x="911" y="500"/>
                    </a:lnTo>
                    <a:lnTo>
                      <a:pt x="909" y="500"/>
                    </a:lnTo>
                    <a:lnTo>
                      <a:pt x="901" y="507"/>
                    </a:lnTo>
                    <a:lnTo>
                      <a:pt x="902" y="508"/>
                    </a:lnTo>
                    <a:lnTo>
                      <a:pt x="902" y="512"/>
                    </a:lnTo>
                    <a:lnTo>
                      <a:pt x="899" y="512"/>
                    </a:lnTo>
                    <a:lnTo>
                      <a:pt x="896" y="513"/>
                    </a:lnTo>
                    <a:lnTo>
                      <a:pt x="896" y="512"/>
                    </a:lnTo>
                    <a:lnTo>
                      <a:pt x="892" y="513"/>
                    </a:lnTo>
                    <a:lnTo>
                      <a:pt x="889" y="510"/>
                    </a:lnTo>
                    <a:lnTo>
                      <a:pt x="884" y="510"/>
                    </a:lnTo>
                    <a:lnTo>
                      <a:pt x="883" y="512"/>
                    </a:lnTo>
                    <a:lnTo>
                      <a:pt x="878" y="512"/>
                    </a:lnTo>
                    <a:lnTo>
                      <a:pt x="876" y="510"/>
                    </a:lnTo>
                    <a:lnTo>
                      <a:pt x="878" y="508"/>
                    </a:lnTo>
                    <a:lnTo>
                      <a:pt x="884" y="508"/>
                    </a:lnTo>
                    <a:lnTo>
                      <a:pt x="886" y="503"/>
                    </a:lnTo>
                    <a:lnTo>
                      <a:pt x="889" y="502"/>
                    </a:lnTo>
                    <a:lnTo>
                      <a:pt x="892" y="503"/>
                    </a:lnTo>
                    <a:lnTo>
                      <a:pt x="896" y="498"/>
                    </a:lnTo>
                    <a:lnTo>
                      <a:pt x="896" y="493"/>
                    </a:lnTo>
                    <a:lnTo>
                      <a:pt x="899" y="492"/>
                    </a:lnTo>
                    <a:lnTo>
                      <a:pt x="902" y="492"/>
                    </a:lnTo>
                    <a:lnTo>
                      <a:pt x="906" y="485"/>
                    </a:lnTo>
                    <a:lnTo>
                      <a:pt x="906" y="478"/>
                    </a:lnTo>
                    <a:lnTo>
                      <a:pt x="906" y="475"/>
                    </a:lnTo>
                    <a:lnTo>
                      <a:pt x="906" y="472"/>
                    </a:lnTo>
                    <a:lnTo>
                      <a:pt x="901" y="472"/>
                    </a:lnTo>
                    <a:lnTo>
                      <a:pt x="894" y="473"/>
                    </a:lnTo>
                    <a:lnTo>
                      <a:pt x="884" y="475"/>
                    </a:lnTo>
                    <a:lnTo>
                      <a:pt x="876" y="478"/>
                    </a:lnTo>
                    <a:lnTo>
                      <a:pt x="858" y="480"/>
                    </a:lnTo>
                    <a:lnTo>
                      <a:pt x="836" y="488"/>
                    </a:lnTo>
                    <a:lnTo>
                      <a:pt x="831" y="493"/>
                    </a:lnTo>
                    <a:lnTo>
                      <a:pt x="818" y="495"/>
                    </a:lnTo>
                    <a:lnTo>
                      <a:pt x="799" y="503"/>
                    </a:lnTo>
                    <a:lnTo>
                      <a:pt x="794" y="508"/>
                    </a:lnTo>
                    <a:lnTo>
                      <a:pt x="793" y="512"/>
                    </a:lnTo>
                    <a:lnTo>
                      <a:pt x="798" y="512"/>
                    </a:lnTo>
                    <a:lnTo>
                      <a:pt x="799" y="513"/>
                    </a:lnTo>
                    <a:lnTo>
                      <a:pt x="794" y="517"/>
                    </a:lnTo>
                    <a:lnTo>
                      <a:pt x="791" y="517"/>
                    </a:lnTo>
                    <a:lnTo>
                      <a:pt x="783" y="523"/>
                    </a:lnTo>
                    <a:lnTo>
                      <a:pt x="776" y="523"/>
                    </a:lnTo>
                    <a:lnTo>
                      <a:pt x="773" y="527"/>
                    </a:lnTo>
                    <a:lnTo>
                      <a:pt x="771" y="530"/>
                    </a:lnTo>
                    <a:lnTo>
                      <a:pt x="765" y="535"/>
                    </a:lnTo>
                    <a:lnTo>
                      <a:pt x="763" y="538"/>
                    </a:lnTo>
                    <a:lnTo>
                      <a:pt x="761" y="543"/>
                    </a:lnTo>
                    <a:lnTo>
                      <a:pt x="765" y="541"/>
                    </a:lnTo>
                    <a:lnTo>
                      <a:pt x="768" y="543"/>
                    </a:lnTo>
                    <a:lnTo>
                      <a:pt x="766" y="546"/>
                    </a:lnTo>
                    <a:lnTo>
                      <a:pt x="768" y="548"/>
                    </a:lnTo>
                    <a:lnTo>
                      <a:pt x="771" y="546"/>
                    </a:lnTo>
                    <a:lnTo>
                      <a:pt x="775" y="545"/>
                    </a:lnTo>
                    <a:lnTo>
                      <a:pt x="780" y="545"/>
                    </a:lnTo>
                    <a:lnTo>
                      <a:pt x="783" y="548"/>
                    </a:lnTo>
                    <a:lnTo>
                      <a:pt x="781" y="551"/>
                    </a:lnTo>
                    <a:lnTo>
                      <a:pt x="776" y="553"/>
                    </a:lnTo>
                    <a:lnTo>
                      <a:pt x="771" y="550"/>
                    </a:lnTo>
                    <a:lnTo>
                      <a:pt x="768" y="551"/>
                    </a:lnTo>
                    <a:lnTo>
                      <a:pt x="768" y="556"/>
                    </a:lnTo>
                    <a:lnTo>
                      <a:pt x="776" y="560"/>
                    </a:lnTo>
                    <a:lnTo>
                      <a:pt x="780" y="558"/>
                    </a:lnTo>
                    <a:lnTo>
                      <a:pt x="781" y="555"/>
                    </a:lnTo>
                    <a:lnTo>
                      <a:pt x="783" y="555"/>
                    </a:lnTo>
                    <a:lnTo>
                      <a:pt x="785" y="556"/>
                    </a:lnTo>
                    <a:lnTo>
                      <a:pt x="783" y="560"/>
                    </a:lnTo>
                    <a:lnTo>
                      <a:pt x="786" y="560"/>
                    </a:lnTo>
                    <a:lnTo>
                      <a:pt x="794" y="561"/>
                    </a:lnTo>
                    <a:lnTo>
                      <a:pt x="803" y="560"/>
                    </a:lnTo>
                    <a:lnTo>
                      <a:pt x="808" y="560"/>
                    </a:lnTo>
                    <a:lnTo>
                      <a:pt x="814" y="561"/>
                    </a:lnTo>
                    <a:lnTo>
                      <a:pt x="819" y="561"/>
                    </a:lnTo>
                    <a:lnTo>
                      <a:pt x="824" y="563"/>
                    </a:lnTo>
                    <a:lnTo>
                      <a:pt x="826" y="566"/>
                    </a:lnTo>
                    <a:lnTo>
                      <a:pt x="829" y="566"/>
                    </a:lnTo>
                    <a:lnTo>
                      <a:pt x="829" y="570"/>
                    </a:lnTo>
                    <a:lnTo>
                      <a:pt x="824" y="570"/>
                    </a:lnTo>
                    <a:lnTo>
                      <a:pt x="818" y="565"/>
                    </a:lnTo>
                    <a:lnTo>
                      <a:pt x="809" y="565"/>
                    </a:lnTo>
                    <a:lnTo>
                      <a:pt x="808" y="566"/>
                    </a:lnTo>
                    <a:lnTo>
                      <a:pt x="813" y="568"/>
                    </a:lnTo>
                    <a:lnTo>
                      <a:pt x="814" y="571"/>
                    </a:lnTo>
                    <a:lnTo>
                      <a:pt x="806" y="571"/>
                    </a:lnTo>
                    <a:lnTo>
                      <a:pt x="803" y="568"/>
                    </a:lnTo>
                    <a:lnTo>
                      <a:pt x="793" y="570"/>
                    </a:lnTo>
                    <a:lnTo>
                      <a:pt x="790" y="571"/>
                    </a:lnTo>
                    <a:lnTo>
                      <a:pt x="786" y="570"/>
                    </a:lnTo>
                    <a:lnTo>
                      <a:pt x="785" y="570"/>
                    </a:lnTo>
                    <a:lnTo>
                      <a:pt x="781" y="571"/>
                    </a:lnTo>
                    <a:lnTo>
                      <a:pt x="776" y="570"/>
                    </a:lnTo>
                    <a:lnTo>
                      <a:pt x="765" y="571"/>
                    </a:lnTo>
                    <a:lnTo>
                      <a:pt x="763" y="573"/>
                    </a:lnTo>
                    <a:lnTo>
                      <a:pt x="755" y="575"/>
                    </a:lnTo>
                    <a:lnTo>
                      <a:pt x="753" y="578"/>
                    </a:lnTo>
                    <a:lnTo>
                      <a:pt x="755" y="591"/>
                    </a:lnTo>
                    <a:lnTo>
                      <a:pt x="755" y="593"/>
                    </a:lnTo>
                    <a:lnTo>
                      <a:pt x="755" y="598"/>
                    </a:lnTo>
                    <a:lnTo>
                      <a:pt x="753" y="598"/>
                    </a:lnTo>
                    <a:lnTo>
                      <a:pt x="755" y="601"/>
                    </a:lnTo>
                    <a:lnTo>
                      <a:pt x="756" y="603"/>
                    </a:lnTo>
                    <a:lnTo>
                      <a:pt x="760" y="603"/>
                    </a:lnTo>
                    <a:lnTo>
                      <a:pt x="763" y="603"/>
                    </a:lnTo>
                    <a:lnTo>
                      <a:pt x="766" y="605"/>
                    </a:lnTo>
                    <a:lnTo>
                      <a:pt x="770" y="605"/>
                    </a:lnTo>
                    <a:lnTo>
                      <a:pt x="771" y="603"/>
                    </a:lnTo>
                    <a:lnTo>
                      <a:pt x="771" y="603"/>
                    </a:lnTo>
                    <a:lnTo>
                      <a:pt x="775" y="605"/>
                    </a:lnTo>
                    <a:lnTo>
                      <a:pt x="776" y="606"/>
                    </a:lnTo>
                    <a:lnTo>
                      <a:pt x="780" y="605"/>
                    </a:lnTo>
                    <a:lnTo>
                      <a:pt x="783" y="608"/>
                    </a:lnTo>
                    <a:lnTo>
                      <a:pt x="783" y="610"/>
                    </a:lnTo>
                    <a:lnTo>
                      <a:pt x="786" y="611"/>
                    </a:lnTo>
                    <a:lnTo>
                      <a:pt x="790" y="610"/>
                    </a:lnTo>
                    <a:lnTo>
                      <a:pt x="793" y="610"/>
                    </a:lnTo>
                    <a:lnTo>
                      <a:pt x="794" y="611"/>
                    </a:lnTo>
                    <a:lnTo>
                      <a:pt x="799" y="611"/>
                    </a:lnTo>
                    <a:lnTo>
                      <a:pt x="803" y="611"/>
                    </a:lnTo>
                    <a:lnTo>
                      <a:pt x="808" y="613"/>
                    </a:lnTo>
                    <a:lnTo>
                      <a:pt x="811" y="611"/>
                    </a:lnTo>
                    <a:lnTo>
                      <a:pt x="814" y="611"/>
                    </a:lnTo>
                    <a:lnTo>
                      <a:pt x="819" y="613"/>
                    </a:lnTo>
                    <a:lnTo>
                      <a:pt x="824" y="611"/>
                    </a:lnTo>
                    <a:lnTo>
                      <a:pt x="828" y="613"/>
                    </a:lnTo>
                    <a:lnTo>
                      <a:pt x="829" y="616"/>
                    </a:lnTo>
                    <a:lnTo>
                      <a:pt x="833" y="615"/>
                    </a:lnTo>
                    <a:lnTo>
                      <a:pt x="834" y="618"/>
                    </a:lnTo>
                    <a:lnTo>
                      <a:pt x="838" y="621"/>
                    </a:lnTo>
                    <a:lnTo>
                      <a:pt x="838" y="623"/>
                    </a:lnTo>
                    <a:lnTo>
                      <a:pt x="839" y="625"/>
                    </a:lnTo>
                    <a:lnTo>
                      <a:pt x="844" y="625"/>
                    </a:lnTo>
                    <a:lnTo>
                      <a:pt x="848" y="626"/>
                    </a:lnTo>
                    <a:lnTo>
                      <a:pt x="848" y="628"/>
                    </a:lnTo>
                    <a:lnTo>
                      <a:pt x="851" y="630"/>
                    </a:lnTo>
                    <a:lnTo>
                      <a:pt x="853" y="633"/>
                    </a:lnTo>
                    <a:lnTo>
                      <a:pt x="853" y="635"/>
                    </a:lnTo>
                    <a:lnTo>
                      <a:pt x="853" y="636"/>
                    </a:lnTo>
                    <a:lnTo>
                      <a:pt x="856" y="641"/>
                    </a:lnTo>
                    <a:lnTo>
                      <a:pt x="863" y="644"/>
                    </a:lnTo>
                    <a:lnTo>
                      <a:pt x="863" y="646"/>
                    </a:lnTo>
                    <a:lnTo>
                      <a:pt x="861" y="648"/>
                    </a:lnTo>
                    <a:lnTo>
                      <a:pt x="863" y="651"/>
                    </a:lnTo>
                    <a:lnTo>
                      <a:pt x="861" y="649"/>
                    </a:lnTo>
                    <a:lnTo>
                      <a:pt x="853" y="648"/>
                    </a:lnTo>
                    <a:lnTo>
                      <a:pt x="844" y="646"/>
                    </a:lnTo>
                    <a:lnTo>
                      <a:pt x="841" y="646"/>
                    </a:lnTo>
                    <a:lnTo>
                      <a:pt x="838" y="646"/>
                    </a:lnTo>
                    <a:lnTo>
                      <a:pt x="836" y="646"/>
                    </a:lnTo>
                    <a:lnTo>
                      <a:pt x="833" y="646"/>
                    </a:lnTo>
                    <a:lnTo>
                      <a:pt x="829" y="643"/>
                    </a:lnTo>
                    <a:lnTo>
                      <a:pt x="826" y="643"/>
                    </a:lnTo>
                    <a:lnTo>
                      <a:pt x="824" y="639"/>
                    </a:lnTo>
                    <a:lnTo>
                      <a:pt x="823" y="638"/>
                    </a:lnTo>
                    <a:lnTo>
                      <a:pt x="816" y="639"/>
                    </a:lnTo>
                    <a:lnTo>
                      <a:pt x="814" y="638"/>
                    </a:lnTo>
                    <a:lnTo>
                      <a:pt x="811" y="636"/>
                    </a:lnTo>
                    <a:lnTo>
                      <a:pt x="806" y="635"/>
                    </a:lnTo>
                    <a:lnTo>
                      <a:pt x="806" y="631"/>
                    </a:lnTo>
                    <a:lnTo>
                      <a:pt x="804" y="631"/>
                    </a:lnTo>
                    <a:lnTo>
                      <a:pt x="801" y="631"/>
                    </a:lnTo>
                    <a:lnTo>
                      <a:pt x="796" y="631"/>
                    </a:lnTo>
                    <a:lnTo>
                      <a:pt x="794" y="630"/>
                    </a:lnTo>
                    <a:lnTo>
                      <a:pt x="783" y="630"/>
                    </a:lnTo>
                    <a:lnTo>
                      <a:pt x="776" y="630"/>
                    </a:lnTo>
                    <a:lnTo>
                      <a:pt x="771" y="628"/>
                    </a:lnTo>
                    <a:lnTo>
                      <a:pt x="753" y="628"/>
                    </a:lnTo>
                    <a:lnTo>
                      <a:pt x="750" y="630"/>
                    </a:lnTo>
                    <a:lnTo>
                      <a:pt x="745" y="631"/>
                    </a:lnTo>
                    <a:lnTo>
                      <a:pt x="741" y="635"/>
                    </a:lnTo>
                    <a:lnTo>
                      <a:pt x="741" y="641"/>
                    </a:lnTo>
                    <a:lnTo>
                      <a:pt x="736" y="646"/>
                    </a:lnTo>
                    <a:lnTo>
                      <a:pt x="738" y="653"/>
                    </a:lnTo>
                    <a:lnTo>
                      <a:pt x="736" y="656"/>
                    </a:lnTo>
                    <a:lnTo>
                      <a:pt x="738" y="658"/>
                    </a:lnTo>
                    <a:lnTo>
                      <a:pt x="741" y="659"/>
                    </a:lnTo>
                    <a:lnTo>
                      <a:pt x="740" y="661"/>
                    </a:lnTo>
                    <a:lnTo>
                      <a:pt x="738" y="663"/>
                    </a:lnTo>
                    <a:lnTo>
                      <a:pt x="741" y="671"/>
                    </a:lnTo>
                    <a:lnTo>
                      <a:pt x="745" y="674"/>
                    </a:lnTo>
                    <a:lnTo>
                      <a:pt x="746" y="676"/>
                    </a:lnTo>
                    <a:lnTo>
                      <a:pt x="753" y="681"/>
                    </a:lnTo>
                    <a:lnTo>
                      <a:pt x="756" y="683"/>
                    </a:lnTo>
                    <a:lnTo>
                      <a:pt x="760" y="681"/>
                    </a:lnTo>
                    <a:lnTo>
                      <a:pt x="761" y="684"/>
                    </a:lnTo>
                    <a:lnTo>
                      <a:pt x="765" y="684"/>
                    </a:lnTo>
                    <a:lnTo>
                      <a:pt x="770" y="683"/>
                    </a:lnTo>
                    <a:lnTo>
                      <a:pt x="773" y="683"/>
                    </a:lnTo>
                    <a:lnTo>
                      <a:pt x="776" y="686"/>
                    </a:lnTo>
                    <a:lnTo>
                      <a:pt x="781" y="686"/>
                    </a:lnTo>
                    <a:lnTo>
                      <a:pt x="785" y="691"/>
                    </a:lnTo>
                    <a:lnTo>
                      <a:pt x="788" y="691"/>
                    </a:lnTo>
                    <a:lnTo>
                      <a:pt x="790" y="694"/>
                    </a:lnTo>
                    <a:lnTo>
                      <a:pt x="783" y="696"/>
                    </a:lnTo>
                    <a:lnTo>
                      <a:pt x="785" y="698"/>
                    </a:lnTo>
                    <a:lnTo>
                      <a:pt x="781" y="701"/>
                    </a:lnTo>
                    <a:lnTo>
                      <a:pt x="783" y="703"/>
                    </a:lnTo>
                    <a:lnTo>
                      <a:pt x="780" y="706"/>
                    </a:lnTo>
                    <a:lnTo>
                      <a:pt x="775" y="708"/>
                    </a:lnTo>
                    <a:lnTo>
                      <a:pt x="775" y="711"/>
                    </a:lnTo>
                    <a:lnTo>
                      <a:pt x="773" y="713"/>
                    </a:lnTo>
                    <a:lnTo>
                      <a:pt x="776" y="716"/>
                    </a:lnTo>
                    <a:lnTo>
                      <a:pt x="776" y="721"/>
                    </a:lnTo>
                    <a:lnTo>
                      <a:pt x="780" y="726"/>
                    </a:lnTo>
                    <a:lnTo>
                      <a:pt x="778" y="728"/>
                    </a:lnTo>
                    <a:lnTo>
                      <a:pt x="773" y="729"/>
                    </a:lnTo>
                    <a:lnTo>
                      <a:pt x="775" y="731"/>
                    </a:lnTo>
                    <a:lnTo>
                      <a:pt x="783" y="733"/>
                    </a:lnTo>
                    <a:lnTo>
                      <a:pt x="786" y="733"/>
                    </a:lnTo>
                    <a:lnTo>
                      <a:pt x="788" y="733"/>
                    </a:lnTo>
                    <a:lnTo>
                      <a:pt x="790" y="734"/>
                    </a:lnTo>
                    <a:lnTo>
                      <a:pt x="791" y="731"/>
                    </a:lnTo>
                    <a:lnTo>
                      <a:pt x="794" y="731"/>
                    </a:lnTo>
                    <a:lnTo>
                      <a:pt x="796" y="733"/>
                    </a:lnTo>
                    <a:lnTo>
                      <a:pt x="803" y="733"/>
                    </a:lnTo>
                    <a:lnTo>
                      <a:pt x="809" y="736"/>
                    </a:lnTo>
                    <a:lnTo>
                      <a:pt x="813" y="733"/>
                    </a:lnTo>
                    <a:lnTo>
                      <a:pt x="819" y="733"/>
                    </a:lnTo>
                    <a:lnTo>
                      <a:pt x="821" y="734"/>
                    </a:lnTo>
                    <a:lnTo>
                      <a:pt x="821" y="734"/>
                    </a:lnTo>
                    <a:lnTo>
                      <a:pt x="823" y="734"/>
                    </a:lnTo>
                    <a:lnTo>
                      <a:pt x="826" y="733"/>
                    </a:lnTo>
                    <a:lnTo>
                      <a:pt x="829" y="734"/>
                    </a:lnTo>
                    <a:lnTo>
                      <a:pt x="829" y="736"/>
                    </a:lnTo>
                    <a:lnTo>
                      <a:pt x="833" y="736"/>
                    </a:lnTo>
                    <a:lnTo>
                      <a:pt x="834" y="734"/>
                    </a:lnTo>
                    <a:lnTo>
                      <a:pt x="836" y="736"/>
                    </a:lnTo>
                    <a:lnTo>
                      <a:pt x="838" y="739"/>
                    </a:lnTo>
                    <a:lnTo>
                      <a:pt x="839" y="739"/>
                    </a:lnTo>
                    <a:lnTo>
                      <a:pt x="841" y="737"/>
                    </a:lnTo>
                    <a:lnTo>
                      <a:pt x="848" y="737"/>
                    </a:lnTo>
                    <a:lnTo>
                      <a:pt x="851" y="734"/>
                    </a:lnTo>
                    <a:lnTo>
                      <a:pt x="854" y="733"/>
                    </a:lnTo>
                    <a:lnTo>
                      <a:pt x="858" y="733"/>
                    </a:lnTo>
                    <a:lnTo>
                      <a:pt x="863" y="729"/>
                    </a:lnTo>
                    <a:lnTo>
                      <a:pt x="869" y="726"/>
                    </a:lnTo>
                    <a:lnTo>
                      <a:pt x="873" y="726"/>
                    </a:lnTo>
                    <a:lnTo>
                      <a:pt x="874" y="724"/>
                    </a:lnTo>
                    <a:lnTo>
                      <a:pt x="878" y="724"/>
                    </a:lnTo>
                    <a:lnTo>
                      <a:pt x="883" y="724"/>
                    </a:lnTo>
                    <a:lnTo>
                      <a:pt x="886" y="724"/>
                    </a:lnTo>
                    <a:lnTo>
                      <a:pt x="888" y="726"/>
                    </a:lnTo>
                    <a:lnTo>
                      <a:pt x="897" y="726"/>
                    </a:lnTo>
                    <a:lnTo>
                      <a:pt x="907" y="719"/>
                    </a:lnTo>
                    <a:lnTo>
                      <a:pt x="909" y="718"/>
                    </a:lnTo>
                    <a:lnTo>
                      <a:pt x="911" y="718"/>
                    </a:lnTo>
                    <a:lnTo>
                      <a:pt x="912" y="718"/>
                    </a:lnTo>
                    <a:lnTo>
                      <a:pt x="914" y="716"/>
                    </a:lnTo>
                    <a:lnTo>
                      <a:pt x="917" y="714"/>
                    </a:lnTo>
                    <a:lnTo>
                      <a:pt x="917" y="711"/>
                    </a:lnTo>
                    <a:lnTo>
                      <a:pt x="919" y="709"/>
                    </a:lnTo>
                    <a:lnTo>
                      <a:pt x="921" y="711"/>
                    </a:lnTo>
                    <a:lnTo>
                      <a:pt x="922" y="709"/>
                    </a:lnTo>
                    <a:lnTo>
                      <a:pt x="924" y="708"/>
                    </a:lnTo>
                    <a:lnTo>
                      <a:pt x="924" y="706"/>
                    </a:lnTo>
                    <a:lnTo>
                      <a:pt x="926" y="706"/>
                    </a:lnTo>
                    <a:lnTo>
                      <a:pt x="929" y="706"/>
                    </a:lnTo>
                    <a:lnTo>
                      <a:pt x="931" y="708"/>
                    </a:lnTo>
                    <a:lnTo>
                      <a:pt x="931" y="711"/>
                    </a:lnTo>
                    <a:lnTo>
                      <a:pt x="932" y="713"/>
                    </a:lnTo>
                    <a:lnTo>
                      <a:pt x="929" y="714"/>
                    </a:lnTo>
                    <a:lnTo>
                      <a:pt x="929" y="718"/>
                    </a:lnTo>
                    <a:lnTo>
                      <a:pt x="926" y="721"/>
                    </a:lnTo>
                    <a:lnTo>
                      <a:pt x="924" y="721"/>
                    </a:lnTo>
                    <a:lnTo>
                      <a:pt x="924" y="723"/>
                    </a:lnTo>
                    <a:lnTo>
                      <a:pt x="927" y="724"/>
                    </a:lnTo>
                    <a:lnTo>
                      <a:pt x="931" y="726"/>
                    </a:lnTo>
                    <a:lnTo>
                      <a:pt x="932" y="726"/>
                    </a:lnTo>
                    <a:lnTo>
                      <a:pt x="936" y="724"/>
                    </a:lnTo>
                    <a:lnTo>
                      <a:pt x="939" y="726"/>
                    </a:lnTo>
                    <a:lnTo>
                      <a:pt x="941" y="731"/>
                    </a:lnTo>
                    <a:lnTo>
                      <a:pt x="942" y="733"/>
                    </a:lnTo>
                    <a:lnTo>
                      <a:pt x="944" y="731"/>
                    </a:lnTo>
                    <a:lnTo>
                      <a:pt x="944" y="729"/>
                    </a:lnTo>
                    <a:lnTo>
                      <a:pt x="947" y="731"/>
                    </a:lnTo>
                    <a:lnTo>
                      <a:pt x="947" y="733"/>
                    </a:lnTo>
                    <a:lnTo>
                      <a:pt x="944" y="736"/>
                    </a:lnTo>
                    <a:lnTo>
                      <a:pt x="941" y="736"/>
                    </a:lnTo>
                    <a:lnTo>
                      <a:pt x="939" y="739"/>
                    </a:lnTo>
                    <a:lnTo>
                      <a:pt x="939" y="741"/>
                    </a:lnTo>
                    <a:lnTo>
                      <a:pt x="942" y="741"/>
                    </a:lnTo>
                    <a:lnTo>
                      <a:pt x="944" y="741"/>
                    </a:lnTo>
                    <a:lnTo>
                      <a:pt x="949" y="744"/>
                    </a:lnTo>
                    <a:lnTo>
                      <a:pt x="951" y="744"/>
                    </a:lnTo>
                    <a:lnTo>
                      <a:pt x="956" y="739"/>
                    </a:lnTo>
                    <a:lnTo>
                      <a:pt x="956" y="739"/>
                    </a:lnTo>
                    <a:lnTo>
                      <a:pt x="956" y="742"/>
                    </a:lnTo>
                    <a:lnTo>
                      <a:pt x="959" y="747"/>
                    </a:lnTo>
                    <a:lnTo>
                      <a:pt x="962" y="747"/>
                    </a:lnTo>
                    <a:lnTo>
                      <a:pt x="964" y="746"/>
                    </a:lnTo>
                    <a:lnTo>
                      <a:pt x="967" y="747"/>
                    </a:lnTo>
                    <a:lnTo>
                      <a:pt x="971" y="749"/>
                    </a:lnTo>
                    <a:lnTo>
                      <a:pt x="974" y="749"/>
                    </a:lnTo>
                    <a:lnTo>
                      <a:pt x="976" y="752"/>
                    </a:lnTo>
                    <a:lnTo>
                      <a:pt x="977" y="752"/>
                    </a:lnTo>
                    <a:lnTo>
                      <a:pt x="977" y="749"/>
                    </a:lnTo>
                    <a:lnTo>
                      <a:pt x="979" y="749"/>
                    </a:lnTo>
                    <a:lnTo>
                      <a:pt x="982" y="747"/>
                    </a:lnTo>
                    <a:lnTo>
                      <a:pt x="984" y="749"/>
                    </a:lnTo>
                    <a:lnTo>
                      <a:pt x="984" y="752"/>
                    </a:lnTo>
                    <a:lnTo>
                      <a:pt x="986" y="752"/>
                    </a:lnTo>
                    <a:lnTo>
                      <a:pt x="989" y="752"/>
                    </a:lnTo>
                    <a:lnTo>
                      <a:pt x="992" y="749"/>
                    </a:lnTo>
                    <a:lnTo>
                      <a:pt x="994" y="749"/>
                    </a:lnTo>
                    <a:lnTo>
                      <a:pt x="995" y="752"/>
                    </a:lnTo>
                    <a:lnTo>
                      <a:pt x="997" y="752"/>
                    </a:lnTo>
                    <a:lnTo>
                      <a:pt x="999" y="751"/>
                    </a:lnTo>
                    <a:lnTo>
                      <a:pt x="999" y="749"/>
                    </a:lnTo>
                    <a:lnTo>
                      <a:pt x="1002" y="747"/>
                    </a:lnTo>
                    <a:lnTo>
                      <a:pt x="1005" y="747"/>
                    </a:lnTo>
                    <a:lnTo>
                      <a:pt x="1007" y="749"/>
                    </a:lnTo>
                    <a:lnTo>
                      <a:pt x="1009" y="749"/>
                    </a:lnTo>
                    <a:lnTo>
                      <a:pt x="1010" y="749"/>
                    </a:lnTo>
                    <a:lnTo>
                      <a:pt x="1010" y="749"/>
                    </a:lnTo>
                    <a:close/>
                    <a:moveTo>
                      <a:pt x="1462" y="904"/>
                    </a:moveTo>
                    <a:lnTo>
                      <a:pt x="1464" y="899"/>
                    </a:lnTo>
                    <a:lnTo>
                      <a:pt x="1462" y="897"/>
                    </a:lnTo>
                    <a:lnTo>
                      <a:pt x="1464" y="892"/>
                    </a:lnTo>
                    <a:lnTo>
                      <a:pt x="1464" y="887"/>
                    </a:lnTo>
                    <a:lnTo>
                      <a:pt x="1471" y="882"/>
                    </a:lnTo>
                    <a:lnTo>
                      <a:pt x="1472" y="877"/>
                    </a:lnTo>
                    <a:lnTo>
                      <a:pt x="1476" y="874"/>
                    </a:lnTo>
                    <a:lnTo>
                      <a:pt x="1484" y="865"/>
                    </a:lnTo>
                    <a:lnTo>
                      <a:pt x="1487" y="862"/>
                    </a:lnTo>
                    <a:lnTo>
                      <a:pt x="1490" y="862"/>
                    </a:lnTo>
                    <a:lnTo>
                      <a:pt x="1492" y="860"/>
                    </a:lnTo>
                    <a:lnTo>
                      <a:pt x="1495" y="862"/>
                    </a:lnTo>
                    <a:lnTo>
                      <a:pt x="1499" y="859"/>
                    </a:lnTo>
                    <a:lnTo>
                      <a:pt x="1504" y="860"/>
                    </a:lnTo>
                    <a:lnTo>
                      <a:pt x="1507" y="864"/>
                    </a:lnTo>
                    <a:lnTo>
                      <a:pt x="1509" y="864"/>
                    </a:lnTo>
                    <a:lnTo>
                      <a:pt x="1512" y="867"/>
                    </a:lnTo>
                    <a:lnTo>
                      <a:pt x="1514" y="872"/>
                    </a:lnTo>
                    <a:lnTo>
                      <a:pt x="1514" y="875"/>
                    </a:lnTo>
                    <a:lnTo>
                      <a:pt x="1510" y="877"/>
                    </a:lnTo>
                    <a:lnTo>
                      <a:pt x="1509" y="882"/>
                    </a:lnTo>
                    <a:lnTo>
                      <a:pt x="1507" y="887"/>
                    </a:lnTo>
                    <a:lnTo>
                      <a:pt x="1502" y="895"/>
                    </a:lnTo>
                    <a:lnTo>
                      <a:pt x="1499" y="899"/>
                    </a:lnTo>
                    <a:lnTo>
                      <a:pt x="1495" y="900"/>
                    </a:lnTo>
                    <a:lnTo>
                      <a:pt x="1489" y="902"/>
                    </a:lnTo>
                    <a:lnTo>
                      <a:pt x="1489" y="904"/>
                    </a:lnTo>
                    <a:lnTo>
                      <a:pt x="1485" y="904"/>
                    </a:lnTo>
                    <a:lnTo>
                      <a:pt x="1479" y="907"/>
                    </a:lnTo>
                    <a:lnTo>
                      <a:pt x="1477" y="905"/>
                    </a:lnTo>
                    <a:lnTo>
                      <a:pt x="1471" y="905"/>
                    </a:lnTo>
                    <a:lnTo>
                      <a:pt x="1466" y="905"/>
                    </a:lnTo>
                    <a:lnTo>
                      <a:pt x="1464" y="905"/>
                    </a:lnTo>
                    <a:lnTo>
                      <a:pt x="1462" y="904"/>
                    </a:lnTo>
                    <a:lnTo>
                      <a:pt x="1462" y="904"/>
                    </a:lnTo>
                    <a:close/>
                    <a:moveTo>
                      <a:pt x="1034" y="736"/>
                    </a:moveTo>
                    <a:lnTo>
                      <a:pt x="1032" y="733"/>
                    </a:lnTo>
                    <a:lnTo>
                      <a:pt x="1034" y="731"/>
                    </a:lnTo>
                    <a:lnTo>
                      <a:pt x="1037" y="729"/>
                    </a:lnTo>
                    <a:lnTo>
                      <a:pt x="1034" y="726"/>
                    </a:lnTo>
                    <a:lnTo>
                      <a:pt x="1035" y="724"/>
                    </a:lnTo>
                    <a:lnTo>
                      <a:pt x="1037" y="724"/>
                    </a:lnTo>
                    <a:lnTo>
                      <a:pt x="1037" y="726"/>
                    </a:lnTo>
                    <a:lnTo>
                      <a:pt x="1040" y="729"/>
                    </a:lnTo>
                    <a:lnTo>
                      <a:pt x="1040" y="731"/>
                    </a:lnTo>
                    <a:lnTo>
                      <a:pt x="1039" y="734"/>
                    </a:lnTo>
                    <a:lnTo>
                      <a:pt x="1037" y="733"/>
                    </a:lnTo>
                    <a:lnTo>
                      <a:pt x="1035" y="736"/>
                    </a:lnTo>
                    <a:lnTo>
                      <a:pt x="1034" y="736"/>
                    </a:lnTo>
                    <a:lnTo>
                      <a:pt x="1034" y="736"/>
                    </a:lnTo>
                    <a:close/>
                    <a:moveTo>
                      <a:pt x="992" y="769"/>
                    </a:moveTo>
                    <a:lnTo>
                      <a:pt x="995" y="767"/>
                    </a:lnTo>
                    <a:lnTo>
                      <a:pt x="997" y="764"/>
                    </a:lnTo>
                    <a:lnTo>
                      <a:pt x="997" y="762"/>
                    </a:lnTo>
                    <a:lnTo>
                      <a:pt x="997" y="759"/>
                    </a:lnTo>
                    <a:lnTo>
                      <a:pt x="995" y="759"/>
                    </a:lnTo>
                    <a:lnTo>
                      <a:pt x="992" y="761"/>
                    </a:lnTo>
                    <a:lnTo>
                      <a:pt x="992" y="762"/>
                    </a:lnTo>
                    <a:lnTo>
                      <a:pt x="987" y="762"/>
                    </a:lnTo>
                    <a:lnTo>
                      <a:pt x="986" y="764"/>
                    </a:lnTo>
                    <a:lnTo>
                      <a:pt x="989" y="767"/>
                    </a:lnTo>
                    <a:lnTo>
                      <a:pt x="992" y="769"/>
                    </a:lnTo>
                    <a:lnTo>
                      <a:pt x="992" y="769"/>
                    </a:lnTo>
                    <a:close/>
                    <a:moveTo>
                      <a:pt x="1040" y="761"/>
                    </a:moveTo>
                    <a:lnTo>
                      <a:pt x="1035" y="764"/>
                    </a:lnTo>
                    <a:lnTo>
                      <a:pt x="1035" y="766"/>
                    </a:lnTo>
                    <a:lnTo>
                      <a:pt x="1034" y="769"/>
                    </a:lnTo>
                    <a:lnTo>
                      <a:pt x="1030" y="764"/>
                    </a:lnTo>
                    <a:lnTo>
                      <a:pt x="1030" y="762"/>
                    </a:lnTo>
                    <a:lnTo>
                      <a:pt x="1035" y="756"/>
                    </a:lnTo>
                    <a:lnTo>
                      <a:pt x="1034" y="752"/>
                    </a:lnTo>
                    <a:lnTo>
                      <a:pt x="1037" y="751"/>
                    </a:lnTo>
                    <a:lnTo>
                      <a:pt x="1040" y="751"/>
                    </a:lnTo>
                    <a:lnTo>
                      <a:pt x="1040" y="754"/>
                    </a:lnTo>
                    <a:lnTo>
                      <a:pt x="1044" y="757"/>
                    </a:lnTo>
                    <a:lnTo>
                      <a:pt x="1040" y="761"/>
                    </a:lnTo>
                    <a:lnTo>
                      <a:pt x="1040" y="761"/>
                    </a:lnTo>
                    <a:close/>
                    <a:moveTo>
                      <a:pt x="1045" y="756"/>
                    </a:moveTo>
                    <a:lnTo>
                      <a:pt x="1045" y="752"/>
                    </a:lnTo>
                    <a:lnTo>
                      <a:pt x="1044" y="751"/>
                    </a:lnTo>
                    <a:lnTo>
                      <a:pt x="1047" y="746"/>
                    </a:lnTo>
                    <a:lnTo>
                      <a:pt x="1049" y="746"/>
                    </a:lnTo>
                    <a:lnTo>
                      <a:pt x="1052" y="749"/>
                    </a:lnTo>
                    <a:lnTo>
                      <a:pt x="1049" y="752"/>
                    </a:lnTo>
                    <a:lnTo>
                      <a:pt x="1049" y="756"/>
                    </a:lnTo>
                    <a:lnTo>
                      <a:pt x="1049" y="756"/>
                    </a:lnTo>
                    <a:lnTo>
                      <a:pt x="1045" y="756"/>
                    </a:lnTo>
                    <a:lnTo>
                      <a:pt x="1045" y="756"/>
                    </a:lnTo>
                    <a:close/>
                    <a:moveTo>
                      <a:pt x="1135" y="757"/>
                    </a:moveTo>
                    <a:lnTo>
                      <a:pt x="1138" y="751"/>
                    </a:lnTo>
                    <a:lnTo>
                      <a:pt x="1143" y="746"/>
                    </a:lnTo>
                    <a:lnTo>
                      <a:pt x="1148" y="747"/>
                    </a:lnTo>
                    <a:lnTo>
                      <a:pt x="1148" y="751"/>
                    </a:lnTo>
                    <a:lnTo>
                      <a:pt x="1143" y="759"/>
                    </a:lnTo>
                    <a:lnTo>
                      <a:pt x="1140" y="759"/>
                    </a:lnTo>
                    <a:lnTo>
                      <a:pt x="1142" y="756"/>
                    </a:lnTo>
                    <a:lnTo>
                      <a:pt x="1142" y="752"/>
                    </a:lnTo>
                    <a:lnTo>
                      <a:pt x="1140" y="754"/>
                    </a:lnTo>
                    <a:lnTo>
                      <a:pt x="1138" y="757"/>
                    </a:lnTo>
                    <a:lnTo>
                      <a:pt x="1138" y="757"/>
                    </a:lnTo>
                    <a:lnTo>
                      <a:pt x="1135" y="757"/>
                    </a:lnTo>
                    <a:lnTo>
                      <a:pt x="1135" y="757"/>
                    </a:lnTo>
                    <a:close/>
                    <a:moveTo>
                      <a:pt x="1132" y="752"/>
                    </a:moveTo>
                    <a:lnTo>
                      <a:pt x="1133" y="752"/>
                    </a:lnTo>
                    <a:lnTo>
                      <a:pt x="1137" y="747"/>
                    </a:lnTo>
                    <a:lnTo>
                      <a:pt x="1133" y="742"/>
                    </a:lnTo>
                    <a:lnTo>
                      <a:pt x="1132" y="746"/>
                    </a:lnTo>
                    <a:lnTo>
                      <a:pt x="1132" y="752"/>
                    </a:lnTo>
                    <a:lnTo>
                      <a:pt x="1132" y="752"/>
                    </a:lnTo>
                    <a:close/>
                    <a:moveTo>
                      <a:pt x="1128" y="789"/>
                    </a:moveTo>
                    <a:lnTo>
                      <a:pt x="1130" y="787"/>
                    </a:lnTo>
                    <a:lnTo>
                      <a:pt x="1137" y="784"/>
                    </a:lnTo>
                    <a:lnTo>
                      <a:pt x="1138" y="781"/>
                    </a:lnTo>
                    <a:lnTo>
                      <a:pt x="1132" y="782"/>
                    </a:lnTo>
                    <a:lnTo>
                      <a:pt x="1130" y="779"/>
                    </a:lnTo>
                    <a:lnTo>
                      <a:pt x="1135" y="769"/>
                    </a:lnTo>
                    <a:lnTo>
                      <a:pt x="1137" y="766"/>
                    </a:lnTo>
                    <a:lnTo>
                      <a:pt x="1130" y="767"/>
                    </a:lnTo>
                    <a:lnTo>
                      <a:pt x="1127" y="774"/>
                    </a:lnTo>
                    <a:lnTo>
                      <a:pt x="1127" y="771"/>
                    </a:lnTo>
                    <a:lnTo>
                      <a:pt x="1130" y="761"/>
                    </a:lnTo>
                    <a:lnTo>
                      <a:pt x="1128" y="746"/>
                    </a:lnTo>
                    <a:lnTo>
                      <a:pt x="1122" y="741"/>
                    </a:lnTo>
                    <a:lnTo>
                      <a:pt x="1122" y="737"/>
                    </a:lnTo>
                    <a:lnTo>
                      <a:pt x="1117" y="737"/>
                    </a:lnTo>
                    <a:lnTo>
                      <a:pt x="1113" y="741"/>
                    </a:lnTo>
                    <a:lnTo>
                      <a:pt x="1113" y="736"/>
                    </a:lnTo>
                    <a:lnTo>
                      <a:pt x="1117" y="734"/>
                    </a:lnTo>
                    <a:lnTo>
                      <a:pt x="1115" y="729"/>
                    </a:lnTo>
                    <a:lnTo>
                      <a:pt x="1115" y="726"/>
                    </a:lnTo>
                    <a:lnTo>
                      <a:pt x="1115" y="721"/>
                    </a:lnTo>
                    <a:lnTo>
                      <a:pt x="1108" y="723"/>
                    </a:lnTo>
                    <a:lnTo>
                      <a:pt x="1102" y="728"/>
                    </a:lnTo>
                    <a:lnTo>
                      <a:pt x="1098" y="736"/>
                    </a:lnTo>
                    <a:lnTo>
                      <a:pt x="1100" y="742"/>
                    </a:lnTo>
                    <a:lnTo>
                      <a:pt x="1097" y="741"/>
                    </a:lnTo>
                    <a:lnTo>
                      <a:pt x="1095" y="736"/>
                    </a:lnTo>
                    <a:lnTo>
                      <a:pt x="1093" y="736"/>
                    </a:lnTo>
                    <a:lnTo>
                      <a:pt x="1092" y="741"/>
                    </a:lnTo>
                    <a:lnTo>
                      <a:pt x="1088" y="741"/>
                    </a:lnTo>
                    <a:lnTo>
                      <a:pt x="1092" y="744"/>
                    </a:lnTo>
                    <a:lnTo>
                      <a:pt x="1088" y="747"/>
                    </a:lnTo>
                    <a:lnTo>
                      <a:pt x="1085" y="747"/>
                    </a:lnTo>
                    <a:lnTo>
                      <a:pt x="1082" y="752"/>
                    </a:lnTo>
                    <a:lnTo>
                      <a:pt x="1074" y="751"/>
                    </a:lnTo>
                    <a:lnTo>
                      <a:pt x="1070" y="752"/>
                    </a:lnTo>
                    <a:lnTo>
                      <a:pt x="1067" y="752"/>
                    </a:lnTo>
                    <a:lnTo>
                      <a:pt x="1057" y="757"/>
                    </a:lnTo>
                    <a:lnTo>
                      <a:pt x="1059" y="762"/>
                    </a:lnTo>
                    <a:lnTo>
                      <a:pt x="1062" y="767"/>
                    </a:lnTo>
                    <a:lnTo>
                      <a:pt x="1067" y="766"/>
                    </a:lnTo>
                    <a:lnTo>
                      <a:pt x="1065" y="764"/>
                    </a:lnTo>
                    <a:lnTo>
                      <a:pt x="1067" y="761"/>
                    </a:lnTo>
                    <a:lnTo>
                      <a:pt x="1072" y="764"/>
                    </a:lnTo>
                    <a:lnTo>
                      <a:pt x="1070" y="769"/>
                    </a:lnTo>
                    <a:lnTo>
                      <a:pt x="1075" y="774"/>
                    </a:lnTo>
                    <a:lnTo>
                      <a:pt x="1079" y="769"/>
                    </a:lnTo>
                    <a:lnTo>
                      <a:pt x="1080" y="772"/>
                    </a:lnTo>
                    <a:lnTo>
                      <a:pt x="1079" y="776"/>
                    </a:lnTo>
                    <a:lnTo>
                      <a:pt x="1084" y="781"/>
                    </a:lnTo>
                    <a:lnTo>
                      <a:pt x="1088" y="782"/>
                    </a:lnTo>
                    <a:lnTo>
                      <a:pt x="1090" y="789"/>
                    </a:lnTo>
                    <a:lnTo>
                      <a:pt x="1093" y="792"/>
                    </a:lnTo>
                    <a:lnTo>
                      <a:pt x="1098" y="787"/>
                    </a:lnTo>
                    <a:lnTo>
                      <a:pt x="1098" y="791"/>
                    </a:lnTo>
                    <a:lnTo>
                      <a:pt x="1105" y="796"/>
                    </a:lnTo>
                    <a:lnTo>
                      <a:pt x="1108" y="796"/>
                    </a:lnTo>
                    <a:lnTo>
                      <a:pt x="1112" y="796"/>
                    </a:lnTo>
                    <a:lnTo>
                      <a:pt x="1117" y="791"/>
                    </a:lnTo>
                    <a:lnTo>
                      <a:pt x="1120" y="791"/>
                    </a:lnTo>
                    <a:lnTo>
                      <a:pt x="1127" y="786"/>
                    </a:lnTo>
                    <a:lnTo>
                      <a:pt x="1128" y="789"/>
                    </a:lnTo>
                    <a:lnTo>
                      <a:pt x="1128" y="789"/>
                    </a:lnTo>
                    <a:close/>
                    <a:moveTo>
                      <a:pt x="1623" y="759"/>
                    </a:moveTo>
                    <a:lnTo>
                      <a:pt x="1623" y="756"/>
                    </a:lnTo>
                    <a:lnTo>
                      <a:pt x="1622" y="754"/>
                    </a:lnTo>
                    <a:lnTo>
                      <a:pt x="1623" y="751"/>
                    </a:lnTo>
                    <a:lnTo>
                      <a:pt x="1628" y="747"/>
                    </a:lnTo>
                    <a:lnTo>
                      <a:pt x="1632" y="749"/>
                    </a:lnTo>
                    <a:lnTo>
                      <a:pt x="1633" y="752"/>
                    </a:lnTo>
                    <a:lnTo>
                      <a:pt x="1637" y="752"/>
                    </a:lnTo>
                    <a:lnTo>
                      <a:pt x="1638" y="754"/>
                    </a:lnTo>
                    <a:lnTo>
                      <a:pt x="1635" y="757"/>
                    </a:lnTo>
                    <a:lnTo>
                      <a:pt x="1632" y="757"/>
                    </a:lnTo>
                    <a:lnTo>
                      <a:pt x="1630" y="757"/>
                    </a:lnTo>
                    <a:lnTo>
                      <a:pt x="1627" y="757"/>
                    </a:lnTo>
                    <a:lnTo>
                      <a:pt x="1625" y="761"/>
                    </a:lnTo>
                    <a:lnTo>
                      <a:pt x="1625" y="761"/>
                    </a:lnTo>
                    <a:lnTo>
                      <a:pt x="1623" y="759"/>
                    </a:lnTo>
                    <a:lnTo>
                      <a:pt x="1623" y="759"/>
                    </a:lnTo>
                    <a:close/>
                    <a:moveTo>
                      <a:pt x="1613" y="1143"/>
                    </a:moveTo>
                    <a:lnTo>
                      <a:pt x="1608" y="1143"/>
                    </a:lnTo>
                    <a:lnTo>
                      <a:pt x="1603" y="1141"/>
                    </a:lnTo>
                    <a:lnTo>
                      <a:pt x="1597" y="1138"/>
                    </a:lnTo>
                    <a:lnTo>
                      <a:pt x="1593" y="1136"/>
                    </a:lnTo>
                    <a:lnTo>
                      <a:pt x="1590" y="1136"/>
                    </a:lnTo>
                    <a:lnTo>
                      <a:pt x="1583" y="1131"/>
                    </a:lnTo>
                    <a:lnTo>
                      <a:pt x="1582" y="1128"/>
                    </a:lnTo>
                    <a:lnTo>
                      <a:pt x="1579" y="1126"/>
                    </a:lnTo>
                    <a:lnTo>
                      <a:pt x="1575" y="1126"/>
                    </a:lnTo>
                    <a:lnTo>
                      <a:pt x="1574" y="1126"/>
                    </a:lnTo>
                    <a:lnTo>
                      <a:pt x="1572" y="1126"/>
                    </a:lnTo>
                    <a:lnTo>
                      <a:pt x="1564" y="1125"/>
                    </a:lnTo>
                    <a:lnTo>
                      <a:pt x="1564" y="1121"/>
                    </a:lnTo>
                    <a:lnTo>
                      <a:pt x="1560" y="1120"/>
                    </a:lnTo>
                    <a:lnTo>
                      <a:pt x="1557" y="1120"/>
                    </a:lnTo>
                    <a:lnTo>
                      <a:pt x="1552" y="1115"/>
                    </a:lnTo>
                    <a:lnTo>
                      <a:pt x="1552" y="1111"/>
                    </a:lnTo>
                    <a:lnTo>
                      <a:pt x="1550" y="1111"/>
                    </a:lnTo>
                    <a:lnTo>
                      <a:pt x="1547" y="1110"/>
                    </a:lnTo>
                    <a:lnTo>
                      <a:pt x="1545" y="1106"/>
                    </a:lnTo>
                    <a:lnTo>
                      <a:pt x="1547" y="1105"/>
                    </a:lnTo>
                    <a:lnTo>
                      <a:pt x="1550" y="1103"/>
                    </a:lnTo>
                    <a:lnTo>
                      <a:pt x="1545" y="1101"/>
                    </a:lnTo>
                    <a:lnTo>
                      <a:pt x="1544" y="1103"/>
                    </a:lnTo>
                    <a:lnTo>
                      <a:pt x="1542" y="1105"/>
                    </a:lnTo>
                    <a:lnTo>
                      <a:pt x="1540" y="1103"/>
                    </a:lnTo>
                    <a:lnTo>
                      <a:pt x="1540" y="1101"/>
                    </a:lnTo>
                    <a:lnTo>
                      <a:pt x="1535" y="1101"/>
                    </a:lnTo>
                    <a:lnTo>
                      <a:pt x="1529" y="1096"/>
                    </a:lnTo>
                    <a:lnTo>
                      <a:pt x="1525" y="1096"/>
                    </a:lnTo>
                    <a:lnTo>
                      <a:pt x="1524" y="1095"/>
                    </a:lnTo>
                    <a:lnTo>
                      <a:pt x="1519" y="1091"/>
                    </a:lnTo>
                    <a:lnTo>
                      <a:pt x="1519" y="1088"/>
                    </a:lnTo>
                    <a:lnTo>
                      <a:pt x="1515" y="1088"/>
                    </a:lnTo>
                    <a:lnTo>
                      <a:pt x="1514" y="1085"/>
                    </a:lnTo>
                    <a:lnTo>
                      <a:pt x="1510" y="1081"/>
                    </a:lnTo>
                    <a:lnTo>
                      <a:pt x="1510" y="1076"/>
                    </a:lnTo>
                    <a:lnTo>
                      <a:pt x="1505" y="1075"/>
                    </a:lnTo>
                    <a:lnTo>
                      <a:pt x="1507" y="1073"/>
                    </a:lnTo>
                    <a:lnTo>
                      <a:pt x="1514" y="1073"/>
                    </a:lnTo>
                    <a:lnTo>
                      <a:pt x="1522" y="1068"/>
                    </a:lnTo>
                    <a:lnTo>
                      <a:pt x="1524" y="1065"/>
                    </a:lnTo>
                    <a:lnTo>
                      <a:pt x="1517" y="1066"/>
                    </a:lnTo>
                    <a:lnTo>
                      <a:pt x="1514" y="1061"/>
                    </a:lnTo>
                    <a:lnTo>
                      <a:pt x="1512" y="1056"/>
                    </a:lnTo>
                    <a:lnTo>
                      <a:pt x="1514" y="1055"/>
                    </a:lnTo>
                    <a:lnTo>
                      <a:pt x="1510" y="1056"/>
                    </a:lnTo>
                    <a:lnTo>
                      <a:pt x="1509" y="1060"/>
                    </a:lnTo>
                    <a:lnTo>
                      <a:pt x="1507" y="1063"/>
                    </a:lnTo>
                    <a:lnTo>
                      <a:pt x="1504" y="1060"/>
                    </a:lnTo>
                    <a:lnTo>
                      <a:pt x="1507" y="1056"/>
                    </a:lnTo>
                    <a:lnTo>
                      <a:pt x="1507" y="1050"/>
                    </a:lnTo>
                    <a:lnTo>
                      <a:pt x="1504" y="1055"/>
                    </a:lnTo>
                    <a:lnTo>
                      <a:pt x="1502" y="1053"/>
                    </a:lnTo>
                    <a:lnTo>
                      <a:pt x="1502" y="1048"/>
                    </a:lnTo>
                    <a:lnTo>
                      <a:pt x="1499" y="1048"/>
                    </a:lnTo>
                    <a:lnTo>
                      <a:pt x="1497" y="1045"/>
                    </a:lnTo>
                    <a:lnTo>
                      <a:pt x="1497" y="1041"/>
                    </a:lnTo>
                    <a:lnTo>
                      <a:pt x="1495" y="1035"/>
                    </a:lnTo>
                    <a:lnTo>
                      <a:pt x="1492" y="1033"/>
                    </a:lnTo>
                    <a:lnTo>
                      <a:pt x="1492" y="1030"/>
                    </a:lnTo>
                    <a:lnTo>
                      <a:pt x="1497" y="1025"/>
                    </a:lnTo>
                    <a:lnTo>
                      <a:pt x="1495" y="1023"/>
                    </a:lnTo>
                    <a:lnTo>
                      <a:pt x="1487" y="1030"/>
                    </a:lnTo>
                    <a:lnTo>
                      <a:pt x="1487" y="1033"/>
                    </a:lnTo>
                    <a:lnTo>
                      <a:pt x="1485" y="1030"/>
                    </a:lnTo>
                    <a:lnTo>
                      <a:pt x="1489" y="1025"/>
                    </a:lnTo>
                    <a:lnTo>
                      <a:pt x="1485" y="1025"/>
                    </a:lnTo>
                    <a:lnTo>
                      <a:pt x="1482" y="1025"/>
                    </a:lnTo>
                    <a:lnTo>
                      <a:pt x="1482" y="1025"/>
                    </a:lnTo>
                    <a:lnTo>
                      <a:pt x="1479" y="1031"/>
                    </a:lnTo>
                    <a:lnTo>
                      <a:pt x="1476" y="1033"/>
                    </a:lnTo>
                    <a:lnTo>
                      <a:pt x="1474" y="1030"/>
                    </a:lnTo>
                    <a:lnTo>
                      <a:pt x="1477" y="1027"/>
                    </a:lnTo>
                    <a:lnTo>
                      <a:pt x="1477" y="1022"/>
                    </a:lnTo>
                    <a:lnTo>
                      <a:pt x="1479" y="1018"/>
                    </a:lnTo>
                    <a:lnTo>
                      <a:pt x="1474" y="1020"/>
                    </a:lnTo>
                    <a:lnTo>
                      <a:pt x="1471" y="1023"/>
                    </a:lnTo>
                    <a:lnTo>
                      <a:pt x="1469" y="1023"/>
                    </a:lnTo>
                    <a:lnTo>
                      <a:pt x="1466" y="1027"/>
                    </a:lnTo>
                    <a:lnTo>
                      <a:pt x="1464" y="1030"/>
                    </a:lnTo>
                    <a:lnTo>
                      <a:pt x="1459" y="1028"/>
                    </a:lnTo>
                    <a:lnTo>
                      <a:pt x="1456" y="1025"/>
                    </a:lnTo>
                    <a:lnTo>
                      <a:pt x="1452" y="1025"/>
                    </a:lnTo>
                    <a:lnTo>
                      <a:pt x="1447" y="1018"/>
                    </a:lnTo>
                    <a:lnTo>
                      <a:pt x="1446" y="1018"/>
                    </a:lnTo>
                    <a:lnTo>
                      <a:pt x="1444" y="1022"/>
                    </a:lnTo>
                    <a:lnTo>
                      <a:pt x="1444" y="1025"/>
                    </a:lnTo>
                    <a:lnTo>
                      <a:pt x="1441" y="1028"/>
                    </a:lnTo>
                    <a:lnTo>
                      <a:pt x="1437" y="1027"/>
                    </a:lnTo>
                    <a:lnTo>
                      <a:pt x="1434" y="1027"/>
                    </a:lnTo>
                    <a:lnTo>
                      <a:pt x="1429" y="1028"/>
                    </a:lnTo>
                    <a:lnTo>
                      <a:pt x="1427" y="1030"/>
                    </a:lnTo>
                    <a:lnTo>
                      <a:pt x="1422" y="1030"/>
                    </a:lnTo>
                    <a:lnTo>
                      <a:pt x="1421" y="1031"/>
                    </a:lnTo>
                    <a:lnTo>
                      <a:pt x="1417" y="1030"/>
                    </a:lnTo>
                    <a:lnTo>
                      <a:pt x="1409" y="1030"/>
                    </a:lnTo>
                    <a:lnTo>
                      <a:pt x="1411" y="1027"/>
                    </a:lnTo>
                    <a:lnTo>
                      <a:pt x="1406" y="1022"/>
                    </a:lnTo>
                    <a:lnTo>
                      <a:pt x="1402" y="1023"/>
                    </a:lnTo>
                    <a:lnTo>
                      <a:pt x="1399" y="1020"/>
                    </a:lnTo>
                    <a:lnTo>
                      <a:pt x="1396" y="1012"/>
                    </a:lnTo>
                    <a:lnTo>
                      <a:pt x="1397" y="1007"/>
                    </a:lnTo>
                    <a:lnTo>
                      <a:pt x="1401" y="1005"/>
                    </a:lnTo>
                    <a:lnTo>
                      <a:pt x="1401" y="1000"/>
                    </a:lnTo>
                    <a:lnTo>
                      <a:pt x="1404" y="997"/>
                    </a:lnTo>
                    <a:lnTo>
                      <a:pt x="1411" y="997"/>
                    </a:lnTo>
                    <a:lnTo>
                      <a:pt x="1412" y="993"/>
                    </a:lnTo>
                    <a:lnTo>
                      <a:pt x="1417" y="993"/>
                    </a:lnTo>
                    <a:lnTo>
                      <a:pt x="1419" y="993"/>
                    </a:lnTo>
                    <a:lnTo>
                      <a:pt x="1421" y="990"/>
                    </a:lnTo>
                    <a:lnTo>
                      <a:pt x="1417" y="987"/>
                    </a:lnTo>
                    <a:lnTo>
                      <a:pt x="1417" y="983"/>
                    </a:lnTo>
                    <a:lnTo>
                      <a:pt x="1419" y="983"/>
                    </a:lnTo>
                    <a:lnTo>
                      <a:pt x="1422" y="983"/>
                    </a:lnTo>
                    <a:lnTo>
                      <a:pt x="1422" y="982"/>
                    </a:lnTo>
                    <a:lnTo>
                      <a:pt x="1422" y="980"/>
                    </a:lnTo>
                    <a:lnTo>
                      <a:pt x="1424" y="978"/>
                    </a:lnTo>
                    <a:lnTo>
                      <a:pt x="1429" y="985"/>
                    </a:lnTo>
                    <a:lnTo>
                      <a:pt x="1434" y="985"/>
                    </a:lnTo>
                    <a:lnTo>
                      <a:pt x="1439" y="988"/>
                    </a:lnTo>
                    <a:lnTo>
                      <a:pt x="1442" y="992"/>
                    </a:lnTo>
                    <a:lnTo>
                      <a:pt x="1444" y="993"/>
                    </a:lnTo>
                    <a:lnTo>
                      <a:pt x="1451" y="995"/>
                    </a:lnTo>
                    <a:lnTo>
                      <a:pt x="1452" y="992"/>
                    </a:lnTo>
                    <a:lnTo>
                      <a:pt x="1457" y="993"/>
                    </a:lnTo>
                    <a:lnTo>
                      <a:pt x="1459" y="995"/>
                    </a:lnTo>
                    <a:lnTo>
                      <a:pt x="1462" y="995"/>
                    </a:lnTo>
                    <a:lnTo>
                      <a:pt x="1467" y="997"/>
                    </a:lnTo>
                    <a:lnTo>
                      <a:pt x="1471" y="993"/>
                    </a:lnTo>
                    <a:lnTo>
                      <a:pt x="1472" y="988"/>
                    </a:lnTo>
                    <a:lnTo>
                      <a:pt x="1479" y="988"/>
                    </a:lnTo>
                    <a:lnTo>
                      <a:pt x="1479" y="990"/>
                    </a:lnTo>
                    <a:lnTo>
                      <a:pt x="1477" y="992"/>
                    </a:lnTo>
                    <a:lnTo>
                      <a:pt x="1481" y="993"/>
                    </a:lnTo>
                    <a:lnTo>
                      <a:pt x="1485" y="990"/>
                    </a:lnTo>
                    <a:lnTo>
                      <a:pt x="1487" y="987"/>
                    </a:lnTo>
                    <a:lnTo>
                      <a:pt x="1492" y="983"/>
                    </a:lnTo>
                    <a:lnTo>
                      <a:pt x="1494" y="987"/>
                    </a:lnTo>
                    <a:lnTo>
                      <a:pt x="1494" y="992"/>
                    </a:lnTo>
                    <a:lnTo>
                      <a:pt x="1495" y="997"/>
                    </a:lnTo>
                    <a:lnTo>
                      <a:pt x="1495" y="992"/>
                    </a:lnTo>
                    <a:lnTo>
                      <a:pt x="1499" y="990"/>
                    </a:lnTo>
                    <a:lnTo>
                      <a:pt x="1500" y="992"/>
                    </a:lnTo>
                    <a:lnTo>
                      <a:pt x="1504" y="988"/>
                    </a:lnTo>
                    <a:lnTo>
                      <a:pt x="1502" y="978"/>
                    </a:lnTo>
                    <a:lnTo>
                      <a:pt x="1497" y="973"/>
                    </a:lnTo>
                    <a:lnTo>
                      <a:pt x="1497" y="968"/>
                    </a:lnTo>
                    <a:lnTo>
                      <a:pt x="1494" y="965"/>
                    </a:lnTo>
                    <a:lnTo>
                      <a:pt x="1495" y="960"/>
                    </a:lnTo>
                    <a:lnTo>
                      <a:pt x="1497" y="958"/>
                    </a:lnTo>
                    <a:lnTo>
                      <a:pt x="1500" y="958"/>
                    </a:lnTo>
                    <a:lnTo>
                      <a:pt x="1507" y="953"/>
                    </a:lnTo>
                    <a:lnTo>
                      <a:pt x="1515" y="948"/>
                    </a:lnTo>
                    <a:lnTo>
                      <a:pt x="1519" y="947"/>
                    </a:lnTo>
                    <a:lnTo>
                      <a:pt x="1525" y="940"/>
                    </a:lnTo>
                    <a:lnTo>
                      <a:pt x="1527" y="940"/>
                    </a:lnTo>
                    <a:lnTo>
                      <a:pt x="1530" y="943"/>
                    </a:lnTo>
                    <a:lnTo>
                      <a:pt x="1534" y="942"/>
                    </a:lnTo>
                    <a:lnTo>
                      <a:pt x="1535" y="942"/>
                    </a:lnTo>
                    <a:lnTo>
                      <a:pt x="1530" y="938"/>
                    </a:lnTo>
                    <a:lnTo>
                      <a:pt x="1529" y="935"/>
                    </a:lnTo>
                    <a:lnTo>
                      <a:pt x="1539" y="929"/>
                    </a:lnTo>
                    <a:lnTo>
                      <a:pt x="1539" y="925"/>
                    </a:lnTo>
                    <a:lnTo>
                      <a:pt x="1542" y="924"/>
                    </a:lnTo>
                    <a:lnTo>
                      <a:pt x="1549" y="925"/>
                    </a:lnTo>
                    <a:lnTo>
                      <a:pt x="1555" y="924"/>
                    </a:lnTo>
                    <a:lnTo>
                      <a:pt x="1557" y="920"/>
                    </a:lnTo>
                    <a:lnTo>
                      <a:pt x="1554" y="917"/>
                    </a:lnTo>
                    <a:lnTo>
                      <a:pt x="1557" y="914"/>
                    </a:lnTo>
                    <a:lnTo>
                      <a:pt x="1557" y="905"/>
                    </a:lnTo>
                    <a:lnTo>
                      <a:pt x="1559" y="904"/>
                    </a:lnTo>
                    <a:lnTo>
                      <a:pt x="1557" y="904"/>
                    </a:lnTo>
                    <a:lnTo>
                      <a:pt x="1557" y="899"/>
                    </a:lnTo>
                    <a:lnTo>
                      <a:pt x="1560" y="895"/>
                    </a:lnTo>
                    <a:lnTo>
                      <a:pt x="1560" y="892"/>
                    </a:lnTo>
                    <a:lnTo>
                      <a:pt x="1557" y="890"/>
                    </a:lnTo>
                    <a:lnTo>
                      <a:pt x="1557" y="889"/>
                    </a:lnTo>
                    <a:lnTo>
                      <a:pt x="1559" y="882"/>
                    </a:lnTo>
                    <a:lnTo>
                      <a:pt x="1562" y="882"/>
                    </a:lnTo>
                    <a:lnTo>
                      <a:pt x="1562" y="879"/>
                    </a:lnTo>
                    <a:lnTo>
                      <a:pt x="1565" y="875"/>
                    </a:lnTo>
                    <a:lnTo>
                      <a:pt x="1564" y="872"/>
                    </a:lnTo>
                    <a:lnTo>
                      <a:pt x="1562" y="874"/>
                    </a:lnTo>
                    <a:lnTo>
                      <a:pt x="1559" y="875"/>
                    </a:lnTo>
                    <a:lnTo>
                      <a:pt x="1559" y="879"/>
                    </a:lnTo>
                    <a:lnTo>
                      <a:pt x="1557" y="879"/>
                    </a:lnTo>
                    <a:lnTo>
                      <a:pt x="1557" y="875"/>
                    </a:lnTo>
                    <a:lnTo>
                      <a:pt x="1557" y="872"/>
                    </a:lnTo>
                    <a:lnTo>
                      <a:pt x="1555" y="872"/>
                    </a:lnTo>
                    <a:lnTo>
                      <a:pt x="1545" y="870"/>
                    </a:lnTo>
                    <a:lnTo>
                      <a:pt x="1542" y="869"/>
                    </a:lnTo>
                    <a:lnTo>
                      <a:pt x="1544" y="865"/>
                    </a:lnTo>
                    <a:lnTo>
                      <a:pt x="1550" y="864"/>
                    </a:lnTo>
                    <a:lnTo>
                      <a:pt x="1550" y="862"/>
                    </a:lnTo>
                    <a:lnTo>
                      <a:pt x="1545" y="860"/>
                    </a:lnTo>
                    <a:lnTo>
                      <a:pt x="1549" y="855"/>
                    </a:lnTo>
                    <a:lnTo>
                      <a:pt x="1549" y="854"/>
                    </a:lnTo>
                    <a:lnTo>
                      <a:pt x="1544" y="849"/>
                    </a:lnTo>
                    <a:lnTo>
                      <a:pt x="1542" y="850"/>
                    </a:lnTo>
                    <a:lnTo>
                      <a:pt x="1540" y="852"/>
                    </a:lnTo>
                    <a:lnTo>
                      <a:pt x="1542" y="855"/>
                    </a:lnTo>
                    <a:lnTo>
                      <a:pt x="1542" y="859"/>
                    </a:lnTo>
                    <a:lnTo>
                      <a:pt x="1535" y="859"/>
                    </a:lnTo>
                    <a:lnTo>
                      <a:pt x="1534" y="855"/>
                    </a:lnTo>
                    <a:lnTo>
                      <a:pt x="1532" y="855"/>
                    </a:lnTo>
                    <a:lnTo>
                      <a:pt x="1530" y="849"/>
                    </a:lnTo>
                    <a:lnTo>
                      <a:pt x="1535" y="845"/>
                    </a:lnTo>
                    <a:lnTo>
                      <a:pt x="1534" y="844"/>
                    </a:lnTo>
                    <a:lnTo>
                      <a:pt x="1527" y="844"/>
                    </a:lnTo>
                    <a:lnTo>
                      <a:pt x="1527" y="842"/>
                    </a:lnTo>
                    <a:lnTo>
                      <a:pt x="1534" y="840"/>
                    </a:lnTo>
                    <a:lnTo>
                      <a:pt x="1534" y="839"/>
                    </a:lnTo>
                    <a:lnTo>
                      <a:pt x="1530" y="839"/>
                    </a:lnTo>
                    <a:lnTo>
                      <a:pt x="1534" y="837"/>
                    </a:lnTo>
                    <a:lnTo>
                      <a:pt x="1535" y="835"/>
                    </a:lnTo>
                    <a:lnTo>
                      <a:pt x="1537" y="834"/>
                    </a:lnTo>
                    <a:lnTo>
                      <a:pt x="1534" y="832"/>
                    </a:lnTo>
                    <a:lnTo>
                      <a:pt x="1530" y="834"/>
                    </a:lnTo>
                    <a:lnTo>
                      <a:pt x="1527" y="839"/>
                    </a:lnTo>
                    <a:lnTo>
                      <a:pt x="1524" y="840"/>
                    </a:lnTo>
                    <a:lnTo>
                      <a:pt x="1522" y="839"/>
                    </a:lnTo>
                    <a:lnTo>
                      <a:pt x="1522" y="834"/>
                    </a:lnTo>
                    <a:lnTo>
                      <a:pt x="1519" y="835"/>
                    </a:lnTo>
                    <a:lnTo>
                      <a:pt x="1517" y="840"/>
                    </a:lnTo>
                    <a:lnTo>
                      <a:pt x="1514" y="840"/>
                    </a:lnTo>
                    <a:lnTo>
                      <a:pt x="1510" y="842"/>
                    </a:lnTo>
                    <a:lnTo>
                      <a:pt x="1505" y="842"/>
                    </a:lnTo>
                    <a:lnTo>
                      <a:pt x="1502" y="842"/>
                    </a:lnTo>
                    <a:lnTo>
                      <a:pt x="1502" y="844"/>
                    </a:lnTo>
                    <a:lnTo>
                      <a:pt x="1499" y="844"/>
                    </a:lnTo>
                    <a:lnTo>
                      <a:pt x="1499" y="842"/>
                    </a:lnTo>
                    <a:lnTo>
                      <a:pt x="1502" y="839"/>
                    </a:lnTo>
                    <a:lnTo>
                      <a:pt x="1500" y="837"/>
                    </a:lnTo>
                    <a:lnTo>
                      <a:pt x="1499" y="835"/>
                    </a:lnTo>
                    <a:lnTo>
                      <a:pt x="1502" y="832"/>
                    </a:lnTo>
                    <a:lnTo>
                      <a:pt x="1504" y="831"/>
                    </a:lnTo>
                    <a:lnTo>
                      <a:pt x="1507" y="832"/>
                    </a:lnTo>
                    <a:lnTo>
                      <a:pt x="1510" y="834"/>
                    </a:lnTo>
                    <a:lnTo>
                      <a:pt x="1512" y="832"/>
                    </a:lnTo>
                    <a:lnTo>
                      <a:pt x="1515" y="832"/>
                    </a:lnTo>
                    <a:lnTo>
                      <a:pt x="1519" y="829"/>
                    </a:lnTo>
                    <a:lnTo>
                      <a:pt x="1520" y="826"/>
                    </a:lnTo>
                    <a:lnTo>
                      <a:pt x="1519" y="822"/>
                    </a:lnTo>
                    <a:lnTo>
                      <a:pt x="1517" y="821"/>
                    </a:lnTo>
                    <a:lnTo>
                      <a:pt x="1512" y="819"/>
                    </a:lnTo>
                    <a:lnTo>
                      <a:pt x="1510" y="816"/>
                    </a:lnTo>
                    <a:lnTo>
                      <a:pt x="1509" y="812"/>
                    </a:lnTo>
                    <a:lnTo>
                      <a:pt x="1509" y="811"/>
                    </a:lnTo>
                    <a:lnTo>
                      <a:pt x="1509" y="807"/>
                    </a:lnTo>
                    <a:lnTo>
                      <a:pt x="1504" y="807"/>
                    </a:lnTo>
                    <a:lnTo>
                      <a:pt x="1502" y="807"/>
                    </a:lnTo>
                    <a:lnTo>
                      <a:pt x="1500" y="806"/>
                    </a:lnTo>
                    <a:lnTo>
                      <a:pt x="1499" y="802"/>
                    </a:lnTo>
                    <a:lnTo>
                      <a:pt x="1502" y="801"/>
                    </a:lnTo>
                    <a:lnTo>
                      <a:pt x="1504" y="802"/>
                    </a:lnTo>
                    <a:lnTo>
                      <a:pt x="1507" y="802"/>
                    </a:lnTo>
                    <a:lnTo>
                      <a:pt x="1507" y="799"/>
                    </a:lnTo>
                    <a:lnTo>
                      <a:pt x="1512" y="797"/>
                    </a:lnTo>
                    <a:lnTo>
                      <a:pt x="1505" y="797"/>
                    </a:lnTo>
                    <a:lnTo>
                      <a:pt x="1502" y="794"/>
                    </a:lnTo>
                    <a:lnTo>
                      <a:pt x="1500" y="794"/>
                    </a:lnTo>
                    <a:lnTo>
                      <a:pt x="1499" y="792"/>
                    </a:lnTo>
                    <a:lnTo>
                      <a:pt x="1495" y="792"/>
                    </a:lnTo>
                    <a:lnTo>
                      <a:pt x="1494" y="796"/>
                    </a:lnTo>
                    <a:lnTo>
                      <a:pt x="1492" y="796"/>
                    </a:lnTo>
                    <a:lnTo>
                      <a:pt x="1492" y="794"/>
                    </a:lnTo>
                    <a:lnTo>
                      <a:pt x="1495" y="786"/>
                    </a:lnTo>
                    <a:lnTo>
                      <a:pt x="1499" y="781"/>
                    </a:lnTo>
                    <a:lnTo>
                      <a:pt x="1500" y="779"/>
                    </a:lnTo>
                    <a:lnTo>
                      <a:pt x="1502" y="772"/>
                    </a:lnTo>
                    <a:lnTo>
                      <a:pt x="1502" y="769"/>
                    </a:lnTo>
                    <a:lnTo>
                      <a:pt x="1504" y="767"/>
                    </a:lnTo>
                    <a:lnTo>
                      <a:pt x="1502" y="764"/>
                    </a:lnTo>
                    <a:lnTo>
                      <a:pt x="1499" y="766"/>
                    </a:lnTo>
                    <a:lnTo>
                      <a:pt x="1495" y="764"/>
                    </a:lnTo>
                    <a:lnTo>
                      <a:pt x="1494" y="766"/>
                    </a:lnTo>
                    <a:lnTo>
                      <a:pt x="1494" y="767"/>
                    </a:lnTo>
                    <a:lnTo>
                      <a:pt x="1490" y="767"/>
                    </a:lnTo>
                    <a:lnTo>
                      <a:pt x="1485" y="762"/>
                    </a:lnTo>
                    <a:lnTo>
                      <a:pt x="1484" y="759"/>
                    </a:lnTo>
                    <a:lnTo>
                      <a:pt x="1482" y="756"/>
                    </a:lnTo>
                    <a:lnTo>
                      <a:pt x="1481" y="756"/>
                    </a:lnTo>
                    <a:lnTo>
                      <a:pt x="1481" y="751"/>
                    </a:lnTo>
                    <a:lnTo>
                      <a:pt x="1485" y="749"/>
                    </a:lnTo>
                    <a:lnTo>
                      <a:pt x="1487" y="746"/>
                    </a:lnTo>
                    <a:lnTo>
                      <a:pt x="1485" y="744"/>
                    </a:lnTo>
                    <a:lnTo>
                      <a:pt x="1484" y="739"/>
                    </a:lnTo>
                    <a:lnTo>
                      <a:pt x="1482" y="741"/>
                    </a:lnTo>
                    <a:lnTo>
                      <a:pt x="1479" y="742"/>
                    </a:lnTo>
                    <a:lnTo>
                      <a:pt x="1479" y="749"/>
                    </a:lnTo>
                    <a:lnTo>
                      <a:pt x="1477" y="752"/>
                    </a:lnTo>
                    <a:lnTo>
                      <a:pt x="1476" y="749"/>
                    </a:lnTo>
                    <a:lnTo>
                      <a:pt x="1472" y="747"/>
                    </a:lnTo>
                    <a:lnTo>
                      <a:pt x="1472" y="747"/>
                    </a:lnTo>
                    <a:lnTo>
                      <a:pt x="1472" y="751"/>
                    </a:lnTo>
                    <a:lnTo>
                      <a:pt x="1469" y="751"/>
                    </a:lnTo>
                    <a:lnTo>
                      <a:pt x="1469" y="756"/>
                    </a:lnTo>
                    <a:lnTo>
                      <a:pt x="1472" y="761"/>
                    </a:lnTo>
                    <a:lnTo>
                      <a:pt x="1476" y="761"/>
                    </a:lnTo>
                    <a:lnTo>
                      <a:pt x="1479" y="767"/>
                    </a:lnTo>
                    <a:lnTo>
                      <a:pt x="1481" y="771"/>
                    </a:lnTo>
                    <a:lnTo>
                      <a:pt x="1479" y="774"/>
                    </a:lnTo>
                    <a:lnTo>
                      <a:pt x="1479" y="777"/>
                    </a:lnTo>
                    <a:lnTo>
                      <a:pt x="1476" y="782"/>
                    </a:lnTo>
                    <a:lnTo>
                      <a:pt x="1472" y="784"/>
                    </a:lnTo>
                    <a:lnTo>
                      <a:pt x="1462" y="784"/>
                    </a:lnTo>
                    <a:lnTo>
                      <a:pt x="1461" y="784"/>
                    </a:lnTo>
                    <a:lnTo>
                      <a:pt x="1457" y="784"/>
                    </a:lnTo>
                    <a:lnTo>
                      <a:pt x="1452" y="781"/>
                    </a:lnTo>
                    <a:lnTo>
                      <a:pt x="1452" y="779"/>
                    </a:lnTo>
                    <a:lnTo>
                      <a:pt x="1452" y="776"/>
                    </a:lnTo>
                    <a:lnTo>
                      <a:pt x="1446" y="776"/>
                    </a:lnTo>
                    <a:lnTo>
                      <a:pt x="1437" y="772"/>
                    </a:lnTo>
                    <a:lnTo>
                      <a:pt x="1431" y="771"/>
                    </a:lnTo>
                    <a:lnTo>
                      <a:pt x="1434" y="779"/>
                    </a:lnTo>
                    <a:lnTo>
                      <a:pt x="1436" y="784"/>
                    </a:lnTo>
                    <a:lnTo>
                      <a:pt x="1436" y="784"/>
                    </a:lnTo>
                    <a:lnTo>
                      <a:pt x="1431" y="784"/>
                    </a:lnTo>
                    <a:lnTo>
                      <a:pt x="1429" y="781"/>
                    </a:lnTo>
                    <a:lnTo>
                      <a:pt x="1426" y="776"/>
                    </a:lnTo>
                    <a:lnTo>
                      <a:pt x="1424" y="776"/>
                    </a:lnTo>
                    <a:lnTo>
                      <a:pt x="1422" y="772"/>
                    </a:lnTo>
                    <a:lnTo>
                      <a:pt x="1417" y="769"/>
                    </a:lnTo>
                    <a:lnTo>
                      <a:pt x="1414" y="764"/>
                    </a:lnTo>
                    <a:lnTo>
                      <a:pt x="1414" y="762"/>
                    </a:lnTo>
                    <a:lnTo>
                      <a:pt x="1411" y="762"/>
                    </a:lnTo>
                    <a:lnTo>
                      <a:pt x="1406" y="757"/>
                    </a:lnTo>
                    <a:lnTo>
                      <a:pt x="1402" y="756"/>
                    </a:lnTo>
                    <a:lnTo>
                      <a:pt x="1402" y="754"/>
                    </a:lnTo>
                    <a:lnTo>
                      <a:pt x="1397" y="752"/>
                    </a:lnTo>
                    <a:lnTo>
                      <a:pt x="1399" y="756"/>
                    </a:lnTo>
                    <a:lnTo>
                      <a:pt x="1407" y="762"/>
                    </a:lnTo>
                    <a:lnTo>
                      <a:pt x="1411" y="766"/>
                    </a:lnTo>
                    <a:lnTo>
                      <a:pt x="1414" y="769"/>
                    </a:lnTo>
                    <a:lnTo>
                      <a:pt x="1417" y="771"/>
                    </a:lnTo>
                    <a:lnTo>
                      <a:pt x="1419" y="774"/>
                    </a:lnTo>
                    <a:lnTo>
                      <a:pt x="1416" y="777"/>
                    </a:lnTo>
                    <a:lnTo>
                      <a:pt x="1414" y="776"/>
                    </a:lnTo>
                    <a:lnTo>
                      <a:pt x="1412" y="779"/>
                    </a:lnTo>
                    <a:lnTo>
                      <a:pt x="1406" y="774"/>
                    </a:lnTo>
                    <a:lnTo>
                      <a:pt x="1402" y="776"/>
                    </a:lnTo>
                    <a:lnTo>
                      <a:pt x="1401" y="772"/>
                    </a:lnTo>
                    <a:lnTo>
                      <a:pt x="1396" y="771"/>
                    </a:lnTo>
                    <a:lnTo>
                      <a:pt x="1394" y="766"/>
                    </a:lnTo>
                    <a:lnTo>
                      <a:pt x="1386" y="767"/>
                    </a:lnTo>
                    <a:lnTo>
                      <a:pt x="1383" y="769"/>
                    </a:lnTo>
                    <a:lnTo>
                      <a:pt x="1379" y="767"/>
                    </a:lnTo>
                    <a:lnTo>
                      <a:pt x="1374" y="766"/>
                    </a:lnTo>
                    <a:lnTo>
                      <a:pt x="1369" y="766"/>
                    </a:lnTo>
                    <a:lnTo>
                      <a:pt x="1366" y="762"/>
                    </a:lnTo>
                    <a:lnTo>
                      <a:pt x="1361" y="759"/>
                    </a:lnTo>
                    <a:lnTo>
                      <a:pt x="1361" y="757"/>
                    </a:lnTo>
                    <a:lnTo>
                      <a:pt x="1368" y="751"/>
                    </a:lnTo>
                    <a:lnTo>
                      <a:pt x="1371" y="751"/>
                    </a:lnTo>
                    <a:lnTo>
                      <a:pt x="1371" y="749"/>
                    </a:lnTo>
                    <a:lnTo>
                      <a:pt x="1368" y="749"/>
                    </a:lnTo>
                    <a:lnTo>
                      <a:pt x="1363" y="752"/>
                    </a:lnTo>
                    <a:lnTo>
                      <a:pt x="1359" y="756"/>
                    </a:lnTo>
                    <a:lnTo>
                      <a:pt x="1358" y="757"/>
                    </a:lnTo>
                    <a:lnTo>
                      <a:pt x="1353" y="754"/>
                    </a:lnTo>
                    <a:lnTo>
                      <a:pt x="1349" y="752"/>
                    </a:lnTo>
                    <a:lnTo>
                      <a:pt x="1348" y="754"/>
                    </a:lnTo>
                    <a:lnTo>
                      <a:pt x="1351" y="756"/>
                    </a:lnTo>
                    <a:lnTo>
                      <a:pt x="1349" y="757"/>
                    </a:lnTo>
                    <a:lnTo>
                      <a:pt x="1343" y="757"/>
                    </a:lnTo>
                    <a:lnTo>
                      <a:pt x="1336" y="752"/>
                    </a:lnTo>
                    <a:lnTo>
                      <a:pt x="1336" y="747"/>
                    </a:lnTo>
                    <a:lnTo>
                      <a:pt x="1331" y="744"/>
                    </a:lnTo>
                    <a:lnTo>
                      <a:pt x="1333" y="741"/>
                    </a:lnTo>
                    <a:lnTo>
                      <a:pt x="1341" y="737"/>
                    </a:lnTo>
                    <a:lnTo>
                      <a:pt x="1343" y="734"/>
                    </a:lnTo>
                    <a:lnTo>
                      <a:pt x="1341" y="734"/>
                    </a:lnTo>
                    <a:lnTo>
                      <a:pt x="1338" y="736"/>
                    </a:lnTo>
                    <a:lnTo>
                      <a:pt x="1331" y="736"/>
                    </a:lnTo>
                    <a:lnTo>
                      <a:pt x="1329" y="741"/>
                    </a:lnTo>
                    <a:lnTo>
                      <a:pt x="1326" y="741"/>
                    </a:lnTo>
                    <a:lnTo>
                      <a:pt x="1326" y="739"/>
                    </a:lnTo>
                    <a:lnTo>
                      <a:pt x="1326" y="734"/>
                    </a:lnTo>
                    <a:lnTo>
                      <a:pt x="1324" y="734"/>
                    </a:lnTo>
                    <a:lnTo>
                      <a:pt x="1323" y="734"/>
                    </a:lnTo>
                    <a:lnTo>
                      <a:pt x="1321" y="737"/>
                    </a:lnTo>
                    <a:lnTo>
                      <a:pt x="1323" y="739"/>
                    </a:lnTo>
                    <a:lnTo>
                      <a:pt x="1321" y="741"/>
                    </a:lnTo>
                    <a:lnTo>
                      <a:pt x="1318" y="741"/>
                    </a:lnTo>
                    <a:lnTo>
                      <a:pt x="1314" y="737"/>
                    </a:lnTo>
                    <a:lnTo>
                      <a:pt x="1311" y="736"/>
                    </a:lnTo>
                    <a:lnTo>
                      <a:pt x="1308" y="737"/>
                    </a:lnTo>
                    <a:lnTo>
                      <a:pt x="1308" y="741"/>
                    </a:lnTo>
                    <a:lnTo>
                      <a:pt x="1304" y="741"/>
                    </a:lnTo>
                    <a:lnTo>
                      <a:pt x="1301" y="737"/>
                    </a:lnTo>
                    <a:lnTo>
                      <a:pt x="1299" y="733"/>
                    </a:lnTo>
                    <a:lnTo>
                      <a:pt x="1301" y="734"/>
                    </a:lnTo>
                    <a:lnTo>
                      <a:pt x="1304" y="736"/>
                    </a:lnTo>
                    <a:lnTo>
                      <a:pt x="1304" y="734"/>
                    </a:lnTo>
                    <a:lnTo>
                      <a:pt x="1299" y="729"/>
                    </a:lnTo>
                    <a:lnTo>
                      <a:pt x="1294" y="726"/>
                    </a:lnTo>
                    <a:lnTo>
                      <a:pt x="1293" y="723"/>
                    </a:lnTo>
                    <a:lnTo>
                      <a:pt x="1294" y="718"/>
                    </a:lnTo>
                    <a:lnTo>
                      <a:pt x="1293" y="713"/>
                    </a:lnTo>
                    <a:lnTo>
                      <a:pt x="1291" y="706"/>
                    </a:lnTo>
                    <a:lnTo>
                      <a:pt x="1293" y="703"/>
                    </a:lnTo>
                    <a:lnTo>
                      <a:pt x="1296" y="703"/>
                    </a:lnTo>
                    <a:lnTo>
                      <a:pt x="1296" y="701"/>
                    </a:lnTo>
                    <a:lnTo>
                      <a:pt x="1293" y="696"/>
                    </a:lnTo>
                    <a:lnTo>
                      <a:pt x="1294" y="694"/>
                    </a:lnTo>
                    <a:lnTo>
                      <a:pt x="1299" y="694"/>
                    </a:lnTo>
                    <a:lnTo>
                      <a:pt x="1301" y="698"/>
                    </a:lnTo>
                    <a:lnTo>
                      <a:pt x="1308" y="698"/>
                    </a:lnTo>
                    <a:lnTo>
                      <a:pt x="1313" y="701"/>
                    </a:lnTo>
                    <a:lnTo>
                      <a:pt x="1314" y="704"/>
                    </a:lnTo>
                    <a:lnTo>
                      <a:pt x="1323" y="708"/>
                    </a:lnTo>
                    <a:lnTo>
                      <a:pt x="1331" y="708"/>
                    </a:lnTo>
                    <a:lnTo>
                      <a:pt x="1333" y="706"/>
                    </a:lnTo>
                    <a:lnTo>
                      <a:pt x="1339" y="706"/>
                    </a:lnTo>
                    <a:lnTo>
                      <a:pt x="1336" y="704"/>
                    </a:lnTo>
                    <a:lnTo>
                      <a:pt x="1336" y="701"/>
                    </a:lnTo>
                    <a:lnTo>
                      <a:pt x="1329" y="698"/>
                    </a:lnTo>
                    <a:lnTo>
                      <a:pt x="1329" y="693"/>
                    </a:lnTo>
                    <a:lnTo>
                      <a:pt x="1323" y="693"/>
                    </a:lnTo>
                    <a:lnTo>
                      <a:pt x="1318" y="689"/>
                    </a:lnTo>
                    <a:lnTo>
                      <a:pt x="1313" y="689"/>
                    </a:lnTo>
                    <a:lnTo>
                      <a:pt x="1308" y="686"/>
                    </a:lnTo>
                    <a:lnTo>
                      <a:pt x="1303" y="686"/>
                    </a:lnTo>
                    <a:lnTo>
                      <a:pt x="1294" y="681"/>
                    </a:lnTo>
                    <a:lnTo>
                      <a:pt x="1293" y="678"/>
                    </a:lnTo>
                    <a:lnTo>
                      <a:pt x="1294" y="671"/>
                    </a:lnTo>
                    <a:lnTo>
                      <a:pt x="1298" y="668"/>
                    </a:lnTo>
                    <a:lnTo>
                      <a:pt x="1298" y="664"/>
                    </a:lnTo>
                    <a:lnTo>
                      <a:pt x="1299" y="659"/>
                    </a:lnTo>
                    <a:lnTo>
                      <a:pt x="1303" y="659"/>
                    </a:lnTo>
                    <a:lnTo>
                      <a:pt x="1306" y="656"/>
                    </a:lnTo>
                    <a:lnTo>
                      <a:pt x="1306" y="648"/>
                    </a:lnTo>
                    <a:lnTo>
                      <a:pt x="1308" y="644"/>
                    </a:lnTo>
                    <a:lnTo>
                      <a:pt x="1311" y="644"/>
                    </a:lnTo>
                    <a:lnTo>
                      <a:pt x="1311" y="639"/>
                    </a:lnTo>
                    <a:lnTo>
                      <a:pt x="1318" y="636"/>
                    </a:lnTo>
                    <a:lnTo>
                      <a:pt x="1323" y="636"/>
                    </a:lnTo>
                    <a:lnTo>
                      <a:pt x="1323" y="633"/>
                    </a:lnTo>
                    <a:lnTo>
                      <a:pt x="1321" y="635"/>
                    </a:lnTo>
                    <a:lnTo>
                      <a:pt x="1319" y="635"/>
                    </a:lnTo>
                    <a:lnTo>
                      <a:pt x="1319" y="631"/>
                    </a:lnTo>
                    <a:lnTo>
                      <a:pt x="1324" y="625"/>
                    </a:lnTo>
                    <a:lnTo>
                      <a:pt x="1328" y="618"/>
                    </a:lnTo>
                    <a:lnTo>
                      <a:pt x="1329" y="616"/>
                    </a:lnTo>
                    <a:lnTo>
                      <a:pt x="1333" y="613"/>
                    </a:lnTo>
                    <a:lnTo>
                      <a:pt x="1336" y="613"/>
                    </a:lnTo>
                    <a:lnTo>
                      <a:pt x="1338" y="613"/>
                    </a:lnTo>
                    <a:lnTo>
                      <a:pt x="1339" y="606"/>
                    </a:lnTo>
                    <a:lnTo>
                      <a:pt x="1343" y="606"/>
                    </a:lnTo>
                    <a:lnTo>
                      <a:pt x="1344" y="610"/>
                    </a:lnTo>
                    <a:lnTo>
                      <a:pt x="1346" y="606"/>
                    </a:lnTo>
                    <a:lnTo>
                      <a:pt x="1344" y="603"/>
                    </a:lnTo>
                    <a:lnTo>
                      <a:pt x="1351" y="596"/>
                    </a:lnTo>
                    <a:lnTo>
                      <a:pt x="1354" y="596"/>
                    </a:lnTo>
                    <a:lnTo>
                      <a:pt x="1354" y="591"/>
                    </a:lnTo>
                    <a:lnTo>
                      <a:pt x="1358" y="586"/>
                    </a:lnTo>
                    <a:lnTo>
                      <a:pt x="1363" y="586"/>
                    </a:lnTo>
                    <a:lnTo>
                      <a:pt x="1366" y="583"/>
                    </a:lnTo>
                    <a:lnTo>
                      <a:pt x="1369" y="583"/>
                    </a:lnTo>
                    <a:lnTo>
                      <a:pt x="1373" y="585"/>
                    </a:lnTo>
                    <a:lnTo>
                      <a:pt x="1371" y="581"/>
                    </a:lnTo>
                    <a:lnTo>
                      <a:pt x="1373" y="576"/>
                    </a:lnTo>
                    <a:lnTo>
                      <a:pt x="1381" y="573"/>
                    </a:lnTo>
                    <a:lnTo>
                      <a:pt x="1389" y="566"/>
                    </a:lnTo>
                    <a:lnTo>
                      <a:pt x="1402" y="563"/>
                    </a:lnTo>
                    <a:lnTo>
                      <a:pt x="1411" y="561"/>
                    </a:lnTo>
                    <a:lnTo>
                      <a:pt x="1414" y="561"/>
                    </a:lnTo>
                    <a:lnTo>
                      <a:pt x="1421" y="561"/>
                    </a:lnTo>
                    <a:lnTo>
                      <a:pt x="1424" y="561"/>
                    </a:lnTo>
                    <a:lnTo>
                      <a:pt x="1427" y="561"/>
                    </a:lnTo>
                    <a:lnTo>
                      <a:pt x="1434" y="561"/>
                    </a:lnTo>
                    <a:lnTo>
                      <a:pt x="1439" y="565"/>
                    </a:lnTo>
                    <a:lnTo>
                      <a:pt x="1451" y="570"/>
                    </a:lnTo>
                    <a:lnTo>
                      <a:pt x="1451" y="573"/>
                    </a:lnTo>
                    <a:lnTo>
                      <a:pt x="1449" y="576"/>
                    </a:lnTo>
                    <a:lnTo>
                      <a:pt x="1444" y="578"/>
                    </a:lnTo>
                    <a:lnTo>
                      <a:pt x="1436" y="581"/>
                    </a:lnTo>
                    <a:lnTo>
                      <a:pt x="1431" y="581"/>
                    </a:lnTo>
                    <a:lnTo>
                      <a:pt x="1429" y="585"/>
                    </a:lnTo>
                    <a:lnTo>
                      <a:pt x="1424" y="588"/>
                    </a:lnTo>
                    <a:lnTo>
                      <a:pt x="1419" y="590"/>
                    </a:lnTo>
                    <a:lnTo>
                      <a:pt x="1411" y="598"/>
                    </a:lnTo>
                    <a:lnTo>
                      <a:pt x="1402" y="608"/>
                    </a:lnTo>
                    <a:lnTo>
                      <a:pt x="1394" y="611"/>
                    </a:lnTo>
                    <a:lnTo>
                      <a:pt x="1392" y="613"/>
                    </a:lnTo>
                    <a:lnTo>
                      <a:pt x="1387" y="621"/>
                    </a:lnTo>
                    <a:lnTo>
                      <a:pt x="1386" y="626"/>
                    </a:lnTo>
                    <a:lnTo>
                      <a:pt x="1389" y="631"/>
                    </a:lnTo>
                    <a:lnTo>
                      <a:pt x="1391" y="633"/>
                    </a:lnTo>
                    <a:lnTo>
                      <a:pt x="1391" y="638"/>
                    </a:lnTo>
                    <a:lnTo>
                      <a:pt x="1387" y="639"/>
                    </a:lnTo>
                    <a:lnTo>
                      <a:pt x="1384" y="643"/>
                    </a:lnTo>
                    <a:lnTo>
                      <a:pt x="1379" y="648"/>
                    </a:lnTo>
                    <a:lnTo>
                      <a:pt x="1379" y="653"/>
                    </a:lnTo>
                    <a:lnTo>
                      <a:pt x="1376" y="658"/>
                    </a:lnTo>
                    <a:lnTo>
                      <a:pt x="1374" y="659"/>
                    </a:lnTo>
                    <a:lnTo>
                      <a:pt x="1373" y="663"/>
                    </a:lnTo>
                    <a:lnTo>
                      <a:pt x="1376" y="666"/>
                    </a:lnTo>
                    <a:lnTo>
                      <a:pt x="1376" y="673"/>
                    </a:lnTo>
                    <a:lnTo>
                      <a:pt x="1378" y="676"/>
                    </a:lnTo>
                    <a:lnTo>
                      <a:pt x="1378" y="681"/>
                    </a:lnTo>
                    <a:lnTo>
                      <a:pt x="1383" y="686"/>
                    </a:lnTo>
                    <a:lnTo>
                      <a:pt x="1383" y="689"/>
                    </a:lnTo>
                    <a:lnTo>
                      <a:pt x="1387" y="691"/>
                    </a:lnTo>
                    <a:lnTo>
                      <a:pt x="1387" y="696"/>
                    </a:lnTo>
                    <a:lnTo>
                      <a:pt x="1386" y="699"/>
                    </a:lnTo>
                    <a:lnTo>
                      <a:pt x="1384" y="696"/>
                    </a:lnTo>
                    <a:lnTo>
                      <a:pt x="1383" y="696"/>
                    </a:lnTo>
                    <a:lnTo>
                      <a:pt x="1381" y="698"/>
                    </a:lnTo>
                    <a:lnTo>
                      <a:pt x="1379" y="698"/>
                    </a:lnTo>
                    <a:lnTo>
                      <a:pt x="1376" y="699"/>
                    </a:lnTo>
                    <a:lnTo>
                      <a:pt x="1373" y="699"/>
                    </a:lnTo>
                    <a:lnTo>
                      <a:pt x="1374" y="701"/>
                    </a:lnTo>
                    <a:lnTo>
                      <a:pt x="1378" y="704"/>
                    </a:lnTo>
                    <a:lnTo>
                      <a:pt x="1381" y="704"/>
                    </a:lnTo>
                    <a:lnTo>
                      <a:pt x="1383" y="703"/>
                    </a:lnTo>
                    <a:lnTo>
                      <a:pt x="1384" y="704"/>
                    </a:lnTo>
                    <a:lnTo>
                      <a:pt x="1381" y="708"/>
                    </a:lnTo>
                    <a:lnTo>
                      <a:pt x="1378" y="714"/>
                    </a:lnTo>
                    <a:lnTo>
                      <a:pt x="1378" y="718"/>
                    </a:lnTo>
                    <a:lnTo>
                      <a:pt x="1378" y="721"/>
                    </a:lnTo>
                    <a:lnTo>
                      <a:pt x="1383" y="716"/>
                    </a:lnTo>
                    <a:lnTo>
                      <a:pt x="1383" y="713"/>
                    </a:lnTo>
                    <a:lnTo>
                      <a:pt x="1387" y="704"/>
                    </a:lnTo>
                    <a:lnTo>
                      <a:pt x="1391" y="703"/>
                    </a:lnTo>
                    <a:lnTo>
                      <a:pt x="1391" y="694"/>
                    </a:lnTo>
                    <a:lnTo>
                      <a:pt x="1394" y="691"/>
                    </a:lnTo>
                    <a:lnTo>
                      <a:pt x="1397" y="689"/>
                    </a:lnTo>
                    <a:lnTo>
                      <a:pt x="1397" y="684"/>
                    </a:lnTo>
                    <a:lnTo>
                      <a:pt x="1396" y="683"/>
                    </a:lnTo>
                    <a:lnTo>
                      <a:pt x="1397" y="679"/>
                    </a:lnTo>
                    <a:lnTo>
                      <a:pt x="1394" y="678"/>
                    </a:lnTo>
                    <a:lnTo>
                      <a:pt x="1391" y="678"/>
                    </a:lnTo>
                    <a:lnTo>
                      <a:pt x="1391" y="671"/>
                    </a:lnTo>
                    <a:lnTo>
                      <a:pt x="1391" y="671"/>
                    </a:lnTo>
                    <a:lnTo>
                      <a:pt x="1389" y="664"/>
                    </a:lnTo>
                    <a:lnTo>
                      <a:pt x="1387" y="661"/>
                    </a:lnTo>
                    <a:lnTo>
                      <a:pt x="1386" y="656"/>
                    </a:lnTo>
                    <a:lnTo>
                      <a:pt x="1389" y="654"/>
                    </a:lnTo>
                    <a:lnTo>
                      <a:pt x="1391" y="658"/>
                    </a:lnTo>
                    <a:lnTo>
                      <a:pt x="1392" y="656"/>
                    </a:lnTo>
                    <a:lnTo>
                      <a:pt x="1397" y="654"/>
                    </a:lnTo>
                    <a:lnTo>
                      <a:pt x="1401" y="653"/>
                    </a:lnTo>
                    <a:lnTo>
                      <a:pt x="1399" y="649"/>
                    </a:lnTo>
                    <a:lnTo>
                      <a:pt x="1401" y="646"/>
                    </a:lnTo>
                    <a:lnTo>
                      <a:pt x="1406" y="646"/>
                    </a:lnTo>
                    <a:lnTo>
                      <a:pt x="1407" y="653"/>
                    </a:lnTo>
                    <a:lnTo>
                      <a:pt x="1407" y="654"/>
                    </a:lnTo>
                    <a:lnTo>
                      <a:pt x="1409" y="656"/>
                    </a:lnTo>
                    <a:lnTo>
                      <a:pt x="1412" y="653"/>
                    </a:lnTo>
                    <a:lnTo>
                      <a:pt x="1412" y="649"/>
                    </a:lnTo>
                    <a:lnTo>
                      <a:pt x="1416" y="646"/>
                    </a:lnTo>
                    <a:lnTo>
                      <a:pt x="1419" y="646"/>
                    </a:lnTo>
                    <a:lnTo>
                      <a:pt x="1417" y="643"/>
                    </a:lnTo>
                    <a:lnTo>
                      <a:pt x="1421" y="641"/>
                    </a:lnTo>
                    <a:lnTo>
                      <a:pt x="1424" y="641"/>
                    </a:lnTo>
                    <a:lnTo>
                      <a:pt x="1422" y="638"/>
                    </a:lnTo>
                    <a:lnTo>
                      <a:pt x="1419" y="638"/>
                    </a:lnTo>
                    <a:lnTo>
                      <a:pt x="1412" y="643"/>
                    </a:lnTo>
                    <a:lnTo>
                      <a:pt x="1409" y="643"/>
                    </a:lnTo>
                    <a:lnTo>
                      <a:pt x="1407" y="638"/>
                    </a:lnTo>
                    <a:lnTo>
                      <a:pt x="1404" y="636"/>
                    </a:lnTo>
                    <a:lnTo>
                      <a:pt x="1404" y="633"/>
                    </a:lnTo>
                    <a:lnTo>
                      <a:pt x="1409" y="631"/>
                    </a:lnTo>
                    <a:lnTo>
                      <a:pt x="1407" y="628"/>
                    </a:lnTo>
                    <a:lnTo>
                      <a:pt x="1409" y="623"/>
                    </a:lnTo>
                    <a:lnTo>
                      <a:pt x="1412" y="616"/>
                    </a:lnTo>
                    <a:lnTo>
                      <a:pt x="1412" y="613"/>
                    </a:lnTo>
                    <a:lnTo>
                      <a:pt x="1416" y="610"/>
                    </a:lnTo>
                    <a:lnTo>
                      <a:pt x="1422" y="610"/>
                    </a:lnTo>
                    <a:lnTo>
                      <a:pt x="1426" y="615"/>
                    </a:lnTo>
                    <a:lnTo>
                      <a:pt x="1427" y="616"/>
                    </a:lnTo>
                    <a:lnTo>
                      <a:pt x="1432" y="620"/>
                    </a:lnTo>
                    <a:lnTo>
                      <a:pt x="1436" y="625"/>
                    </a:lnTo>
                    <a:lnTo>
                      <a:pt x="1441" y="625"/>
                    </a:lnTo>
                    <a:lnTo>
                      <a:pt x="1437" y="621"/>
                    </a:lnTo>
                    <a:lnTo>
                      <a:pt x="1436" y="618"/>
                    </a:lnTo>
                    <a:lnTo>
                      <a:pt x="1429" y="615"/>
                    </a:lnTo>
                    <a:lnTo>
                      <a:pt x="1427" y="610"/>
                    </a:lnTo>
                    <a:lnTo>
                      <a:pt x="1427" y="608"/>
                    </a:lnTo>
                    <a:lnTo>
                      <a:pt x="1422" y="608"/>
                    </a:lnTo>
                    <a:lnTo>
                      <a:pt x="1419" y="606"/>
                    </a:lnTo>
                    <a:lnTo>
                      <a:pt x="1421" y="605"/>
                    </a:lnTo>
                    <a:lnTo>
                      <a:pt x="1429" y="605"/>
                    </a:lnTo>
                    <a:lnTo>
                      <a:pt x="1431" y="603"/>
                    </a:lnTo>
                    <a:lnTo>
                      <a:pt x="1432" y="603"/>
                    </a:lnTo>
                    <a:lnTo>
                      <a:pt x="1441" y="610"/>
                    </a:lnTo>
                    <a:lnTo>
                      <a:pt x="1447" y="613"/>
                    </a:lnTo>
                    <a:lnTo>
                      <a:pt x="1449" y="613"/>
                    </a:lnTo>
                    <a:lnTo>
                      <a:pt x="1444" y="610"/>
                    </a:lnTo>
                    <a:lnTo>
                      <a:pt x="1439" y="603"/>
                    </a:lnTo>
                    <a:lnTo>
                      <a:pt x="1434" y="600"/>
                    </a:lnTo>
                    <a:lnTo>
                      <a:pt x="1434" y="598"/>
                    </a:lnTo>
                    <a:lnTo>
                      <a:pt x="1436" y="593"/>
                    </a:lnTo>
                    <a:lnTo>
                      <a:pt x="1442" y="591"/>
                    </a:lnTo>
                    <a:lnTo>
                      <a:pt x="1444" y="593"/>
                    </a:lnTo>
                    <a:lnTo>
                      <a:pt x="1444" y="596"/>
                    </a:lnTo>
                    <a:lnTo>
                      <a:pt x="1444" y="600"/>
                    </a:lnTo>
                    <a:lnTo>
                      <a:pt x="1447" y="598"/>
                    </a:lnTo>
                    <a:lnTo>
                      <a:pt x="1446" y="595"/>
                    </a:lnTo>
                    <a:lnTo>
                      <a:pt x="1449" y="591"/>
                    </a:lnTo>
                    <a:lnTo>
                      <a:pt x="1454" y="591"/>
                    </a:lnTo>
                    <a:lnTo>
                      <a:pt x="1457" y="596"/>
                    </a:lnTo>
                    <a:lnTo>
                      <a:pt x="1459" y="598"/>
                    </a:lnTo>
                    <a:lnTo>
                      <a:pt x="1461" y="603"/>
                    </a:lnTo>
                    <a:lnTo>
                      <a:pt x="1464" y="601"/>
                    </a:lnTo>
                    <a:lnTo>
                      <a:pt x="1464" y="598"/>
                    </a:lnTo>
                    <a:lnTo>
                      <a:pt x="1459" y="593"/>
                    </a:lnTo>
                    <a:lnTo>
                      <a:pt x="1461" y="590"/>
                    </a:lnTo>
                    <a:lnTo>
                      <a:pt x="1472" y="588"/>
                    </a:lnTo>
                    <a:lnTo>
                      <a:pt x="1479" y="585"/>
                    </a:lnTo>
                    <a:lnTo>
                      <a:pt x="1485" y="585"/>
                    </a:lnTo>
                    <a:lnTo>
                      <a:pt x="1490" y="581"/>
                    </a:lnTo>
                    <a:lnTo>
                      <a:pt x="1497" y="583"/>
                    </a:lnTo>
                    <a:lnTo>
                      <a:pt x="1505" y="583"/>
                    </a:lnTo>
                    <a:lnTo>
                      <a:pt x="1512" y="585"/>
                    </a:lnTo>
                    <a:lnTo>
                      <a:pt x="1514" y="588"/>
                    </a:lnTo>
                    <a:lnTo>
                      <a:pt x="1512" y="590"/>
                    </a:lnTo>
                    <a:lnTo>
                      <a:pt x="1510" y="600"/>
                    </a:lnTo>
                    <a:lnTo>
                      <a:pt x="1510" y="601"/>
                    </a:lnTo>
                    <a:lnTo>
                      <a:pt x="1507" y="605"/>
                    </a:lnTo>
                    <a:lnTo>
                      <a:pt x="1504" y="610"/>
                    </a:lnTo>
                    <a:lnTo>
                      <a:pt x="1504" y="613"/>
                    </a:lnTo>
                    <a:lnTo>
                      <a:pt x="1509" y="615"/>
                    </a:lnTo>
                    <a:lnTo>
                      <a:pt x="1510" y="618"/>
                    </a:lnTo>
                    <a:lnTo>
                      <a:pt x="1510" y="620"/>
                    </a:lnTo>
                    <a:lnTo>
                      <a:pt x="1504" y="626"/>
                    </a:lnTo>
                    <a:lnTo>
                      <a:pt x="1502" y="630"/>
                    </a:lnTo>
                    <a:lnTo>
                      <a:pt x="1502" y="635"/>
                    </a:lnTo>
                    <a:lnTo>
                      <a:pt x="1505" y="636"/>
                    </a:lnTo>
                    <a:lnTo>
                      <a:pt x="1505" y="639"/>
                    </a:lnTo>
                    <a:lnTo>
                      <a:pt x="1502" y="643"/>
                    </a:lnTo>
                    <a:lnTo>
                      <a:pt x="1499" y="644"/>
                    </a:lnTo>
                    <a:lnTo>
                      <a:pt x="1495" y="648"/>
                    </a:lnTo>
                    <a:lnTo>
                      <a:pt x="1490" y="648"/>
                    </a:lnTo>
                    <a:lnTo>
                      <a:pt x="1487" y="651"/>
                    </a:lnTo>
                    <a:lnTo>
                      <a:pt x="1484" y="654"/>
                    </a:lnTo>
                    <a:lnTo>
                      <a:pt x="1482" y="658"/>
                    </a:lnTo>
                    <a:lnTo>
                      <a:pt x="1485" y="658"/>
                    </a:lnTo>
                    <a:lnTo>
                      <a:pt x="1490" y="653"/>
                    </a:lnTo>
                    <a:lnTo>
                      <a:pt x="1495" y="649"/>
                    </a:lnTo>
                    <a:lnTo>
                      <a:pt x="1499" y="649"/>
                    </a:lnTo>
                    <a:lnTo>
                      <a:pt x="1500" y="649"/>
                    </a:lnTo>
                    <a:lnTo>
                      <a:pt x="1497" y="653"/>
                    </a:lnTo>
                    <a:lnTo>
                      <a:pt x="1495" y="656"/>
                    </a:lnTo>
                    <a:lnTo>
                      <a:pt x="1489" y="661"/>
                    </a:lnTo>
                    <a:lnTo>
                      <a:pt x="1485" y="663"/>
                    </a:lnTo>
                    <a:lnTo>
                      <a:pt x="1484" y="664"/>
                    </a:lnTo>
                    <a:lnTo>
                      <a:pt x="1485" y="666"/>
                    </a:lnTo>
                    <a:lnTo>
                      <a:pt x="1484" y="669"/>
                    </a:lnTo>
                    <a:lnTo>
                      <a:pt x="1482" y="668"/>
                    </a:lnTo>
                    <a:lnTo>
                      <a:pt x="1479" y="668"/>
                    </a:lnTo>
                    <a:lnTo>
                      <a:pt x="1479" y="671"/>
                    </a:lnTo>
                    <a:lnTo>
                      <a:pt x="1481" y="671"/>
                    </a:lnTo>
                    <a:lnTo>
                      <a:pt x="1482" y="673"/>
                    </a:lnTo>
                    <a:lnTo>
                      <a:pt x="1482" y="676"/>
                    </a:lnTo>
                    <a:lnTo>
                      <a:pt x="1479" y="678"/>
                    </a:lnTo>
                    <a:lnTo>
                      <a:pt x="1482" y="678"/>
                    </a:lnTo>
                    <a:lnTo>
                      <a:pt x="1484" y="676"/>
                    </a:lnTo>
                    <a:lnTo>
                      <a:pt x="1489" y="674"/>
                    </a:lnTo>
                    <a:lnTo>
                      <a:pt x="1490" y="671"/>
                    </a:lnTo>
                    <a:lnTo>
                      <a:pt x="1490" y="668"/>
                    </a:lnTo>
                    <a:lnTo>
                      <a:pt x="1495" y="666"/>
                    </a:lnTo>
                    <a:lnTo>
                      <a:pt x="1497" y="663"/>
                    </a:lnTo>
                    <a:lnTo>
                      <a:pt x="1499" y="664"/>
                    </a:lnTo>
                    <a:lnTo>
                      <a:pt x="1499" y="669"/>
                    </a:lnTo>
                    <a:lnTo>
                      <a:pt x="1502" y="671"/>
                    </a:lnTo>
                    <a:lnTo>
                      <a:pt x="1502" y="666"/>
                    </a:lnTo>
                    <a:lnTo>
                      <a:pt x="1500" y="661"/>
                    </a:lnTo>
                    <a:lnTo>
                      <a:pt x="1500" y="658"/>
                    </a:lnTo>
                    <a:lnTo>
                      <a:pt x="1504" y="656"/>
                    </a:lnTo>
                    <a:lnTo>
                      <a:pt x="1507" y="658"/>
                    </a:lnTo>
                    <a:lnTo>
                      <a:pt x="1507" y="663"/>
                    </a:lnTo>
                    <a:lnTo>
                      <a:pt x="1509" y="664"/>
                    </a:lnTo>
                    <a:lnTo>
                      <a:pt x="1510" y="663"/>
                    </a:lnTo>
                    <a:lnTo>
                      <a:pt x="1517" y="658"/>
                    </a:lnTo>
                    <a:lnTo>
                      <a:pt x="1517" y="663"/>
                    </a:lnTo>
                    <a:lnTo>
                      <a:pt x="1520" y="664"/>
                    </a:lnTo>
                    <a:lnTo>
                      <a:pt x="1519" y="669"/>
                    </a:lnTo>
                    <a:lnTo>
                      <a:pt x="1514" y="676"/>
                    </a:lnTo>
                    <a:lnTo>
                      <a:pt x="1509" y="679"/>
                    </a:lnTo>
                    <a:lnTo>
                      <a:pt x="1507" y="683"/>
                    </a:lnTo>
                    <a:lnTo>
                      <a:pt x="1510" y="683"/>
                    </a:lnTo>
                    <a:lnTo>
                      <a:pt x="1515" y="686"/>
                    </a:lnTo>
                    <a:lnTo>
                      <a:pt x="1519" y="683"/>
                    </a:lnTo>
                    <a:lnTo>
                      <a:pt x="1515" y="681"/>
                    </a:lnTo>
                    <a:lnTo>
                      <a:pt x="1517" y="676"/>
                    </a:lnTo>
                    <a:lnTo>
                      <a:pt x="1522" y="673"/>
                    </a:lnTo>
                    <a:lnTo>
                      <a:pt x="1525" y="678"/>
                    </a:lnTo>
                    <a:lnTo>
                      <a:pt x="1525" y="681"/>
                    </a:lnTo>
                    <a:lnTo>
                      <a:pt x="1527" y="679"/>
                    </a:lnTo>
                    <a:lnTo>
                      <a:pt x="1525" y="673"/>
                    </a:lnTo>
                    <a:lnTo>
                      <a:pt x="1524" y="669"/>
                    </a:lnTo>
                    <a:lnTo>
                      <a:pt x="1524" y="661"/>
                    </a:lnTo>
                    <a:lnTo>
                      <a:pt x="1525" y="661"/>
                    </a:lnTo>
                    <a:lnTo>
                      <a:pt x="1530" y="663"/>
                    </a:lnTo>
                    <a:lnTo>
                      <a:pt x="1529" y="666"/>
                    </a:lnTo>
                    <a:lnTo>
                      <a:pt x="1527" y="669"/>
                    </a:lnTo>
                    <a:lnTo>
                      <a:pt x="1530" y="669"/>
                    </a:lnTo>
                    <a:lnTo>
                      <a:pt x="1534" y="668"/>
                    </a:lnTo>
                    <a:lnTo>
                      <a:pt x="1542" y="674"/>
                    </a:lnTo>
                    <a:lnTo>
                      <a:pt x="1542" y="678"/>
                    </a:lnTo>
                    <a:lnTo>
                      <a:pt x="1547" y="678"/>
                    </a:lnTo>
                    <a:lnTo>
                      <a:pt x="1550" y="679"/>
                    </a:lnTo>
                    <a:lnTo>
                      <a:pt x="1554" y="679"/>
                    </a:lnTo>
                    <a:lnTo>
                      <a:pt x="1550" y="674"/>
                    </a:lnTo>
                    <a:lnTo>
                      <a:pt x="1547" y="674"/>
                    </a:lnTo>
                    <a:lnTo>
                      <a:pt x="1545" y="673"/>
                    </a:lnTo>
                    <a:lnTo>
                      <a:pt x="1537" y="666"/>
                    </a:lnTo>
                    <a:lnTo>
                      <a:pt x="1534" y="664"/>
                    </a:lnTo>
                    <a:lnTo>
                      <a:pt x="1532" y="663"/>
                    </a:lnTo>
                    <a:lnTo>
                      <a:pt x="1537" y="656"/>
                    </a:lnTo>
                    <a:lnTo>
                      <a:pt x="1542" y="656"/>
                    </a:lnTo>
                    <a:lnTo>
                      <a:pt x="1547" y="653"/>
                    </a:lnTo>
                    <a:lnTo>
                      <a:pt x="1554" y="651"/>
                    </a:lnTo>
                    <a:lnTo>
                      <a:pt x="1560" y="651"/>
                    </a:lnTo>
                    <a:lnTo>
                      <a:pt x="1562" y="653"/>
                    </a:lnTo>
                    <a:lnTo>
                      <a:pt x="1565" y="653"/>
                    </a:lnTo>
                    <a:lnTo>
                      <a:pt x="1572" y="656"/>
                    </a:lnTo>
                    <a:lnTo>
                      <a:pt x="1572" y="659"/>
                    </a:lnTo>
                    <a:lnTo>
                      <a:pt x="1575" y="661"/>
                    </a:lnTo>
                    <a:lnTo>
                      <a:pt x="1579" y="663"/>
                    </a:lnTo>
                    <a:lnTo>
                      <a:pt x="1579" y="666"/>
                    </a:lnTo>
                    <a:lnTo>
                      <a:pt x="1582" y="666"/>
                    </a:lnTo>
                    <a:lnTo>
                      <a:pt x="1582" y="664"/>
                    </a:lnTo>
                    <a:lnTo>
                      <a:pt x="1587" y="664"/>
                    </a:lnTo>
                    <a:lnTo>
                      <a:pt x="1588" y="668"/>
                    </a:lnTo>
                    <a:lnTo>
                      <a:pt x="1593" y="671"/>
                    </a:lnTo>
                    <a:lnTo>
                      <a:pt x="1593" y="673"/>
                    </a:lnTo>
                    <a:lnTo>
                      <a:pt x="1593" y="676"/>
                    </a:lnTo>
                    <a:lnTo>
                      <a:pt x="1593" y="679"/>
                    </a:lnTo>
                    <a:lnTo>
                      <a:pt x="1595" y="681"/>
                    </a:lnTo>
                    <a:lnTo>
                      <a:pt x="1590" y="686"/>
                    </a:lnTo>
                    <a:lnTo>
                      <a:pt x="1587" y="686"/>
                    </a:lnTo>
                    <a:lnTo>
                      <a:pt x="1582" y="684"/>
                    </a:lnTo>
                    <a:lnTo>
                      <a:pt x="1575" y="686"/>
                    </a:lnTo>
                    <a:lnTo>
                      <a:pt x="1569" y="693"/>
                    </a:lnTo>
                    <a:lnTo>
                      <a:pt x="1577" y="688"/>
                    </a:lnTo>
                    <a:lnTo>
                      <a:pt x="1583" y="688"/>
                    </a:lnTo>
                    <a:lnTo>
                      <a:pt x="1585" y="689"/>
                    </a:lnTo>
                    <a:lnTo>
                      <a:pt x="1582" y="693"/>
                    </a:lnTo>
                    <a:lnTo>
                      <a:pt x="1577" y="694"/>
                    </a:lnTo>
                    <a:lnTo>
                      <a:pt x="1572" y="703"/>
                    </a:lnTo>
                    <a:lnTo>
                      <a:pt x="1569" y="704"/>
                    </a:lnTo>
                    <a:lnTo>
                      <a:pt x="1565" y="706"/>
                    </a:lnTo>
                    <a:lnTo>
                      <a:pt x="1565" y="709"/>
                    </a:lnTo>
                    <a:lnTo>
                      <a:pt x="1567" y="709"/>
                    </a:lnTo>
                    <a:lnTo>
                      <a:pt x="1575" y="701"/>
                    </a:lnTo>
                    <a:lnTo>
                      <a:pt x="1580" y="696"/>
                    </a:lnTo>
                    <a:lnTo>
                      <a:pt x="1585" y="693"/>
                    </a:lnTo>
                    <a:lnTo>
                      <a:pt x="1590" y="689"/>
                    </a:lnTo>
                    <a:lnTo>
                      <a:pt x="1595" y="691"/>
                    </a:lnTo>
                    <a:lnTo>
                      <a:pt x="1598" y="693"/>
                    </a:lnTo>
                    <a:lnTo>
                      <a:pt x="1602" y="693"/>
                    </a:lnTo>
                    <a:lnTo>
                      <a:pt x="1602" y="696"/>
                    </a:lnTo>
                    <a:lnTo>
                      <a:pt x="1600" y="699"/>
                    </a:lnTo>
                    <a:lnTo>
                      <a:pt x="1600" y="703"/>
                    </a:lnTo>
                    <a:lnTo>
                      <a:pt x="1595" y="704"/>
                    </a:lnTo>
                    <a:lnTo>
                      <a:pt x="1592" y="709"/>
                    </a:lnTo>
                    <a:lnTo>
                      <a:pt x="1587" y="709"/>
                    </a:lnTo>
                    <a:lnTo>
                      <a:pt x="1585" y="708"/>
                    </a:lnTo>
                    <a:lnTo>
                      <a:pt x="1580" y="708"/>
                    </a:lnTo>
                    <a:lnTo>
                      <a:pt x="1579" y="709"/>
                    </a:lnTo>
                    <a:lnTo>
                      <a:pt x="1583" y="709"/>
                    </a:lnTo>
                    <a:lnTo>
                      <a:pt x="1583" y="713"/>
                    </a:lnTo>
                    <a:lnTo>
                      <a:pt x="1575" y="716"/>
                    </a:lnTo>
                    <a:lnTo>
                      <a:pt x="1579" y="718"/>
                    </a:lnTo>
                    <a:lnTo>
                      <a:pt x="1582" y="714"/>
                    </a:lnTo>
                    <a:lnTo>
                      <a:pt x="1587" y="713"/>
                    </a:lnTo>
                    <a:lnTo>
                      <a:pt x="1590" y="713"/>
                    </a:lnTo>
                    <a:lnTo>
                      <a:pt x="1590" y="714"/>
                    </a:lnTo>
                    <a:lnTo>
                      <a:pt x="1588" y="716"/>
                    </a:lnTo>
                    <a:lnTo>
                      <a:pt x="1583" y="718"/>
                    </a:lnTo>
                    <a:lnTo>
                      <a:pt x="1579" y="721"/>
                    </a:lnTo>
                    <a:lnTo>
                      <a:pt x="1582" y="719"/>
                    </a:lnTo>
                    <a:lnTo>
                      <a:pt x="1583" y="721"/>
                    </a:lnTo>
                    <a:lnTo>
                      <a:pt x="1580" y="724"/>
                    </a:lnTo>
                    <a:lnTo>
                      <a:pt x="1575" y="729"/>
                    </a:lnTo>
                    <a:lnTo>
                      <a:pt x="1572" y="731"/>
                    </a:lnTo>
                    <a:lnTo>
                      <a:pt x="1575" y="733"/>
                    </a:lnTo>
                    <a:lnTo>
                      <a:pt x="1582" y="729"/>
                    </a:lnTo>
                    <a:lnTo>
                      <a:pt x="1585" y="721"/>
                    </a:lnTo>
                    <a:lnTo>
                      <a:pt x="1588" y="718"/>
                    </a:lnTo>
                    <a:lnTo>
                      <a:pt x="1595" y="713"/>
                    </a:lnTo>
                    <a:lnTo>
                      <a:pt x="1597" y="714"/>
                    </a:lnTo>
                    <a:lnTo>
                      <a:pt x="1597" y="718"/>
                    </a:lnTo>
                    <a:lnTo>
                      <a:pt x="1600" y="716"/>
                    </a:lnTo>
                    <a:lnTo>
                      <a:pt x="1602" y="713"/>
                    </a:lnTo>
                    <a:lnTo>
                      <a:pt x="1607" y="709"/>
                    </a:lnTo>
                    <a:lnTo>
                      <a:pt x="1610" y="709"/>
                    </a:lnTo>
                    <a:lnTo>
                      <a:pt x="1610" y="713"/>
                    </a:lnTo>
                    <a:lnTo>
                      <a:pt x="1603" y="718"/>
                    </a:lnTo>
                    <a:lnTo>
                      <a:pt x="1595" y="723"/>
                    </a:lnTo>
                    <a:lnTo>
                      <a:pt x="1592" y="723"/>
                    </a:lnTo>
                    <a:lnTo>
                      <a:pt x="1592" y="726"/>
                    </a:lnTo>
                    <a:lnTo>
                      <a:pt x="1593" y="726"/>
                    </a:lnTo>
                    <a:lnTo>
                      <a:pt x="1590" y="731"/>
                    </a:lnTo>
                    <a:lnTo>
                      <a:pt x="1590" y="734"/>
                    </a:lnTo>
                    <a:lnTo>
                      <a:pt x="1592" y="734"/>
                    </a:lnTo>
                    <a:lnTo>
                      <a:pt x="1593" y="731"/>
                    </a:lnTo>
                    <a:lnTo>
                      <a:pt x="1595" y="728"/>
                    </a:lnTo>
                    <a:lnTo>
                      <a:pt x="1602" y="723"/>
                    </a:lnTo>
                    <a:lnTo>
                      <a:pt x="1607" y="719"/>
                    </a:lnTo>
                    <a:lnTo>
                      <a:pt x="1607" y="723"/>
                    </a:lnTo>
                    <a:lnTo>
                      <a:pt x="1607" y="724"/>
                    </a:lnTo>
                    <a:lnTo>
                      <a:pt x="1605" y="728"/>
                    </a:lnTo>
                    <a:lnTo>
                      <a:pt x="1598" y="733"/>
                    </a:lnTo>
                    <a:lnTo>
                      <a:pt x="1598" y="736"/>
                    </a:lnTo>
                    <a:lnTo>
                      <a:pt x="1595" y="741"/>
                    </a:lnTo>
                    <a:lnTo>
                      <a:pt x="1592" y="742"/>
                    </a:lnTo>
                    <a:lnTo>
                      <a:pt x="1592" y="744"/>
                    </a:lnTo>
                    <a:lnTo>
                      <a:pt x="1597" y="742"/>
                    </a:lnTo>
                    <a:lnTo>
                      <a:pt x="1598" y="739"/>
                    </a:lnTo>
                    <a:lnTo>
                      <a:pt x="1605" y="733"/>
                    </a:lnTo>
                    <a:lnTo>
                      <a:pt x="1608" y="731"/>
                    </a:lnTo>
                    <a:lnTo>
                      <a:pt x="1610" y="734"/>
                    </a:lnTo>
                    <a:lnTo>
                      <a:pt x="1612" y="734"/>
                    </a:lnTo>
                    <a:lnTo>
                      <a:pt x="1612" y="737"/>
                    </a:lnTo>
                    <a:lnTo>
                      <a:pt x="1608" y="737"/>
                    </a:lnTo>
                    <a:lnTo>
                      <a:pt x="1603" y="744"/>
                    </a:lnTo>
                    <a:lnTo>
                      <a:pt x="1602" y="749"/>
                    </a:lnTo>
                    <a:lnTo>
                      <a:pt x="1605" y="749"/>
                    </a:lnTo>
                    <a:lnTo>
                      <a:pt x="1607" y="747"/>
                    </a:lnTo>
                    <a:lnTo>
                      <a:pt x="1607" y="744"/>
                    </a:lnTo>
                    <a:lnTo>
                      <a:pt x="1610" y="739"/>
                    </a:lnTo>
                    <a:lnTo>
                      <a:pt x="1615" y="737"/>
                    </a:lnTo>
                    <a:lnTo>
                      <a:pt x="1615" y="733"/>
                    </a:lnTo>
                    <a:lnTo>
                      <a:pt x="1617" y="729"/>
                    </a:lnTo>
                    <a:lnTo>
                      <a:pt x="1620" y="728"/>
                    </a:lnTo>
                    <a:lnTo>
                      <a:pt x="1622" y="724"/>
                    </a:lnTo>
                    <a:lnTo>
                      <a:pt x="1623" y="723"/>
                    </a:lnTo>
                    <a:lnTo>
                      <a:pt x="1625" y="721"/>
                    </a:lnTo>
                    <a:lnTo>
                      <a:pt x="1627" y="719"/>
                    </a:lnTo>
                    <a:lnTo>
                      <a:pt x="1627" y="716"/>
                    </a:lnTo>
                    <a:lnTo>
                      <a:pt x="1630" y="714"/>
                    </a:lnTo>
                    <a:lnTo>
                      <a:pt x="1633" y="721"/>
                    </a:lnTo>
                    <a:lnTo>
                      <a:pt x="1637" y="723"/>
                    </a:lnTo>
                    <a:lnTo>
                      <a:pt x="1640" y="728"/>
                    </a:lnTo>
                    <a:lnTo>
                      <a:pt x="1642" y="731"/>
                    </a:lnTo>
                    <a:lnTo>
                      <a:pt x="1642" y="736"/>
                    </a:lnTo>
                    <a:lnTo>
                      <a:pt x="1647" y="739"/>
                    </a:lnTo>
                    <a:lnTo>
                      <a:pt x="1647" y="742"/>
                    </a:lnTo>
                    <a:lnTo>
                      <a:pt x="1643" y="744"/>
                    </a:lnTo>
                    <a:lnTo>
                      <a:pt x="1640" y="749"/>
                    </a:lnTo>
                    <a:lnTo>
                      <a:pt x="1637" y="749"/>
                    </a:lnTo>
                    <a:lnTo>
                      <a:pt x="1633" y="747"/>
                    </a:lnTo>
                    <a:lnTo>
                      <a:pt x="1630" y="744"/>
                    </a:lnTo>
                    <a:lnTo>
                      <a:pt x="1627" y="744"/>
                    </a:lnTo>
                    <a:lnTo>
                      <a:pt x="1625" y="746"/>
                    </a:lnTo>
                    <a:lnTo>
                      <a:pt x="1622" y="747"/>
                    </a:lnTo>
                    <a:lnTo>
                      <a:pt x="1620" y="751"/>
                    </a:lnTo>
                    <a:lnTo>
                      <a:pt x="1617" y="752"/>
                    </a:lnTo>
                    <a:lnTo>
                      <a:pt x="1613" y="752"/>
                    </a:lnTo>
                    <a:lnTo>
                      <a:pt x="1612" y="756"/>
                    </a:lnTo>
                    <a:lnTo>
                      <a:pt x="1617" y="756"/>
                    </a:lnTo>
                    <a:lnTo>
                      <a:pt x="1618" y="756"/>
                    </a:lnTo>
                    <a:lnTo>
                      <a:pt x="1620" y="757"/>
                    </a:lnTo>
                    <a:lnTo>
                      <a:pt x="1617" y="761"/>
                    </a:lnTo>
                    <a:lnTo>
                      <a:pt x="1612" y="762"/>
                    </a:lnTo>
                    <a:lnTo>
                      <a:pt x="1608" y="764"/>
                    </a:lnTo>
                    <a:lnTo>
                      <a:pt x="1613" y="766"/>
                    </a:lnTo>
                    <a:lnTo>
                      <a:pt x="1618" y="762"/>
                    </a:lnTo>
                    <a:lnTo>
                      <a:pt x="1623" y="762"/>
                    </a:lnTo>
                    <a:lnTo>
                      <a:pt x="1627" y="762"/>
                    </a:lnTo>
                    <a:lnTo>
                      <a:pt x="1632" y="759"/>
                    </a:lnTo>
                    <a:lnTo>
                      <a:pt x="1635" y="759"/>
                    </a:lnTo>
                    <a:lnTo>
                      <a:pt x="1638" y="762"/>
                    </a:lnTo>
                    <a:lnTo>
                      <a:pt x="1638" y="764"/>
                    </a:lnTo>
                    <a:lnTo>
                      <a:pt x="1638" y="766"/>
                    </a:lnTo>
                    <a:lnTo>
                      <a:pt x="1640" y="764"/>
                    </a:lnTo>
                    <a:lnTo>
                      <a:pt x="1642" y="759"/>
                    </a:lnTo>
                    <a:lnTo>
                      <a:pt x="1640" y="756"/>
                    </a:lnTo>
                    <a:lnTo>
                      <a:pt x="1643" y="752"/>
                    </a:lnTo>
                    <a:lnTo>
                      <a:pt x="1650" y="749"/>
                    </a:lnTo>
                    <a:lnTo>
                      <a:pt x="1652" y="751"/>
                    </a:lnTo>
                    <a:lnTo>
                      <a:pt x="1650" y="754"/>
                    </a:lnTo>
                    <a:lnTo>
                      <a:pt x="1652" y="757"/>
                    </a:lnTo>
                    <a:lnTo>
                      <a:pt x="1650" y="761"/>
                    </a:lnTo>
                    <a:lnTo>
                      <a:pt x="1645" y="766"/>
                    </a:lnTo>
                    <a:lnTo>
                      <a:pt x="1640" y="767"/>
                    </a:lnTo>
                    <a:lnTo>
                      <a:pt x="1637" y="771"/>
                    </a:lnTo>
                    <a:lnTo>
                      <a:pt x="1637" y="772"/>
                    </a:lnTo>
                    <a:lnTo>
                      <a:pt x="1632" y="772"/>
                    </a:lnTo>
                    <a:lnTo>
                      <a:pt x="1630" y="771"/>
                    </a:lnTo>
                    <a:lnTo>
                      <a:pt x="1627" y="771"/>
                    </a:lnTo>
                    <a:lnTo>
                      <a:pt x="1623" y="774"/>
                    </a:lnTo>
                    <a:lnTo>
                      <a:pt x="1623" y="777"/>
                    </a:lnTo>
                    <a:lnTo>
                      <a:pt x="1618" y="781"/>
                    </a:lnTo>
                    <a:lnTo>
                      <a:pt x="1618" y="784"/>
                    </a:lnTo>
                    <a:lnTo>
                      <a:pt x="1617" y="786"/>
                    </a:lnTo>
                    <a:lnTo>
                      <a:pt x="1620" y="786"/>
                    </a:lnTo>
                    <a:lnTo>
                      <a:pt x="1625" y="781"/>
                    </a:lnTo>
                    <a:lnTo>
                      <a:pt x="1628" y="774"/>
                    </a:lnTo>
                    <a:lnTo>
                      <a:pt x="1632" y="774"/>
                    </a:lnTo>
                    <a:lnTo>
                      <a:pt x="1632" y="774"/>
                    </a:lnTo>
                    <a:lnTo>
                      <a:pt x="1635" y="776"/>
                    </a:lnTo>
                    <a:lnTo>
                      <a:pt x="1635" y="777"/>
                    </a:lnTo>
                    <a:lnTo>
                      <a:pt x="1633" y="779"/>
                    </a:lnTo>
                    <a:lnTo>
                      <a:pt x="1630" y="784"/>
                    </a:lnTo>
                    <a:lnTo>
                      <a:pt x="1623" y="789"/>
                    </a:lnTo>
                    <a:lnTo>
                      <a:pt x="1620" y="792"/>
                    </a:lnTo>
                    <a:lnTo>
                      <a:pt x="1620" y="794"/>
                    </a:lnTo>
                    <a:lnTo>
                      <a:pt x="1628" y="789"/>
                    </a:lnTo>
                    <a:lnTo>
                      <a:pt x="1637" y="782"/>
                    </a:lnTo>
                    <a:lnTo>
                      <a:pt x="1638" y="774"/>
                    </a:lnTo>
                    <a:lnTo>
                      <a:pt x="1640" y="772"/>
                    </a:lnTo>
                    <a:lnTo>
                      <a:pt x="1642" y="769"/>
                    </a:lnTo>
                    <a:lnTo>
                      <a:pt x="1645" y="769"/>
                    </a:lnTo>
                    <a:lnTo>
                      <a:pt x="1652" y="766"/>
                    </a:lnTo>
                    <a:lnTo>
                      <a:pt x="1658" y="762"/>
                    </a:lnTo>
                    <a:lnTo>
                      <a:pt x="1662" y="762"/>
                    </a:lnTo>
                    <a:lnTo>
                      <a:pt x="1662" y="764"/>
                    </a:lnTo>
                    <a:lnTo>
                      <a:pt x="1660" y="766"/>
                    </a:lnTo>
                    <a:lnTo>
                      <a:pt x="1655" y="771"/>
                    </a:lnTo>
                    <a:lnTo>
                      <a:pt x="1650" y="771"/>
                    </a:lnTo>
                    <a:lnTo>
                      <a:pt x="1647" y="772"/>
                    </a:lnTo>
                    <a:lnTo>
                      <a:pt x="1647" y="777"/>
                    </a:lnTo>
                    <a:lnTo>
                      <a:pt x="1647" y="777"/>
                    </a:lnTo>
                    <a:lnTo>
                      <a:pt x="1650" y="774"/>
                    </a:lnTo>
                    <a:lnTo>
                      <a:pt x="1655" y="774"/>
                    </a:lnTo>
                    <a:lnTo>
                      <a:pt x="1660" y="771"/>
                    </a:lnTo>
                    <a:lnTo>
                      <a:pt x="1663" y="769"/>
                    </a:lnTo>
                    <a:lnTo>
                      <a:pt x="1665" y="767"/>
                    </a:lnTo>
                    <a:lnTo>
                      <a:pt x="1668" y="766"/>
                    </a:lnTo>
                    <a:lnTo>
                      <a:pt x="1672" y="766"/>
                    </a:lnTo>
                    <a:lnTo>
                      <a:pt x="1675" y="771"/>
                    </a:lnTo>
                    <a:lnTo>
                      <a:pt x="1680" y="776"/>
                    </a:lnTo>
                    <a:lnTo>
                      <a:pt x="1682" y="779"/>
                    </a:lnTo>
                    <a:lnTo>
                      <a:pt x="1686" y="781"/>
                    </a:lnTo>
                    <a:lnTo>
                      <a:pt x="1686" y="784"/>
                    </a:lnTo>
                    <a:lnTo>
                      <a:pt x="1686" y="787"/>
                    </a:lnTo>
                    <a:lnTo>
                      <a:pt x="1682" y="791"/>
                    </a:lnTo>
                    <a:lnTo>
                      <a:pt x="1680" y="791"/>
                    </a:lnTo>
                    <a:lnTo>
                      <a:pt x="1680" y="786"/>
                    </a:lnTo>
                    <a:lnTo>
                      <a:pt x="1677" y="786"/>
                    </a:lnTo>
                    <a:lnTo>
                      <a:pt x="1677" y="789"/>
                    </a:lnTo>
                    <a:lnTo>
                      <a:pt x="1673" y="791"/>
                    </a:lnTo>
                    <a:lnTo>
                      <a:pt x="1672" y="794"/>
                    </a:lnTo>
                    <a:lnTo>
                      <a:pt x="1663" y="794"/>
                    </a:lnTo>
                    <a:lnTo>
                      <a:pt x="1660" y="796"/>
                    </a:lnTo>
                    <a:lnTo>
                      <a:pt x="1655" y="796"/>
                    </a:lnTo>
                    <a:lnTo>
                      <a:pt x="1648" y="799"/>
                    </a:lnTo>
                    <a:lnTo>
                      <a:pt x="1645" y="799"/>
                    </a:lnTo>
                    <a:lnTo>
                      <a:pt x="1638" y="802"/>
                    </a:lnTo>
                    <a:lnTo>
                      <a:pt x="1642" y="802"/>
                    </a:lnTo>
                    <a:lnTo>
                      <a:pt x="1645" y="804"/>
                    </a:lnTo>
                    <a:lnTo>
                      <a:pt x="1643" y="806"/>
                    </a:lnTo>
                    <a:lnTo>
                      <a:pt x="1637" y="807"/>
                    </a:lnTo>
                    <a:lnTo>
                      <a:pt x="1635" y="809"/>
                    </a:lnTo>
                    <a:lnTo>
                      <a:pt x="1643" y="809"/>
                    </a:lnTo>
                    <a:lnTo>
                      <a:pt x="1648" y="804"/>
                    </a:lnTo>
                    <a:lnTo>
                      <a:pt x="1655" y="799"/>
                    </a:lnTo>
                    <a:lnTo>
                      <a:pt x="1660" y="797"/>
                    </a:lnTo>
                    <a:lnTo>
                      <a:pt x="1663" y="799"/>
                    </a:lnTo>
                    <a:lnTo>
                      <a:pt x="1667" y="797"/>
                    </a:lnTo>
                    <a:lnTo>
                      <a:pt x="1670" y="797"/>
                    </a:lnTo>
                    <a:lnTo>
                      <a:pt x="1670" y="799"/>
                    </a:lnTo>
                    <a:lnTo>
                      <a:pt x="1670" y="804"/>
                    </a:lnTo>
                    <a:lnTo>
                      <a:pt x="1667" y="806"/>
                    </a:lnTo>
                    <a:lnTo>
                      <a:pt x="1663" y="809"/>
                    </a:lnTo>
                    <a:lnTo>
                      <a:pt x="1660" y="807"/>
                    </a:lnTo>
                    <a:lnTo>
                      <a:pt x="1657" y="809"/>
                    </a:lnTo>
                    <a:lnTo>
                      <a:pt x="1653" y="814"/>
                    </a:lnTo>
                    <a:lnTo>
                      <a:pt x="1650" y="816"/>
                    </a:lnTo>
                    <a:lnTo>
                      <a:pt x="1647" y="814"/>
                    </a:lnTo>
                    <a:lnTo>
                      <a:pt x="1643" y="814"/>
                    </a:lnTo>
                    <a:lnTo>
                      <a:pt x="1640" y="817"/>
                    </a:lnTo>
                    <a:lnTo>
                      <a:pt x="1642" y="817"/>
                    </a:lnTo>
                    <a:lnTo>
                      <a:pt x="1647" y="816"/>
                    </a:lnTo>
                    <a:lnTo>
                      <a:pt x="1650" y="817"/>
                    </a:lnTo>
                    <a:lnTo>
                      <a:pt x="1652" y="817"/>
                    </a:lnTo>
                    <a:lnTo>
                      <a:pt x="1657" y="814"/>
                    </a:lnTo>
                    <a:lnTo>
                      <a:pt x="1660" y="811"/>
                    </a:lnTo>
                    <a:lnTo>
                      <a:pt x="1663" y="809"/>
                    </a:lnTo>
                    <a:lnTo>
                      <a:pt x="1667" y="811"/>
                    </a:lnTo>
                    <a:lnTo>
                      <a:pt x="1672" y="811"/>
                    </a:lnTo>
                    <a:lnTo>
                      <a:pt x="1673" y="807"/>
                    </a:lnTo>
                    <a:lnTo>
                      <a:pt x="1678" y="806"/>
                    </a:lnTo>
                    <a:lnTo>
                      <a:pt x="1680" y="804"/>
                    </a:lnTo>
                    <a:lnTo>
                      <a:pt x="1680" y="802"/>
                    </a:lnTo>
                    <a:lnTo>
                      <a:pt x="1678" y="801"/>
                    </a:lnTo>
                    <a:lnTo>
                      <a:pt x="1682" y="797"/>
                    </a:lnTo>
                    <a:lnTo>
                      <a:pt x="1682" y="794"/>
                    </a:lnTo>
                    <a:lnTo>
                      <a:pt x="1685" y="794"/>
                    </a:lnTo>
                    <a:lnTo>
                      <a:pt x="1686" y="796"/>
                    </a:lnTo>
                    <a:lnTo>
                      <a:pt x="1688" y="794"/>
                    </a:lnTo>
                    <a:lnTo>
                      <a:pt x="1690" y="799"/>
                    </a:lnTo>
                    <a:lnTo>
                      <a:pt x="1693" y="807"/>
                    </a:lnTo>
                    <a:lnTo>
                      <a:pt x="1695" y="812"/>
                    </a:lnTo>
                    <a:lnTo>
                      <a:pt x="1696" y="816"/>
                    </a:lnTo>
                    <a:lnTo>
                      <a:pt x="1696" y="819"/>
                    </a:lnTo>
                    <a:lnTo>
                      <a:pt x="1695" y="822"/>
                    </a:lnTo>
                    <a:lnTo>
                      <a:pt x="1690" y="822"/>
                    </a:lnTo>
                    <a:lnTo>
                      <a:pt x="1686" y="821"/>
                    </a:lnTo>
                    <a:lnTo>
                      <a:pt x="1680" y="819"/>
                    </a:lnTo>
                    <a:lnTo>
                      <a:pt x="1677" y="821"/>
                    </a:lnTo>
                    <a:lnTo>
                      <a:pt x="1672" y="824"/>
                    </a:lnTo>
                    <a:lnTo>
                      <a:pt x="1670" y="824"/>
                    </a:lnTo>
                    <a:lnTo>
                      <a:pt x="1668" y="822"/>
                    </a:lnTo>
                    <a:lnTo>
                      <a:pt x="1663" y="822"/>
                    </a:lnTo>
                    <a:lnTo>
                      <a:pt x="1662" y="826"/>
                    </a:lnTo>
                    <a:lnTo>
                      <a:pt x="1653" y="826"/>
                    </a:lnTo>
                    <a:lnTo>
                      <a:pt x="1657" y="827"/>
                    </a:lnTo>
                    <a:lnTo>
                      <a:pt x="1665" y="826"/>
                    </a:lnTo>
                    <a:lnTo>
                      <a:pt x="1670" y="827"/>
                    </a:lnTo>
                    <a:lnTo>
                      <a:pt x="1677" y="832"/>
                    </a:lnTo>
                    <a:lnTo>
                      <a:pt x="1680" y="834"/>
                    </a:lnTo>
                    <a:lnTo>
                      <a:pt x="1682" y="834"/>
                    </a:lnTo>
                    <a:lnTo>
                      <a:pt x="1685" y="832"/>
                    </a:lnTo>
                    <a:lnTo>
                      <a:pt x="1686" y="834"/>
                    </a:lnTo>
                    <a:lnTo>
                      <a:pt x="1691" y="837"/>
                    </a:lnTo>
                    <a:lnTo>
                      <a:pt x="1695" y="839"/>
                    </a:lnTo>
                    <a:lnTo>
                      <a:pt x="1696" y="840"/>
                    </a:lnTo>
                    <a:lnTo>
                      <a:pt x="1698" y="845"/>
                    </a:lnTo>
                    <a:lnTo>
                      <a:pt x="1698" y="849"/>
                    </a:lnTo>
                    <a:lnTo>
                      <a:pt x="1696" y="850"/>
                    </a:lnTo>
                    <a:lnTo>
                      <a:pt x="1693" y="850"/>
                    </a:lnTo>
                    <a:lnTo>
                      <a:pt x="1691" y="847"/>
                    </a:lnTo>
                    <a:lnTo>
                      <a:pt x="1690" y="847"/>
                    </a:lnTo>
                    <a:lnTo>
                      <a:pt x="1688" y="850"/>
                    </a:lnTo>
                    <a:lnTo>
                      <a:pt x="1685" y="849"/>
                    </a:lnTo>
                    <a:lnTo>
                      <a:pt x="1683" y="847"/>
                    </a:lnTo>
                    <a:lnTo>
                      <a:pt x="1682" y="847"/>
                    </a:lnTo>
                    <a:lnTo>
                      <a:pt x="1678" y="847"/>
                    </a:lnTo>
                    <a:lnTo>
                      <a:pt x="1673" y="842"/>
                    </a:lnTo>
                    <a:lnTo>
                      <a:pt x="1670" y="840"/>
                    </a:lnTo>
                    <a:lnTo>
                      <a:pt x="1667" y="840"/>
                    </a:lnTo>
                    <a:lnTo>
                      <a:pt x="1663" y="842"/>
                    </a:lnTo>
                    <a:lnTo>
                      <a:pt x="1660" y="840"/>
                    </a:lnTo>
                    <a:lnTo>
                      <a:pt x="1662" y="842"/>
                    </a:lnTo>
                    <a:lnTo>
                      <a:pt x="1665" y="844"/>
                    </a:lnTo>
                    <a:lnTo>
                      <a:pt x="1670" y="844"/>
                    </a:lnTo>
                    <a:lnTo>
                      <a:pt x="1668" y="845"/>
                    </a:lnTo>
                    <a:lnTo>
                      <a:pt x="1662" y="845"/>
                    </a:lnTo>
                    <a:lnTo>
                      <a:pt x="1660" y="847"/>
                    </a:lnTo>
                    <a:lnTo>
                      <a:pt x="1655" y="847"/>
                    </a:lnTo>
                    <a:lnTo>
                      <a:pt x="1650" y="849"/>
                    </a:lnTo>
                    <a:lnTo>
                      <a:pt x="1652" y="852"/>
                    </a:lnTo>
                    <a:lnTo>
                      <a:pt x="1653" y="852"/>
                    </a:lnTo>
                    <a:lnTo>
                      <a:pt x="1655" y="850"/>
                    </a:lnTo>
                    <a:lnTo>
                      <a:pt x="1662" y="850"/>
                    </a:lnTo>
                    <a:lnTo>
                      <a:pt x="1665" y="849"/>
                    </a:lnTo>
                    <a:lnTo>
                      <a:pt x="1668" y="847"/>
                    </a:lnTo>
                    <a:lnTo>
                      <a:pt x="1670" y="850"/>
                    </a:lnTo>
                    <a:lnTo>
                      <a:pt x="1670" y="852"/>
                    </a:lnTo>
                    <a:lnTo>
                      <a:pt x="1673" y="854"/>
                    </a:lnTo>
                    <a:lnTo>
                      <a:pt x="1673" y="855"/>
                    </a:lnTo>
                    <a:lnTo>
                      <a:pt x="1673" y="855"/>
                    </a:lnTo>
                    <a:lnTo>
                      <a:pt x="1668" y="855"/>
                    </a:lnTo>
                    <a:lnTo>
                      <a:pt x="1667" y="857"/>
                    </a:lnTo>
                    <a:lnTo>
                      <a:pt x="1665" y="855"/>
                    </a:lnTo>
                    <a:lnTo>
                      <a:pt x="1663" y="854"/>
                    </a:lnTo>
                    <a:lnTo>
                      <a:pt x="1660" y="854"/>
                    </a:lnTo>
                    <a:lnTo>
                      <a:pt x="1660" y="855"/>
                    </a:lnTo>
                    <a:lnTo>
                      <a:pt x="1663" y="857"/>
                    </a:lnTo>
                    <a:lnTo>
                      <a:pt x="1667" y="859"/>
                    </a:lnTo>
                    <a:lnTo>
                      <a:pt x="1668" y="860"/>
                    </a:lnTo>
                    <a:lnTo>
                      <a:pt x="1668" y="864"/>
                    </a:lnTo>
                    <a:lnTo>
                      <a:pt x="1670" y="865"/>
                    </a:lnTo>
                    <a:lnTo>
                      <a:pt x="1667" y="865"/>
                    </a:lnTo>
                    <a:lnTo>
                      <a:pt x="1658" y="864"/>
                    </a:lnTo>
                    <a:lnTo>
                      <a:pt x="1652" y="864"/>
                    </a:lnTo>
                    <a:lnTo>
                      <a:pt x="1643" y="860"/>
                    </a:lnTo>
                    <a:lnTo>
                      <a:pt x="1640" y="860"/>
                    </a:lnTo>
                    <a:lnTo>
                      <a:pt x="1640" y="862"/>
                    </a:lnTo>
                    <a:lnTo>
                      <a:pt x="1645" y="864"/>
                    </a:lnTo>
                    <a:lnTo>
                      <a:pt x="1658" y="869"/>
                    </a:lnTo>
                    <a:lnTo>
                      <a:pt x="1658" y="870"/>
                    </a:lnTo>
                    <a:lnTo>
                      <a:pt x="1657" y="872"/>
                    </a:lnTo>
                    <a:lnTo>
                      <a:pt x="1650" y="867"/>
                    </a:lnTo>
                    <a:lnTo>
                      <a:pt x="1648" y="869"/>
                    </a:lnTo>
                    <a:lnTo>
                      <a:pt x="1645" y="872"/>
                    </a:lnTo>
                    <a:lnTo>
                      <a:pt x="1648" y="870"/>
                    </a:lnTo>
                    <a:lnTo>
                      <a:pt x="1650" y="872"/>
                    </a:lnTo>
                    <a:lnTo>
                      <a:pt x="1652" y="874"/>
                    </a:lnTo>
                    <a:lnTo>
                      <a:pt x="1653" y="874"/>
                    </a:lnTo>
                    <a:lnTo>
                      <a:pt x="1657" y="875"/>
                    </a:lnTo>
                    <a:lnTo>
                      <a:pt x="1657" y="877"/>
                    </a:lnTo>
                    <a:lnTo>
                      <a:pt x="1658" y="880"/>
                    </a:lnTo>
                    <a:lnTo>
                      <a:pt x="1660" y="879"/>
                    </a:lnTo>
                    <a:lnTo>
                      <a:pt x="1660" y="877"/>
                    </a:lnTo>
                    <a:lnTo>
                      <a:pt x="1665" y="877"/>
                    </a:lnTo>
                    <a:lnTo>
                      <a:pt x="1663" y="879"/>
                    </a:lnTo>
                    <a:lnTo>
                      <a:pt x="1662" y="880"/>
                    </a:lnTo>
                    <a:lnTo>
                      <a:pt x="1662" y="882"/>
                    </a:lnTo>
                    <a:lnTo>
                      <a:pt x="1665" y="882"/>
                    </a:lnTo>
                    <a:lnTo>
                      <a:pt x="1665" y="879"/>
                    </a:lnTo>
                    <a:lnTo>
                      <a:pt x="1668" y="879"/>
                    </a:lnTo>
                    <a:lnTo>
                      <a:pt x="1673" y="880"/>
                    </a:lnTo>
                    <a:lnTo>
                      <a:pt x="1678" y="882"/>
                    </a:lnTo>
                    <a:lnTo>
                      <a:pt x="1682" y="882"/>
                    </a:lnTo>
                    <a:lnTo>
                      <a:pt x="1680" y="885"/>
                    </a:lnTo>
                    <a:lnTo>
                      <a:pt x="1678" y="887"/>
                    </a:lnTo>
                    <a:lnTo>
                      <a:pt x="1675" y="885"/>
                    </a:lnTo>
                    <a:lnTo>
                      <a:pt x="1672" y="884"/>
                    </a:lnTo>
                    <a:lnTo>
                      <a:pt x="1667" y="885"/>
                    </a:lnTo>
                    <a:lnTo>
                      <a:pt x="1660" y="887"/>
                    </a:lnTo>
                    <a:lnTo>
                      <a:pt x="1660" y="890"/>
                    </a:lnTo>
                    <a:lnTo>
                      <a:pt x="1662" y="889"/>
                    </a:lnTo>
                    <a:lnTo>
                      <a:pt x="1668" y="889"/>
                    </a:lnTo>
                    <a:lnTo>
                      <a:pt x="1672" y="889"/>
                    </a:lnTo>
                    <a:lnTo>
                      <a:pt x="1668" y="890"/>
                    </a:lnTo>
                    <a:lnTo>
                      <a:pt x="1667" y="892"/>
                    </a:lnTo>
                    <a:lnTo>
                      <a:pt x="1670" y="890"/>
                    </a:lnTo>
                    <a:lnTo>
                      <a:pt x="1677" y="892"/>
                    </a:lnTo>
                    <a:lnTo>
                      <a:pt x="1678" y="894"/>
                    </a:lnTo>
                    <a:lnTo>
                      <a:pt x="1677" y="894"/>
                    </a:lnTo>
                    <a:lnTo>
                      <a:pt x="1682" y="895"/>
                    </a:lnTo>
                    <a:lnTo>
                      <a:pt x="1683" y="899"/>
                    </a:lnTo>
                    <a:lnTo>
                      <a:pt x="1682" y="900"/>
                    </a:lnTo>
                    <a:lnTo>
                      <a:pt x="1678" y="905"/>
                    </a:lnTo>
                    <a:lnTo>
                      <a:pt x="1680" y="909"/>
                    </a:lnTo>
                    <a:lnTo>
                      <a:pt x="1682" y="907"/>
                    </a:lnTo>
                    <a:lnTo>
                      <a:pt x="1682" y="904"/>
                    </a:lnTo>
                    <a:lnTo>
                      <a:pt x="1685" y="900"/>
                    </a:lnTo>
                    <a:lnTo>
                      <a:pt x="1688" y="900"/>
                    </a:lnTo>
                    <a:lnTo>
                      <a:pt x="1688" y="904"/>
                    </a:lnTo>
                    <a:lnTo>
                      <a:pt x="1686" y="907"/>
                    </a:lnTo>
                    <a:lnTo>
                      <a:pt x="1683" y="914"/>
                    </a:lnTo>
                    <a:lnTo>
                      <a:pt x="1680" y="917"/>
                    </a:lnTo>
                    <a:lnTo>
                      <a:pt x="1680" y="920"/>
                    </a:lnTo>
                    <a:lnTo>
                      <a:pt x="1683" y="919"/>
                    </a:lnTo>
                    <a:lnTo>
                      <a:pt x="1686" y="914"/>
                    </a:lnTo>
                    <a:lnTo>
                      <a:pt x="1686" y="912"/>
                    </a:lnTo>
                    <a:lnTo>
                      <a:pt x="1688" y="909"/>
                    </a:lnTo>
                    <a:lnTo>
                      <a:pt x="1693" y="907"/>
                    </a:lnTo>
                    <a:lnTo>
                      <a:pt x="1693" y="905"/>
                    </a:lnTo>
                    <a:lnTo>
                      <a:pt x="1695" y="902"/>
                    </a:lnTo>
                    <a:lnTo>
                      <a:pt x="1698" y="900"/>
                    </a:lnTo>
                    <a:lnTo>
                      <a:pt x="1698" y="902"/>
                    </a:lnTo>
                    <a:lnTo>
                      <a:pt x="1698" y="905"/>
                    </a:lnTo>
                    <a:lnTo>
                      <a:pt x="1693" y="910"/>
                    </a:lnTo>
                    <a:lnTo>
                      <a:pt x="1691" y="914"/>
                    </a:lnTo>
                    <a:lnTo>
                      <a:pt x="1691" y="917"/>
                    </a:lnTo>
                    <a:lnTo>
                      <a:pt x="1691" y="920"/>
                    </a:lnTo>
                    <a:lnTo>
                      <a:pt x="1693" y="920"/>
                    </a:lnTo>
                    <a:lnTo>
                      <a:pt x="1693" y="917"/>
                    </a:lnTo>
                    <a:lnTo>
                      <a:pt x="1693" y="914"/>
                    </a:lnTo>
                    <a:lnTo>
                      <a:pt x="1696" y="910"/>
                    </a:lnTo>
                    <a:lnTo>
                      <a:pt x="1700" y="907"/>
                    </a:lnTo>
                    <a:lnTo>
                      <a:pt x="1705" y="904"/>
                    </a:lnTo>
                    <a:lnTo>
                      <a:pt x="1708" y="900"/>
                    </a:lnTo>
                    <a:lnTo>
                      <a:pt x="1710" y="902"/>
                    </a:lnTo>
                    <a:lnTo>
                      <a:pt x="1710" y="907"/>
                    </a:lnTo>
                    <a:lnTo>
                      <a:pt x="1706" y="909"/>
                    </a:lnTo>
                    <a:lnTo>
                      <a:pt x="1701" y="910"/>
                    </a:lnTo>
                    <a:lnTo>
                      <a:pt x="1701" y="914"/>
                    </a:lnTo>
                    <a:lnTo>
                      <a:pt x="1700" y="917"/>
                    </a:lnTo>
                    <a:lnTo>
                      <a:pt x="1701" y="919"/>
                    </a:lnTo>
                    <a:lnTo>
                      <a:pt x="1701" y="917"/>
                    </a:lnTo>
                    <a:lnTo>
                      <a:pt x="1705" y="919"/>
                    </a:lnTo>
                    <a:lnTo>
                      <a:pt x="1706" y="917"/>
                    </a:lnTo>
                    <a:lnTo>
                      <a:pt x="1713" y="915"/>
                    </a:lnTo>
                    <a:lnTo>
                      <a:pt x="1715" y="917"/>
                    </a:lnTo>
                    <a:lnTo>
                      <a:pt x="1715" y="922"/>
                    </a:lnTo>
                    <a:lnTo>
                      <a:pt x="1715" y="925"/>
                    </a:lnTo>
                    <a:lnTo>
                      <a:pt x="1711" y="927"/>
                    </a:lnTo>
                    <a:lnTo>
                      <a:pt x="1711" y="927"/>
                    </a:lnTo>
                    <a:lnTo>
                      <a:pt x="1715" y="929"/>
                    </a:lnTo>
                    <a:lnTo>
                      <a:pt x="1716" y="932"/>
                    </a:lnTo>
                    <a:lnTo>
                      <a:pt x="1713" y="932"/>
                    </a:lnTo>
                    <a:lnTo>
                      <a:pt x="1710" y="932"/>
                    </a:lnTo>
                    <a:lnTo>
                      <a:pt x="1713" y="933"/>
                    </a:lnTo>
                    <a:lnTo>
                      <a:pt x="1716" y="935"/>
                    </a:lnTo>
                    <a:lnTo>
                      <a:pt x="1708" y="937"/>
                    </a:lnTo>
                    <a:lnTo>
                      <a:pt x="1703" y="937"/>
                    </a:lnTo>
                    <a:lnTo>
                      <a:pt x="1705" y="938"/>
                    </a:lnTo>
                    <a:lnTo>
                      <a:pt x="1710" y="938"/>
                    </a:lnTo>
                    <a:lnTo>
                      <a:pt x="1716" y="940"/>
                    </a:lnTo>
                    <a:lnTo>
                      <a:pt x="1718" y="938"/>
                    </a:lnTo>
                    <a:lnTo>
                      <a:pt x="1723" y="937"/>
                    </a:lnTo>
                    <a:lnTo>
                      <a:pt x="1723" y="937"/>
                    </a:lnTo>
                    <a:lnTo>
                      <a:pt x="1720" y="942"/>
                    </a:lnTo>
                    <a:lnTo>
                      <a:pt x="1718" y="947"/>
                    </a:lnTo>
                    <a:lnTo>
                      <a:pt x="1723" y="942"/>
                    </a:lnTo>
                    <a:lnTo>
                      <a:pt x="1726" y="942"/>
                    </a:lnTo>
                    <a:lnTo>
                      <a:pt x="1728" y="938"/>
                    </a:lnTo>
                    <a:lnTo>
                      <a:pt x="1733" y="935"/>
                    </a:lnTo>
                    <a:lnTo>
                      <a:pt x="1736" y="937"/>
                    </a:lnTo>
                    <a:lnTo>
                      <a:pt x="1736" y="938"/>
                    </a:lnTo>
                    <a:lnTo>
                      <a:pt x="1733" y="942"/>
                    </a:lnTo>
                    <a:lnTo>
                      <a:pt x="1731" y="942"/>
                    </a:lnTo>
                    <a:lnTo>
                      <a:pt x="1730" y="945"/>
                    </a:lnTo>
                    <a:lnTo>
                      <a:pt x="1726" y="948"/>
                    </a:lnTo>
                    <a:lnTo>
                      <a:pt x="1721" y="950"/>
                    </a:lnTo>
                    <a:lnTo>
                      <a:pt x="1720" y="955"/>
                    </a:lnTo>
                    <a:lnTo>
                      <a:pt x="1720" y="957"/>
                    </a:lnTo>
                    <a:lnTo>
                      <a:pt x="1723" y="958"/>
                    </a:lnTo>
                    <a:lnTo>
                      <a:pt x="1726" y="955"/>
                    </a:lnTo>
                    <a:lnTo>
                      <a:pt x="1726" y="953"/>
                    </a:lnTo>
                    <a:lnTo>
                      <a:pt x="1731" y="947"/>
                    </a:lnTo>
                    <a:lnTo>
                      <a:pt x="1735" y="947"/>
                    </a:lnTo>
                    <a:lnTo>
                      <a:pt x="1735" y="948"/>
                    </a:lnTo>
                    <a:lnTo>
                      <a:pt x="1731" y="953"/>
                    </a:lnTo>
                    <a:lnTo>
                      <a:pt x="1731" y="958"/>
                    </a:lnTo>
                    <a:lnTo>
                      <a:pt x="1730" y="962"/>
                    </a:lnTo>
                    <a:lnTo>
                      <a:pt x="1731" y="960"/>
                    </a:lnTo>
                    <a:lnTo>
                      <a:pt x="1735" y="953"/>
                    </a:lnTo>
                    <a:lnTo>
                      <a:pt x="1735" y="952"/>
                    </a:lnTo>
                    <a:lnTo>
                      <a:pt x="1738" y="950"/>
                    </a:lnTo>
                    <a:lnTo>
                      <a:pt x="1738" y="952"/>
                    </a:lnTo>
                    <a:lnTo>
                      <a:pt x="1740" y="957"/>
                    </a:lnTo>
                    <a:lnTo>
                      <a:pt x="1741" y="960"/>
                    </a:lnTo>
                    <a:lnTo>
                      <a:pt x="1743" y="960"/>
                    </a:lnTo>
                    <a:lnTo>
                      <a:pt x="1743" y="955"/>
                    </a:lnTo>
                    <a:lnTo>
                      <a:pt x="1745" y="952"/>
                    </a:lnTo>
                    <a:lnTo>
                      <a:pt x="1750" y="948"/>
                    </a:lnTo>
                    <a:lnTo>
                      <a:pt x="1751" y="950"/>
                    </a:lnTo>
                    <a:lnTo>
                      <a:pt x="1750" y="953"/>
                    </a:lnTo>
                    <a:lnTo>
                      <a:pt x="1751" y="953"/>
                    </a:lnTo>
                    <a:lnTo>
                      <a:pt x="1755" y="953"/>
                    </a:lnTo>
                    <a:lnTo>
                      <a:pt x="1756" y="957"/>
                    </a:lnTo>
                    <a:lnTo>
                      <a:pt x="1755" y="960"/>
                    </a:lnTo>
                    <a:lnTo>
                      <a:pt x="1760" y="960"/>
                    </a:lnTo>
                    <a:lnTo>
                      <a:pt x="1761" y="962"/>
                    </a:lnTo>
                    <a:lnTo>
                      <a:pt x="1761" y="965"/>
                    </a:lnTo>
                    <a:lnTo>
                      <a:pt x="1765" y="967"/>
                    </a:lnTo>
                    <a:lnTo>
                      <a:pt x="1765" y="970"/>
                    </a:lnTo>
                    <a:lnTo>
                      <a:pt x="1763" y="972"/>
                    </a:lnTo>
                    <a:lnTo>
                      <a:pt x="1761" y="972"/>
                    </a:lnTo>
                    <a:lnTo>
                      <a:pt x="1756" y="972"/>
                    </a:lnTo>
                    <a:lnTo>
                      <a:pt x="1756" y="970"/>
                    </a:lnTo>
                    <a:lnTo>
                      <a:pt x="1755" y="967"/>
                    </a:lnTo>
                    <a:lnTo>
                      <a:pt x="1751" y="965"/>
                    </a:lnTo>
                    <a:lnTo>
                      <a:pt x="1750" y="965"/>
                    </a:lnTo>
                    <a:lnTo>
                      <a:pt x="1748" y="967"/>
                    </a:lnTo>
                    <a:lnTo>
                      <a:pt x="1746" y="970"/>
                    </a:lnTo>
                    <a:lnTo>
                      <a:pt x="1750" y="968"/>
                    </a:lnTo>
                    <a:lnTo>
                      <a:pt x="1751" y="968"/>
                    </a:lnTo>
                    <a:lnTo>
                      <a:pt x="1753" y="970"/>
                    </a:lnTo>
                    <a:lnTo>
                      <a:pt x="1751" y="972"/>
                    </a:lnTo>
                    <a:lnTo>
                      <a:pt x="1753" y="972"/>
                    </a:lnTo>
                    <a:lnTo>
                      <a:pt x="1755" y="975"/>
                    </a:lnTo>
                    <a:lnTo>
                      <a:pt x="1753" y="975"/>
                    </a:lnTo>
                    <a:lnTo>
                      <a:pt x="1750" y="975"/>
                    </a:lnTo>
                    <a:lnTo>
                      <a:pt x="1746" y="977"/>
                    </a:lnTo>
                    <a:lnTo>
                      <a:pt x="1748" y="977"/>
                    </a:lnTo>
                    <a:lnTo>
                      <a:pt x="1753" y="977"/>
                    </a:lnTo>
                    <a:lnTo>
                      <a:pt x="1756" y="977"/>
                    </a:lnTo>
                    <a:lnTo>
                      <a:pt x="1756" y="978"/>
                    </a:lnTo>
                    <a:lnTo>
                      <a:pt x="1755" y="982"/>
                    </a:lnTo>
                    <a:lnTo>
                      <a:pt x="1750" y="982"/>
                    </a:lnTo>
                    <a:lnTo>
                      <a:pt x="1746" y="982"/>
                    </a:lnTo>
                    <a:lnTo>
                      <a:pt x="1743" y="982"/>
                    </a:lnTo>
                    <a:lnTo>
                      <a:pt x="1738" y="982"/>
                    </a:lnTo>
                    <a:lnTo>
                      <a:pt x="1740" y="978"/>
                    </a:lnTo>
                    <a:lnTo>
                      <a:pt x="1740" y="977"/>
                    </a:lnTo>
                    <a:lnTo>
                      <a:pt x="1736" y="975"/>
                    </a:lnTo>
                    <a:lnTo>
                      <a:pt x="1735" y="973"/>
                    </a:lnTo>
                    <a:lnTo>
                      <a:pt x="1733" y="973"/>
                    </a:lnTo>
                    <a:lnTo>
                      <a:pt x="1733" y="975"/>
                    </a:lnTo>
                    <a:lnTo>
                      <a:pt x="1735" y="977"/>
                    </a:lnTo>
                    <a:lnTo>
                      <a:pt x="1736" y="980"/>
                    </a:lnTo>
                    <a:lnTo>
                      <a:pt x="1736" y="982"/>
                    </a:lnTo>
                    <a:lnTo>
                      <a:pt x="1733" y="983"/>
                    </a:lnTo>
                    <a:lnTo>
                      <a:pt x="1730" y="980"/>
                    </a:lnTo>
                    <a:lnTo>
                      <a:pt x="1728" y="978"/>
                    </a:lnTo>
                    <a:lnTo>
                      <a:pt x="1728" y="982"/>
                    </a:lnTo>
                    <a:lnTo>
                      <a:pt x="1730" y="985"/>
                    </a:lnTo>
                    <a:lnTo>
                      <a:pt x="1735" y="985"/>
                    </a:lnTo>
                    <a:lnTo>
                      <a:pt x="1738" y="987"/>
                    </a:lnTo>
                    <a:lnTo>
                      <a:pt x="1740" y="987"/>
                    </a:lnTo>
                    <a:lnTo>
                      <a:pt x="1741" y="990"/>
                    </a:lnTo>
                    <a:lnTo>
                      <a:pt x="1740" y="993"/>
                    </a:lnTo>
                    <a:lnTo>
                      <a:pt x="1733" y="993"/>
                    </a:lnTo>
                    <a:lnTo>
                      <a:pt x="1731" y="990"/>
                    </a:lnTo>
                    <a:lnTo>
                      <a:pt x="1726" y="987"/>
                    </a:lnTo>
                    <a:lnTo>
                      <a:pt x="1725" y="985"/>
                    </a:lnTo>
                    <a:lnTo>
                      <a:pt x="1723" y="985"/>
                    </a:lnTo>
                    <a:lnTo>
                      <a:pt x="1725" y="987"/>
                    </a:lnTo>
                    <a:lnTo>
                      <a:pt x="1730" y="990"/>
                    </a:lnTo>
                    <a:lnTo>
                      <a:pt x="1731" y="993"/>
                    </a:lnTo>
                    <a:lnTo>
                      <a:pt x="1731" y="998"/>
                    </a:lnTo>
                    <a:lnTo>
                      <a:pt x="1730" y="1002"/>
                    </a:lnTo>
                    <a:lnTo>
                      <a:pt x="1726" y="1000"/>
                    </a:lnTo>
                    <a:lnTo>
                      <a:pt x="1726" y="998"/>
                    </a:lnTo>
                    <a:lnTo>
                      <a:pt x="1723" y="995"/>
                    </a:lnTo>
                    <a:lnTo>
                      <a:pt x="1720" y="995"/>
                    </a:lnTo>
                    <a:lnTo>
                      <a:pt x="1720" y="997"/>
                    </a:lnTo>
                    <a:lnTo>
                      <a:pt x="1721" y="997"/>
                    </a:lnTo>
                    <a:lnTo>
                      <a:pt x="1721" y="1002"/>
                    </a:lnTo>
                    <a:lnTo>
                      <a:pt x="1721" y="1007"/>
                    </a:lnTo>
                    <a:lnTo>
                      <a:pt x="1720" y="1007"/>
                    </a:lnTo>
                    <a:lnTo>
                      <a:pt x="1718" y="1007"/>
                    </a:lnTo>
                    <a:lnTo>
                      <a:pt x="1716" y="1005"/>
                    </a:lnTo>
                    <a:lnTo>
                      <a:pt x="1716" y="1002"/>
                    </a:lnTo>
                    <a:lnTo>
                      <a:pt x="1715" y="1002"/>
                    </a:lnTo>
                    <a:lnTo>
                      <a:pt x="1715" y="1005"/>
                    </a:lnTo>
                    <a:lnTo>
                      <a:pt x="1711" y="1005"/>
                    </a:lnTo>
                    <a:lnTo>
                      <a:pt x="1710" y="1005"/>
                    </a:lnTo>
                    <a:lnTo>
                      <a:pt x="1710" y="1002"/>
                    </a:lnTo>
                    <a:lnTo>
                      <a:pt x="1708" y="998"/>
                    </a:lnTo>
                    <a:lnTo>
                      <a:pt x="1708" y="995"/>
                    </a:lnTo>
                    <a:lnTo>
                      <a:pt x="1706" y="993"/>
                    </a:lnTo>
                    <a:lnTo>
                      <a:pt x="1706" y="997"/>
                    </a:lnTo>
                    <a:lnTo>
                      <a:pt x="1706" y="1002"/>
                    </a:lnTo>
                    <a:lnTo>
                      <a:pt x="1705" y="1003"/>
                    </a:lnTo>
                    <a:lnTo>
                      <a:pt x="1701" y="1003"/>
                    </a:lnTo>
                    <a:lnTo>
                      <a:pt x="1701" y="1005"/>
                    </a:lnTo>
                    <a:lnTo>
                      <a:pt x="1705" y="1005"/>
                    </a:lnTo>
                    <a:lnTo>
                      <a:pt x="1705" y="1007"/>
                    </a:lnTo>
                    <a:lnTo>
                      <a:pt x="1703" y="1010"/>
                    </a:lnTo>
                    <a:lnTo>
                      <a:pt x="1700" y="1008"/>
                    </a:lnTo>
                    <a:lnTo>
                      <a:pt x="1700" y="1008"/>
                    </a:lnTo>
                    <a:lnTo>
                      <a:pt x="1698" y="1010"/>
                    </a:lnTo>
                    <a:lnTo>
                      <a:pt x="1701" y="1012"/>
                    </a:lnTo>
                    <a:lnTo>
                      <a:pt x="1703" y="1012"/>
                    </a:lnTo>
                    <a:lnTo>
                      <a:pt x="1705" y="1013"/>
                    </a:lnTo>
                    <a:lnTo>
                      <a:pt x="1703" y="1015"/>
                    </a:lnTo>
                    <a:lnTo>
                      <a:pt x="1701" y="1017"/>
                    </a:lnTo>
                    <a:lnTo>
                      <a:pt x="1701" y="1018"/>
                    </a:lnTo>
                    <a:lnTo>
                      <a:pt x="1703" y="1022"/>
                    </a:lnTo>
                    <a:lnTo>
                      <a:pt x="1703" y="1023"/>
                    </a:lnTo>
                    <a:lnTo>
                      <a:pt x="1701" y="1023"/>
                    </a:lnTo>
                    <a:lnTo>
                      <a:pt x="1700" y="1022"/>
                    </a:lnTo>
                    <a:lnTo>
                      <a:pt x="1698" y="1023"/>
                    </a:lnTo>
                    <a:lnTo>
                      <a:pt x="1701" y="1025"/>
                    </a:lnTo>
                    <a:lnTo>
                      <a:pt x="1701" y="1028"/>
                    </a:lnTo>
                    <a:lnTo>
                      <a:pt x="1701" y="1031"/>
                    </a:lnTo>
                    <a:lnTo>
                      <a:pt x="1696" y="1033"/>
                    </a:lnTo>
                    <a:lnTo>
                      <a:pt x="1695" y="1035"/>
                    </a:lnTo>
                    <a:lnTo>
                      <a:pt x="1693" y="1033"/>
                    </a:lnTo>
                    <a:lnTo>
                      <a:pt x="1693" y="1031"/>
                    </a:lnTo>
                    <a:lnTo>
                      <a:pt x="1691" y="1031"/>
                    </a:lnTo>
                    <a:lnTo>
                      <a:pt x="1691" y="1030"/>
                    </a:lnTo>
                    <a:lnTo>
                      <a:pt x="1690" y="1028"/>
                    </a:lnTo>
                    <a:lnTo>
                      <a:pt x="1690" y="1027"/>
                    </a:lnTo>
                    <a:lnTo>
                      <a:pt x="1691" y="1025"/>
                    </a:lnTo>
                    <a:lnTo>
                      <a:pt x="1691" y="1023"/>
                    </a:lnTo>
                    <a:lnTo>
                      <a:pt x="1690" y="1023"/>
                    </a:lnTo>
                    <a:lnTo>
                      <a:pt x="1686" y="1025"/>
                    </a:lnTo>
                    <a:lnTo>
                      <a:pt x="1685" y="1027"/>
                    </a:lnTo>
                    <a:lnTo>
                      <a:pt x="1683" y="1027"/>
                    </a:lnTo>
                    <a:lnTo>
                      <a:pt x="1682" y="1025"/>
                    </a:lnTo>
                    <a:lnTo>
                      <a:pt x="1683" y="1022"/>
                    </a:lnTo>
                    <a:lnTo>
                      <a:pt x="1682" y="1020"/>
                    </a:lnTo>
                    <a:lnTo>
                      <a:pt x="1682" y="1018"/>
                    </a:lnTo>
                    <a:lnTo>
                      <a:pt x="1683" y="1017"/>
                    </a:lnTo>
                    <a:lnTo>
                      <a:pt x="1683" y="1015"/>
                    </a:lnTo>
                    <a:lnTo>
                      <a:pt x="1683" y="1013"/>
                    </a:lnTo>
                    <a:lnTo>
                      <a:pt x="1683" y="1013"/>
                    </a:lnTo>
                    <a:lnTo>
                      <a:pt x="1680" y="1015"/>
                    </a:lnTo>
                    <a:lnTo>
                      <a:pt x="1678" y="1020"/>
                    </a:lnTo>
                    <a:lnTo>
                      <a:pt x="1677" y="1023"/>
                    </a:lnTo>
                    <a:lnTo>
                      <a:pt x="1675" y="1022"/>
                    </a:lnTo>
                    <a:lnTo>
                      <a:pt x="1675" y="1018"/>
                    </a:lnTo>
                    <a:lnTo>
                      <a:pt x="1673" y="1017"/>
                    </a:lnTo>
                    <a:lnTo>
                      <a:pt x="1672" y="1013"/>
                    </a:lnTo>
                    <a:lnTo>
                      <a:pt x="1673" y="1012"/>
                    </a:lnTo>
                    <a:lnTo>
                      <a:pt x="1678" y="1010"/>
                    </a:lnTo>
                    <a:lnTo>
                      <a:pt x="1678" y="1010"/>
                    </a:lnTo>
                    <a:lnTo>
                      <a:pt x="1680" y="1008"/>
                    </a:lnTo>
                    <a:lnTo>
                      <a:pt x="1680" y="1008"/>
                    </a:lnTo>
                    <a:lnTo>
                      <a:pt x="1677" y="1007"/>
                    </a:lnTo>
                    <a:lnTo>
                      <a:pt x="1673" y="1008"/>
                    </a:lnTo>
                    <a:lnTo>
                      <a:pt x="1670" y="1007"/>
                    </a:lnTo>
                    <a:lnTo>
                      <a:pt x="1670" y="1007"/>
                    </a:lnTo>
                    <a:lnTo>
                      <a:pt x="1670" y="1003"/>
                    </a:lnTo>
                    <a:lnTo>
                      <a:pt x="1673" y="1003"/>
                    </a:lnTo>
                    <a:lnTo>
                      <a:pt x="1677" y="1000"/>
                    </a:lnTo>
                    <a:lnTo>
                      <a:pt x="1675" y="1000"/>
                    </a:lnTo>
                    <a:lnTo>
                      <a:pt x="1672" y="1002"/>
                    </a:lnTo>
                    <a:lnTo>
                      <a:pt x="1670" y="1000"/>
                    </a:lnTo>
                    <a:lnTo>
                      <a:pt x="1670" y="998"/>
                    </a:lnTo>
                    <a:lnTo>
                      <a:pt x="1672" y="997"/>
                    </a:lnTo>
                    <a:lnTo>
                      <a:pt x="1675" y="997"/>
                    </a:lnTo>
                    <a:lnTo>
                      <a:pt x="1678" y="995"/>
                    </a:lnTo>
                    <a:lnTo>
                      <a:pt x="1677" y="993"/>
                    </a:lnTo>
                    <a:lnTo>
                      <a:pt x="1672" y="995"/>
                    </a:lnTo>
                    <a:lnTo>
                      <a:pt x="1670" y="995"/>
                    </a:lnTo>
                    <a:lnTo>
                      <a:pt x="1668" y="995"/>
                    </a:lnTo>
                    <a:lnTo>
                      <a:pt x="1668" y="993"/>
                    </a:lnTo>
                    <a:lnTo>
                      <a:pt x="1672" y="988"/>
                    </a:lnTo>
                    <a:lnTo>
                      <a:pt x="1675" y="987"/>
                    </a:lnTo>
                    <a:lnTo>
                      <a:pt x="1680" y="987"/>
                    </a:lnTo>
                    <a:lnTo>
                      <a:pt x="1683" y="983"/>
                    </a:lnTo>
                    <a:lnTo>
                      <a:pt x="1686" y="982"/>
                    </a:lnTo>
                    <a:lnTo>
                      <a:pt x="1688" y="978"/>
                    </a:lnTo>
                    <a:lnTo>
                      <a:pt x="1691" y="975"/>
                    </a:lnTo>
                    <a:lnTo>
                      <a:pt x="1693" y="973"/>
                    </a:lnTo>
                    <a:lnTo>
                      <a:pt x="1693" y="972"/>
                    </a:lnTo>
                    <a:lnTo>
                      <a:pt x="1691" y="973"/>
                    </a:lnTo>
                    <a:lnTo>
                      <a:pt x="1686" y="975"/>
                    </a:lnTo>
                    <a:lnTo>
                      <a:pt x="1685" y="977"/>
                    </a:lnTo>
                    <a:lnTo>
                      <a:pt x="1683" y="980"/>
                    </a:lnTo>
                    <a:lnTo>
                      <a:pt x="1677" y="983"/>
                    </a:lnTo>
                    <a:lnTo>
                      <a:pt x="1673" y="982"/>
                    </a:lnTo>
                    <a:lnTo>
                      <a:pt x="1668" y="987"/>
                    </a:lnTo>
                    <a:lnTo>
                      <a:pt x="1663" y="987"/>
                    </a:lnTo>
                    <a:lnTo>
                      <a:pt x="1660" y="987"/>
                    </a:lnTo>
                    <a:lnTo>
                      <a:pt x="1660" y="985"/>
                    </a:lnTo>
                    <a:lnTo>
                      <a:pt x="1667" y="978"/>
                    </a:lnTo>
                    <a:lnTo>
                      <a:pt x="1672" y="975"/>
                    </a:lnTo>
                    <a:lnTo>
                      <a:pt x="1673" y="973"/>
                    </a:lnTo>
                    <a:lnTo>
                      <a:pt x="1675" y="972"/>
                    </a:lnTo>
                    <a:lnTo>
                      <a:pt x="1675" y="968"/>
                    </a:lnTo>
                    <a:lnTo>
                      <a:pt x="1672" y="973"/>
                    </a:lnTo>
                    <a:lnTo>
                      <a:pt x="1662" y="978"/>
                    </a:lnTo>
                    <a:lnTo>
                      <a:pt x="1658" y="980"/>
                    </a:lnTo>
                    <a:lnTo>
                      <a:pt x="1657" y="980"/>
                    </a:lnTo>
                    <a:lnTo>
                      <a:pt x="1655" y="978"/>
                    </a:lnTo>
                    <a:lnTo>
                      <a:pt x="1657" y="975"/>
                    </a:lnTo>
                    <a:lnTo>
                      <a:pt x="1655" y="973"/>
                    </a:lnTo>
                    <a:lnTo>
                      <a:pt x="1652" y="973"/>
                    </a:lnTo>
                    <a:lnTo>
                      <a:pt x="1650" y="973"/>
                    </a:lnTo>
                    <a:lnTo>
                      <a:pt x="1652" y="972"/>
                    </a:lnTo>
                    <a:lnTo>
                      <a:pt x="1653" y="970"/>
                    </a:lnTo>
                    <a:lnTo>
                      <a:pt x="1653" y="968"/>
                    </a:lnTo>
                    <a:lnTo>
                      <a:pt x="1652" y="967"/>
                    </a:lnTo>
                    <a:lnTo>
                      <a:pt x="1650" y="967"/>
                    </a:lnTo>
                    <a:lnTo>
                      <a:pt x="1648" y="967"/>
                    </a:lnTo>
                    <a:lnTo>
                      <a:pt x="1650" y="962"/>
                    </a:lnTo>
                    <a:lnTo>
                      <a:pt x="1652" y="962"/>
                    </a:lnTo>
                    <a:lnTo>
                      <a:pt x="1652" y="958"/>
                    </a:lnTo>
                    <a:lnTo>
                      <a:pt x="1648" y="957"/>
                    </a:lnTo>
                    <a:lnTo>
                      <a:pt x="1647" y="955"/>
                    </a:lnTo>
                    <a:lnTo>
                      <a:pt x="1647" y="955"/>
                    </a:lnTo>
                    <a:lnTo>
                      <a:pt x="1645" y="958"/>
                    </a:lnTo>
                    <a:lnTo>
                      <a:pt x="1647" y="960"/>
                    </a:lnTo>
                    <a:lnTo>
                      <a:pt x="1643" y="962"/>
                    </a:lnTo>
                    <a:lnTo>
                      <a:pt x="1640" y="960"/>
                    </a:lnTo>
                    <a:lnTo>
                      <a:pt x="1638" y="958"/>
                    </a:lnTo>
                    <a:lnTo>
                      <a:pt x="1633" y="958"/>
                    </a:lnTo>
                    <a:lnTo>
                      <a:pt x="1638" y="960"/>
                    </a:lnTo>
                    <a:lnTo>
                      <a:pt x="1642" y="965"/>
                    </a:lnTo>
                    <a:lnTo>
                      <a:pt x="1642" y="968"/>
                    </a:lnTo>
                    <a:lnTo>
                      <a:pt x="1638" y="967"/>
                    </a:lnTo>
                    <a:lnTo>
                      <a:pt x="1638" y="968"/>
                    </a:lnTo>
                    <a:lnTo>
                      <a:pt x="1638" y="970"/>
                    </a:lnTo>
                    <a:lnTo>
                      <a:pt x="1635" y="970"/>
                    </a:lnTo>
                    <a:lnTo>
                      <a:pt x="1633" y="968"/>
                    </a:lnTo>
                    <a:lnTo>
                      <a:pt x="1632" y="963"/>
                    </a:lnTo>
                    <a:lnTo>
                      <a:pt x="1630" y="962"/>
                    </a:lnTo>
                    <a:lnTo>
                      <a:pt x="1628" y="963"/>
                    </a:lnTo>
                    <a:lnTo>
                      <a:pt x="1632" y="965"/>
                    </a:lnTo>
                    <a:lnTo>
                      <a:pt x="1632" y="968"/>
                    </a:lnTo>
                    <a:lnTo>
                      <a:pt x="1630" y="972"/>
                    </a:lnTo>
                    <a:lnTo>
                      <a:pt x="1633" y="972"/>
                    </a:lnTo>
                    <a:lnTo>
                      <a:pt x="1637" y="975"/>
                    </a:lnTo>
                    <a:lnTo>
                      <a:pt x="1638" y="980"/>
                    </a:lnTo>
                    <a:lnTo>
                      <a:pt x="1637" y="982"/>
                    </a:lnTo>
                    <a:lnTo>
                      <a:pt x="1638" y="983"/>
                    </a:lnTo>
                    <a:lnTo>
                      <a:pt x="1638" y="985"/>
                    </a:lnTo>
                    <a:lnTo>
                      <a:pt x="1637" y="985"/>
                    </a:lnTo>
                    <a:lnTo>
                      <a:pt x="1632" y="985"/>
                    </a:lnTo>
                    <a:lnTo>
                      <a:pt x="1628" y="982"/>
                    </a:lnTo>
                    <a:lnTo>
                      <a:pt x="1628" y="987"/>
                    </a:lnTo>
                    <a:lnTo>
                      <a:pt x="1627" y="987"/>
                    </a:lnTo>
                    <a:lnTo>
                      <a:pt x="1622" y="982"/>
                    </a:lnTo>
                    <a:lnTo>
                      <a:pt x="1622" y="978"/>
                    </a:lnTo>
                    <a:lnTo>
                      <a:pt x="1622" y="977"/>
                    </a:lnTo>
                    <a:lnTo>
                      <a:pt x="1622" y="973"/>
                    </a:lnTo>
                    <a:lnTo>
                      <a:pt x="1618" y="972"/>
                    </a:lnTo>
                    <a:lnTo>
                      <a:pt x="1613" y="972"/>
                    </a:lnTo>
                    <a:lnTo>
                      <a:pt x="1613" y="970"/>
                    </a:lnTo>
                    <a:lnTo>
                      <a:pt x="1612" y="967"/>
                    </a:lnTo>
                    <a:lnTo>
                      <a:pt x="1608" y="968"/>
                    </a:lnTo>
                    <a:lnTo>
                      <a:pt x="1605" y="968"/>
                    </a:lnTo>
                    <a:lnTo>
                      <a:pt x="1600" y="968"/>
                    </a:lnTo>
                    <a:lnTo>
                      <a:pt x="1602" y="970"/>
                    </a:lnTo>
                    <a:lnTo>
                      <a:pt x="1607" y="972"/>
                    </a:lnTo>
                    <a:lnTo>
                      <a:pt x="1612" y="973"/>
                    </a:lnTo>
                    <a:lnTo>
                      <a:pt x="1617" y="973"/>
                    </a:lnTo>
                    <a:lnTo>
                      <a:pt x="1617" y="978"/>
                    </a:lnTo>
                    <a:lnTo>
                      <a:pt x="1613" y="982"/>
                    </a:lnTo>
                    <a:lnTo>
                      <a:pt x="1613" y="983"/>
                    </a:lnTo>
                    <a:lnTo>
                      <a:pt x="1617" y="983"/>
                    </a:lnTo>
                    <a:lnTo>
                      <a:pt x="1618" y="985"/>
                    </a:lnTo>
                    <a:lnTo>
                      <a:pt x="1617" y="988"/>
                    </a:lnTo>
                    <a:lnTo>
                      <a:pt x="1618" y="988"/>
                    </a:lnTo>
                    <a:lnTo>
                      <a:pt x="1622" y="988"/>
                    </a:lnTo>
                    <a:lnTo>
                      <a:pt x="1622" y="990"/>
                    </a:lnTo>
                    <a:lnTo>
                      <a:pt x="1620" y="993"/>
                    </a:lnTo>
                    <a:lnTo>
                      <a:pt x="1613" y="998"/>
                    </a:lnTo>
                    <a:lnTo>
                      <a:pt x="1610" y="1002"/>
                    </a:lnTo>
                    <a:lnTo>
                      <a:pt x="1618" y="1000"/>
                    </a:lnTo>
                    <a:lnTo>
                      <a:pt x="1620" y="997"/>
                    </a:lnTo>
                    <a:lnTo>
                      <a:pt x="1622" y="995"/>
                    </a:lnTo>
                    <a:lnTo>
                      <a:pt x="1628" y="995"/>
                    </a:lnTo>
                    <a:lnTo>
                      <a:pt x="1630" y="998"/>
                    </a:lnTo>
                    <a:lnTo>
                      <a:pt x="1630" y="998"/>
                    </a:lnTo>
                    <a:lnTo>
                      <a:pt x="1627" y="1002"/>
                    </a:lnTo>
                    <a:lnTo>
                      <a:pt x="1623" y="1003"/>
                    </a:lnTo>
                    <a:lnTo>
                      <a:pt x="1625" y="1005"/>
                    </a:lnTo>
                    <a:lnTo>
                      <a:pt x="1630" y="1005"/>
                    </a:lnTo>
                    <a:lnTo>
                      <a:pt x="1632" y="1008"/>
                    </a:lnTo>
                    <a:lnTo>
                      <a:pt x="1630" y="1008"/>
                    </a:lnTo>
                    <a:lnTo>
                      <a:pt x="1625" y="1010"/>
                    </a:lnTo>
                    <a:lnTo>
                      <a:pt x="1625" y="1012"/>
                    </a:lnTo>
                    <a:lnTo>
                      <a:pt x="1627" y="1012"/>
                    </a:lnTo>
                    <a:lnTo>
                      <a:pt x="1627" y="1015"/>
                    </a:lnTo>
                    <a:lnTo>
                      <a:pt x="1627" y="1015"/>
                    </a:lnTo>
                    <a:lnTo>
                      <a:pt x="1627" y="1017"/>
                    </a:lnTo>
                    <a:lnTo>
                      <a:pt x="1628" y="1017"/>
                    </a:lnTo>
                    <a:lnTo>
                      <a:pt x="1628" y="1020"/>
                    </a:lnTo>
                    <a:lnTo>
                      <a:pt x="1630" y="1020"/>
                    </a:lnTo>
                    <a:lnTo>
                      <a:pt x="1632" y="1023"/>
                    </a:lnTo>
                    <a:lnTo>
                      <a:pt x="1632" y="1028"/>
                    </a:lnTo>
                    <a:lnTo>
                      <a:pt x="1633" y="1030"/>
                    </a:lnTo>
                    <a:lnTo>
                      <a:pt x="1633" y="1027"/>
                    </a:lnTo>
                    <a:lnTo>
                      <a:pt x="1635" y="1023"/>
                    </a:lnTo>
                    <a:lnTo>
                      <a:pt x="1637" y="1022"/>
                    </a:lnTo>
                    <a:lnTo>
                      <a:pt x="1640" y="1023"/>
                    </a:lnTo>
                    <a:lnTo>
                      <a:pt x="1640" y="1028"/>
                    </a:lnTo>
                    <a:lnTo>
                      <a:pt x="1642" y="1030"/>
                    </a:lnTo>
                    <a:lnTo>
                      <a:pt x="1642" y="1031"/>
                    </a:lnTo>
                    <a:lnTo>
                      <a:pt x="1637" y="1033"/>
                    </a:lnTo>
                    <a:lnTo>
                      <a:pt x="1638" y="1035"/>
                    </a:lnTo>
                    <a:lnTo>
                      <a:pt x="1643" y="1035"/>
                    </a:lnTo>
                    <a:lnTo>
                      <a:pt x="1645" y="1033"/>
                    </a:lnTo>
                    <a:lnTo>
                      <a:pt x="1645" y="1036"/>
                    </a:lnTo>
                    <a:lnTo>
                      <a:pt x="1648" y="1033"/>
                    </a:lnTo>
                    <a:lnTo>
                      <a:pt x="1648" y="1031"/>
                    </a:lnTo>
                    <a:lnTo>
                      <a:pt x="1650" y="1031"/>
                    </a:lnTo>
                    <a:lnTo>
                      <a:pt x="1653" y="1035"/>
                    </a:lnTo>
                    <a:lnTo>
                      <a:pt x="1652" y="1038"/>
                    </a:lnTo>
                    <a:lnTo>
                      <a:pt x="1648" y="1041"/>
                    </a:lnTo>
                    <a:lnTo>
                      <a:pt x="1648" y="1043"/>
                    </a:lnTo>
                    <a:lnTo>
                      <a:pt x="1647" y="1045"/>
                    </a:lnTo>
                    <a:lnTo>
                      <a:pt x="1650" y="1046"/>
                    </a:lnTo>
                    <a:lnTo>
                      <a:pt x="1655" y="1046"/>
                    </a:lnTo>
                    <a:lnTo>
                      <a:pt x="1658" y="1045"/>
                    </a:lnTo>
                    <a:lnTo>
                      <a:pt x="1660" y="1046"/>
                    </a:lnTo>
                    <a:lnTo>
                      <a:pt x="1657" y="1050"/>
                    </a:lnTo>
                    <a:lnTo>
                      <a:pt x="1655" y="1051"/>
                    </a:lnTo>
                    <a:lnTo>
                      <a:pt x="1650" y="1051"/>
                    </a:lnTo>
                    <a:lnTo>
                      <a:pt x="1653" y="1055"/>
                    </a:lnTo>
                    <a:lnTo>
                      <a:pt x="1655" y="1060"/>
                    </a:lnTo>
                    <a:lnTo>
                      <a:pt x="1655" y="1063"/>
                    </a:lnTo>
                    <a:lnTo>
                      <a:pt x="1657" y="1063"/>
                    </a:lnTo>
                    <a:lnTo>
                      <a:pt x="1658" y="1068"/>
                    </a:lnTo>
                    <a:lnTo>
                      <a:pt x="1663" y="1076"/>
                    </a:lnTo>
                    <a:lnTo>
                      <a:pt x="1665" y="1076"/>
                    </a:lnTo>
                    <a:lnTo>
                      <a:pt x="1662" y="1078"/>
                    </a:lnTo>
                    <a:lnTo>
                      <a:pt x="1662" y="1085"/>
                    </a:lnTo>
                    <a:lnTo>
                      <a:pt x="1658" y="1090"/>
                    </a:lnTo>
                    <a:lnTo>
                      <a:pt x="1660" y="1093"/>
                    </a:lnTo>
                    <a:lnTo>
                      <a:pt x="1658" y="1095"/>
                    </a:lnTo>
                    <a:lnTo>
                      <a:pt x="1652" y="1088"/>
                    </a:lnTo>
                    <a:lnTo>
                      <a:pt x="1650" y="1083"/>
                    </a:lnTo>
                    <a:lnTo>
                      <a:pt x="1652" y="1080"/>
                    </a:lnTo>
                    <a:lnTo>
                      <a:pt x="1650" y="1073"/>
                    </a:lnTo>
                    <a:lnTo>
                      <a:pt x="1650" y="1078"/>
                    </a:lnTo>
                    <a:lnTo>
                      <a:pt x="1648" y="1085"/>
                    </a:lnTo>
                    <a:lnTo>
                      <a:pt x="1652" y="1093"/>
                    </a:lnTo>
                    <a:lnTo>
                      <a:pt x="1652" y="1100"/>
                    </a:lnTo>
                    <a:lnTo>
                      <a:pt x="1650" y="1103"/>
                    </a:lnTo>
                    <a:lnTo>
                      <a:pt x="1652" y="1106"/>
                    </a:lnTo>
                    <a:lnTo>
                      <a:pt x="1650" y="1108"/>
                    </a:lnTo>
                    <a:lnTo>
                      <a:pt x="1647" y="1108"/>
                    </a:lnTo>
                    <a:lnTo>
                      <a:pt x="1645" y="1105"/>
                    </a:lnTo>
                    <a:lnTo>
                      <a:pt x="1640" y="1105"/>
                    </a:lnTo>
                    <a:lnTo>
                      <a:pt x="1643" y="1111"/>
                    </a:lnTo>
                    <a:lnTo>
                      <a:pt x="1643" y="1118"/>
                    </a:lnTo>
                    <a:lnTo>
                      <a:pt x="1643" y="1118"/>
                    </a:lnTo>
                    <a:lnTo>
                      <a:pt x="1643" y="1121"/>
                    </a:lnTo>
                    <a:lnTo>
                      <a:pt x="1640" y="1121"/>
                    </a:lnTo>
                    <a:lnTo>
                      <a:pt x="1637" y="1118"/>
                    </a:lnTo>
                    <a:lnTo>
                      <a:pt x="1635" y="1111"/>
                    </a:lnTo>
                    <a:lnTo>
                      <a:pt x="1637" y="1110"/>
                    </a:lnTo>
                    <a:lnTo>
                      <a:pt x="1637" y="1105"/>
                    </a:lnTo>
                    <a:lnTo>
                      <a:pt x="1635" y="1108"/>
                    </a:lnTo>
                    <a:lnTo>
                      <a:pt x="1632" y="1108"/>
                    </a:lnTo>
                    <a:lnTo>
                      <a:pt x="1630" y="1105"/>
                    </a:lnTo>
                    <a:lnTo>
                      <a:pt x="1630" y="1100"/>
                    </a:lnTo>
                    <a:lnTo>
                      <a:pt x="1627" y="1101"/>
                    </a:lnTo>
                    <a:lnTo>
                      <a:pt x="1627" y="1103"/>
                    </a:lnTo>
                    <a:lnTo>
                      <a:pt x="1625" y="1103"/>
                    </a:lnTo>
                    <a:lnTo>
                      <a:pt x="1625" y="1100"/>
                    </a:lnTo>
                    <a:lnTo>
                      <a:pt x="1623" y="1096"/>
                    </a:lnTo>
                    <a:lnTo>
                      <a:pt x="1622" y="1095"/>
                    </a:lnTo>
                    <a:lnTo>
                      <a:pt x="1622" y="1096"/>
                    </a:lnTo>
                    <a:lnTo>
                      <a:pt x="1623" y="1098"/>
                    </a:lnTo>
                    <a:lnTo>
                      <a:pt x="1622" y="1101"/>
                    </a:lnTo>
                    <a:lnTo>
                      <a:pt x="1618" y="1100"/>
                    </a:lnTo>
                    <a:lnTo>
                      <a:pt x="1617" y="1098"/>
                    </a:lnTo>
                    <a:lnTo>
                      <a:pt x="1615" y="1095"/>
                    </a:lnTo>
                    <a:lnTo>
                      <a:pt x="1617" y="1091"/>
                    </a:lnTo>
                    <a:lnTo>
                      <a:pt x="1613" y="1085"/>
                    </a:lnTo>
                    <a:lnTo>
                      <a:pt x="1613" y="1083"/>
                    </a:lnTo>
                    <a:lnTo>
                      <a:pt x="1612" y="1086"/>
                    </a:lnTo>
                    <a:lnTo>
                      <a:pt x="1613" y="1093"/>
                    </a:lnTo>
                    <a:lnTo>
                      <a:pt x="1613" y="1096"/>
                    </a:lnTo>
                    <a:lnTo>
                      <a:pt x="1612" y="1100"/>
                    </a:lnTo>
                    <a:lnTo>
                      <a:pt x="1608" y="1091"/>
                    </a:lnTo>
                    <a:lnTo>
                      <a:pt x="1605" y="1090"/>
                    </a:lnTo>
                    <a:lnTo>
                      <a:pt x="1605" y="1086"/>
                    </a:lnTo>
                    <a:lnTo>
                      <a:pt x="1602" y="1086"/>
                    </a:lnTo>
                    <a:lnTo>
                      <a:pt x="1598" y="1080"/>
                    </a:lnTo>
                    <a:lnTo>
                      <a:pt x="1597" y="1078"/>
                    </a:lnTo>
                    <a:lnTo>
                      <a:pt x="1597" y="1076"/>
                    </a:lnTo>
                    <a:lnTo>
                      <a:pt x="1595" y="1073"/>
                    </a:lnTo>
                    <a:lnTo>
                      <a:pt x="1592" y="1073"/>
                    </a:lnTo>
                    <a:lnTo>
                      <a:pt x="1592" y="1076"/>
                    </a:lnTo>
                    <a:lnTo>
                      <a:pt x="1595" y="1081"/>
                    </a:lnTo>
                    <a:lnTo>
                      <a:pt x="1595" y="1085"/>
                    </a:lnTo>
                    <a:lnTo>
                      <a:pt x="1593" y="1083"/>
                    </a:lnTo>
                    <a:lnTo>
                      <a:pt x="1592" y="1080"/>
                    </a:lnTo>
                    <a:lnTo>
                      <a:pt x="1590" y="1078"/>
                    </a:lnTo>
                    <a:lnTo>
                      <a:pt x="1585" y="1075"/>
                    </a:lnTo>
                    <a:lnTo>
                      <a:pt x="1582" y="1070"/>
                    </a:lnTo>
                    <a:lnTo>
                      <a:pt x="1582" y="1065"/>
                    </a:lnTo>
                    <a:lnTo>
                      <a:pt x="1577" y="1065"/>
                    </a:lnTo>
                    <a:lnTo>
                      <a:pt x="1575" y="1068"/>
                    </a:lnTo>
                    <a:lnTo>
                      <a:pt x="1572" y="1066"/>
                    </a:lnTo>
                    <a:lnTo>
                      <a:pt x="1570" y="1070"/>
                    </a:lnTo>
                    <a:lnTo>
                      <a:pt x="1572" y="1075"/>
                    </a:lnTo>
                    <a:lnTo>
                      <a:pt x="1579" y="1080"/>
                    </a:lnTo>
                    <a:lnTo>
                      <a:pt x="1579" y="1081"/>
                    </a:lnTo>
                    <a:lnTo>
                      <a:pt x="1579" y="1085"/>
                    </a:lnTo>
                    <a:lnTo>
                      <a:pt x="1580" y="1090"/>
                    </a:lnTo>
                    <a:lnTo>
                      <a:pt x="1582" y="1090"/>
                    </a:lnTo>
                    <a:lnTo>
                      <a:pt x="1587" y="1091"/>
                    </a:lnTo>
                    <a:lnTo>
                      <a:pt x="1590" y="1095"/>
                    </a:lnTo>
                    <a:lnTo>
                      <a:pt x="1588" y="1096"/>
                    </a:lnTo>
                    <a:lnTo>
                      <a:pt x="1592" y="1096"/>
                    </a:lnTo>
                    <a:lnTo>
                      <a:pt x="1593" y="1096"/>
                    </a:lnTo>
                    <a:lnTo>
                      <a:pt x="1592" y="1100"/>
                    </a:lnTo>
                    <a:lnTo>
                      <a:pt x="1597" y="1100"/>
                    </a:lnTo>
                    <a:lnTo>
                      <a:pt x="1597" y="1103"/>
                    </a:lnTo>
                    <a:lnTo>
                      <a:pt x="1600" y="1108"/>
                    </a:lnTo>
                    <a:lnTo>
                      <a:pt x="1598" y="1111"/>
                    </a:lnTo>
                    <a:lnTo>
                      <a:pt x="1603" y="1111"/>
                    </a:lnTo>
                    <a:lnTo>
                      <a:pt x="1605" y="1111"/>
                    </a:lnTo>
                    <a:lnTo>
                      <a:pt x="1607" y="1116"/>
                    </a:lnTo>
                    <a:lnTo>
                      <a:pt x="1603" y="1120"/>
                    </a:lnTo>
                    <a:lnTo>
                      <a:pt x="1605" y="1120"/>
                    </a:lnTo>
                    <a:lnTo>
                      <a:pt x="1607" y="1123"/>
                    </a:lnTo>
                    <a:lnTo>
                      <a:pt x="1607" y="1125"/>
                    </a:lnTo>
                    <a:lnTo>
                      <a:pt x="1610" y="1121"/>
                    </a:lnTo>
                    <a:lnTo>
                      <a:pt x="1612" y="1123"/>
                    </a:lnTo>
                    <a:lnTo>
                      <a:pt x="1612" y="1128"/>
                    </a:lnTo>
                    <a:lnTo>
                      <a:pt x="1613" y="1130"/>
                    </a:lnTo>
                    <a:lnTo>
                      <a:pt x="1615" y="1128"/>
                    </a:lnTo>
                    <a:lnTo>
                      <a:pt x="1617" y="1130"/>
                    </a:lnTo>
                    <a:lnTo>
                      <a:pt x="1615" y="1133"/>
                    </a:lnTo>
                    <a:lnTo>
                      <a:pt x="1612" y="1131"/>
                    </a:lnTo>
                    <a:lnTo>
                      <a:pt x="1610" y="1134"/>
                    </a:lnTo>
                    <a:lnTo>
                      <a:pt x="1612" y="1136"/>
                    </a:lnTo>
                    <a:lnTo>
                      <a:pt x="1613" y="1139"/>
                    </a:lnTo>
                    <a:lnTo>
                      <a:pt x="1613" y="1143"/>
                    </a:lnTo>
                    <a:lnTo>
                      <a:pt x="1613" y="1143"/>
                    </a:lnTo>
                    <a:lnTo>
                      <a:pt x="1613" y="1143"/>
                    </a:lnTo>
                    <a:close/>
                    <a:moveTo>
                      <a:pt x="1208" y="1035"/>
                    </a:moveTo>
                    <a:lnTo>
                      <a:pt x="1208" y="1035"/>
                    </a:lnTo>
                    <a:lnTo>
                      <a:pt x="1210" y="1035"/>
                    </a:lnTo>
                    <a:lnTo>
                      <a:pt x="1211" y="1031"/>
                    </a:lnTo>
                    <a:lnTo>
                      <a:pt x="1213" y="1030"/>
                    </a:lnTo>
                    <a:lnTo>
                      <a:pt x="1215" y="1031"/>
                    </a:lnTo>
                    <a:lnTo>
                      <a:pt x="1218" y="1033"/>
                    </a:lnTo>
                    <a:lnTo>
                      <a:pt x="1221" y="1033"/>
                    </a:lnTo>
                    <a:lnTo>
                      <a:pt x="1223" y="1031"/>
                    </a:lnTo>
                    <a:lnTo>
                      <a:pt x="1226" y="1031"/>
                    </a:lnTo>
                    <a:lnTo>
                      <a:pt x="1228" y="1033"/>
                    </a:lnTo>
                    <a:lnTo>
                      <a:pt x="1230" y="1036"/>
                    </a:lnTo>
                    <a:lnTo>
                      <a:pt x="1226" y="1041"/>
                    </a:lnTo>
                    <a:lnTo>
                      <a:pt x="1226" y="1045"/>
                    </a:lnTo>
                    <a:lnTo>
                      <a:pt x="1223" y="1048"/>
                    </a:lnTo>
                    <a:lnTo>
                      <a:pt x="1223" y="1053"/>
                    </a:lnTo>
                    <a:lnTo>
                      <a:pt x="1225" y="1055"/>
                    </a:lnTo>
                    <a:lnTo>
                      <a:pt x="1228" y="1055"/>
                    </a:lnTo>
                    <a:lnTo>
                      <a:pt x="1230" y="1055"/>
                    </a:lnTo>
                    <a:lnTo>
                      <a:pt x="1233" y="1055"/>
                    </a:lnTo>
                    <a:lnTo>
                      <a:pt x="1235" y="1053"/>
                    </a:lnTo>
                    <a:lnTo>
                      <a:pt x="1240" y="1053"/>
                    </a:lnTo>
                    <a:lnTo>
                      <a:pt x="1241" y="1051"/>
                    </a:lnTo>
                    <a:lnTo>
                      <a:pt x="1245" y="1050"/>
                    </a:lnTo>
                    <a:lnTo>
                      <a:pt x="1248" y="1050"/>
                    </a:lnTo>
                    <a:lnTo>
                      <a:pt x="1251" y="1046"/>
                    </a:lnTo>
                    <a:lnTo>
                      <a:pt x="1253" y="1043"/>
                    </a:lnTo>
                    <a:lnTo>
                      <a:pt x="1256" y="1040"/>
                    </a:lnTo>
                    <a:lnTo>
                      <a:pt x="1258" y="1036"/>
                    </a:lnTo>
                    <a:lnTo>
                      <a:pt x="1260" y="1036"/>
                    </a:lnTo>
                    <a:lnTo>
                      <a:pt x="1263" y="1038"/>
                    </a:lnTo>
                    <a:lnTo>
                      <a:pt x="1266" y="1036"/>
                    </a:lnTo>
                    <a:lnTo>
                      <a:pt x="1268" y="1035"/>
                    </a:lnTo>
                    <a:lnTo>
                      <a:pt x="1271" y="1035"/>
                    </a:lnTo>
                    <a:lnTo>
                      <a:pt x="1273" y="1030"/>
                    </a:lnTo>
                    <a:lnTo>
                      <a:pt x="1273" y="1025"/>
                    </a:lnTo>
                    <a:lnTo>
                      <a:pt x="1276" y="1022"/>
                    </a:lnTo>
                    <a:lnTo>
                      <a:pt x="1278" y="1018"/>
                    </a:lnTo>
                    <a:lnTo>
                      <a:pt x="1281" y="1018"/>
                    </a:lnTo>
                    <a:lnTo>
                      <a:pt x="1283" y="1020"/>
                    </a:lnTo>
                    <a:lnTo>
                      <a:pt x="1286" y="1018"/>
                    </a:lnTo>
                    <a:lnTo>
                      <a:pt x="1288" y="1017"/>
                    </a:lnTo>
                    <a:lnTo>
                      <a:pt x="1291" y="1018"/>
                    </a:lnTo>
                    <a:lnTo>
                      <a:pt x="1291" y="1022"/>
                    </a:lnTo>
                    <a:lnTo>
                      <a:pt x="1288" y="1025"/>
                    </a:lnTo>
                    <a:lnTo>
                      <a:pt x="1286" y="1027"/>
                    </a:lnTo>
                    <a:lnTo>
                      <a:pt x="1289" y="1028"/>
                    </a:lnTo>
                    <a:lnTo>
                      <a:pt x="1296" y="1028"/>
                    </a:lnTo>
                    <a:lnTo>
                      <a:pt x="1299" y="1030"/>
                    </a:lnTo>
                    <a:lnTo>
                      <a:pt x="1301" y="1033"/>
                    </a:lnTo>
                    <a:lnTo>
                      <a:pt x="1298" y="1036"/>
                    </a:lnTo>
                    <a:lnTo>
                      <a:pt x="1294" y="1038"/>
                    </a:lnTo>
                    <a:lnTo>
                      <a:pt x="1294" y="1043"/>
                    </a:lnTo>
                    <a:lnTo>
                      <a:pt x="1298" y="1045"/>
                    </a:lnTo>
                    <a:lnTo>
                      <a:pt x="1299" y="1043"/>
                    </a:lnTo>
                    <a:lnTo>
                      <a:pt x="1303" y="1043"/>
                    </a:lnTo>
                    <a:lnTo>
                      <a:pt x="1304" y="1045"/>
                    </a:lnTo>
                    <a:lnTo>
                      <a:pt x="1308" y="1043"/>
                    </a:lnTo>
                    <a:lnTo>
                      <a:pt x="1309" y="1046"/>
                    </a:lnTo>
                    <a:lnTo>
                      <a:pt x="1313" y="1046"/>
                    </a:lnTo>
                    <a:lnTo>
                      <a:pt x="1316" y="1050"/>
                    </a:lnTo>
                    <a:lnTo>
                      <a:pt x="1318" y="1050"/>
                    </a:lnTo>
                    <a:lnTo>
                      <a:pt x="1324" y="1051"/>
                    </a:lnTo>
                    <a:lnTo>
                      <a:pt x="1326" y="1051"/>
                    </a:lnTo>
                    <a:lnTo>
                      <a:pt x="1329" y="1046"/>
                    </a:lnTo>
                    <a:lnTo>
                      <a:pt x="1331" y="1045"/>
                    </a:lnTo>
                    <a:lnTo>
                      <a:pt x="1336" y="1041"/>
                    </a:lnTo>
                    <a:lnTo>
                      <a:pt x="1339" y="1041"/>
                    </a:lnTo>
                    <a:lnTo>
                      <a:pt x="1341" y="1040"/>
                    </a:lnTo>
                    <a:lnTo>
                      <a:pt x="1338" y="1038"/>
                    </a:lnTo>
                    <a:lnTo>
                      <a:pt x="1334" y="1035"/>
                    </a:lnTo>
                    <a:lnTo>
                      <a:pt x="1338" y="1035"/>
                    </a:lnTo>
                    <a:lnTo>
                      <a:pt x="1339" y="1031"/>
                    </a:lnTo>
                    <a:lnTo>
                      <a:pt x="1336" y="1031"/>
                    </a:lnTo>
                    <a:lnTo>
                      <a:pt x="1334" y="1028"/>
                    </a:lnTo>
                    <a:lnTo>
                      <a:pt x="1333" y="1028"/>
                    </a:lnTo>
                    <a:lnTo>
                      <a:pt x="1333" y="1031"/>
                    </a:lnTo>
                    <a:lnTo>
                      <a:pt x="1331" y="1031"/>
                    </a:lnTo>
                    <a:lnTo>
                      <a:pt x="1329" y="1031"/>
                    </a:lnTo>
                    <a:lnTo>
                      <a:pt x="1326" y="1030"/>
                    </a:lnTo>
                    <a:lnTo>
                      <a:pt x="1324" y="1027"/>
                    </a:lnTo>
                    <a:lnTo>
                      <a:pt x="1323" y="1027"/>
                    </a:lnTo>
                    <a:lnTo>
                      <a:pt x="1319" y="1030"/>
                    </a:lnTo>
                    <a:lnTo>
                      <a:pt x="1313" y="1030"/>
                    </a:lnTo>
                    <a:lnTo>
                      <a:pt x="1309" y="1028"/>
                    </a:lnTo>
                    <a:lnTo>
                      <a:pt x="1314" y="1025"/>
                    </a:lnTo>
                    <a:lnTo>
                      <a:pt x="1318" y="1025"/>
                    </a:lnTo>
                    <a:lnTo>
                      <a:pt x="1321" y="1023"/>
                    </a:lnTo>
                    <a:lnTo>
                      <a:pt x="1321" y="1020"/>
                    </a:lnTo>
                    <a:lnTo>
                      <a:pt x="1319" y="1018"/>
                    </a:lnTo>
                    <a:lnTo>
                      <a:pt x="1319" y="1015"/>
                    </a:lnTo>
                    <a:lnTo>
                      <a:pt x="1319" y="1012"/>
                    </a:lnTo>
                    <a:lnTo>
                      <a:pt x="1319" y="1010"/>
                    </a:lnTo>
                    <a:lnTo>
                      <a:pt x="1318" y="1007"/>
                    </a:lnTo>
                    <a:lnTo>
                      <a:pt x="1318" y="1005"/>
                    </a:lnTo>
                    <a:lnTo>
                      <a:pt x="1311" y="998"/>
                    </a:lnTo>
                    <a:lnTo>
                      <a:pt x="1306" y="995"/>
                    </a:lnTo>
                    <a:lnTo>
                      <a:pt x="1304" y="993"/>
                    </a:lnTo>
                    <a:lnTo>
                      <a:pt x="1303" y="988"/>
                    </a:lnTo>
                    <a:lnTo>
                      <a:pt x="1299" y="988"/>
                    </a:lnTo>
                    <a:lnTo>
                      <a:pt x="1299" y="987"/>
                    </a:lnTo>
                    <a:lnTo>
                      <a:pt x="1299" y="982"/>
                    </a:lnTo>
                    <a:lnTo>
                      <a:pt x="1298" y="978"/>
                    </a:lnTo>
                    <a:lnTo>
                      <a:pt x="1293" y="978"/>
                    </a:lnTo>
                    <a:lnTo>
                      <a:pt x="1285" y="975"/>
                    </a:lnTo>
                    <a:lnTo>
                      <a:pt x="1281" y="970"/>
                    </a:lnTo>
                    <a:lnTo>
                      <a:pt x="1285" y="968"/>
                    </a:lnTo>
                    <a:lnTo>
                      <a:pt x="1285" y="967"/>
                    </a:lnTo>
                    <a:lnTo>
                      <a:pt x="1280" y="963"/>
                    </a:lnTo>
                    <a:lnTo>
                      <a:pt x="1280" y="960"/>
                    </a:lnTo>
                    <a:lnTo>
                      <a:pt x="1278" y="960"/>
                    </a:lnTo>
                    <a:lnTo>
                      <a:pt x="1273" y="965"/>
                    </a:lnTo>
                    <a:lnTo>
                      <a:pt x="1273" y="968"/>
                    </a:lnTo>
                    <a:lnTo>
                      <a:pt x="1270" y="972"/>
                    </a:lnTo>
                    <a:lnTo>
                      <a:pt x="1268" y="970"/>
                    </a:lnTo>
                    <a:lnTo>
                      <a:pt x="1268" y="963"/>
                    </a:lnTo>
                    <a:lnTo>
                      <a:pt x="1266" y="960"/>
                    </a:lnTo>
                    <a:lnTo>
                      <a:pt x="1266" y="957"/>
                    </a:lnTo>
                    <a:lnTo>
                      <a:pt x="1270" y="958"/>
                    </a:lnTo>
                    <a:lnTo>
                      <a:pt x="1273" y="958"/>
                    </a:lnTo>
                    <a:lnTo>
                      <a:pt x="1271" y="955"/>
                    </a:lnTo>
                    <a:lnTo>
                      <a:pt x="1273" y="952"/>
                    </a:lnTo>
                    <a:lnTo>
                      <a:pt x="1271" y="947"/>
                    </a:lnTo>
                    <a:lnTo>
                      <a:pt x="1266" y="948"/>
                    </a:lnTo>
                    <a:lnTo>
                      <a:pt x="1266" y="945"/>
                    </a:lnTo>
                    <a:lnTo>
                      <a:pt x="1271" y="942"/>
                    </a:lnTo>
                    <a:lnTo>
                      <a:pt x="1268" y="940"/>
                    </a:lnTo>
                    <a:lnTo>
                      <a:pt x="1260" y="943"/>
                    </a:lnTo>
                    <a:lnTo>
                      <a:pt x="1255" y="948"/>
                    </a:lnTo>
                    <a:lnTo>
                      <a:pt x="1251" y="957"/>
                    </a:lnTo>
                    <a:lnTo>
                      <a:pt x="1246" y="962"/>
                    </a:lnTo>
                    <a:lnTo>
                      <a:pt x="1246" y="965"/>
                    </a:lnTo>
                    <a:lnTo>
                      <a:pt x="1243" y="968"/>
                    </a:lnTo>
                    <a:lnTo>
                      <a:pt x="1243" y="972"/>
                    </a:lnTo>
                    <a:lnTo>
                      <a:pt x="1238" y="978"/>
                    </a:lnTo>
                    <a:lnTo>
                      <a:pt x="1240" y="982"/>
                    </a:lnTo>
                    <a:lnTo>
                      <a:pt x="1236" y="982"/>
                    </a:lnTo>
                    <a:lnTo>
                      <a:pt x="1236" y="987"/>
                    </a:lnTo>
                    <a:lnTo>
                      <a:pt x="1236" y="990"/>
                    </a:lnTo>
                    <a:lnTo>
                      <a:pt x="1230" y="995"/>
                    </a:lnTo>
                    <a:lnTo>
                      <a:pt x="1228" y="998"/>
                    </a:lnTo>
                    <a:lnTo>
                      <a:pt x="1228" y="1005"/>
                    </a:lnTo>
                    <a:lnTo>
                      <a:pt x="1226" y="1007"/>
                    </a:lnTo>
                    <a:lnTo>
                      <a:pt x="1226" y="1013"/>
                    </a:lnTo>
                    <a:lnTo>
                      <a:pt x="1223" y="1017"/>
                    </a:lnTo>
                    <a:lnTo>
                      <a:pt x="1218" y="1017"/>
                    </a:lnTo>
                    <a:lnTo>
                      <a:pt x="1210" y="1020"/>
                    </a:lnTo>
                    <a:lnTo>
                      <a:pt x="1210" y="1023"/>
                    </a:lnTo>
                    <a:lnTo>
                      <a:pt x="1206" y="1030"/>
                    </a:lnTo>
                    <a:lnTo>
                      <a:pt x="1208" y="1035"/>
                    </a:lnTo>
                    <a:lnTo>
                      <a:pt x="1208" y="1035"/>
                    </a:lnTo>
                    <a:close/>
                    <a:moveTo>
                      <a:pt x="1248" y="1098"/>
                    </a:moveTo>
                    <a:lnTo>
                      <a:pt x="1248" y="1098"/>
                    </a:lnTo>
                    <a:lnTo>
                      <a:pt x="1248" y="1100"/>
                    </a:lnTo>
                    <a:lnTo>
                      <a:pt x="1250" y="1100"/>
                    </a:lnTo>
                    <a:lnTo>
                      <a:pt x="1255" y="1095"/>
                    </a:lnTo>
                    <a:lnTo>
                      <a:pt x="1258" y="1095"/>
                    </a:lnTo>
                    <a:lnTo>
                      <a:pt x="1260" y="1095"/>
                    </a:lnTo>
                    <a:lnTo>
                      <a:pt x="1261" y="1096"/>
                    </a:lnTo>
                    <a:lnTo>
                      <a:pt x="1265" y="1098"/>
                    </a:lnTo>
                    <a:lnTo>
                      <a:pt x="1271" y="1093"/>
                    </a:lnTo>
                    <a:lnTo>
                      <a:pt x="1275" y="1091"/>
                    </a:lnTo>
                    <a:lnTo>
                      <a:pt x="1278" y="1088"/>
                    </a:lnTo>
                    <a:lnTo>
                      <a:pt x="1283" y="1083"/>
                    </a:lnTo>
                    <a:lnTo>
                      <a:pt x="1286" y="1083"/>
                    </a:lnTo>
                    <a:lnTo>
                      <a:pt x="1291" y="1080"/>
                    </a:lnTo>
                    <a:lnTo>
                      <a:pt x="1293" y="1076"/>
                    </a:lnTo>
                    <a:lnTo>
                      <a:pt x="1296" y="1073"/>
                    </a:lnTo>
                    <a:lnTo>
                      <a:pt x="1294" y="1071"/>
                    </a:lnTo>
                    <a:lnTo>
                      <a:pt x="1289" y="1071"/>
                    </a:lnTo>
                    <a:lnTo>
                      <a:pt x="1288" y="1070"/>
                    </a:lnTo>
                    <a:lnTo>
                      <a:pt x="1285" y="1070"/>
                    </a:lnTo>
                    <a:lnTo>
                      <a:pt x="1281" y="1071"/>
                    </a:lnTo>
                    <a:lnTo>
                      <a:pt x="1280" y="1071"/>
                    </a:lnTo>
                    <a:lnTo>
                      <a:pt x="1276" y="1071"/>
                    </a:lnTo>
                    <a:lnTo>
                      <a:pt x="1273" y="1075"/>
                    </a:lnTo>
                    <a:lnTo>
                      <a:pt x="1270" y="1073"/>
                    </a:lnTo>
                    <a:lnTo>
                      <a:pt x="1268" y="1070"/>
                    </a:lnTo>
                    <a:lnTo>
                      <a:pt x="1266" y="1070"/>
                    </a:lnTo>
                    <a:lnTo>
                      <a:pt x="1261" y="1071"/>
                    </a:lnTo>
                    <a:lnTo>
                      <a:pt x="1256" y="1076"/>
                    </a:lnTo>
                    <a:lnTo>
                      <a:pt x="1256" y="1078"/>
                    </a:lnTo>
                    <a:lnTo>
                      <a:pt x="1255" y="1081"/>
                    </a:lnTo>
                    <a:lnTo>
                      <a:pt x="1246" y="1083"/>
                    </a:lnTo>
                    <a:lnTo>
                      <a:pt x="1245" y="1086"/>
                    </a:lnTo>
                    <a:lnTo>
                      <a:pt x="1248" y="1088"/>
                    </a:lnTo>
                    <a:lnTo>
                      <a:pt x="1248" y="1091"/>
                    </a:lnTo>
                    <a:lnTo>
                      <a:pt x="1248" y="1095"/>
                    </a:lnTo>
                    <a:lnTo>
                      <a:pt x="1248" y="1098"/>
                    </a:lnTo>
                    <a:lnTo>
                      <a:pt x="1248" y="1098"/>
                    </a:lnTo>
                    <a:close/>
                    <a:moveTo>
                      <a:pt x="1638" y="1128"/>
                    </a:moveTo>
                    <a:lnTo>
                      <a:pt x="1638" y="1128"/>
                    </a:lnTo>
                    <a:lnTo>
                      <a:pt x="1643" y="1128"/>
                    </a:lnTo>
                    <a:lnTo>
                      <a:pt x="1647" y="1131"/>
                    </a:lnTo>
                    <a:lnTo>
                      <a:pt x="1650" y="1131"/>
                    </a:lnTo>
                    <a:lnTo>
                      <a:pt x="1650" y="1128"/>
                    </a:lnTo>
                    <a:lnTo>
                      <a:pt x="1652" y="1126"/>
                    </a:lnTo>
                    <a:lnTo>
                      <a:pt x="1652" y="1125"/>
                    </a:lnTo>
                    <a:lnTo>
                      <a:pt x="1648" y="1123"/>
                    </a:lnTo>
                    <a:lnTo>
                      <a:pt x="1645" y="1125"/>
                    </a:lnTo>
                    <a:lnTo>
                      <a:pt x="1642" y="1125"/>
                    </a:lnTo>
                    <a:lnTo>
                      <a:pt x="1638" y="1128"/>
                    </a:lnTo>
                    <a:lnTo>
                      <a:pt x="1638" y="1128"/>
                    </a:lnTo>
                    <a:close/>
                    <a:moveTo>
                      <a:pt x="1515" y="1098"/>
                    </a:moveTo>
                    <a:lnTo>
                      <a:pt x="1517" y="1100"/>
                    </a:lnTo>
                    <a:lnTo>
                      <a:pt x="1522" y="1101"/>
                    </a:lnTo>
                    <a:lnTo>
                      <a:pt x="1522" y="1103"/>
                    </a:lnTo>
                    <a:lnTo>
                      <a:pt x="1522" y="1105"/>
                    </a:lnTo>
                    <a:lnTo>
                      <a:pt x="1524" y="1106"/>
                    </a:lnTo>
                    <a:lnTo>
                      <a:pt x="1525" y="1108"/>
                    </a:lnTo>
                    <a:lnTo>
                      <a:pt x="1527" y="1110"/>
                    </a:lnTo>
                    <a:lnTo>
                      <a:pt x="1530" y="1110"/>
                    </a:lnTo>
                    <a:lnTo>
                      <a:pt x="1532" y="1108"/>
                    </a:lnTo>
                    <a:lnTo>
                      <a:pt x="1532" y="1108"/>
                    </a:lnTo>
                    <a:lnTo>
                      <a:pt x="1532" y="1105"/>
                    </a:lnTo>
                    <a:lnTo>
                      <a:pt x="1529" y="1103"/>
                    </a:lnTo>
                    <a:lnTo>
                      <a:pt x="1525" y="1101"/>
                    </a:lnTo>
                    <a:lnTo>
                      <a:pt x="1525" y="1100"/>
                    </a:lnTo>
                    <a:lnTo>
                      <a:pt x="1520" y="1098"/>
                    </a:lnTo>
                    <a:lnTo>
                      <a:pt x="1517" y="1098"/>
                    </a:lnTo>
                    <a:lnTo>
                      <a:pt x="1515" y="1098"/>
                    </a:lnTo>
                    <a:lnTo>
                      <a:pt x="1515" y="1098"/>
                    </a:lnTo>
                    <a:close/>
                    <a:moveTo>
                      <a:pt x="1633" y="1156"/>
                    </a:moveTo>
                    <a:lnTo>
                      <a:pt x="1628" y="1153"/>
                    </a:lnTo>
                    <a:lnTo>
                      <a:pt x="1628" y="1149"/>
                    </a:lnTo>
                    <a:lnTo>
                      <a:pt x="1627" y="1148"/>
                    </a:lnTo>
                    <a:lnTo>
                      <a:pt x="1627" y="1146"/>
                    </a:lnTo>
                    <a:lnTo>
                      <a:pt x="1628" y="1144"/>
                    </a:lnTo>
                    <a:lnTo>
                      <a:pt x="1632" y="1148"/>
                    </a:lnTo>
                    <a:lnTo>
                      <a:pt x="1632" y="1149"/>
                    </a:lnTo>
                    <a:lnTo>
                      <a:pt x="1633" y="1151"/>
                    </a:lnTo>
                    <a:lnTo>
                      <a:pt x="1635" y="1154"/>
                    </a:lnTo>
                    <a:lnTo>
                      <a:pt x="1633" y="1156"/>
                    </a:lnTo>
                    <a:lnTo>
                      <a:pt x="1633" y="1156"/>
                    </a:lnTo>
                    <a:close/>
                    <a:moveTo>
                      <a:pt x="1628" y="1169"/>
                    </a:moveTo>
                    <a:lnTo>
                      <a:pt x="1627" y="1168"/>
                    </a:lnTo>
                    <a:lnTo>
                      <a:pt x="1627" y="1164"/>
                    </a:lnTo>
                    <a:lnTo>
                      <a:pt x="1625" y="1163"/>
                    </a:lnTo>
                    <a:lnTo>
                      <a:pt x="1622" y="1163"/>
                    </a:lnTo>
                    <a:lnTo>
                      <a:pt x="1618" y="1159"/>
                    </a:lnTo>
                    <a:lnTo>
                      <a:pt x="1618" y="1158"/>
                    </a:lnTo>
                    <a:lnTo>
                      <a:pt x="1622" y="1156"/>
                    </a:lnTo>
                    <a:lnTo>
                      <a:pt x="1623" y="1156"/>
                    </a:lnTo>
                    <a:lnTo>
                      <a:pt x="1630" y="1156"/>
                    </a:lnTo>
                    <a:lnTo>
                      <a:pt x="1635" y="1159"/>
                    </a:lnTo>
                    <a:lnTo>
                      <a:pt x="1635" y="1161"/>
                    </a:lnTo>
                    <a:lnTo>
                      <a:pt x="1633" y="1163"/>
                    </a:lnTo>
                    <a:lnTo>
                      <a:pt x="1633" y="1164"/>
                    </a:lnTo>
                    <a:lnTo>
                      <a:pt x="1632" y="1166"/>
                    </a:lnTo>
                    <a:lnTo>
                      <a:pt x="1630" y="1168"/>
                    </a:lnTo>
                    <a:lnTo>
                      <a:pt x="1628" y="1169"/>
                    </a:lnTo>
                    <a:lnTo>
                      <a:pt x="1628" y="1169"/>
                    </a:lnTo>
                    <a:close/>
                    <a:moveTo>
                      <a:pt x="1509" y="1234"/>
                    </a:moveTo>
                    <a:lnTo>
                      <a:pt x="1507" y="1237"/>
                    </a:lnTo>
                    <a:lnTo>
                      <a:pt x="1509" y="1236"/>
                    </a:lnTo>
                    <a:lnTo>
                      <a:pt x="1509" y="1234"/>
                    </a:lnTo>
                    <a:lnTo>
                      <a:pt x="1509" y="1234"/>
                    </a:lnTo>
                    <a:close/>
                    <a:moveTo>
                      <a:pt x="1510" y="1236"/>
                    </a:moveTo>
                    <a:lnTo>
                      <a:pt x="1510" y="1237"/>
                    </a:lnTo>
                    <a:lnTo>
                      <a:pt x="1510" y="1237"/>
                    </a:lnTo>
                    <a:lnTo>
                      <a:pt x="1510" y="1236"/>
                    </a:lnTo>
                    <a:lnTo>
                      <a:pt x="1510" y="1236"/>
                    </a:lnTo>
                    <a:close/>
                    <a:moveTo>
                      <a:pt x="1514" y="1234"/>
                    </a:moveTo>
                    <a:lnTo>
                      <a:pt x="1512" y="1237"/>
                    </a:lnTo>
                    <a:lnTo>
                      <a:pt x="1514" y="1241"/>
                    </a:lnTo>
                    <a:lnTo>
                      <a:pt x="1514" y="1242"/>
                    </a:lnTo>
                    <a:lnTo>
                      <a:pt x="1514" y="1242"/>
                    </a:lnTo>
                    <a:lnTo>
                      <a:pt x="1515" y="1237"/>
                    </a:lnTo>
                    <a:lnTo>
                      <a:pt x="1514" y="1234"/>
                    </a:lnTo>
                    <a:lnTo>
                      <a:pt x="1514" y="1234"/>
                    </a:lnTo>
                    <a:close/>
                    <a:moveTo>
                      <a:pt x="1545" y="1203"/>
                    </a:moveTo>
                    <a:lnTo>
                      <a:pt x="1545" y="1199"/>
                    </a:lnTo>
                    <a:lnTo>
                      <a:pt x="1547" y="1196"/>
                    </a:lnTo>
                    <a:lnTo>
                      <a:pt x="1549" y="1194"/>
                    </a:lnTo>
                    <a:lnTo>
                      <a:pt x="1549" y="1191"/>
                    </a:lnTo>
                    <a:lnTo>
                      <a:pt x="1554" y="1188"/>
                    </a:lnTo>
                    <a:lnTo>
                      <a:pt x="1559" y="1188"/>
                    </a:lnTo>
                    <a:lnTo>
                      <a:pt x="1560" y="1189"/>
                    </a:lnTo>
                    <a:lnTo>
                      <a:pt x="1559" y="1191"/>
                    </a:lnTo>
                    <a:lnTo>
                      <a:pt x="1560" y="1193"/>
                    </a:lnTo>
                    <a:lnTo>
                      <a:pt x="1560" y="1194"/>
                    </a:lnTo>
                    <a:lnTo>
                      <a:pt x="1557" y="1196"/>
                    </a:lnTo>
                    <a:lnTo>
                      <a:pt x="1555" y="1199"/>
                    </a:lnTo>
                    <a:lnTo>
                      <a:pt x="1552" y="1199"/>
                    </a:lnTo>
                    <a:lnTo>
                      <a:pt x="1547" y="1203"/>
                    </a:lnTo>
                    <a:lnTo>
                      <a:pt x="1545" y="1203"/>
                    </a:lnTo>
                    <a:lnTo>
                      <a:pt x="1545" y="1203"/>
                    </a:lnTo>
                    <a:close/>
                    <a:moveTo>
                      <a:pt x="1441" y="1093"/>
                    </a:moveTo>
                    <a:lnTo>
                      <a:pt x="1444" y="1096"/>
                    </a:lnTo>
                    <a:lnTo>
                      <a:pt x="1447" y="1100"/>
                    </a:lnTo>
                    <a:lnTo>
                      <a:pt x="1451" y="1100"/>
                    </a:lnTo>
                    <a:lnTo>
                      <a:pt x="1456" y="1101"/>
                    </a:lnTo>
                    <a:lnTo>
                      <a:pt x="1454" y="1100"/>
                    </a:lnTo>
                    <a:lnTo>
                      <a:pt x="1451" y="1098"/>
                    </a:lnTo>
                    <a:lnTo>
                      <a:pt x="1444" y="1095"/>
                    </a:lnTo>
                    <a:lnTo>
                      <a:pt x="1442" y="1093"/>
                    </a:lnTo>
                    <a:lnTo>
                      <a:pt x="1441" y="1093"/>
                    </a:lnTo>
                    <a:lnTo>
                      <a:pt x="1441" y="1093"/>
                    </a:lnTo>
                    <a:close/>
                    <a:moveTo>
                      <a:pt x="1404" y="1065"/>
                    </a:moveTo>
                    <a:lnTo>
                      <a:pt x="1404" y="1065"/>
                    </a:lnTo>
                    <a:lnTo>
                      <a:pt x="1407" y="1065"/>
                    </a:lnTo>
                    <a:lnTo>
                      <a:pt x="1409" y="1066"/>
                    </a:lnTo>
                    <a:lnTo>
                      <a:pt x="1411" y="1066"/>
                    </a:lnTo>
                    <a:lnTo>
                      <a:pt x="1412" y="1065"/>
                    </a:lnTo>
                    <a:lnTo>
                      <a:pt x="1414" y="1063"/>
                    </a:lnTo>
                    <a:lnTo>
                      <a:pt x="1414" y="1061"/>
                    </a:lnTo>
                    <a:lnTo>
                      <a:pt x="1411" y="1060"/>
                    </a:lnTo>
                    <a:lnTo>
                      <a:pt x="1414" y="1058"/>
                    </a:lnTo>
                    <a:lnTo>
                      <a:pt x="1414" y="1058"/>
                    </a:lnTo>
                    <a:lnTo>
                      <a:pt x="1409" y="1055"/>
                    </a:lnTo>
                    <a:lnTo>
                      <a:pt x="1406" y="1055"/>
                    </a:lnTo>
                    <a:lnTo>
                      <a:pt x="1406" y="1053"/>
                    </a:lnTo>
                    <a:lnTo>
                      <a:pt x="1404" y="1051"/>
                    </a:lnTo>
                    <a:lnTo>
                      <a:pt x="1402" y="1051"/>
                    </a:lnTo>
                    <a:lnTo>
                      <a:pt x="1399" y="1051"/>
                    </a:lnTo>
                    <a:lnTo>
                      <a:pt x="1396" y="1051"/>
                    </a:lnTo>
                    <a:lnTo>
                      <a:pt x="1396" y="1053"/>
                    </a:lnTo>
                    <a:lnTo>
                      <a:pt x="1396" y="1055"/>
                    </a:lnTo>
                    <a:lnTo>
                      <a:pt x="1397" y="1055"/>
                    </a:lnTo>
                    <a:lnTo>
                      <a:pt x="1399" y="1056"/>
                    </a:lnTo>
                    <a:lnTo>
                      <a:pt x="1401" y="1058"/>
                    </a:lnTo>
                    <a:lnTo>
                      <a:pt x="1404" y="1061"/>
                    </a:lnTo>
                    <a:lnTo>
                      <a:pt x="1404" y="1065"/>
                    </a:lnTo>
                    <a:lnTo>
                      <a:pt x="1404" y="1065"/>
                    </a:lnTo>
                    <a:close/>
                    <a:moveTo>
                      <a:pt x="1379" y="1075"/>
                    </a:moveTo>
                    <a:lnTo>
                      <a:pt x="1383" y="1075"/>
                    </a:lnTo>
                    <a:lnTo>
                      <a:pt x="1384" y="1073"/>
                    </a:lnTo>
                    <a:lnTo>
                      <a:pt x="1387" y="1073"/>
                    </a:lnTo>
                    <a:lnTo>
                      <a:pt x="1389" y="1071"/>
                    </a:lnTo>
                    <a:lnTo>
                      <a:pt x="1389" y="1070"/>
                    </a:lnTo>
                    <a:lnTo>
                      <a:pt x="1389" y="1068"/>
                    </a:lnTo>
                    <a:lnTo>
                      <a:pt x="1389" y="1061"/>
                    </a:lnTo>
                    <a:lnTo>
                      <a:pt x="1387" y="1061"/>
                    </a:lnTo>
                    <a:lnTo>
                      <a:pt x="1383" y="1060"/>
                    </a:lnTo>
                    <a:lnTo>
                      <a:pt x="1379" y="1058"/>
                    </a:lnTo>
                    <a:lnTo>
                      <a:pt x="1378" y="1055"/>
                    </a:lnTo>
                    <a:lnTo>
                      <a:pt x="1376" y="1056"/>
                    </a:lnTo>
                    <a:lnTo>
                      <a:pt x="1371" y="1056"/>
                    </a:lnTo>
                    <a:lnTo>
                      <a:pt x="1369" y="1056"/>
                    </a:lnTo>
                    <a:lnTo>
                      <a:pt x="1368" y="1058"/>
                    </a:lnTo>
                    <a:lnTo>
                      <a:pt x="1369" y="1061"/>
                    </a:lnTo>
                    <a:lnTo>
                      <a:pt x="1373" y="1065"/>
                    </a:lnTo>
                    <a:lnTo>
                      <a:pt x="1374" y="1068"/>
                    </a:lnTo>
                    <a:lnTo>
                      <a:pt x="1376" y="1070"/>
                    </a:lnTo>
                    <a:lnTo>
                      <a:pt x="1376" y="1073"/>
                    </a:lnTo>
                    <a:lnTo>
                      <a:pt x="1379" y="1075"/>
                    </a:lnTo>
                    <a:lnTo>
                      <a:pt x="1379" y="1075"/>
                    </a:lnTo>
                    <a:close/>
                    <a:moveTo>
                      <a:pt x="1374" y="1093"/>
                    </a:moveTo>
                    <a:lnTo>
                      <a:pt x="1374" y="1093"/>
                    </a:lnTo>
                    <a:lnTo>
                      <a:pt x="1376" y="1093"/>
                    </a:lnTo>
                    <a:lnTo>
                      <a:pt x="1371" y="1091"/>
                    </a:lnTo>
                    <a:lnTo>
                      <a:pt x="1369" y="1091"/>
                    </a:lnTo>
                    <a:lnTo>
                      <a:pt x="1371" y="1093"/>
                    </a:lnTo>
                    <a:lnTo>
                      <a:pt x="1374" y="1093"/>
                    </a:lnTo>
                    <a:lnTo>
                      <a:pt x="1374" y="1093"/>
                    </a:lnTo>
                    <a:close/>
                    <a:moveTo>
                      <a:pt x="1321" y="1128"/>
                    </a:moveTo>
                    <a:lnTo>
                      <a:pt x="1323" y="1128"/>
                    </a:lnTo>
                    <a:lnTo>
                      <a:pt x="1323" y="1126"/>
                    </a:lnTo>
                    <a:lnTo>
                      <a:pt x="1324" y="1125"/>
                    </a:lnTo>
                    <a:lnTo>
                      <a:pt x="1326" y="1123"/>
                    </a:lnTo>
                    <a:lnTo>
                      <a:pt x="1326" y="1120"/>
                    </a:lnTo>
                    <a:lnTo>
                      <a:pt x="1324" y="1120"/>
                    </a:lnTo>
                    <a:lnTo>
                      <a:pt x="1326" y="1118"/>
                    </a:lnTo>
                    <a:lnTo>
                      <a:pt x="1329" y="1115"/>
                    </a:lnTo>
                    <a:lnTo>
                      <a:pt x="1333" y="1111"/>
                    </a:lnTo>
                    <a:lnTo>
                      <a:pt x="1336" y="1110"/>
                    </a:lnTo>
                    <a:lnTo>
                      <a:pt x="1336" y="1110"/>
                    </a:lnTo>
                    <a:lnTo>
                      <a:pt x="1336" y="1108"/>
                    </a:lnTo>
                    <a:lnTo>
                      <a:pt x="1336" y="1105"/>
                    </a:lnTo>
                    <a:lnTo>
                      <a:pt x="1338" y="1103"/>
                    </a:lnTo>
                    <a:lnTo>
                      <a:pt x="1339" y="1100"/>
                    </a:lnTo>
                    <a:lnTo>
                      <a:pt x="1339" y="1098"/>
                    </a:lnTo>
                    <a:lnTo>
                      <a:pt x="1339" y="1095"/>
                    </a:lnTo>
                    <a:lnTo>
                      <a:pt x="1338" y="1093"/>
                    </a:lnTo>
                    <a:lnTo>
                      <a:pt x="1334" y="1095"/>
                    </a:lnTo>
                    <a:lnTo>
                      <a:pt x="1333" y="1095"/>
                    </a:lnTo>
                    <a:lnTo>
                      <a:pt x="1331" y="1093"/>
                    </a:lnTo>
                    <a:lnTo>
                      <a:pt x="1329" y="1091"/>
                    </a:lnTo>
                    <a:lnTo>
                      <a:pt x="1326" y="1095"/>
                    </a:lnTo>
                    <a:lnTo>
                      <a:pt x="1323" y="1098"/>
                    </a:lnTo>
                    <a:lnTo>
                      <a:pt x="1321" y="1098"/>
                    </a:lnTo>
                    <a:lnTo>
                      <a:pt x="1318" y="1101"/>
                    </a:lnTo>
                    <a:lnTo>
                      <a:pt x="1316" y="1105"/>
                    </a:lnTo>
                    <a:lnTo>
                      <a:pt x="1318" y="1108"/>
                    </a:lnTo>
                    <a:lnTo>
                      <a:pt x="1314" y="1110"/>
                    </a:lnTo>
                    <a:lnTo>
                      <a:pt x="1314" y="1113"/>
                    </a:lnTo>
                    <a:lnTo>
                      <a:pt x="1314" y="1116"/>
                    </a:lnTo>
                    <a:lnTo>
                      <a:pt x="1313" y="1118"/>
                    </a:lnTo>
                    <a:lnTo>
                      <a:pt x="1313" y="1120"/>
                    </a:lnTo>
                    <a:lnTo>
                      <a:pt x="1318" y="1121"/>
                    </a:lnTo>
                    <a:lnTo>
                      <a:pt x="1318" y="1123"/>
                    </a:lnTo>
                    <a:lnTo>
                      <a:pt x="1319" y="1125"/>
                    </a:lnTo>
                    <a:lnTo>
                      <a:pt x="1321" y="1128"/>
                    </a:lnTo>
                    <a:lnTo>
                      <a:pt x="1321" y="1128"/>
                    </a:lnTo>
                    <a:close/>
                    <a:moveTo>
                      <a:pt x="1273" y="1311"/>
                    </a:moveTo>
                    <a:lnTo>
                      <a:pt x="1273" y="1312"/>
                    </a:lnTo>
                    <a:lnTo>
                      <a:pt x="1275" y="1312"/>
                    </a:lnTo>
                    <a:lnTo>
                      <a:pt x="1275" y="1311"/>
                    </a:lnTo>
                    <a:lnTo>
                      <a:pt x="1273" y="1311"/>
                    </a:lnTo>
                    <a:lnTo>
                      <a:pt x="1273" y="1311"/>
                    </a:lnTo>
                    <a:close/>
                    <a:moveTo>
                      <a:pt x="1275" y="1329"/>
                    </a:moveTo>
                    <a:lnTo>
                      <a:pt x="1278" y="1326"/>
                    </a:lnTo>
                    <a:lnTo>
                      <a:pt x="1280" y="1322"/>
                    </a:lnTo>
                    <a:lnTo>
                      <a:pt x="1281" y="1322"/>
                    </a:lnTo>
                    <a:lnTo>
                      <a:pt x="1281" y="1327"/>
                    </a:lnTo>
                    <a:lnTo>
                      <a:pt x="1278" y="1329"/>
                    </a:lnTo>
                    <a:lnTo>
                      <a:pt x="1278" y="1329"/>
                    </a:lnTo>
                    <a:lnTo>
                      <a:pt x="1275" y="1329"/>
                    </a:lnTo>
                    <a:lnTo>
                      <a:pt x="1275" y="1329"/>
                    </a:lnTo>
                    <a:close/>
                    <a:moveTo>
                      <a:pt x="1246" y="1324"/>
                    </a:moveTo>
                    <a:lnTo>
                      <a:pt x="1250" y="1319"/>
                    </a:lnTo>
                    <a:lnTo>
                      <a:pt x="1253" y="1319"/>
                    </a:lnTo>
                    <a:lnTo>
                      <a:pt x="1253" y="1317"/>
                    </a:lnTo>
                    <a:lnTo>
                      <a:pt x="1255" y="1317"/>
                    </a:lnTo>
                    <a:lnTo>
                      <a:pt x="1260" y="1316"/>
                    </a:lnTo>
                    <a:lnTo>
                      <a:pt x="1261" y="1314"/>
                    </a:lnTo>
                    <a:lnTo>
                      <a:pt x="1258" y="1319"/>
                    </a:lnTo>
                    <a:lnTo>
                      <a:pt x="1251" y="1324"/>
                    </a:lnTo>
                    <a:lnTo>
                      <a:pt x="1248" y="1324"/>
                    </a:lnTo>
                    <a:lnTo>
                      <a:pt x="1246" y="1324"/>
                    </a:lnTo>
                    <a:lnTo>
                      <a:pt x="1246" y="1324"/>
                    </a:lnTo>
                    <a:close/>
                    <a:moveTo>
                      <a:pt x="1266" y="1332"/>
                    </a:moveTo>
                    <a:lnTo>
                      <a:pt x="1271" y="1324"/>
                    </a:lnTo>
                    <a:lnTo>
                      <a:pt x="1273" y="1322"/>
                    </a:lnTo>
                    <a:lnTo>
                      <a:pt x="1275" y="1322"/>
                    </a:lnTo>
                    <a:lnTo>
                      <a:pt x="1275" y="1324"/>
                    </a:lnTo>
                    <a:lnTo>
                      <a:pt x="1268" y="1330"/>
                    </a:lnTo>
                    <a:lnTo>
                      <a:pt x="1266" y="1334"/>
                    </a:lnTo>
                    <a:lnTo>
                      <a:pt x="1270" y="1332"/>
                    </a:lnTo>
                    <a:lnTo>
                      <a:pt x="1275" y="1326"/>
                    </a:lnTo>
                    <a:lnTo>
                      <a:pt x="1276" y="1324"/>
                    </a:lnTo>
                    <a:lnTo>
                      <a:pt x="1278" y="1321"/>
                    </a:lnTo>
                    <a:lnTo>
                      <a:pt x="1276" y="1317"/>
                    </a:lnTo>
                    <a:lnTo>
                      <a:pt x="1275" y="1317"/>
                    </a:lnTo>
                    <a:lnTo>
                      <a:pt x="1275" y="1316"/>
                    </a:lnTo>
                    <a:lnTo>
                      <a:pt x="1271" y="1314"/>
                    </a:lnTo>
                    <a:lnTo>
                      <a:pt x="1270" y="1316"/>
                    </a:lnTo>
                    <a:lnTo>
                      <a:pt x="1266" y="1322"/>
                    </a:lnTo>
                    <a:lnTo>
                      <a:pt x="1263" y="1324"/>
                    </a:lnTo>
                    <a:lnTo>
                      <a:pt x="1260" y="1327"/>
                    </a:lnTo>
                    <a:lnTo>
                      <a:pt x="1261" y="1324"/>
                    </a:lnTo>
                    <a:lnTo>
                      <a:pt x="1265" y="1321"/>
                    </a:lnTo>
                    <a:lnTo>
                      <a:pt x="1266" y="1317"/>
                    </a:lnTo>
                    <a:lnTo>
                      <a:pt x="1265" y="1316"/>
                    </a:lnTo>
                    <a:lnTo>
                      <a:pt x="1261" y="1317"/>
                    </a:lnTo>
                    <a:lnTo>
                      <a:pt x="1260" y="1322"/>
                    </a:lnTo>
                    <a:lnTo>
                      <a:pt x="1255" y="1327"/>
                    </a:lnTo>
                    <a:lnTo>
                      <a:pt x="1253" y="1330"/>
                    </a:lnTo>
                    <a:lnTo>
                      <a:pt x="1250" y="1334"/>
                    </a:lnTo>
                    <a:lnTo>
                      <a:pt x="1251" y="1337"/>
                    </a:lnTo>
                    <a:lnTo>
                      <a:pt x="1253" y="1335"/>
                    </a:lnTo>
                    <a:lnTo>
                      <a:pt x="1258" y="1330"/>
                    </a:lnTo>
                    <a:lnTo>
                      <a:pt x="1260" y="1330"/>
                    </a:lnTo>
                    <a:lnTo>
                      <a:pt x="1258" y="1332"/>
                    </a:lnTo>
                    <a:lnTo>
                      <a:pt x="1255" y="1337"/>
                    </a:lnTo>
                    <a:lnTo>
                      <a:pt x="1256" y="1337"/>
                    </a:lnTo>
                    <a:lnTo>
                      <a:pt x="1260" y="1335"/>
                    </a:lnTo>
                    <a:lnTo>
                      <a:pt x="1263" y="1335"/>
                    </a:lnTo>
                    <a:lnTo>
                      <a:pt x="1263" y="1335"/>
                    </a:lnTo>
                    <a:lnTo>
                      <a:pt x="1266" y="1332"/>
                    </a:lnTo>
                    <a:lnTo>
                      <a:pt x="1266" y="1332"/>
                    </a:lnTo>
                    <a:close/>
                    <a:moveTo>
                      <a:pt x="1261" y="1332"/>
                    </a:moveTo>
                    <a:lnTo>
                      <a:pt x="1263" y="1329"/>
                    </a:lnTo>
                    <a:lnTo>
                      <a:pt x="1270" y="1322"/>
                    </a:lnTo>
                    <a:lnTo>
                      <a:pt x="1266" y="1327"/>
                    </a:lnTo>
                    <a:lnTo>
                      <a:pt x="1263" y="1332"/>
                    </a:lnTo>
                    <a:lnTo>
                      <a:pt x="1261" y="1332"/>
                    </a:lnTo>
                    <a:lnTo>
                      <a:pt x="1261" y="1332"/>
                    </a:lnTo>
                    <a:close/>
                    <a:moveTo>
                      <a:pt x="1588" y="1631"/>
                    </a:moveTo>
                    <a:lnTo>
                      <a:pt x="1587" y="1631"/>
                    </a:lnTo>
                    <a:lnTo>
                      <a:pt x="1585" y="1629"/>
                    </a:lnTo>
                    <a:lnTo>
                      <a:pt x="1587" y="1629"/>
                    </a:lnTo>
                    <a:lnTo>
                      <a:pt x="1588" y="1626"/>
                    </a:lnTo>
                    <a:lnTo>
                      <a:pt x="1592" y="1624"/>
                    </a:lnTo>
                    <a:lnTo>
                      <a:pt x="1592" y="1624"/>
                    </a:lnTo>
                    <a:lnTo>
                      <a:pt x="1592" y="1623"/>
                    </a:lnTo>
                    <a:lnTo>
                      <a:pt x="1592" y="1623"/>
                    </a:lnTo>
                    <a:lnTo>
                      <a:pt x="1587" y="1626"/>
                    </a:lnTo>
                    <a:lnTo>
                      <a:pt x="1585" y="1629"/>
                    </a:lnTo>
                    <a:lnTo>
                      <a:pt x="1585" y="1633"/>
                    </a:lnTo>
                    <a:lnTo>
                      <a:pt x="1587" y="1633"/>
                    </a:lnTo>
                    <a:lnTo>
                      <a:pt x="1588" y="1631"/>
                    </a:lnTo>
                    <a:lnTo>
                      <a:pt x="1588" y="1631"/>
                    </a:lnTo>
                    <a:close/>
                    <a:moveTo>
                      <a:pt x="1708" y="1651"/>
                    </a:moveTo>
                    <a:lnTo>
                      <a:pt x="1706" y="1649"/>
                    </a:lnTo>
                    <a:lnTo>
                      <a:pt x="1708" y="1646"/>
                    </a:lnTo>
                    <a:lnTo>
                      <a:pt x="1706" y="1643"/>
                    </a:lnTo>
                    <a:lnTo>
                      <a:pt x="1705" y="1639"/>
                    </a:lnTo>
                    <a:lnTo>
                      <a:pt x="1706" y="1638"/>
                    </a:lnTo>
                    <a:lnTo>
                      <a:pt x="1708" y="1636"/>
                    </a:lnTo>
                    <a:lnTo>
                      <a:pt x="1708" y="1638"/>
                    </a:lnTo>
                    <a:lnTo>
                      <a:pt x="1710" y="1639"/>
                    </a:lnTo>
                    <a:lnTo>
                      <a:pt x="1710" y="1643"/>
                    </a:lnTo>
                    <a:lnTo>
                      <a:pt x="1708" y="1643"/>
                    </a:lnTo>
                    <a:lnTo>
                      <a:pt x="1708" y="1646"/>
                    </a:lnTo>
                    <a:lnTo>
                      <a:pt x="1710" y="1646"/>
                    </a:lnTo>
                    <a:lnTo>
                      <a:pt x="1710" y="1648"/>
                    </a:lnTo>
                    <a:lnTo>
                      <a:pt x="1710" y="1651"/>
                    </a:lnTo>
                    <a:lnTo>
                      <a:pt x="1708" y="1651"/>
                    </a:lnTo>
                    <a:lnTo>
                      <a:pt x="1708" y="1651"/>
                    </a:lnTo>
                    <a:close/>
                    <a:moveTo>
                      <a:pt x="1711" y="1653"/>
                    </a:moveTo>
                    <a:lnTo>
                      <a:pt x="1713" y="1651"/>
                    </a:lnTo>
                    <a:lnTo>
                      <a:pt x="1715" y="1651"/>
                    </a:lnTo>
                    <a:lnTo>
                      <a:pt x="1715" y="1653"/>
                    </a:lnTo>
                    <a:lnTo>
                      <a:pt x="1713" y="1654"/>
                    </a:lnTo>
                    <a:lnTo>
                      <a:pt x="1711" y="1653"/>
                    </a:lnTo>
                    <a:lnTo>
                      <a:pt x="1711" y="1653"/>
                    </a:lnTo>
                    <a:close/>
                    <a:moveTo>
                      <a:pt x="1760" y="1500"/>
                    </a:moveTo>
                    <a:lnTo>
                      <a:pt x="1761" y="1495"/>
                    </a:lnTo>
                    <a:lnTo>
                      <a:pt x="1765" y="1493"/>
                    </a:lnTo>
                    <a:lnTo>
                      <a:pt x="1765" y="1497"/>
                    </a:lnTo>
                    <a:lnTo>
                      <a:pt x="1763" y="1498"/>
                    </a:lnTo>
                    <a:lnTo>
                      <a:pt x="1760" y="1500"/>
                    </a:lnTo>
                    <a:lnTo>
                      <a:pt x="1760" y="1500"/>
                    </a:lnTo>
                    <a:lnTo>
                      <a:pt x="1760" y="1500"/>
                    </a:lnTo>
                    <a:lnTo>
                      <a:pt x="1760" y="1500"/>
                    </a:lnTo>
                    <a:close/>
                    <a:moveTo>
                      <a:pt x="1745" y="1531"/>
                    </a:moveTo>
                    <a:lnTo>
                      <a:pt x="1745" y="1533"/>
                    </a:lnTo>
                    <a:lnTo>
                      <a:pt x="1746" y="1535"/>
                    </a:lnTo>
                    <a:lnTo>
                      <a:pt x="1746" y="1533"/>
                    </a:lnTo>
                    <a:lnTo>
                      <a:pt x="1748" y="1533"/>
                    </a:lnTo>
                    <a:lnTo>
                      <a:pt x="1748" y="1531"/>
                    </a:lnTo>
                    <a:lnTo>
                      <a:pt x="1746" y="1531"/>
                    </a:lnTo>
                    <a:lnTo>
                      <a:pt x="1745" y="1531"/>
                    </a:lnTo>
                    <a:lnTo>
                      <a:pt x="1745" y="1531"/>
                    </a:lnTo>
                    <a:close/>
                    <a:moveTo>
                      <a:pt x="1770" y="1568"/>
                    </a:moveTo>
                    <a:lnTo>
                      <a:pt x="1768" y="1563"/>
                    </a:lnTo>
                    <a:lnTo>
                      <a:pt x="1768" y="1563"/>
                    </a:lnTo>
                    <a:lnTo>
                      <a:pt x="1770" y="1563"/>
                    </a:lnTo>
                    <a:lnTo>
                      <a:pt x="1771" y="1565"/>
                    </a:lnTo>
                    <a:lnTo>
                      <a:pt x="1773" y="1563"/>
                    </a:lnTo>
                    <a:lnTo>
                      <a:pt x="1775" y="1565"/>
                    </a:lnTo>
                    <a:lnTo>
                      <a:pt x="1775" y="1566"/>
                    </a:lnTo>
                    <a:lnTo>
                      <a:pt x="1773" y="1568"/>
                    </a:lnTo>
                    <a:lnTo>
                      <a:pt x="1773" y="1568"/>
                    </a:lnTo>
                    <a:lnTo>
                      <a:pt x="1770" y="1568"/>
                    </a:lnTo>
                    <a:lnTo>
                      <a:pt x="1770" y="1568"/>
                    </a:lnTo>
                    <a:close/>
                    <a:moveTo>
                      <a:pt x="1758" y="1568"/>
                    </a:moveTo>
                    <a:lnTo>
                      <a:pt x="1761" y="1568"/>
                    </a:lnTo>
                    <a:lnTo>
                      <a:pt x="1763" y="1568"/>
                    </a:lnTo>
                    <a:lnTo>
                      <a:pt x="1763" y="1565"/>
                    </a:lnTo>
                    <a:lnTo>
                      <a:pt x="1763" y="1565"/>
                    </a:lnTo>
                    <a:lnTo>
                      <a:pt x="1765" y="1565"/>
                    </a:lnTo>
                    <a:lnTo>
                      <a:pt x="1765" y="1566"/>
                    </a:lnTo>
                    <a:lnTo>
                      <a:pt x="1763" y="1570"/>
                    </a:lnTo>
                    <a:lnTo>
                      <a:pt x="1760" y="1571"/>
                    </a:lnTo>
                    <a:lnTo>
                      <a:pt x="1756" y="1570"/>
                    </a:lnTo>
                    <a:lnTo>
                      <a:pt x="1758" y="1568"/>
                    </a:lnTo>
                    <a:lnTo>
                      <a:pt x="1758" y="1568"/>
                    </a:lnTo>
                    <a:lnTo>
                      <a:pt x="1758" y="1568"/>
                    </a:lnTo>
                    <a:close/>
                    <a:moveTo>
                      <a:pt x="1720" y="1624"/>
                    </a:moveTo>
                    <a:lnTo>
                      <a:pt x="1720" y="1621"/>
                    </a:lnTo>
                    <a:lnTo>
                      <a:pt x="1721" y="1623"/>
                    </a:lnTo>
                    <a:lnTo>
                      <a:pt x="1721" y="1624"/>
                    </a:lnTo>
                    <a:lnTo>
                      <a:pt x="1720" y="1624"/>
                    </a:lnTo>
                    <a:lnTo>
                      <a:pt x="1720" y="1624"/>
                    </a:lnTo>
                    <a:close/>
                    <a:moveTo>
                      <a:pt x="1770" y="1611"/>
                    </a:moveTo>
                    <a:lnTo>
                      <a:pt x="1770" y="1613"/>
                    </a:lnTo>
                    <a:lnTo>
                      <a:pt x="1773" y="1613"/>
                    </a:lnTo>
                    <a:lnTo>
                      <a:pt x="1776" y="1613"/>
                    </a:lnTo>
                    <a:lnTo>
                      <a:pt x="1776" y="1611"/>
                    </a:lnTo>
                    <a:lnTo>
                      <a:pt x="1773" y="1611"/>
                    </a:lnTo>
                    <a:lnTo>
                      <a:pt x="1770" y="1611"/>
                    </a:lnTo>
                    <a:lnTo>
                      <a:pt x="1770" y="1611"/>
                    </a:lnTo>
                    <a:close/>
                    <a:moveTo>
                      <a:pt x="1716" y="1528"/>
                    </a:moveTo>
                    <a:lnTo>
                      <a:pt x="1713" y="1530"/>
                    </a:lnTo>
                    <a:lnTo>
                      <a:pt x="1710" y="1533"/>
                    </a:lnTo>
                    <a:lnTo>
                      <a:pt x="1706" y="1533"/>
                    </a:lnTo>
                    <a:lnTo>
                      <a:pt x="1708" y="1535"/>
                    </a:lnTo>
                    <a:lnTo>
                      <a:pt x="1706" y="1536"/>
                    </a:lnTo>
                    <a:lnTo>
                      <a:pt x="1705" y="1536"/>
                    </a:lnTo>
                    <a:lnTo>
                      <a:pt x="1705" y="1540"/>
                    </a:lnTo>
                    <a:lnTo>
                      <a:pt x="1706" y="1540"/>
                    </a:lnTo>
                    <a:lnTo>
                      <a:pt x="1705" y="1541"/>
                    </a:lnTo>
                    <a:lnTo>
                      <a:pt x="1701" y="1541"/>
                    </a:lnTo>
                    <a:lnTo>
                      <a:pt x="1700" y="1545"/>
                    </a:lnTo>
                    <a:lnTo>
                      <a:pt x="1700" y="1546"/>
                    </a:lnTo>
                    <a:lnTo>
                      <a:pt x="1700" y="1546"/>
                    </a:lnTo>
                    <a:lnTo>
                      <a:pt x="1701" y="1546"/>
                    </a:lnTo>
                    <a:lnTo>
                      <a:pt x="1700" y="1548"/>
                    </a:lnTo>
                    <a:lnTo>
                      <a:pt x="1696" y="1548"/>
                    </a:lnTo>
                    <a:lnTo>
                      <a:pt x="1693" y="1553"/>
                    </a:lnTo>
                    <a:lnTo>
                      <a:pt x="1693" y="1555"/>
                    </a:lnTo>
                    <a:lnTo>
                      <a:pt x="1688" y="1561"/>
                    </a:lnTo>
                    <a:lnTo>
                      <a:pt x="1688" y="1565"/>
                    </a:lnTo>
                    <a:lnTo>
                      <a:pt x="1690" y="1566"/>
                    </a:lnTo>
                    <a:lnTo>
                      <a:pt x="1690" y="1568"/>
                    </a:lnTo>
                    <a:lnTo>
                      <a:pt x="1688" y="1568"/>
                    </a:lnTo>
                    <a:lnTo>
                      <a:pt x="1686" y="1566"/>
                    </a:lnTo>
                    <a:lnTo>
                      <a:pt x="1686" y="1568"/>
                    </a:lnTo>
                    <a:lnTo>
                      <a:pt x="1682" y="1570"/>
                    </a:lnTo>
                    <a:lnTo>
                      <a:pt x="1680" y="1571"/>
                    </a:lnTo>
                    <a:lnTo>
                      <a:pt x="1680" y="1573"/>
                    </a:lnTo>
                    <a:lnTo>
                      <a:pt x="1683" y="1575"/>
                    </a:lnTo>
                    <a:lnTo>
                      <a:pt x="1685" y="1576"/>
                    </a:lnTo>
                    <a:lnTo>
                      <a:pt x="1683" y="1576"/>
                    </a:lnTo>
                    <a:lnTo>
                      <a:pt x="1682" y="1580"/>
                    </a:lnTo>
                    <a:lnTo>
                      <a:pt x="1680" y="1581"/>
                    </a:lnTo>
                    <a:lnTo>
                      <a:pt x="1675" y="1580"/>
                    </a:lnTo>
                    <a:lnTo>
                      <a:pt x="1673" y="1581"/>
                    </a:lnTo>
                    <a:lnTo>
                      <a:pt x="1673" y="1583"/>
                    </a:lnTo>
                    <a:lnTo>
                      <a:pt x="1670" y="1586"/>
                    </a:lnTo>
                    <a:lnTo>
                      <a:pt x="1668" y="1590"/>
                    </a:lnTo>
                    <a:lnTo>
                      <a:pt x="1665" y="1593"/>
                    </a:lnTo>
                    <a:lnTo>
                      <a:pt x="1663" y="1593"/>
                    </a:lnTo>
                    <a:lnTo>
                      <a:pt x="1663" y="1590"/>
                    </a:lnTo>
                    <a:lnTo>
                      <a:pt x="1662" y="1593"/>
                    </a:lnTo>
                    <a:lnTo>
                      <a:pt x="1660" y="1590"/>
                    </a:lnTo>
                    <a:lnTo>
                      <a:pt x="1662" y="1588"/>
                    </a:lnTo>
                    <a:lnTo>
                      <a:pt x="1663" y="1586"/>
                    </a:lnTo>
                    <a:lnTo>
                      <a:pt x="1665" y="1585"/>
                    </a:lnTo>
                    <a:lnTo>
                      <a:pt x="1663" y="1585"/>
                    </a:lnTo>
                    <a:lnTo>
                      <a:pt x="1660" y="1588"/>
                    </a:lnTo>
                    <a:lnTo>
                      <a:pt x="1655" y="1591"/>
                    </a:lnTo>
                    <a:lnTo>
                      <a:pt x="1652" y="1596"/>
                    </a:lnTo>
                    <a:lnTo>
                      <a:pt x="1653" y="1596"/>
                    </a:lnTo>
                    <a:lnTo>
                      <a:pt x="1657" y="1595"/>
                    </a:lnTo>
                    <a:lnTo>
                      <a:pt x="1663" y="1595"/>
                    </a:lnTo>
                    <a:lnTo>
                      <a:pt x="1670" y="1595"/>
                    </a:lnTo>
                    <a:lnTo>
                      <a:pt x="1667" y="1596"/>
                    </a:lnTo>
                    <a:lnTo>
                      <a:pt x="1662" y="1601"/>
                    </a:lnTo>
                    <a:lnTo>
                      <a:pt x="1658" y="1606"/>
                    </a:lnTo>
                    <a:lnTo>
                      <a:pt x="1653" y="1608"/>
                    </a:lnTo>
                    <a:lnTo>
                      <a:pt x="1648" y="1613"/>
                    </a:lnTo>
                    <a:lnTo>
                      <a:pt x="1647" y="1613"/>
                    </a:lnTo>
                    <a:lnTo>
                      <a:pt x="1645" y="1615"/>
                    </a:lnTo>
                    <a:lnTo>
                      <a:pt x="1647" y="1616"/>
                    </a:lnTo>
                    <a:lnTo>
                      <a:pt x="1645" y="1620"/>
                    </a:lnTo>
                    <a:lnTo>
                      <a:pt x="1647" y="1621"/>
                    </a:lnTo>
                    <a:lnTo>
                      <a:pt x="1648" y="1623"/>
                    </a:lnTo>
                    <a:lnTo>
                      <a:pt x="1653" y="1623"/>
                    </a:lnTo>
                    <a:lnTo>
                      <a:pt x="1658" y="1623"/>
                    </a:lnTo>
                    <a:lnTo>
                      <a:pt x="1662" y="1621"/>
                    </a:lnTo>
                    <a:lnTo>
                      <a:pt x="1667" y="1620"/>
                    </a:lnTo>
                    <a:lnTo>
                      <a:pt x="1670" y="1618"/>
                    </a:lnTo>
                    <a:lnTo>
                      <a:pt x="1670" y="1616"/>
                    </a:lnTo>
                    <a:lnTo>
                      <a:pt x="1670" y="1618"/>
                    </a:lnTo>
                    <a:lnTo>
                      <a:pt x="1668" y="1620"/>
                    </a:lnTo>
                    <a:lnTo>
                      <a:pt x="1673" y="1621"/>
                    </a:lnTo>
                    <a:lnTo>
                      <a:pt x="1677" y="1620"/>
                    </a:lnTo>
                    <a:lnTo>
                      <a:pt x="1678" y="1621"/>
                    </a:lnTo>
                    <a:lnTo>
                      <a:pt x="1685" y="1623"/>
                    </a:lnTo>
                    <a:lnTo>
                      <a:pt x="1688" y="1621"/>
                    </a:lnTo>
                    <a:lnTo>
                      <a:pt x="1690" y="1623"/>
                    </a:lnTo>
                    <a:lnTo>
                      <a:pt x="1691" y="1624"/>
                    </a:lnTo>
                    <a:lnTo>
                      <a:pt x="1695" y="1624"/>
                    </a:lnTo>
                    <a:lnTo>
                      <a:pt x="1696" y="1624"/>
                    </a:lnTo>
                    <a:lnTo>
                      <a:pt x="1698" y="1626"/>
                    </a:lnTo>
                    <a:lnTo>
                      <a:pt x="1700" y="1626"/>
                    </a:lnTo>
                    <a:lnTo>
                      <a:pt x="1703" y="1624"/>
                    </a:lnTo>
                    <a:lnTo>
                      <a:pt x="1703" y="1623"/>
                    </a:lnTo>
                    <a:lnTo>
                      <a:pt x="1706" y="1623"/>
                    </a:lnTo>
                    <a:lnTo>
                      <a:pt x="1708" y="1624"/>
                    </a:lnTo>
                    <a:lnTo>
                      <a:pt x="1710" y="1624"/>
                    </a:lnTo>
                    <a:lnTo>
                      <a:pt x="1711" y="1623"/>
                    </a:lnTo>
                    <a:lnTo>
                      <a:pt x="1713" y="1623"/>
                    </a:lnTo>
                    <a:lnTo>
                      <a:pt x="1716" y="1623"/>
                    </a:lnTo>
                    <a:lnTo>
                      <a:pt x="1716" y="1621"/>
                    </a:lnTo>
                    <a:lnTo>
                      <a:pt x="1716" y="1620"/>
                    </a:lnTo>
                    <a:lnTo>
                      <a:pt x="1716" y="1616"/>
                    </a:lnTo>
                    <a:lnTo>
                      <a:pt x="1718" y="1618"/>
                    </a:lnTo>
                    <a:lnTo>
                      <a:pt x="1720" y="1615"/>
                    </a:lnTo>
                    <a:lnTo>
                      <a:pt x="1721" y="1615"/>
                    </a:lnTo>
                    <a:lnTo>
                      <a:pt x="1720" y="1616"/>
                    </a:lnTo>
                    <a:lnTo>
                      <a:pt x="1718" y="1620"/>
                    </a:lnTo>
                    <a:lnTo>
                      <a:pt x="1720" y="1621"/>
                    </a:lnTo>
                    <a:lnTo>
                      <a:pt x="1720" y="1620"/>
                    </a:lnTo>
                    <a:lnTo>
                      <a:pt x="1723" y="1616"/>
                    </a:lnTo>
                    <a:lnTo>
                      <a:pt x="1725" y="1616"/>
                    </a:lnTo>
                    <a:lnTo>
                      <a:pt x="1725" y="1618"/>
                    </a:lnTo>
                    <a:lnTo>
                      <a:pt x="1723" y="1621"/>
                    </a:lnTo>
                    <a:lnTo>
                      <a:pt x="1723" y="1623"/>
                    </a:lnTo>
                    <a:lnTo>
                      <a:pt x="1726" y="1621"/>
                    </a:lnTo>
                    <a:lnTo>
                      <a:pt x="1726" y="1621"/>
                    </a:lnTo>
                    <a:lnTo>
                      <a:pt x="1726" y="1623"/>
                    </a:lnTo>
                    <a:lnTo>
                      <a:pt x="1721" y="1624"/>
                    </a:lnTo>
                    <a:lnTo>
                      <a:pt x="1718" y="1626"/>
                    </a:lnTo>
                    <a:lnTo>
                      <a:pt x="1718" y="1628"/>
                    </a:lnTo>
                    <a:lnTo>
                      <a:pt x="1720" y="1626"/>
                    </a:lnTo>
                    <a:lnTo>
                      <a:pt x="1723" y="1626"/>
                    </a:lnTo>
                    <a:lnTo>
                      <a:pt x="1723" y="1628"/>
                    </a:lnTo>
                    <a:lnTo>
                      <a:pt x="1726" y="1628"/>
                    </a:lnTo>
                    <a:lnTo>
                      <a:pt x="1728" y="1629"/>
                    </a:lnTo>
                    <a:lnTo>
                      <a:pt x="1730" y="1628"/>
                    </a:lnTo>
                    <a:lnTo>
                      <a:pt x="1731" y="1628"/>
                    </a:lnTo>
                    <a:lnTo>
                      <a:pt x="1733" y="1624"/>
                    </a:lnTo>
                    <a:lnTo>
                      <a:pt x="1733" y="1623"/>
                    </a:lnTo>
                    <a:lnTo>
                      <a:pt x="1735" y="1623"/>
                    </a:lnTo>
                    <a:lnTo>
                      <a:pt x="1738" y="1624"/>
                    </a:lnTo>
                    <a:lnTo>
                      <a:pt x="1741" y="1626"/>
                    </a:lnTo>
                    <a:lnTo>
                      <a:pt x="1743" y="1626"/>
                    </a:lnTo>
                    <a:lnTo>
                      <a:pt x="1746" y="1624"/>
                    </a:lnTo>
                    <a:lnTo>
                      <a:pt x="1750" y="1624"/>
                    </a:lnTo>
                    <a:lnTo>
                      <a:pt x="1746" y="1626"/>
                    </a:lnTo>
                    <a:lnTo>
                      <a:pt x="1746" y="1628"/>
                    </a:lnTo>
                    <a:lnTo>
                      <a:pt x="1741" y="1629"/>
                    </a:lnTo>
                    <a:lnTo>
                      <a:pt x="1738" y="1629"/>
                    </a:lnTo>
                    <a:lnTo>
                      <a:pt x="1735" y="1631"/>
                    </a:lnTo>
                    <a:lnTo>
                      <a:pt x="1735" y="1633"/>
                    </a:lnTo>
                    <a:lnTo>
                      <a:pt x="1735" y="1634"/>
                    </a:lnTo>
                    <a:lnTo>
                      <a:pt x="1733" y="1636"/>
                    </a:lnTo>
                    <a:lnTo>
                      <a:pt x="1730" y="1636"/>
                    </a:lnTo>
                    <a:lnTo>
                      <a:pt x="1728" y="1636"/>
                    </a:lnTo>
                    <a:lnTo>
                      <a:pt x="1728" y="1638"/>
                    </a:lnTo>
                    <a:lnTo>
                      <a:pt x="1726" y="1639"/>
                    </a:lnTo>
                    <a:lnTo>
                      <a:pt x="1721" y="1639"/>
                    </a:lnTo>
                    <a:lnTo>
                      <a:pt x="1718" y="1643"/>
                    </a:lnTo>
                    <a:lnTo>
                      <a:pt x="1718" y="1644"/>
                    </a:lnTo>
                    <a:lnTo>
                      <a:pt x="1718" y="1646"/>
                    </a:lnTo>
                    <a:lnTo>
                      <a:pt x="1720" y="1646"/>
                    </a:lnTo>
                    <a:lnTo>
                      <a:pt x="1723" y="1646"/>
                    </a:lnTo>
                    <a:lnTo>
                      <a:pt x="1725" y="1644"/>
                    </a:lnTo>
                    <a:lnTo>
                      <a:pt x="1725" y="1644"/>
                    </a:lnTo>
                    <a:lnTo>
                      <a:pt x="1728" y="1644"/>
                    </a:lnTo>
                    <a:lnTo>
                      <a:pt x="1728" y="1646"/>
                    </a:lnTo>
                    <a:lnTo>
                      <a:pt x="1730" y="1648"/>
                    </a:lnTo>
                    <a:lnTo>
                      <a:pt x="1733" y="1646"/>
                    </a:lnTo>
                    <a:lnTo>
                      <a:pt x="1735" y="1644"/>
                    </a:lnTo>
                    <a:lnTo>
                      <a:pt x="1736" y="1641"/>
                    </a:lnTo>
                    <a:lnTo>
                      <a:pt x="1736" y="1641"/>
                    </a:lnTo>
                    <a:lnTo>
                      <a:pt x="1738" y="1639"/>
                    </a:lnTo>
                    <a:lnTo>
                      <a:pt x="1738" y="1636"/>
                    </a:lnTo>
                    <a:lnTo>
                      <a:pt x="1740" y="1636"/>
                    </a:lnTo>
                    <a:lnTo>
                      <a:pt x="1745" y="1631"/>
                    </a:lnTo>
                    <a:lnTo>
                      <a:pt x="1746" y="1631"/>
                    </a:lnTo>
                    <a:lnTo>
                      <a:pt x="1748" y="1633"/>
                    </a:lnTo>
                    <a:lnTo>
                      <a:pt x="1751" y="1631"/>
                    </a:lnTo>
                    <a:lnTo>
                      <a:pt x="1750" y="1633"/>
                    </a:lnTo>
                    <a:lnTo>
                      <a:pt x="1751" y="1633"/>
                    </a:lnTo>
                    <a:lnTo>
                      <a:pt x="1753" y="1631"/>
                    </a:lnTo>
                    <a:lnTo>
                      <a:pt x="1755" y="1626"/>
                    </a:lnTo>
                    <a:lnTo>
                      <a:pt x="1758" y="1623"/>
                    </a:lnTo>
                    <a:lnTo>
                      <a:pt x="1758" y="1618"/>
                    </a:lnTo>
                    <a:lnTo>
                      <a:pt x="1758" y="1618"/>
                    </a:lnTo>
                    <a:lnTo>
                      <a:pt x="1760" y="1618"/>
                    </a:lnTo>
                    <a:lnTo>
                      <a:pt x="1761" y="1620"/>
                    </a:lnTo>
                    <a:lnTo>
                      <a:pt x="1763" y="1620"/>
                    </a:lnTo>
                    <a:lnTo>
                      <a:pt x="1765" y="1621"/>
                    </a:lnTo>
                    <a:lnTo>
                      <a:pt x="1766" y="1624"/>
                    </a:lnTo>
                    <a:lnTo>
                      <a:pt x="1765" y="1628"/>
                    </a:lnTo>
                    <a:lnTo>
                      <a:pt x="1765" y="1631"/>
                    </a:lnTo>
                    <a:lnTo>
                      <a:pt x="1765" y="1633"/>
                    </a:lnTo>
                    <a:lnTo>
                      <a:pt x="1765" y="1634"/>
                    </a:lnTo>
                    <a:lnTo>
                      <a:pt x="1761" y="1638"/>
                    </a:lnTo>
                    <a:lnTo>
                      <a:pt x="1758" y="1644"/>
                    </a:lnTo>
                    <a:lnTo>
                      <a:pt x="1758" y="1646"/>
                    </a:lnTo>
                    <a:lnTo>
                      <a:pt x="1756" y="1648"/>
                    </a:lnTo>
                    <a:lnTo>
                      <a:pt x="1756" y="1649"/>
                    </a:lnTo>
                    <a:lnTo>
                      <a:pt x="1760" y="1651"/>
                    </a:lnTo>
                    <a:lnTo>
                      <a:pt x="1763" y="1649"/>
                    </a:lnTo>
                    <a:lnTo>
                      <a:pt x="1766" y="1643"/>
                    </a:lnTo>
                    <a:lnTo>
                      <a:pt x="1768" y="1643"/>
                    </a:lnTo>
                    <a:lnTo>
                      <a:pt x="1771" y="1639"/>
                    </a:lnTo>
                    <a:lnTo>
                      <a:pt x="1773" y="1638"/>
                    </a:lnTo>
                    <a:lnTo>
                      <a:pt x="1773" y="1639"/>
                    </a:lnTo>
                    <a:lnTo>
                      <a:pt x="1778" y="1639"/>
                    </a:lnTo>
                    <a:lnTo>
                      <a:pt x="1778" y="1639"/>
                    </a:lnTo>
                    <a:lnTo>
                      <a:pt x="1775" y="1641"/>
                    </a:lnTo>
                    <a:lnTo>
                      <a:pt x="1770" y="1644"/>
                    </a:lnTo>
                    <a:lnTo>
                      <a:pt x="1770" y="1648"/>
                    </a:lnTo>
                    <a:lnTo>
                      <a:pt x="1770" y="1649"/>
                    </a:lnTo>
                    <a:lnTo>
                      <a:pt x="1770" y="1651"/>
                    </a:lnTo>
                    <a:lnTo>
                      <a:pt x="1771" y="1656"/>
                    </a:lnTo>
                    <a:lnTo>
                      <a:pt x="1773" y="1658"/>
                    </a:lnTo>
                    <a:lnTo>
                      <a:pt x="1775" y="1654"/>
                    </a:lnTo>
                    <a:lnTo>
                      <a:pt x="1776" y="1653"/>
                    </a:lnTo>
                    <a:lnTo>
                      <a:pt x="1776" y="1653"/>
                    </a:lnTo>
                    <a:lnTo>
                      <a:pt x="1778" y="1653"/>
                    </a:lnTo>
                    <a:lnTo>
                      <a:pt x="1778" y="1653"/>
                    </a:lnTo>
                    <a:lnTo>
                      <a:pt x="1780" y="1654"/>
                    </a:lnTo>
                    <a:lnTo>
                      <a:pt x="1783" y="1656"/>
                    </a:lnTo>
                    <a:lnTo>
                      <a:pt x="1786" y="1654"/>
                    </a:lnTo>
                    <a:lnTo>
                      <a:pt x="1786" y="1651"/>
                    </a:lnTo>
                    <a:lnTo>
                      <a:pt x="1786" y="1651"/>
                    </a:lnTo>
                    <a:lnTo>
                      <a:pt x="1788" y="1649"/>
                    </a:lnTo>
                    <a:lnTo>
                      <a:pt x="1788" y="1646"/>
                    </a:lnTo>
                    <a:lnTo>
                      <a:pt x="1789" y="1646"/>
                    </a:lnTo>
                    <a:lnTo>
                      <a:pt x="1789" y="1644"/>
                    </a:lnTo>
                    <a:lnTo>
                      <a:pt x="1788" y="1643"/>
                    </a:lnTo>
                    <a:lnTo>
                      <a:pt x="1789" y="1639"/>
                    </a:lnTo>
                    <a:lnTo>
                      <a:pt x="1793" y="1634"/>
                    </a:lnTo>
                    <a:lnTo>
                      <a:pt x="1796" y="1629"/>
                    </a:lnTo>
                    <a:lnTo>
                      <a:pt x="1796" y="1624"/>
                    </a:lnTo>
                    <a:lnTo>
                      <a:pt x="1794" y="1621"/>
                    </a:lnTo>
                    <a:lnTo>
                      <a:pt x="1793" y="1621"/>
                    </a:lnTo>
                    <a:lnTo>
                      <a:pt x="1793" y="1623"/>
                    </a:lnTo>
                    <a:lnTo>
                      <a:pt x="1791" y="1626"/>
                    </a:lnTo>
                    <a:lnTo>
                      <a:pt x="1789" y="1628"/>
                    </a:lnTo>
                    <a:lnTo>
                      <a:pt x="1786" y="1631"/>
                    </a:lnTo>
                    <a:lnTo>
                      <a:pt x="1784" y="1631"/>
                    </a:lnTo>
                    <a:lnTo>
                      <a:pt x="1783" y="1629"/>
                    </a:lnTo>
                    <a:lnTo>
                      <a:pt x="1783" y="1626"/>
                    </a:lnTo>
                    <a:lnTo>
                      <a:pt x="1783" y="1623"/>
                    </a:lnTo>
                    <a:lnTo>
                      <a:pt x="1786" y="1620"/>
                    </a:lnTo>
                    <a:lnTo>
                      <a:pt x="1788" y="1618"/>
                    </a:lnTo>
                    <a:lnTo>
                      <a:pt x="1791" y="1616"/>
                    </a:lnTo>
                    <a:lnTo>
                      <a:pt x="1793" y="1616"/>
                    </a:lnTo>
                    <a:lnTo>
                      <a:pt x="1794" y="1615"/>
                    </a:lnTo>
                    <a:lnTo>
                      <a:pt x="1793" y="1613"/>
                    </a:lnTo>
                    <a:lnTo>
                      <a:pt x="1791" y="1615"/>
                    </a:lnTo>
                    <a:lnTo>
                      <a:pt x="1789" y="1615"/>
                    </a:lnTo>
                    <a:lnTo>
                      <a:pt x="1786" y="1616"/>
                    </a:lnTo>
                    <a:lnTo>
                      <a:pt x="1784" y="1616"/>
                    </a:lnTo>
                    <a:lnTo>
                      <a:pt x="1781" y="1620"/>
                    </a:lnTo>
                    <a:lnTo>
                      <a:pt x="1781" y="1621"/>
                    </a:lnTo>
                    <a:lnTo>
                      <a:pt x="1776" y="1624"/>
                    </a:lnTo>
                    <a:lnTo>
                      <a:pt x="1775" y="1626"/>
                    </a:lnTo>
                    <a:lnTo>
                      <a:pt x="1773" y="1628"/>
                    </a:lnTo>
                    <a:lnTo>
                      <a:pt x="1770" y="1624"/>
                    </a:lnTo>
                    <a:lnTo>
                      <a:pt x="1770" y="1623"/>
                    </a:lnTo>
                    <a:lnTo>
                      <a:pt x="1768" y="1620"/>
                    </a:lnTo>
                    <a:lnTo>
                      <a:pt x="1768" y="1618"/>
                    </a:lnTo>
                    <a:lnTo>
                      <a:pt x="1770" y="1620"/>
                    </a:lnTo>
                    <a:lnTo>
                      <a:pt x="1771" y="1620"/>
                    </a:lnTo>
                    <a:lnTo>
                      <a:pt x="1775" y="1616"/>
                    </a:lnTo>
                    <a:lnTo>
                      <a:pt x="1771" y="1616"/>
                    </a:lnTo>
                    <a:lnTo>
                      <a:pt x="1768" y="1615"/>
                    </a:lnTo>
                    <a:lnTo>
                      <a:pt x="1771" y="1615"/>
                    </a:lnTo>
                    <a:lnTo>
                      <a:pt x="1775" y="1615"/>
                    </a:lnTo>
                    <a:lnTo>
                      <a:pt x="1771" y="1615"/>
                    </a:lnTo>
                    <a:lnTo>
                      <a:pt x="1770" y="1613"/>
                    </a:lnTo>
                    <a:lnTo>
                      <a:pt x="1770" y="1610"/>
                    </a:lnTo>
                    <a:lnTo>
                      <a:pt x="1770" y="1610"/>
                    </a:lnTo>
                    <a:lnTo>
                      <a:pt x="1775" y="1610"/>
                    </a:lnTo>
                    <a:lnTo>
                      <a:pt x="1776" y="1608"/>
                    </a:lnTo>
                    <a:lnTo>
                      <a:pt x="1780" y="1606"/>
                    </a:lnTo>
                    <a:lnTo>
                      <a:pt x="1781" y="1603"/>
                    </a:lnTo>
                    <a:lnTo>
                      <a:pt x="1784" y="1603"/>
                    </a:lnTo>
                    <a:lnTo>
                      <a:pt x="1786" y="1603"/>
                    </a:lnTo>
                    <a:lnTo>
                      <a:pt x="1789" y="1601"/>
                    </a:lnTo>
                    <a:lnTo>
                      <a:pt x="1791" y="1598"/>
                    </a:lnTo>
                    <a:lnTo>
                      <a:pt x="1791" y="1595"/>
                    </a:lnTo>
                    <a:lnTo>
                      <a:pt x="1789" y="1593"/>
                    </a:lnTo>
                    <a:lnTo>
                      <a:pt x="1786" y="1596"/>
                    </a:lnTo>
                    <a:lnTo>
                      <a:pt x="1784" y="1598"/>
                    </a:lnTo>
                    <a:lnTo>
                      <a:pt x="1784" y="1596"/>
                    </a:lnTo>
                    <a:lnTo>
                      <a:pt x="1781" y="1596"/>
                    </a:lnTo>
                    <a:lnTo>
                      <a:pt x="1781" y="1598"/>
                    </a:lnTo>
                    <a:lnTo>
                      <a:pt x="1781" y="1600"/>
                    </a:lnTo>
                    <a:lnTo>
                      <a:pt x="1780" y="1601"/>
                    </a:lnTo>
                    <a:lnTo>
                      <a:pt x="1776" y="1601"/>
                    </a:lnTo>
                    <a:lnTo>
                      <a:pt x="1775" y="1603"/>
                    </a:lnTo>
                    <a:lnTo>
                      <a:pt x="1771" y="1605"/>
                    </a:lnTo>
                    <a:lnTo>
                      <a:pt x="1771" y="1606"/>
                    </a:lnTo>
                    <a:lnTo>
                      <a:pt x="1770" y="1608"/>
                    </a:lnTo>
                    <a:lnTo>
                      <a:pt x="1770" y="1606"/>
                    </a:lnTo>
                    <a:lnTo>
                      <a:pt x="1771" y="1603"/>
                    </a:lnTo>
                    <a:lnTo>
                      <a:pt x="1770" y="1605"/>
                    </a:lnTo>
                    <a:lnTo>
                      <a:pt x="1766" y="1605"/>
                    </a:lnTo>
                    <a:lnTo>
                      <a:pt x="1770" y="1603"/>
                    </a:lnTo>
                    <a:lnTo>
                      <a:pt x="1771" y="1601"/>
                    </a:lnTo>
                    <a:lnTo>
                      <a:pt x="1773" y="1600"/>
                    </a:lnTo>
                    <a:lnTo>
                      <a:pt x="1771" y="1598"/>
                    </a:lnTo>
                    <a:lnTo>
                      <a:pt x="1773" y="1596"/>
                    </a:lnTo>
                    <a:lnTo>
                      <a:pt x="1775" y="1593"/>
                    </a:lnTo>
                    <a:lnTo>
                      <a:pt x="1773" y="1593"/>
                    </a:lnTo>
                    <a:lnTo>
                      <a:pt x="1771" y="1595"/>
                    </a:lnTo>
                    <a:lnTo>
                      <a:pt x="1771" y="1593"/>
                    </a:lnTo>
                    <a:lnTo>
                      <a:pt x="1771" y="1590"/>
                    </a:lnTo>
                    <a:lnTo>
                      <a:pt x="1771" y="1590"/>
                    </a:lnTo>
                    <a:lnTo>
                      <a:pt x="1768" y="1591"/>
                    </a:lnTo>
                    <a:lnTo>
                      <a:pt x="1763" y="1590"/>
                    </a:lnTo>
                    <a:lnTo>
                      <a:pt x="1768" y="1590"/>
                    </a:lnTo>
                    <a:lnTo>
                      <a:pt x="1770" y="1590"/>
                    </a:lnTo>
                    <a:lnTo>
                      <a:pt x="1773" y="1588"/>
                    </a:lnTo>
                    <a:lnTo>
                      <a:pt x="1776" y="1586"/>
                    </a:lnTo>
                    <a:lnTo>
                      <a:pt x="1778" y="1585"/>
                    </a:lnTo>
                    <a:lnTo>
                      <a:pt x="1780" y="1585"/>
                    </a:lnTo>
                    <a:lnTo>
                      <a:pt x="1783" y="1583"/>
                    </a:lnTo>
                    <a:lnTo>
                      <a:pt x="1783" y="1581"/>
                    </a:lnTo>
                    <a:lnTo>
                      <a:pt x="1784" y="1580"/>
                    </a:lnTo>
                    <a:lnTo>
                      <a:pt x="1784" y="1576"/>
                    </a:lnTo>
                    <a:lnTo>
                      <a:pt x="1781" y="1575"/>
                    </a:lnTo>
                    <a:lnTo>
                      <a:pt x="1778" y="1571"/>
                    </a:lnTo>
                    <a:lnTo>
                      <a:pt x="1775" y="1571"/>
                    </a:lnTo>
                    <a:lnTo>
                      <a:pt x="1770" y="1573"/>
                    </a:lnTo>
                    <a:lnTo>
                      <a:pt x="1768" y="1573"/>
                    </a:lnTo>
                    <a:lnTo>
                      <a:pt x="1768" y="1575"/>
                    </a:lnTo>
                    <a:lnTo>
                      <a:pt x="1766" y="1578"/>
                    </a:lnTo>
                    <a:lnTo>
                      <a:pt x="1765" y="1581"/>
                    </a:lnTo>
                    <a:lnTo>
                      <a:pt x="1763" y="1583"/>
                    </a:lnTo>
                    <a:lnTo>
                      <a:pt x="1765" y="1581"/>
                    </a:lnTo>
                    <a:lnTo>
                      <a:pt x="1765" y="1578"/>
                    </a:lnTo>
                    <a:lnTo>
                      <a:pt x="1763" y="1576"/>
                    </a:lnTo>
                    <a:lnTo>
                      <a:pt x="1765" y="1575"/>
                    </a:lnTo>
                    <a:lnTo>
                      <a:pt x="1766" y="1571"/>
                    </a:lnTo>
                    <a:lnTo>
                      <a:pt x="1765" y="1571"/>
                    </a:lnTo>
                    <a:lnTo>
                      <a:pt x="1761" y="1573"/>
                    </a:lnTo>
                    <a:lnTo>
                      <a:pt x="1760" y="1575"/>
                    </a:lnTo>
                    <a:lnTo>
                      <a:pt x="1758" y="1576"/>
                    </a:lnTo>
                    <a:lnTo>
                      <a:pt x="1756" y="1575"/>
                    </a:lnTo>
                    <a:lnTo>
                      <a:pt x="1755" y="1576"/>
                    </a:lnTo>
                    <a:lnTo>
                      <a:pt x="1751" y="1578"/>
                    </a:lnTo>
                    <a:lnTo>
                      <a:pt x="1751" y="1576"/>
                    </a:lnTo>
                    <a:lnTo>
                      <a:pt x="1748" y="1578"/>
                    </a:lnTo>
                    <a:lnTo>
                      <a:pt x="1746" y="1583"/>
                    </a:lnTo>
                    <a:lnTo>
                      <a:pt x="1743" y="1585"/>
                    </a:lnTo>
                    <a:lnTo>
                      <a:pt x="1746" y="1581"/>
                    </a:lnTo>
                    <a:lnTo>
                      <a:pt x="1746" y="1576"/>
                    </a:lnTo>
                    <a:lnTo>
                      <a:pt x="1750" y="1573"/>
                    </a:lnTo>
                    <a:lnTo>
                      <a:pt x="1748" y="1573"/>
                    </a:lnTo>
                    <a:lnTo>
                      <a:pt x="1746" y="1573"/>
                    </a:lnTo>
                    <a:lnTo>
                      <a:pt x="1745" y="1575"/>
                    </a:lnTo>
                    <a:lnTo>
                      <a:pt x="1741" y="1578"/>
                    </a:lnTo>
                    <a:lnTo>
                      <a:pt x="1741" y="1576"/>
                    </a:lnTo>
                    <a:lnTo>
                      <a:pt x="1743" y="1575"/>
                    </a:lnTo>
                    <a:lnTo>
                      <a:pt x="1743" y="1573"/>
                    </a:lnTo>
                    <a:lnTo>
                      <a:pt x="1743" y="1571"/>
                    </a:lnTo>
                    <a:lnTo>
                      <a:pt x="1740" y="1573"/>
                    </a:lnTo>
                    <a:lnTo>
                      <a:pt x="1736" y="1575"/>
                    </a:lnTo>
                    <a:lnTo>
                      <a:pt x="1735" y="1575"/>
                    </a:lnTo>
                    <a:lnTo>
                      <a:pt x="1733" y="1571"/>
                    </a:lnTo>
                    <a:lnTo>
                      <a:pt x="1731" y="1571"/>
                    </a:lnTo>
                    <a:lnTo>
                      <a:pt x="1728" y="1575"/>
                    </a:lnTo>
                    <a:lnTo>
                      <a:pt x="1726" y="1573"/>
                    </a:lnTo>
                    <a:lnTo>
                      <a:pt x="1726" y="1573"/>
                    </a:lnTo>
                    <a:lnTo>
                      <a:pt x="1730" y="1570"/>
                    </a:lnTo>
                    <a:lnTo>
                      <a:pt x="1733" y="1566"/>
                    </a:lnTo>
                    <a:lnTo>
                      <a:pt x="1733" y="1563"/>
                    </a:lnTo>
                    <a:lnTo>
                      <a:pt x="1731" y="1565"/>
                    </a:lnTo>
                    <a:lnTo>
                      <a:pt x="1730" y="1565"/>
                    </a:lnTo>
                    <a:lnTo>
                      <a:pt x="1726" y="1566"/>
                    </a:lnTo>
                    <a:lnTo>
                      <a:pt x="1728" y="1565"/>
                    </a:lnTo>
                    <a:lnTo>
                      <a:pt x="1733" y="1561"/>
                    </a:lnTo>
                    <a:lnTo>
                      <a:pt x="1736" y="1561"/>
                    </a:lnTo>
                    <a:lnTo>
                      <a:pt x="1738" y="1560"/>
                    </a:lnTo>
                    <a:lnTo>
                      <a:pt x="1741" y="1560"/>
                    </a:lnTo>
                    <a:lnTo>
                      <a:pt x="1745" y="1556"/>
                    </a:lnTo>
                    <a:lnTo>
                      <a:pt x="1745" y="1555"/>
                    </a:lnTo>
                    <a:lnTo>
                      <a:pt x="1743" y="1556"/>
                    </a:lnTo>
                    <a:lnTo>
                      <a:pt x="1738" y="1556"/>
                    </a:lnTo>
                    <a:lnTo>
                      <a:pt x="1736" y="1556"/>
                    </a:lnTo>
                    <a:lnTo>
                      <a:pt x="1733" y="1553"/>
                    </a:lnTo>
                    <a:lnTo>
                      <a:pt x="1731" y="1555"/>
                    </a:lnTo>
                    <a:lnTo>
                      <a:pt x="1728" y="1555"/>
                    </a:lnTo>
                    <a:lnTo>
                      <a:pt x="1730" y="1551"/>
                    </a:lnTo>
                    <a:lnTo>
                      <a:pt x="1731" y="1551"/>
                    </a:lnTo>
                    <a:lnTo>
                      <a:pt x="1731" y="1550"/>
                    </a:lnTo>
                    <a:lnTo>
                      <a:pt x="1730" y="1550"/>
                    </a:lnTo>
                    <a:lnTo>
                      <a:pt x="1726" y="1553"/>
                    </a:lnTo>
                    <a:lnTo>
                      <a:pt x="1725" y="1555"/>
                    </a:lnTo>
                    <a:lnTo>
                      <a:pt x="1721" y="1558"/>
                    </a:lnTo>
                    <a:lnTo>
                      <a:pt x="1718" y="1560"/>
                    </a:lnTo>
                    <a:lnTo>
                      <a:pt x="1718" y="1561"/>
                    </a:lnTo>
                    <a:lnTo>
                      <a:pt x="1715" y="1563"/>
                    </a:lnTo>
                    <a:lnTo>
                      <a:pt x="1711" y="1566"/>
                    </a:lnTo>
                    <a:lnTo>
                      <a:pt x="1711" y="1563"/>
                    </a:lnTo>
                    <a:lnTo>
                      <a:pt x="1713" y="1560"/>
                    </a:lnTo>
                    <a:lnTo>
                      <a:pt x="1715" y="1556"/>
                    </a:lnTo>
                    <a:lnTo>
                      <a:pt x="1715" y="1555"/>
                    </a:lnTo>
                    <a:lnTo>
                      <a:pt x="1716" y="1551"/>
                    </a:lnTo>
                    <a:lnTo>
                      <a:pt x="1720" y="1548"/>
                    </a:lnTo>
                    <a:lnTo>
                      <a:pt x="1720" y="1546"/>
                    </a:lnTo>
                    <a:lnTo>
                      <a:pt x="1723" y="1545"/>
                    </a:lnTo>
                    <a:lnTo>
                      <a:pt x="1723" y="1543"/>
                    </a:lnTo>
                    <a:lnTo>
                      <a:pt x="1726" y="1540"/>
                    </a:lnTo>
                    <a:lnTo>
                      <a:pt x="1728" y="1538"/>
                    </a:lnTo>
                    <a:lnTo>
                      <a:pt x="1730" y="1535"/>
                    </a:lnTo>
                    <a:lnTo>
                      <a:pt x="1733" y="1535"/>
                    </a:lnTo>
                    <a:lnTo>
                      <a:pt x="1733" y="1533"/>
                    </a:lnTo>
                    <a:lnTo>
                      <a:pt x="1733" y="1531"/>
                    </a:lnTo>
                    <a:lnTo>
                      <a:pt x="1735" y="1528"/>
                    </a:lnTo>
                    <a:lnTo>
                      <a:pt x="1736" y="1526"/>
                    </a:lnTo>
                    <a:lnTo>
                      <a:pt x="1736" y="1528"/>
                    </a:lnTo>
                    <a:lnTo>
                      <a:pt x="1735" y="1530"/>
                    </a:lnTo>
                    <a:lnTo>
                      <a:pt x="1736" y="1533"/>
                    </a:lnTo>
                    <a:lnTo>
                      <a:pt x="1740" y="1528"/>
                    </a:lnTo>
                    <a:lnTo>
                      <a:pt x="1745" y="1525"/>
                    </a:lnTo>
                    <a:lnTo>
                      <a:pt x="1745" y="1522"/>
                    </a:lnTo>
                    <a:lnTo>
                      <a:pt x="1743" y="1520"/>
                    </a:lnTo>
                    <a:lnTo>
                      <a:pt x="1741" y="1520"/>
                    </a:lnTo>
                    <a:lnTo>
                      <a:pt x="1740" y="1522"/>
                    </a:lnTo>
                    <a:lnTo>
                      <a:pt x="1740" y="1518"/>
                    </a:lnTo>
                    <a:lnTo>
                      <a:pt x="1738" y="1517"/>
                    </a:lnTo>
                    <a:lnTo>
                      <a:pt x="1738" y="1515"/>
                    </a:lnTo>
                    <a:lnTo>
                      <a:pt x="1741" y="1515"/>
                    </a:lnTo>
                    <a:lnTo>
                      <a:pt x="1745" y="1515"/>
                    </a:lnTo>
                    <a:lnTo>
                      <a:pt x="1748" y="1517"/>
                    </a:lnTo>
                    <a:lnTo>
                      <a:pt x="1750" y="1517"/>
                    </a:lnTo>
                    <a:lnTo>
                      <a:pt x="1751" y="1513"/>
                    </a:lnTo>
                    <a:lnTo>
                      <a:pt x="1751" y="1508"/>
                    </a:lnTo>
                    <a:lnTo>
                      <a:pt x="1748" y="1508"/>
                    </a:lnTo>
                    <a:lnTo>
                      <a:pt x="1746" y="1510"/>
                    </a:lnTo>
                    <a:lnTo>
                      <a:pt x="1746" y="1512"/>
                    </a:lnTo>
                    <a:lnTo>
                      <a:pt x="1745" y="1512"/>
                    </a:lnTo>
                    <a:lnTo>
                      <a:pt x="1745" y="1508"/>
                    </a:lnTo>
                    <a:lnTo>
                      <a:pt x="1745" y="1507"/>
                    </a:lnTo>
                    <a:lnTo>
                      <a:pt x="1741" y="1508"/>
                    </a:lnTo>
                    <a:lnTo>
                      <a:pt x="1740" y="1512"/>
                    </a:lnTo>
                    <a:lnTo>
                      <a:pt x="1736" y="1512"/>
                    </a:lnTo>
                    <a:lnTo>
                      <a:pt x="1735" y="1513"/>
                    </a:lnTo>
                    <a:lnTo>
                      <a:pt x="1731" y="1515"/>
                    </a:lnTo>
                    <a:lnTo>
                      <a:pt x="1728" y="1515"/>
                    </a:lnTo>
                    <a:lnTo>
                      <a:pt x="1725" y="1517"/>
                    </a:lnTo>
                    <a:lnTo>
                      <a:pt x="1720" y="1520"/>
                    </a:lnTo>
                    <a:lnTo>
                      <a:pt x="1720" y="1523"/>
                    </a:lnTo>
                    <a:lnTo>
                      <a:pt x="1718" y="1523"/>
                    </a:lnTo>
                    <a:lnTo>
                      <a:pt x="1715" y="1523"/>
                    </a:lnTo>
                    <a:lnTo>
                      <a:pt x="1715" y="1525"/>
                    </a:lnTo>
                    <a:lnTo>
                      <a:pt x="1716" y="1525"/>
                    </a:lnTo>
                    <a:lnTo>
                      <a:pt x="1716" y="1528"/>
                    </a:lnTo>
                    <a:lnTo>
                      <a:pt x="1716" y="1528"/>
                    </a:lnTo>
                    <a:close/>
                    <a:moveTo>
                      <a:pt x="1560" y="1568"/>
                    </a:moveTo>
                    <a:lnTo>
                      <a:pt x="1564" y="1568"/>
                    </a:lnTo>
                    <a:lnTo>
                      <a:pt x="1572" y="1575"/>
                    </a:lnTo>
                    <a:lnTo>
                      <a:pt x="1579" y="1575"/>
                    </a:lnTo>
                    <a:lnTo>
                      <a:pt x="1583" y="1575"/>
                    </a:lnTo>
                    <a:lnTo>
                      <a:pt x="1587" y="1578"/>
                    </a:lnTo>
                    <a:lnTo>
                      <a:pt x="1590" y="1578"/>
                    </a:lnTo>
                    <a:lnTo>
                      <a:pt x="1595" y="1580"/>
                    </a:lnTo>
                    <a:lnTo>
                      <a:pt x="1600" y="1578"/>
                    </a:lnTo>
                    <a:lnTo>
                      <a:pt x="1602" y="1576"/>
                    </a:lnTo>
                    <a:lnTo>
                      <a:pt x="1598" y="1573"/>
                    </a:lnTo>
                    <a:lnTo>
                      <a:pt x="1597" y="1571"/>
                    </a:lnTo>
                    <a:lnTo>
                      <a:pt x="1595" y="1570"/>
                    </a:lnTo>
                    <a:lnTo>
                      <a:pt x="1592" y="1568"/>
                    </a:lnTo>
                    <a:lnTo>
                      <a:pt x="1588" y="1565"/>
                    </a:lnTo>
                    <a:lnTo>
                      <a:pt x="1582" y="1561"/>
                    </a:lnTo>
                    <a:lnTo>
                      <a:pt x="1580" y="1560"/>
                    </a:lnTo>
                    <a:lnTo>
                      <a:pt x="1575" y="1556"/>
                    </a:lnTo>
                    <a:lnTo>
                      <a:pt x="1570" y="1553"/>
                    </a:lnTo>
                    <a:lnTo>
                      <a:pt x="1564" y="1553"/>
                    </a:lnTo>
                    <a:lnTo>
                      <a:pt x="1552" y="1550"/>
                    </a:lnTo>
                    <a:lnTo>
                      <a:pt x="1549" y="1548"/>
                    </a:lnTo>
                    <a:lnTo>
                      <a:pt x="1544" y="1551"/>
                    </a:lnTo>
                    <a:lnTo>
                      <a:pt x="1545" y="1555"/>
                    </a:lnTo>
                    <a:lnTo>
                      <a:pt x="1550" y="1556"/>
                    </a:lnTo>
                    <a:lnTo>
                      <a:pt x="1559" y="1561"/>
                    </a:lnTo>
                    <a:lnTo>
                      <a:pt x="1559" y="1566"/>
                    </a:lnTo>
                    <a:lnTo>
                      <a:pt x="1560" y="1568"/>
                    </a:lnTo>
                    <a:lnTo>
                      <a:pt x="1560" y="1568"/>
                    </a:lnTo>
                    <a:close/>
                    <a:moveTo>
                      <a:pt x="1562" y="1668"/>
                    </a:moveTo>
                    <a:lnTo>
                      <a:pt x="1557" y="1666"/>
                    </a:lnTo>
                    <a:lnTo>
                      <a:pt x="1555" y="1661"/>
                    </a:lnTo>
                    <a:lnTo>
                      <a:pt x="1544" y="1659"/>
                    </a:lnTo>
                    <a:lnTo>
                      <a:pt x="1542" y="1658"/>
                    </a:lnTo>
                    <a:lnTo>
                      <a:pt x="1540" y="1656"/>
                    </a:lnTo>
                    <a:lnTo>
                      <a:pt x="1539" y="1653"/>
                    </a:lnTo>
                    <a:lnTo>
                      <a:pt x="1537" y="1653"/>
                    </a:lnTo>
                    <a:lnTo>
                      <a:pt x="1535" y="1651"/>
                    </a:lnTo>
                    <a:lnTo>
                      <a:pt x="1532" y="1649"/>
                    </a:lnTo>
                    <a:lnTo>
                      <a:pt x="1532" y="1646"/>
                    </a:lnTo>
                    <a:lnTo>
                      <a:pt x="1530" y="1644"/>
                    </a:lnTo>
                    <a:lnTo>
                      <a:pt x="1527" y="1644"/>
                    </a:lnTo>
                    <a:lnTo>
                      <a:pt x="1525" y="1644"/>
                    </a:lnTo>
                    <a:lnTo>
                      <a:pt x="1527" y="1639"/>
                    </a:lnTo>
                    <a:lnTo>
                      <a:pt x="1537" y="1634"/>
                    </a:lnTo>
                    <a:lnTo>
                      <a:pt x="1537" y="1638"/>
                    </a:lnTo>
                    <a:lnTo>
                      <a:pt x="1535" y="1641"/>
                    </a:lnTo>
                    <a:lnTo>
                      <a:pt x="1535" y="1643"/>
                    </a:lnTo>
                    <a:lnTo>
                      <a:pt x="1537" y="1644"/>
                    </a:lnTo>
                    <a:lnTo>
                      <a:pt x="1537" y="1648"/>
                    </a:lnTo>
                    <a:lnTo>
                      <a:pt x="1540" y="1651"/>
                    </a:lnTo>
                    <a:lnTo>
                      <a:pt x="1540" y="1648"/>
                    </a:lnTo>
                    <a:lnTo>
                      <a:pt x="1545" y="1648"/>
                    </a:lnTo>
                    <a:lnTo>
                      <a:pt x="1550" y="1653"/>
                    </a:lnTo>
                    <a:lnTo>
                      <a:pt x="1554" y="1653"/>
                    </a:lnTo>
                    <a:lnTo>
                      <a:pt x="1555" y="1654"/>
                    </a:lnTo>
                    <a:lnTo>
                      <a:pt x="1562" y="1654"/>
                    </a:lnTo>
                    <a:lnTo>
                      <a:pt x="1565" y="1651"/>
                    </a:lnTo>
                    <a:lnTo>
                      <a:pt x="1569" y="1653"/>
                    </a:lnTo>
                    <a:lnTo>
                      <a:pt x="1575" y="1653"/>
                    </a:lnTo>
                    <a:lnTo>
                      <a:pt x="1574" y="1654"/>
                    </a:lnTo>
                    <a:lnTo>
                      <a:pt x="1569" y="1656"/>
                    </a:lnTo>
                    <a:lnTo>
                      <a:pt x="1567" y="1659"/>
                    </a:lnTo>
                    <a:lnTo>
                      <a:pt x="1567" y="1663"/>
                    </a:lnTo>
                    <a:lnTo>
                      <a:pt x="1565" y="1666"/>
                    </a:lnTo>
                    <a:lnTo>
                      <a:pt x="1562" y="1668"/>
                    </a:lnTo>
                    <a:lnTo>
                      <a:pt x="1562" y="1668"/>
                    </a:lnTo>
                    <a:close/>
                    <a:moveTo>
                      <a:pt x="1597" y="1683"/>
                    </a:moveTo>
                    <a:lnTo>
                      <a:pt x="1595" y="1679"/>
                    </a:lnTo>
                    <a:lnTo>
                      <a:pt x="1588" y="1676"/>
                    </a:lnTo>
                    <a:lnTo>
                      <a:pt x="1587" y="1669"/>
                    </a:lnTo>
                    <a:lnTo>
                      <a:pt x="1585" y="1668"/>
                    </a:lnTo>
                    <a:lnTo>
                      <a:pt x="1588" y="1664"/>
                    </a:lnTo>
                    <a:lnTo>
                      <a:pt x="1595" y="1661"/>
                    </a:lnTo>
                    <a:lnTo>
                      <a:pt x="1600" y="1654"/>
                    </a:lnTo>
                    <a:lnTo>
                      <a:pt x="1602" y="1651"/>
                    </a:lnTo>
                    <a:lnTo>
                      <a:pt x="1603" y="1648"/>
                    </a:lnTo>
                    <a:lnTo>
                      <a:pt x="1610" y="1643"/>
                    </a:lnTo>
                    <a:lnTo>
                      <a:pt x="1612" y="1639"/>
                    </a:lnTo>
                    <a:lnTo>
                      <a:pt x="1615" y="1639"/>
                    </a:lnTo>
                    <a:lnTo>
                      <a:pt x="1617" y="1641"/>
                    </a:lnTo>
                    <a:lnTo>
                      <a:pt x="1613" y="1644"/>
                    </a:lnTo>
                    <a:lnTo>
                      <a:pt x="1618" y="1644"/>
                    </a:lnTo>
                    <a:lnTo>
                      <a:pt x="1618" y="1648"/>
                    </a:lnTo>
                    <a:lnTo>
                      <a:pt x="1613" y="1656"/>
                    </a:lnTo>
                    <a:lnTo>
                      <a:pt x="1610" y="1658"/>
                    </a:lnTo>
                    <a:lnTo>
                      <a:pt x="1615" y="1659"/>
                    </a:lnTo>
                    <a:lnTo>
                      <a:pt x="1617" y="1663"/>
                    </a:lnTo>
                    <a:lnTo>
                      <a:pt x="1613" y="1666"/>
                    </a:lnTo>
                    <a:lnTo>
                      <a:pt x="1615" y="1668"/>
                    </a:lnTo>
                    <a:lnTo>
                      <a:pt x="1618" y="1666"/>
                    </a:lnTo>
                    <a:lnTo>
                      <a:pt x="1618" y="1663"/>
                    </a:lnTo>
                    <a:lnTo>
                      <a:pt x="1622" y="1661"/>
                    </a:lnTo>
                    <a:lnTo>
                      <a:pt x="1627" y="1663"/>
                    </a:lnTo>
                    <a:lnTo>
                      <a:pt x="1627" y="1668"/>
                    </a:lnTo>
                    <a:lnTo>
                      <a:pt x="1628" y="1669"/>
                    </a:lnTo>
                    <a:lnTo>
                      <a:pt x="1623" y="1671"/>
                    </a:lnTo>
                    <a:lnTo>
                      <a:pt x="1622" y="1673"/>
                    </a:lnTo>
                    <a:lnTo>
                      <a:pt x="1615" y="1674"/>
                    </a:lnTo>
                    <a:lnTo>
                      <a:pt x="1607" y="1679"/>
                    </a:lnTo>
                    <a:lnTo>
                      <a:pt x="1603" y="1679"/>
                    </a:lnTo>
                    <a:lnTo>
                      <a:pt x="1602" y="1676"/>
                    </a:lnTo>
                    <a:lnTo>
                      <a:pt x="1600" y="1678"/>
                    </a:lnTo>
                    <a:lnTo>
                      <a:pt x="1598" y="1681"/>
                    </a:lnTo>
                    <a:lnTo>
                      <a:pt x="1597" y="1683"/>
                    </a:lnTo>
                    <a:lnTo>
                      <a:pt x="1597" y="1683"/>
                    </a:lnTo>
                    <a:close/>
                    <a:moveTo>
                      <a:pt x="1221" y="1419"/>
                    </a:moveTo>
                    <a:lnTo>
                      <a:pt x="1223" y="1422"/>
                    </a:lnTo>
                    <a:lnTo>
                      <a:pt x="1223" y="1424"/>
                    </a:lnTo>
                    <a:lnTo>
                      <a:pt x="1225" y="1422"/>
                    </a:lnTo>
                    <a:lnTo>
                      <a:pt x="1225" y="1417"/>
                    </a:lnTo>
                    <a:lnTo>
                      <a:pt x="1223" y="1417"/>
                    </a:lnTo>
                    <a:lnTo>
                      <a:pt x="1221" y="1419"/>
                    </a:lnTo>
                    <a:lnTo>
                      <a:pt x="1221" y="1419"/>
                    </a:lnTo>
                    <a:close/>
                    <a:moveTo>
                      <a:pt x="1221" y="1467"/>
                    </a:moveTo>
                    <a:lnTo>
                      <a:pt x="1223" y="1463"/>
                    </a:lnTo>
                    <a:lnTo>
                      <a:pt x="1226" y="1463"/>
                    </a:lnTo>
                    <a:lnTo>
                      <a:pt x="1228" y="1462"/>
                    </a:lnTo>
                    <a:lnTo>
                      <a:pt x="1230" y="1465"/>
                    </a:lnTo>
                    <a:lnTo>
                      <a:pt x="1223" y="1468"/>
                    </a:lnTo>
                    <a:lnTo>
                      <a:pt x="1221" y="1467"/>
                    </a:lnTo>
                    <a:lnTo>
                      <a:pt x="1221" y="1467"/>
                    </a:lnTo>
                    <a:close/>
                    <a:moveTo>
                      <a:pt x="1177" y="1432"/>
                    </a:moveTo>
                    <a:lnTo>
                      <a:pt x="1182" y="1427"/>
                    </a:lnTo>
                    <a:lnTo>
                      <a:pt x="1185" y="1428"/>
                    </a:lnTo>
                    <a:lnTo>
                      <a:pt x="1185" y="1425"/>
                    </a:lnTo>
                    <a:lnTo>
                      <a:pt x="1188" y="1424"/>
                    </a:lnTo>
                    <a:lnTo>
                      <a:pt x="1193" y="1424"/>
                    </a:lnTo>
                    <a:lnTo>
                      <a:pt x="1193" y="1425"/>
                    </a:lnTo>
                    <a:lnTo>
                      <a:pt x="1198" y="1424"/>
                    </a:lnTo>
                    <a:lnTo>
                      <a:pt x="1203" y="1428"/>
                    </a:lnTo>
                    <a:lnTo>
                      <a:pt x="1205" y="1433"/>
                    </a:lnTo>
                    <a:lnTo>
                      <a:pt x="1205" y="1435"/>
                    </a:lnTo>
                    <a:lnTo>
                      <a:pt x="1205" y="1438"/>
                    </a:lnTo>
                    <a:lnTo>
                      <a:pt x="1193" y="1437"/>
                    </a:lnTo>
                    <a:lnTo>
                      <a:pt x="1190" y="1433"/>
                    </a:lnTo>
                    <a:lnTo>
                      <a:pt x="1185" y="1433"/>
                    </a:lnTo>
                    <a:lnTo>
                      <a:pt x="1185" y="1437"/>
                    </a:lnTo>
                    <a:lnTo>
                      <a:pt x="1185" y="1438"/>
                    </a:lnTo>
                    <a:lnTo>
                      <a:pt x="1183" y="1435"/>
                    </a:lnTo>
                    <a:lnTo>
                      <a:pt x="1182" y="1433"/>
                    </a:lnTo>
                    <a:lnTo>
                      <a:pt x="1178" y="1433"/>
                    </a:lnTo>
                    <a:lnTo>
                      <a:pt x="1177" y="1432"/>
                    </a:lnTo>
                    <a:lnTo>
                      <a:pt x="1177" y="1432"/>
                    </a:lnTo>
                    <a:close/>
                    <a:moveTo>
                      <a:pt x="185" y="1450"/>
                    </a:moveTo>
                    <a:lnTo>
                      <a:pt x="190" y="1453"/>
                    </a:lnTo>
                    <a:lnTo>
                      <a:pt x="195" y="1460"/>
                    </a:lnTo>
                    <a:lnTo>
                      <a:pt x="193" y="1462"/>
                    </a:lnTo>
                    <a:lnTo>
                      <a:pt x="187" y="1455"/>
                    </a:lnTo>
                    <a:lnTo>
                      <a:pt x="185" y="1450"/>
                    </a:lnTo>
                    <a:lnTo>
                      <a:pt x="185" y="1450"/>
                    </a:lnTo>
                    <a:close/>
                    <a:moveTo>
                      <a:pt x="177" y="1440"/>
                    </a:moveTo>
                    <a:lnTo>
                      <a:pt x="175" y="1433"/>
                    </a:lnTo>
                    <a:lnTo>
                      <a:pt x="178" y="1433"/>
                    </a:lnTo>
                    <a:lnTo>
                      <a:pt x="177" y="1440"/>
                    </a:lnTo>
                    <a:lnTo>
                      <a:pt x="177" y="1440"/>
                    </a:lnTo>
                    <a:close/>
                    <a:moveTo>
                      <a:pt x="150" y="1419"/>
                    </a:moveTo>
                    <a:lnTo>
                      <a:pt x="157" y="1422"/>
                    </a:lnTo>
                    <a:lnTo>
                      <a:pt x="157" y="1419"/>
                    </a:lnTo>
                    <a:lnTo>
                      <a:pt x="150" y="1419"/>
                    </a:lnTo>
                    <a:lnTo>
                      <a:pt x="150" y="1419"/>
                    </a:lnTo>
                    <a:close/>
                    <a:moveTo>
                      <a:pt x="110" y="1404"/>
                    </a:moveTo>
                    <a:lnTo>
                      <a:pt x="112" y="1409"/>
                    </a:lnTo>
                    <a:lnTo>
                      <a:pt x="113" y="1410"/>
                    </a:lnTo>
                    <a:lnTo>
                      <a:pt x="115" y="1415"/>
                    </a:lnTo>
                    <a:lnTo>
                      <a:pt x="127" y="1417"/>
                    </a:lnTo>
                    <a:lnTo>
                      <a:pt x="123" y="1419"/>
                    </a:lnTo>
                    <a:lnTo>
                      <a:pt x="117" y="1419"/>
                    </a:lnTo>
                    <a:lnTo>
                      <a:pt x="113" y="1424"/>
                    </a:lnTo>
                    <a:lnTo>
                      <a:pt x="117" y="1425"/>
                    </a:lnTo>
                    <a:lnTo>
                      <a:pt x="113" y="1430"/>
                    </a:lnTo>
                    <a:lnTo>
                      <a:pt x="115" y="1432"/>
                    </a:lnTo>
                    <a:lnTo>
                      <a:pt x="120" y="1430"/>
                    </a:lnTo>
                    <a:lnTo>
                      <a:pt x="122" y="1433"/>
                    </a:lnTo>
                    <a:lnTo>
                      <a:pt x="127" y="1433"/>
                    </a:lnTo>
                    <a:lnTo>
                      <a:pt x="127" y="1438"/>
                    </a:lnTo>
                    <a:lnTo>
                      <a:pt x="132" y="1440"/>
                    </a:lnTo>
                    <a:lnTo>
                      <a:pt x="137" y="1438"/>
                    </a:lnTo>
                    <a:lnTo>
                      <a:pt x="130" y="1445"/>
                    </a:lnTo>
                    <a:lnTo>
                      <a:pt x="133" y="1450"/>
                    </a:lnTo>
                    <a:lnTo>
                      <a:pt x="137" y="1450"/>
                    </a:lnTo>
                    <a:lnTo>
                      <a:pt x="137" y="1445"/>
                    </a:lnTo>
                    <a:lnTo>
                      <a:pt x="143" y="1443"/>
                    </a:lnTo>
                    <a:lnTo>
                      <a:pt x="142" y="1448"/>
                    </a:lnTo>
                    <a:lnTo>
                      <a:pt x="137" y="1452"/>
                    </a:lnTo>
                    <a:lnTo>
                      <a:pt x="138" y="1455"/>
                    </a:lnTo>
                    <a:lnTo>
                      <a:pt x="140" y="1455"/>
                    </a:lnTo>
                    <a:lnTo>
                      <a:pt x="142" y="1460"/>
                    </a:lnTo>
                    <a:lnTo>
                      <a:pt x="150" y="1460"/>
                    </a:lnTo>
                    <a:lnTo>
                      <a:pt x="150" y="1463"/>
                    </a:lnTo>
                    <a:lnTo>
                      <a:pt x="153" y="1463"/>
                    </a:lnTo>
                    <a:lnTo>
                      <a:pt x="155" y="1468"/>
                    </a:lnTo>
                    <a:lnTo>
                      <a:pt x="153" y="1472"/>
                    </a:lnTo>
                    <a:lnTo>
                      <a:pt x="158" y="1477"/>
                    </a:lnTo>
                    <a:lnTo>
                      <a:pt x="162" y="1473"/>
                    </a:lnTo>
                    <a:lnTo>
                      <a:pt x="165" y="1475"/>
                    </a:lnTo>
                    <a:lnTo>
                      <a:pt x="168" y="1475"/>
                    </a:lnTo>
                    <a:lnTo>
                      <a:pt x="162" y="1482"/>
                    </a:lnTo>
                    <a:lnTo>
                      <a:pt x="172" y="1490"/>
                    </a:lnTo>
                    <a:lnTo>
                      <a:pt x="173" y="1492"/>
                    </a:lnTo>
                    <a:lnTo>
                      <a:pt x="177" y="1495"/>
                    </a:lnTo>
                    <a:lnTo>
                      <a:pt x="192" y="1502"/>
                    </a:lnTo>
                    <a:lnTo>
                      <a:pt x="193" y="1500"/>
                    </a:lnTo>
                    <a:lnTo>
                      <a:pt x="198" y="1502"/>
                    </a:lnTo>
                    <a:lnTo>
                      <a:pt x="195" y="1490"/>
                    </a:lnTo>
                    <a:lnTo>
                      <a:pt x="195" y="1483"/>
                    </a:lnTo>
                    <a:lnTo>
                      <a:pt x="193" y="1480"/>
                    </a:lnTo>
                    <a:lnTo>
                      <a:pt x="195" y="1472"/>
                    </a:lnTo>
                    <a:lnTo>
                      <a:pt x="190" y="1467"/>
                    </a:lnTo>
                    <a:lnTo>
                      <a:pt x="180" y="1460"/>
                    </a:lnTo>
                    <a:lnTo>
                      <a:pt x="178" y="1447"/>
                    </a:lnTo>
                    <a:lnTo>
                      <a:pt x="173" y="1440"/>
                    </a:lnTo>
                    <a:lnTo>
                      <a:pt x="172" y="1432"/>
                    </a:lnTo>
                    <a:lnTo>
                      <a:pt x="170" y="1430"/>
                    </a:lnTo>
                    <a:lnTo>
                      <a:pt x="165" y="1428"/>
                    </a:lnTo>
                    <a:lnTo>
                      <a:pt x="157" y="1425"/>
                    </a:lnTo>
                    <a:lnTo>
                      <a:pt x="152" y="1425"/>
                    </a:lnTo>
                    <a:lnTo>
                      <a:pt x="147" y="1424"/>
                    </a:lnTo>
                    <a:lnTo>
                      <a:pt x="143" y="1419"/>
                    </a:lnTo>
                    <a:lnTo>
                      <a:pt x="137" y="1415"/>
                    </a:lnTo>
                    <a:lnTo>
                      <a:pt x="133" y="1412"/>
                    </a:lnTo>
                    <a:lnTo>
                      <a:pt x="132" y="1407"/>
                    </a:lnTo>
                    <a:lnTo>
                      <a:pt x="125" y="1409"/>
                    </a:lnTo>
                    <a:lnTo>
                      <a:pt x="123" y="1404"/>
                    </a:lnTo>
                    <a:lnTo>
                      <a:pt x="118" y="1402"/>
                    </a:lnTo>
                    <a:lnTo>
                      <a:pt x="117" y="1404"/>
                    </a:lnTo>
                    <a:lnTo>
                      <a:pt x="110" y="1404"/>
                    </a:lnTo>
                    <a:lnTo>
                      <a:pt x="110" y="1404"/>
                    </a:lnTo>
                    <a:close/>
                    <a:moveTo>
                      <a:pt x="153" y="1414"/>
                    </a:moveTo>
                    <a:lnTo>
                      <a:pt x="157" y="1412"/>
                    </a:lnTo>
                    <a:lnTo>
                      <a:pt x="158" y="1410"/>
                    </a:lnTo>
                    <a:lnTo>
                      <a:pt x="160" y="1414"/>
                    </a:lnTo>
                    <a:lnTo>
                      <a:pt x="157" y="1415"/>
                    </a:lnTo>
                    <a:lnTo>
                      <a:pt x="153" y="1417"/>
                    </a:lnTo>
                    <a:lnTo>
                      <a:pt x="153" y="1414"/>
                    </a:lnTo>
                    <a:lnTo>
                      <a:pt x="153" y="1414"/>
                    </a:lnTo>
                    <a:close/>
                    <a:moveTo>
                      <a:pt x="148" y="1409"/>
                    </a:moveTo>
                    <a:lnTo>
                      <a:pt x="152" y="1405"/>
                    </a:lnTo>
                    <a:lnTo>
                      <a:pt x="153" y="1410"/>
                    </a:lnTo>
                    <a:lnTo>
                      <a:pt x="148" y="1409"/>
                    </a:lnTo>
                    <a:lnTo>
                      <a:pt x="148" y="1409"/>
                    </a:lnTo>
                    <a:close/>
                    <a:moveTo>
                      <a:pt x="122" y="1312"/>
                    </a:moveTo>
                    <a:lnTo>
                      <a:pt x="122" y="1319"/>
                    </a:lnTo>
                    <a:lnTo>
                      <a:pt x="123" y="1316"/>
                    </a:lnTo>
                    <a:lnTo>
                      <a:pt x="122" y="1312"/>
                    </a:lnTo>
                    <a:lnTo>
                      <a:pt x="122" y="1312"/>
                    </a:lnTo>
                    <a:close/>
                    <a:moveTo>
                      <a:pt x="133" y="1359"/>
                    </a:moveTo>
                    <a:lnTo>
                      <a:pt x="133" y="1354"/>
                    </a:lnTo>
                    <a:lnTo>
                      <a:pt x="135" y="1354"/>
                    </a:lnTo>
                    <a:lnTo>
                      <a:pt x="137" y="1355"/>
                    </a:lnTo>
                    <a:lnTo>
                      <a:pt x="135" y="1359"/>
                    </a:lnTo>
                    <a:lnTo>
                      <a:pt x="133" y="1359"/>
                    </a:lnTo>
                    <a:lnTo>
                      <a:pt x="133" y="1359"/>
                    </a:lnTo>
                    <a:close/>
                    <a:moveTo>
                      <a:pt x="133" y="1372"/>
                    </a:moveTo>
                    <a:lnTo>
                      <a:pt x="130" y="1375"/>
                    </a:lnTo>
                    <a:lnTo>
                      <a:pt x="130" y="1379"/>
                    </a:lnTo>
                    <a:lnTo>
                      <a:pt x="132" y="1382"/>
                    </a:lnTo>
                    <a:lnTo>
                      <a:pt x="133" y="1375"/>
                    </a:lnTo>
                    <a:lnTo>
                      <a:pt x="133" y="1372"/>
                    </a:lnTo>
                    <a:lnTo>
                      <a:pt x="133" y="1372"/>
                    </a:lnTo>
                    <a:close/>
                    <a:moveTo>
                      <a:pt x="137" y="1367"/>
                    </a:moveTo>
                    <a:lnTo>
                      <a:pt x="140" y="1362"/>
                    </a:lnTo>
                    <a:lnTo>
                      <a:pt x="138" y="1359"/>
                    </a:lnTo>
                    <a:lnTo>
                      <a:pt x="132" y="1362"/>
                    </a:lnTo>
                    <a:lnTo>
                      <a:pt x="132" y="1367"/>
                    </a:lnTo>
                    <a:lnTo>
                      <a:pt x="133" y="1367"/>
                    </a:lnTo>
                    <a:lnTo>
                      <a:pt x="133" y="1367"/>
                    </a:lnTo>
                    <a:lnTo>
                      <a:pt x="137" y="1367"/>
                    </a:lnTo>
                    <a:lnTo>
                      <a:pt x="137" y="1367"/>
                    </a:lnTo>
                    <a:close/>
                    <a:moveTo>
                      <a:pt x="142" y="1362"/>
                    </a:moveTo>
                    <a:lnTo>
                      <a:pt x="147" y="1355"/>
                    </a:lnTo>
                    <a:lnTo>
                      <a:pt x="150" y="1355"/>
                    </a:lnTo>
                    <a:lnTo>
                      <a:pt x="153" y="1350"/>
                    </a:lnTo>
                    <a:lnTo>
                      <a:pt x="160" y="1349"/>
                    </a:lnTo>
                    <a:lnTo>
                      <a:pt x="160" y="1350"/>
                    </a:lnTo>
                    <a:lnTo>
                      <a:pt x="153" y="1357"/>
                    </a:lnTo>
                    <a:lnTo>
                      <a:pt x="148" y="1357"/>
                    </a:lnTo>
                    <a:lnTo>
                      <a:pt x="143" y="1362"/>
                    </a:lnTo>
                    <a:lnTo>
                      <a:pt x="142" y="1362"/>
                    </a:lnTo>
                    <a:lnTo>
                      <a:pt x="142" y="1362"/>
                    </a:lnTo>
                    <a:close/>
                    <a:moveTo>
                      <a:pt x="137" y="1339"/>
                    </a:moveTo>
                    <a:lnTo>
                      <a:pt x="137" y="1334"/>
                    </a:lnTo>
                    <a:lnTo>
                      <a:pt x="140" y="1330"/>
                    </a:lnTo>
                    <a:lnTo>
                      <a:pt x="142" y="1334"/>
                    </a:lnTo>
                    <a:lnTo>
                      <a:pt x="140" y="1335"/>
                    </a:lnTo>
                    <a:lnTo>
                      <a:pt x="140" y="1337"/>
                    </a:lnTo>
                    <a:lnTo>
                      <a:pt x="137" y="1339"/>
                    </a:lnTo>
                    <a:lnTo>
                      <a:pt x="137" y="1339"/>
                    </a:lnTo>
                    <a:close/>
                    <a:moveTo>
                      <a:pt x="127" y="1337"/>
                    </a:moveTo>
                    <a:lnTo>
                      <a:pt x="133" y="1340"/>
                    </a:lnTo>
                    <a:lnTo>
                      <a:pt x="135" y="1337"/>
                    </a:lnTo>
                    <a:lnTo>
                      <a:pt x="133" y="1335"/>
                    </a:lnTo>
                    <a:lnTo>
                      <a:pt x="127" y="1337"/>
                    </a:lnTo>
                    <a:lnTo>
                      <a:pt x="127" y="1337"/>
                    </a:lnTo>
                    <a:close/>
                    <a:moveTo>
                      <a:pt x="120" y="1324"/>
                    </a:moveTo>
                    <a:lnTo>
                      <a:pt x="120" y="1332"/>
                    </a:lnTo>
                    <a:lnTo>
                      <a:pt x="123" y="1334"/>
                    </a:lnTo>
                    <a:lnTo>
                      <a:pt x="123" y="1337"/>
                    </a:lnTo>
                    <a:lnTo>
                      <a:pt x="125" y="1334"/>
                    </a:lnTo>
                    <a:lnTo>
                      <a:pt x="123" y="1329"/>
                    </a:lnTo>
                    <a:lnTo>
                      <a:pt x="120" y="1324"/>
                    </a:lnTo>
                    <a:lnTo>
                      <a:pt x="120" y="1324"/>
                    </a:lnTo>
                    <a:close/>
                    <a:moveTo>
                      <a:pt x="123" y="1321"/>
                    </a:moveTo>
                    <a:lnTo>
                      <a:pt x="128" y="1321"/>
                    </a:lnTo>
                    <a:lnTo>
                      <a:pt x="127" y="1324"/>
                    </a:lnTo>
                    <a:lnTo>
                      <a:pt x="127" y="1327"/>
                    </a:lnTo>
                    <a:lnTo>
                      <a:pt x="130" y="1327"/>
                    </a:lnTo>
                    <a:lnTo>
                      <a:pt x="135" y="1324"/>
                    </a:lnTo>
                    <a:lnTo>
                      <a:pt x="133" y="1329"/>
                    </a:lnTo>
                    <a:lnTo>
                      <a:pt x="133" y="1332"/>
                    </a:lnTo>
                    <a:lnTo>
                      <a:pt x="138" y="1329"/>
                    </a:lnTo>
                    <a:lnTo>
                      <a:pt x="140" y="1317"/>
                    </a:lnTo>
                    <a:lnTo>
                      <a:pt x="133" y="1316"/>
                    </a:lnTo>
                    <a:lnTo>
                      <a:pt x="128" y="1316"/>
                    </a:lnTo>
                    <a:lnTo>
                      <a:pt x="123" y="1321"/>
                    </a:lnTo>
                    <a:lnTo>
                      <a:pt x="123" y="1321"/>
                    </a:lnTo>
                    <a:close/>
                    <a:moveTo>
                      <a:pt x="123" y="1311"/>
                    </a:moveTo>
                    <a:lnTo>
                      <a:pt x="127" y="1314"/>
                    </a:lnTo>
                    <a:lnTo>
                      <a:pt x="128" y="1312"/>
                    </a:lnTo>
                    <a:lnTo>
                      <a:pt x="127" y="1309"/>
                    </a:lnTo>
                    <a:lnTo>
                      <a:pt x="123" y="1311"/>
                    </a:lnTo>
                    <a:lnTo>
                      <a:pt x="123" y="1311"/>
                    </a:lnTo>
                    <a:close/>
                    <a:moveTo>
                      <a:pt x="133" y="1304"/>
                    </a:moveTo>
                    <a:lnTo>
                      <a:pt x="135" y="1299"/>
                    </a:lnTo>
                    <a:lnTo>
                      <a:pt x="140" y="1296"/>
                    </a:lnTo>
                    <a:lnTo>
                      <a:pt x="142" y="1296"/>
                    </a:lnTo>
                    <a:lnTo>
                      <a:pt x="140" y="1301"/>
                    </a:lnTo>
                    <a:lnTo>
                      <a:pt x="137" y="1302"/>
                    </a:lnTo>
                    <a:lnTo>
                      <a:pt x="133" y="1304"/>
                    </a:lnTo>
                    <a:lnTo>
                      <a:pt x="133" y="1304"/>
                    </a:lnTo>
                    <a:close/>
                    <a:moveTo>
                      <a:pt x="103" y="1291"/>
                    </a:moveTo>
                    <a:lnTo>
                      <a:pt x="113" y="1302"/>
                    </a:lnTo>
                    <a:lnTo>
                      <a:pt x="117" y="1307"/>
                    </a:lnTo>
                    <a:lnTo>
                      <a:pt x="115" y="1312"/>
                    </a:lnTo>
                    <a:lnTo>
                      <a:pt x="112" y="1311"/>
                    </a:lnTo>
                    <a:lnTo>
                      <a:pt x="112" y="1306"/>
                    </a:lnTo>
                    <a:lnTo>
                      <a:pt x="105" y="1299"/>
                    </a:lnTo>
                    <a:lnTo>
                      <a:pt x="102" y="1294"/>
                    </a:lnTo>
                    <a:lnTo>
                      <a:pt x="102" y="1294"/>
                    </a:lnTo>
                    <a:lnTo>
                      <a:pt x="103" y="1291"/>
                    </a:lnTo>
                    <a:lnTo>
                      <a:pt x="103" y="1291"/>
                    </a:lnTo>
                    <a:close/>
                    <a:moveTo>
                      <a:pt x="113" y="1287"/>
                    </a:moveTo>
                    <a:lnTo>
                      <a:pt x="113" y="1292"/>
                    </a:lnTo>
                    <a:lnTo>
                      <a:pt x="117" y="1297"/>
                    </a:lnTo>
                    <a:lnTo>
                      <a:pt x="118" y="1304"/>
                    </a:lnTo>
                    <a:lnTo>
                      <a:pt x="123" y="1307"/>
                    </a:lnTo>
                    <a:lnTo>
                      <a:pt x="123" y="1301"/>
                    </a:lnTo>
                    <a:lnTo>
                      <a:pt x="118" y="1292"/>
                    </a:lnTo>
                    <a:lnTo>
                      <a:pt x="117" y="1286"/>
                    </a:lnTo>
                    <a:lnTo>
                      <a:pt x="115" y="1286"/>
                    </a:lnTo>
                    <a:lnTo>
                      <a:pt x="113" y="1287"/>
                    </a:lnTo>
                    <a:lnTo>
                      <a:pt x="113" y="1287"/>
                    </a:lnTo>
                    <a:close/>
                    <a:moveTo>
                      <a:pt x="105" y="1281"/>
                    </a:moveTo>
                    <a:lnTo>
                      <a:pt x="112" y="1281"/>
                    </a:lnTo>
                    <a:lnTo>
                      <a:pt x="112" y="1282"/>
                    </a:lnTo>
                    <a:lnTo>
                      <a:pt x="115" y="1282"/>
                    </a:lnTo>
                    <a:lnTo>
                      <a:pt x="118" y="1277"/>
                    </a:lnTo>
                    <a:lnTo>
                      <a:pt x="113" y="1276"/>
                    </a:lnTo>
                    <a:lnTo>
                      <a:pt x="107" y="1277"/>
                    </a:lnTo>
                    <a:lnTo>
                      <a:pt x="105" y="1281"/>
                    </a:lnTo>
                    <a:lnTo>
                      <a:pt x="105" y="1281"/>
                    </a:lnTo>
                    <a:close/>
                    <a:moveTo>
                      <a:pt x="54" y="1284"/>
                    </a:moveTo>
                    <a:lnTo>
                      <a:pt x="52" y="1276"/>
                    </a:lnTo>
                    <a:lnTo>
                      <a:pt x="60" y="1264"/>
                    </a:lnTo>
                    <a:lnTo>
                      <a:pt x="67" y="1266"/>
                    </a:lnTo>
                    <a:lnTo>
                      <a:pt x="67" y="1272"/>
                    </a:lnTo>
                    <a:lnTo>
                      <a:pt x="69" y="1271"/>
                    </a:lnTo>
                    <a:lnTo>
                      <a:pt x="72" y="1267"/>
                    </a:lnTo>
                    <a:lnTo>
                      <a:pt x="75" y="1269"/>
                    </a:lnTo>
                    <a:lnTo>
                      <a:pt x="75" y="1272"/>
                    </a:lnTo>
                    <a:lnTo>
                      <a:pt x="75" y="1277"/>
                    </a:lnTo>
                    <a:lnTo>
                      <a:pt x="72" y="1281"/>
                    </a:lnTo>
                    <a:lnTo>
                      <a:pt x="62" y="1284"/>
                    </a:lnTo>
                    <a:lnTo>
                      <a:pt x="65" y="1286"/>
                    </a:lnTo>
                    <a:lnTo>
                      <a:pt x="65" y="1289"/>
                    </a:lnTo>
                    <a:lnTo>
                      <a:pt x="70" y="1287"/>
                    </a:lnTo>
                    <a:lnTo>
                      <a:pt x="74" y="1281"/>
                    </a:lnTo>
                    <a:lnTo>
                      <a:pt x="80" y="1274"/>
                    </a:lnTo>
                    <a:lnTo>
                      <a:pt x="87" y="1271"/>
                    </a:lnTo>
                    <a:lnTo>
                      <a:pt x="90" y="1271"/>
                    </a:lnTo>
                    <a:lnTo>
                      <a:pt x="82" y="1281"/>
                    </a:lnTo>
                    <a:lnTo>
                      <a:pt x="79" y="1287"/>
                    </a:lnTo>
                    <a:lnTo>
                      <a:pt x="75" y="1292"/>
                    </a:lnTo>
                    <a:lnTo>
                      <a:pt x="74" y="1299"/>
                    </a:lnTo>
                    <a:lnTo>
                      <a:pt x="69" y="1302"/>
                    </a:lnTo>
                    <a:lnTo>
                      <a:pt x="65" y="1302"/>
                    </a:lnTo>
                    <a:lnTo>
                      <a:pt x="60" y="1307"/>
                    </a:lnTo>
                    <a:lnTo>
                      <a:pt x="65" y="1307"/>
                    </a:lnTo>
                    <a:lnTo>
                      <a:pt x="69" y="1306"/>
                    </a:lnTo>
                    <a:lnTo>
                      <a:pt x="74" y="1306"/>
                    </a:lnTo>
                    <a:lnTo>
                      <a:pt x="74" y="1311"/>
                    </a:lnTo>
                    <a:lnTo>
                      <a:pt x="67" y="1311"/>
                    </a:lnTo>
                    <a:lnTo>
                      <a:pt x="65" y="1316"/>
                    </a:lnTo>
                    <a:lnTo>
                      <a:pt x="65" y="1321"/>
                    </a:lnTo>
                    <a:lnTo>
                      <a:pt x="65" y="1327"/>
                    </a:lnTo>
                    <a:lnTo>
                      <a:pt x="69" y="1334"/>
                    </a:lnTo>
                    <a:lnTo>
                      <a:pt x="69" y="1340"/>
                    </a:lnTo>
                    <a:lnTo>
                      <a:pt x="72" y="1340"/>
                    </a:lnTo>
                    <a:lnTo>
                      <a:pt x="75" y="1342"/>
                    </a:lnTo>
                    <a:lnTo>
                      <a:pt x="72" y="1345"/>
                    </a:lnTo>
                    <a:lnTo>
                      <a:pt x="65" y="1345"/>
                    </a:lnTo>
                    <a:lnTo>
                      <a:pt x="59" y="1330"/>
                    </a:lnTo>
                    <a:lnTo>
                      <a:pt x="59" y="1324"/>
                    </a:lnTo>
                    <a:lnTo>
                      <a:pt x="59" y="1321"/>
                    </a:lnTo>
                    <a:lnTo>
                      <a:pt x="54" y="1321"/>
                    </a:lnTo>
                    <a:lnTo>
                      <a:pt x="52" y="1317"/>
                    </a:lnTo>
                    <a:lnTo>
                      <a:pt x="54" y="1314"/>
                    </a:lnTo>
                    <a:lnTo>
                      <a:pt x="60" y="1314"/>
                    </a:lnTo>
                    <a:lnTo>
                      <a:pt x="55" y="1309"/>
                    </a:lnTo>
                    <a:lnTo>
                      <a:pt x="52" y="1309"/>
                    </a:lnTo>
                    <a:lnTo>
                      <a:pt x="55" y="1304"/>
                    </a:lnTo>
                    <a:lnTo>
                      <a:pt x="52" y="1301"/>
                    </a:lnTo>
                    <a:lnTo>
                      <a:pt x="52" y="1297"/>
                    </a:lnTo>
                    <a:lnTo>
                      <a:pt x="57" y="1299"/>
                    </a:lnTo>
                    <a:lnTo>
                      <a:pt x="59" y="1299"/>
                    </a:lnTo>
                    <a:lnTo>
                      <a:pt x="59" y="1296"/>
                    </a:lnTo>
                    <a:lnTo>
                      <a:pt x="55" y="1292"/>
                    </a:lnTo>
                    <a:lnTo>
                      <a:pt x="52" y="1292"/>
                    </a:lnTo>
                    <a:lnTo>
                      <a:pt x="50" y="1287"/>
                    </a:lnTo>
                    <a:lnTo>
                      <a:pt x="54" y="1284"/>
                    </a:lnTo>
                    <a:lnTo>
                      <a:pt x="54" y="1284"/>
                    </a:lnTo>
                    <a:close/>
                    <a:moveTo>
                      <a:pt x="112" y="1261"/>
                    </a:moveTo>
                    <a:lnTo>
                      <a:pt x="112" y="1256"/>
                    </a:lnTo>
                    <a:lnTo>
                      <a:pt x="115" y="1254"/>
                    </a:lnTo>
                    <a:lnTo>
                      <a:pt x="115" y="1257"/>
                    </a:lnTo>
                    <a:lnTo>
                      <a:pt x="112" y="1261"/>
                    </a:lnTo>
                    <a:lnTo>
                      <a:pt x="112" y="1261"/>
                    </a:lnTo>
                    <a:close/>
                    <a:moveTo>
                      <a:pt x="605" y="593"/>
                    </a:moveTo>
                    <a:lnTo>
                      <a:pt x="608" y="595"/>
                    </a:lnTo>
                    <a:lnTo>
                      <a:pt x="610" y="595"/>
                    </a:lnTo>
                    <a:lnTo>
                      <a:pt x="610" y="593"/>
                    </a:lnTo>
                    <a:lnTo>
                      <a:pt x="612" y="591"/>
                    </a:lnTo>
                    <a:lnTo>
                      <a:pt x="607" y="591"/>
                    </a:lnTo>
                    <a:lnTo>
                      <a:pt x="605" y="593"/>
                    </a:lnTo>
                    <a:lnTo>
                      <a:pt x="605" y="593"/>
                    </a:lnTo>
                    <a:close/>
                    <a:moveTo>
                      <a:pt x="559" y="551"/>
                    </a:moveTo>
                    <a:lnTo>
                      <a:pt x="562" y="553"/>
                    </a:lnTo>
                    <a:lnTo>
                      <a:pt x="567" y="550"/>
                    </a:lnTo>
                    <a:lnTo>
                      <a:pt x="567" y="545"/>
                    </a:lnTo>
                    <a:lnTo>
                      <a:pt x="560" y="548"/>
                    </a:lnTo>
                    <a:lnTo>
                      <a:pt x="559" y="551"/>
                    </a:lnTo>
                    <a:lnTo>
                      <a:pt x="559" y="551"/>
                    </a:lnTo>
                    <a:close/>
                    <a:moveTo>
                      <a:pt x="388" y="565"/>
                    </a:moveTo>
                    <a:lnTo>
                      <a:pt x="391" y="565"/>
                    </a:lnTo>
                    <a:lnTo>
                      <a:pt x="393" y="561"/>
                    </a:lnTo>
                    <a:lnTo>
                      <a:pt x="391" y="561"/>
                    </a:lnTo>
                    <a:lnTo>
                      <a:pt x="391" y="561"/>
                    </a:lnTo>
                    <a:lnTo>
                      <a:pt x="388" y="565"/>
                    </a:lnTo>
                    <a:lnTo>
                      <a:pt x="388" y="565"/>
                    </a:lnTo>
                    <a:close/>
                    <a:moveTo>
                      <a:pt x="388" y="571"/>
                    </a:moveTo>
                    <a:lnTo>
                      <a:pt x="386" y="570"/>
                    </a:lnTo>
                    <a:lnTo>
                      <a:pt x="389" y="568"/>
                    </a:lnTo>
                    <a:lnTo>
                      <a:pt x="391" y="570"/>
                    </a:lnTo>
                    <a:lnTo>
                      <a:pt x="388" y="571"/>
                    </a:lnTo>
                    <a:lnTo>
                      <a:pt x="388" y="571"/>
                    </a:lnTo>
                    <a:close/>
                    <a:moveTo>
                      <a:pt x="379" y="585"/>
                    </a:moveTo>
                    <a:lnTo>
                      <a:pt x="379" y="591"/>
                    </a:lnTo>
                    <a:lnTo>
                      <a:pt x="376" y="595"/>
                    </a:lnTo>
                    <a:lnTo>
                      <a:pt x="378" y="600"/>
                    </a:lnTo>
                    <a:lnTo>
                      <a:pt x="383" y="600"/>
                    </a:lnTo>
                    <a:lnTo>
                      <a:pt x="386" y="596"/>
                    </a:lnTo>
                    <a:lnTo>
                      <a:pt x="389" y="596"/>
                    </a:lnTo>
                    <a:lnTo>
                      <a:pt x="406" y="585"/>
                    </a:lnTo>
                    <a:lnTo>
                      <a:pt x="412" y="581"/>
                    </a:lnTo>
                    <a:lnTo>
                      <a:pt x="416" y="576"/>
                    </a:lnTo>
                    <a:lnTo>
                      <a:pt x="412" y="576"/>
                    </a:lnTo>
                    <a:lnTo>
                      <a:pt x="411" y="575"/>
                    </a:lnTo>
                    <a:lnTo>
                      <a:pt x="409" y="568"/>
                    </a:lnTo>
                    <a:lnTo>
                      <a:pt x="406" y="568"/>
                    </a:lnTo>
                    <a:lnTo>
                      <a:pt x="402" y="573"/>
                    </a:lnTo>
                    <a:lnTo>
                      <a:pt x="397" y="575"/>
                    </a:lnTo>
                    <a:lnTo>
                      <a:pt x="399" y="578"/>
                    </a:lnTo>
                    <a:lnTo>
                      <a:pt x="396" y="578"/>
                    </a:lnTo>
                    <a:lnTo>
                      <a:pt x="394" y="580"/>
                    </a:lnTo>
                    <a:lnTo>
                      <a:pt x="393" y="583"/>
                    </a:lnTo>
                    <a:lnTo>
                      <a:pt x="389" y="580"/>
                    </a:lnTo>
                    <a:lnTo>
                      <a:pt x="391" y="578"/>
                    </a:lnTo>
                    <a:lnTo>
                      <a:pt x="389" y="575"/>
                    </a:lnTo>
                    <a:lnTo>
                      <a:pt x="386" y="578"/>
                    </a:lnTo>
                    <a:lnTo>
                      <a:pt x="384" y="578"/>
                    </a:lnTo>
                    <a:lnTo>
                      <a:pt x="381" y="581"/>
                    </a:lnTo>
                    <a:lnTo>
                      <a:pt x="379" y="585"/>
                    </a:lnTo>
                    <a:lnTo>
                      <a:pt x="379" y="585"/>
                    </a:lnTo>
                    <a:close/>
                    <a:moveTo>
                      <a:pt x="361" y="598"/>
                    </a:moveTo>
                    <a:lnTo>
                      <a:pt x="363" y="595"/>
                    </a:lnTo>
                    <a:lnTo>
                      <a:pt x="363" y="586"/>
                    </a:lnTo>
                    <a:lnTo>
                      <a:pt x="358" y="590"/>
                    </a:lnTo>
                    <a:lnTo>
                      <a:pt x="358" y="593"/>
                    </a:lnTo>
                    <a:lnTo>
                      <a:pt x="356" y="595"/>
                    </a:lnTo>
                    <a:lnTo>
                      <a:pt x="358" y="596"/>
                    </a:lnTo>
                    <a:lnTo>
                      <a:pt x="358" y="596"/>
                    </a:lnTo>
                    <a:lnTo>
                      <a:pt x="361" y="598"/>
                    </a:lnTo>
                    <a:lnTo>
                      <a:pt x="361" y="598"/>
                    </a:lnTo>
                    <a:close/>
                    <a:moveTo>
                      <a:pt x="363" y="601"/>
                    </a:moveTo>
                    <a:lnTo>
                      <a:pt x="366" y="600"/>
                    </a:lnTo>
                    <a:lnTo>
                      <a:pt x="368" y="596"/>
                    </a:lnTo>
                    <a:lnTo>
                      <a:pt x="364" y="591"/>
                    </a:lnTo>
                    <a:lnTo>
                      <a:pt x="366" y="585"/>
                    </a:lnTo>
                    <a:lnTo>
                      <a:pt x="368" y="581"/>
                    </a:lnTo>
                    <a:lnTo>
                      <a:pt x="371" y="583"/>
                    </a:lnTo>
                    <a:lnTo>
                      <a:pt x="371" y="580"/>
                    </a:lnTo>
                    <a:lnTo>
                      <a:pt x="374" y="580"/>
                    </a:lnTo>
                    <a:lnTo>
                      <a:pt x="376" y="583"/>
                    </a:lnTo>
                    <a:lnTo>
                      <a:pt x="376" y="595"/>
                    </a:lnTo>
                    <a:lnTo>
                      <a:pt x="373" y="598"/>
                    </a:lnTo>
                    <a:lnTo>
                      <a:pt x="374" y="601"/>
                    </a:lnTo>
                    <a:lnTo>
                      <a:pt x="368" y="605"/>
                    </a:lnTo>
                    <a:lnTo>
                      <a:pt x="363" y="601"/>
                    </a:lnTo>
                    <a:lnTo>
                      <a:pt x="363" y="601"/>
                    </a:lnTo>
                    <a:close/>
                    <a:moveTo>
                      <a:pt x="369" y="623"/>
                    </a:moveTo>
                    <a:lnTo>
                      <a:pt x="373" y="620"/>
                    </a:lnTo>
                    <a:lnTo>
                      <a:pt x="369" y="613"/>
                    </a:lnTo>
                    <a:lnTo>
                      <a:pt x="369" y="606"/>
                    </a:lnTo>
                    <a:lnTo>
                      <a:pt x="364" y="606"/>
                    </a:lnTo>
                    <a:lnTo>
                      <a:pt x="358" y="600"/>
                    </a:lnTo>
                    <a:lnTo>
                      <a:pt x="356" y="601"/>
                    </a:lnTo>
                    <a:lnTo>
                      <a:pt x="356" y="603"/>
                    </a:lnTo>
                    <a:lnTo>
                      <a:pt x="364" y="611"/>
                    </a:lnTo>
                    <a:lnTo>
                      <a:pt x="358" y="610"/>
                    </a:lnTo>
                    <a:lnTo>
                      <a:pt x="358" y="613"/>
                    </a:lnTo>
                    <a:lnTo>
                      <a:pt x="363" y="616"/>
                    </a:lnTo>
                    <a:lnTo>
                      <a:pt x="369" y="623"/>
                    </a:lnTo>
                    <a:lnTo>
                      <a:pt x="369" y="623"/>
                    </a:lnTo>
                    <a:close/>
                    <a:moveTo>
                      <a:pt x="316" y="545"/>
                    </a:moveTo>
                    <a:lnTo>
                      <a:pt x="319" y="550"/>
                    </a:lnTo>
                    <a:lnTo>
                      <a:pt x="323" y="548"/>
                    </a:lnTo>
                    <a:lnTo>
                      <a:pt x="326" y="550"/>
                    </a:lnTo>
                    <a:lnTo>
                      <a:pt x="329" y="550"/>
                    </a:lnTo>
                    <a:lnTo>
                      <a:pt x="324" y="543"/>
                    </a:lnTo>
                    <a:lnTo>
                      <a:pt x="319" y="541"/>
                    </a:lnTo>
                    <a:lnTo>
                      <a:pt x="316" y="545"/>
                    </a:lnTo>
                    <a:lnTo>
                      <a:pt x="316" y="545"/>
                    </a:lnTo>
                    <a:close/>
                    <a:moveTo>
                      <a:pt x="215" y="1480"/>
                    </a:moveTo>
                    <a:lnTo>
                      <a:pt x="215" y="1480"/>
                    </a:lnTo>
                    <a:lnTo>
                      <a:pt x="211" y="1478"/>
                    </a:lnTo>
                    <a:lnTo>
                      <a:pt x="210" y="1472"/>
                    </a:lnTo>
                    <a:lnTo>
                      <a:pt x="215" y="1462"/>
                    </a:lnTo>
                    <a:lnTo>
                      <a:pt x="215" y="1457"/>
                    </a:lnTo>
                    <a:lnTo>
                      <a:pt x="213" y="1460"/>
                    </a:lnTo>
                    <a:lnTo>
                      <a:pt x="206" y="1462"/>
                    </a:lnTo>
                    <a:lnTo>
                      <a:pt x="201" y="1465"/>
                    </a:lnTo>
                    <a:lnTo>
                      <a:pt x="196" y="1458"/>
                    </a:lnTo>
                    <a:lnTo>
                      <a:pt x="196" y="1453"/>
                    </a:lnTo>
                    <a:lnTo>
                      <a:pt x="200" y="1455"/>
                    </a:lnTo>
                    <a:lnTo>
                      <a:pt x="201" y="1458"/>
                    </a:lnTo>
                    <a:lnTo>
                      <a:pt x="203" y="1458"/>
                    </a:lnTo>
                    <a:lnTo>
                      <a:pt x="203" y="1457"/>
                    </a:lnTo>
                    <a:lnTo>
                      <a:pt x="201" y="1453"/>
                    </a:lnTo>
                    <a:lnTo>
                      <a:pt x="200" y="1448"/>
                    </a:lnTo>
                    <a:lnTo>
                      <a:pt x="196" y="1448"/>
                    </a:lnTo>
                    <a:lnTo>
                      <a:pt x="193" y="1450"/>
                    </a:lnTo>
                    <a:lnTo>
                      <a:pt x="188" y="1448"/>
                    </a:lnTo>
                    <a:lnTo>
                      <a:pt x="185" y="1443"/>
                    </a:lnTo>
                    <a:lnTo>
                      <a:pt x="185" y="1440"/>
                    </a:lnTo>
                    <a:lnTo>
                      <a:pt x="192" y="1437"/>
                    </a:lnTo>
                    <a:lnTo>
                      <a:pt x="193" y="1432"/>
                    </a:lnTo>
                    <a:lnTo>
                      <a:pt x="196" y="1428"/>
                    </a:lnTo>
                    <a:lnTo>
                      <a:pt x="196" y="1428"/>
                    </a:lnTo>
                    <a:lnTo>
                      <a:pt x="192" y="1428"/>
                    </a:lnTo>
                    <a:lnTo>
                      <a:pt x="187" y="1428"/>
                    </a:lnTo>
                    <a:lnTo>
                      <a:pt x="185" y="1427"/>
                    </a:lnTo>
                    <a:lnTo>
                      <a:pt x="188" y="1424"/>
                    </a:lnTo>
                    <a:lnTo>
                      <a:pt x="193" y="1419"/>
                    </a:lnTo>
                    <a:lnTo>
                      <a:pt x="193" y="1412"/>
                    </a:lnTo>
                    <a:lnTo>
                      <a:pt x="195" y="1410"/>
                    </a:lnTo>
                    <a:lnTo>
                      <a:pt x="195" y="1407"/>
                    </a:lnTo>
                    <a:lnTo>
                      <a:pt x="192" y="1409"/>
                    </a:lnTo>
                    <a:lnTo>
                      <a:pt x="190" y="1412"/>
                    </a:lnTo>
                    <a:lnTo>
                      <a:pt x="188" y="1419"/>
                    </a:lnTo>
                    <a:lnTo>
                      <a:pt x="183" y="1425"/>
                    </a:lnTo>
                    <a:lnTo>
                      <a:pt x="180" y="1427"/>
                    </a:lnTo>
                    <a:lnTo>
                      <a:pt x="178" y="1425"/>
                    </a:lnTo>
                    <a:lnTo>
                      <a:pt x="175" y="1424"/>
                    </a:lnTo>
                    <a:lnTo>
                      <a:pt x="175" y="1422"/>
                    </a:lnTo>
                    <a:lnTo>
                      <a:pt x="177" y="1420"/>
                    </a:lnTo>
                    <a:lnTo>
                      <a:pt x="177" y="1417"/>
                    </a:lnTo>
                    <a:lnTo>
                      <a:pt x="173" y="1420"/>
                    </a:lnTo>
                    <a:lnTo>
                      <a:pt x="172" y="1422"/>
                    </a:lnTo>
                    <a:lnTo>
                      <a:pt x="170" y="1422"/>
                    </a:lnTo>
                    <a:lnTo>
                      <a:pt x="168" y="1420"/>
                    </a:lnTo>
                    <a:lnTo>
                      <a:pt x="165" y="1420"/>
                    </a:lnTo>
                    <a:lnTo>
                      <a:pt x="163" y="1422"/>
                    </a:lnTo>
                    <a:lnTo>
                      <a:pt x="160" y="1420"/>
                    </a:lnTo>
                    <a:lnTo>
                      <a:pt x="160" y="1420"/>
                    </a:lnTo>
                    <a:lnTo>
                      <a:pt x="163" y="1417"/>
                    </a:lnTo>
                    <a:lnTo>
                      <a:pt x="167" y="1415"/>
                    </a:lnTo>
                    <a:lnTo>
                      <a:pt x="173" y="1415"/>
                    </a:lnTo>
                    <a:lnTo>
                      <a:pt x="178" y="1410"/>
                    </a:lnTo>
                    <a:lnTo>
                      <a:pt x="182" y="1407"/>
                    </a:lnTo>
                    <a:lnTo>
                      <a:pt x="182" y="1402"/>
                    </a:lnTo>
                    <a:lnTo>
                      <a:pt x="180" y="1405"/>
                    </a:lnTo>
                    <a:lnTo>
                      <a:pt x="177" y="1409"/>
                    </a:lnTo>
                    <a:lnTo>
                      <a:pt x="173" y="1412"/>
                    </a:lnTo>
                    <a:lnTo>
                      <a:pt x="170" y="1414"/>
                    </a:lnTo>
                    <a:lnTo>
                      <a:pt x="163" y="1412"/>
                    </a:lnTo>
                    <a:lnTo>
                      <a:pt x="163" y="1409"/>
                    </a:lnTo>
                    <a:lnTo>
                      <a:pt x="158" y="1409"/>
                    </a:lnTo>
                    <a:lnTo>
                      <a:pt x="158" y="1407"/>
                    </a:lnTo>
                    <a:lnTo>
                      <a:pt x="162" y="1405"/>
                    </a:lnTo>
                    <a:lnTo>
                      <a:pt x="160" y="1404"/>
                    </a:lnTo>
                    <a:lnTo>
                      <a:pt x="153" y="1405"/>
                    </a:lnTo>
                    <a:lnTo>
                      <a:pt x="150" y="1404"/>
                    </a:lnTo>
                    <a:lnTo>
                      <a:pt x="147" y="1404"/>
                    </a:lnTo>
                    <a:lnTo>
                      <a:pt x="145" y="1407"/>
                    </a:lnTo>
                    <a:lnTo>
                      <a:pt x="140" y="1404"/>
                    </a:lnTo>
                    <a:lnTo>
                      <a:pt x="138" y="1400"/>
                    </a:lnTo>
                    <a:lnTo>
                      <a:pt x="140" y="1399"/>
                    </a:lnTo>
                    <a:lnTo>
                      <a:pt x="143" y="1400"/>
                    </a:lnTo>
                    <a:lnTo>
                      <a:pt x="148" y="1402"/>
                    </a:lnTo>
                    <a:lnTo>
                      <a:pt x="153" y="1400"/>
                    </a:lnTo>
                    <a:lnTo>
                      <a:pt x="153" y="1399"/>
                    </a:lnTo>
                    <a:lnTo>
                      <a:pt x="152" y="1399"/>
                    </a:lnTo>
                    <a:lnTo>
                      <a:pt x="145" y="1399"/>
                    </a:lnTo>
                    <a:lnTo>
                      <a:pt x="143" y="1397"/>
                    </a:lnTo>
                    <a:lnTo>
                      <a:pt x="145" y="1395"/>
                    </a:lnTo>
                    <a:lnTo>
                      <a:pt x="148" y="1397"/>
                    </a:lnTo>
                    <a:lnTo>
                      <a:pt x="153" y="1395"/>
                    </a:lnTo>
                    <a:lnTo>
                      <a:pt x="153" y="1394"/>
                    </a:lnTo>
                    <a:lnTo>
                      <a:pt x="148" y="1394"/>
                    </a:lnTo>
                    <a:lnTo>
                      <a:pt x="145" y="1392"/>
                    </a:lnTo>
                    <a:lnTo>
                      <a:pt x="140" y="1394"/>
                    </a:lnTo>
                    <a:lnTo>
                      <a:pt x="137" y="1394"/>
                    </a:lnTo>
                    <a:lnTo>
                      <a:pt x="133" y="1392"/>
                    </a:lnTo>
                    <a:lnTo>
                      <a:pt x="135" y="1389"/>
                    </a:lnTo>
                    <a:lnTo>
                      <a:pt x="140" y="1387"/>
                    </a:lnTo>
                    <a:lnTo>
                      <a:pt x="142" y="1389"/>
                    </a:lnTo>
                    <a:lnTo>
                      <a:pt x="147" y="1389"/>
                    </a:lnTo>
                    <a:lnTo>
                      <a:pt x="150" y="1387"/>
                    </a:lnTo>
                    <a:lnTo>
                      <a:pt x="145" y="1387"/>
                    </a:lnTo>
                    <a:lnTo>
                      <a:pt x="142" y="1385"/>
                    </a:lnTo>
                    <a:lnTo>
                      <a:pt x="135" y="1385"/>
                    </a:lnTo>
                    <a:lnTo>
                      <a:pt x="137" y="1384"/>
                    </a:lnTo>
                    <a:lnTo>
                      <a:pt x="143" y="1382"/>
                    </a:lnTo>
                    <a:lnTo>
                      <a:pt x="145" y="1384"/>
                    </a:lnTo>
                    <a:lnTo>
                      <a:pt x="148" y="1382"/>
                    </a:lnTo>
                    <a:lnTo>
                      <a:pt x="148" y="1380"/>
                    </a:lnTo>
                    <a:lnTo>
                      <a:pt x="148" y="1379"/>
                    </a:lnTo>
                    <a:lnTo>
                      <a:pt x="150" y="1375"/>
                    </a:lnTo>
                    <a:lnTo>
                      <a:pt x="157" y="1375"/>
                    </a:lnTo>
                    <a:lnTo>
                      <a:pt x="162" y="1377"/>
                    </a:lnTo>
                    <a:lnTo>
                      <a:pt x="162" y="1375"/>
                    </a:lnTo>
                    <a:lnTo>
                      <a:pt x="155" y="1374"/>
                    </a:lnTo>
                    <a:lnTo>
                      <a:pt x="153" y="1372"/>
                    </a:lnTo>
                    <a:lnTo>
                      <a:pt x="150" y="1372"/>
                    </a:lnTo>
                    <a:lnTo>
                      <a:pt x="148" y="1375"/>
                    </a:lnTo>
                    <a:lnTo>
                      <a:pt x="143" y="1377"/>
                    </a:lnTo>
                    <a:lnTo>
                      <a:pt x="140" y="1379"/>
                    </a:lnTo>
                    <a:lnTo>
                      <a:pt x="138" y="1377"/>
                    </a:lnTo>
                    <a:lnTo>
                      <a:pt x="138" y="1374"/>
                    </a:lnTo>
                    <a:lnTo>
                      <a:pt x="138" y="1372"/>
                    </a:lnTo>
                    <a:lnTo>
                      <a:pt x="140" y="1367"/>
                    </a:lnTo>
                    <a:lnTo>
                      <a:pt x="147" y="1365"/>
                    </a:lnTo>
                    <a:lnTo>
                      <a:pt x="148" y="1362"/>
                    </a:lnTo>
                    <a:lnTo>
                      <a:pt x="160" y="1355"/>
                    </a:lnTo>
                    <a:lnTo>
                      <a:pt x="163" y="1354"/>
                    </a:lnTo>
                    <a:lnTo>
                      <a:pt x="165" y="1355"/>
                    </a:lnTo>
                    <a:lnTo>
                      <a:pt x="165" y="1362"/>
                    </a:lnTo>
                    <a:lnTo>
                      <a:pt x="168" y="1365"/>
                    </a:lnTo>
                    <a:lnTo>
                      <a:pt x="170" y="1364"/>
                    </a:lnTo>
                    <a:lnTo>
                      <a:pt x="168" y="1359"/>
                    </a:lnTo>
                    <a:lnTo>
                      <a:pt x="168" y="1352"/>
                    </a:lnTo>
                    <a:lnTo>
                      <a:pt x="173" y="1350"/>
                    </a:lnTo>
                    <a:lnTo>
                      <a:pt x="178" y="1350"/>
                    </a:lnTo>
                    <a:lnTo>
                      <a:pt x="173" y="1349"/>
                    </a:lnTo>
                    <a:lnTo>
                      <a:pt x="168" y="1349"/>
                    </a:lnTo>
                    <a:lnTo>
                      <a:pt x="165" y="1350"/>
                    </a:lnTo>
                    <a:lnTo>
                      <a:pt x="163" y="1347"/>
                    </a:lnTo>
                    <a:lnTo>
                      <a:pt x="163" y="1345"/>
                    </a:lnTo>
                    <a:lnTo>
                      <a:pt x="168" y="1344"/>
                    </a:lnTo>
                    <a:lnTo>
                      <a:pt x="173" y="1340"/>
                    </a:lnTo>
                    <a:lnTo>
                      <a:pt x="177" y="1334"/>
                    </a:lnTo>
                    <a:lnTo>
                      <a:pt x="177" y="1332"/>
                    </a:lnTo>
                    <a:lnTo>
                      <a:pt x="175" y="1332"/>
                    </a:lnTo>
                    <a:lnTo>
                      <a:pt x="173" y="1335"/>
                    </a:lnTo>
                    <a:lnTo>
                      <a:pt x="170" y="1339"/>
                    </a:lnTo>
                    <a:lnTo>
                      <a:pt x="165" y="1340"/>
                    </a:lnTo>
                    <a:lnTo>
                      <a:pt x="160" y="1345"/>
                    </a:lnTo>
                    <a:lnTo>
                      <a:pt x="153" y="1350"/>
                    </a:lnTo>
                    <a:lnTo>
                      <a:pt x="147" y="1352"/>
                    </a:lnTo>
                    <a:lnTo>
                      <a:pt x="143" y="1349"/>
                    </a:lnTo>
                    <a:lnTo>
                      <a:pt x="143" y="1345"/>
                    </a:lnTo>
                    <a:lnTo>
                      <a:pt x="148" y="1345"/>
                    </a:lnTo>
                    <a:lnTo>
                      <a:pt x="143" y="1344"/>
                    </a:lnTo>
                    <a:lnTo>
                      <a:pt x="137" y="1347"/>
                    </a:lnTo>
                    <a:lnTo>
                      <a:pt x="135" y="1344"/>
                    </a:lnTo>
                    <a:lnTo>
                      <a:pt x="137" y="1342"/>
                    </a:lnTo>
                    <a:lnTo>
                      <a:pt x="142" y="1339"/>
                    </a:lnTo>
                    <a:lnTo>
                      <a:pt x="147" y="1337"/>
                    </a:lnTo>
                    <a:lnTo>
                      <a:pt x="150" y="1337"/>
                    </a:lnTo>
                    <a:lnTo>
                      <a:pt x="152" y="1335"/>
                    </a:lnTo>
                    <a:lnTo>
                      <a:pt x="152" y="1334"/>
                    </a:lnTo>
                    <a:lnTo>
                      <a:pt x="148" y="1332"/>
                    </a:lnTo>
                    <a:lnTo>
                      <a:pt x="150" y="1330"/>
                    </a:lnTo>
                    <a:lnTo>
                      <a:pt x="152" y="1329"/>
                    </a:lnTo>
                    <a:lnTo>
                      <a:pt x="150" y="1327"/>
                    </a:lnTo>
                    <a:lnTo>
                      <a:pt x="147" y="1329"/>
                    </a:lnTo>
                    <a:lnTo>
                      <a:pt x="143" y="1329"/>
                    </a:lnTo>
                    <a:lnTo>
                      <a:pt x="142" y="1326"/>
                    </a:lnTo>
                    <a:lnTo>
                      <a:pt x="142" y="1316"/>
                    </a:lnTo>
                    <a:lnTo>
                      <a:pt x="140" y="1312"/>
                    </a:lnTo>
                    <a:lnTo>
                      <a:pt x="138" y="1309"/>
                    </a:lnTo>
                    <a:lnTo>
                      <a:pt x="140" y="1306"/>
                    </a:lnTo>
                    <a:lnTo>
                      <a:pt x="147" y="1307"/>
                    </a:lnTo>
                    <a:lnTo>
                      <a:pt x="152" y="1309"/>
                    </a:lnTo>
                    <a:lnTo>
                      <a:pt x="157" y="1309"/>
                    </a:lnTo>
                    <a:lnTo>
                      <a:pt x="163" y="1311"/>
                    </a:lnTo>
                    <a:lnTo>
                      <a:pt x="160" y="1309"/>
                    </a:lnTo>
                    <a:lnTo>
                      <a:pt x="157" y="1307"/>
                    </a:lnTo>
                    <a:lnTo>
                      <a:pt x="152" y="1307"/>
                    </a:lnTo>
                    <a:lnTo>
                      <a:pt x="148" y="1304"/>
                    </a:lnTo>
                    <a:lnTo>
                      <a:pt x="145" y="1301"/>
                    </a:lnTo>
                    <a:lnTo>
                      <a:pt x="145" y="1299"/>
                    </a:lnTo>
                    <a:lnTo>
                      <a:pt x="148" y="1296"/>
                    </a:lnTo>
                    <a:lnTo>
                      <a:pt x="150" y="1294"/>
                    </a:lnTo>
                    <a:lnTo>
                      <a:pt x="153" y="1291"/>
                    </a:lnTo>
                    <a:lnTo>
                      <a:pt x="152" y="1286"/>
                    </a:lnTo>
                    <a:lnTo>
                      <a:pt x="150" y="1286"/>
                    </a:lnTo>
                    <a:lnTo>
                      <a:pt x="147" y="1291"/>
                    </a:lnTo>
                    <a:lnTo>
                      <a:pt x="142" y="1294"/>
                    </a:lnTo>
                    <a:lnTo>
                      <a:pt x="135" y="1296"/>
                    </a:lnTo>
                    <a:lnTo>
                      <a:pt x="130" y="1299"/>
                    </a:lnTo>
                    <a:lnTo>
                      <a:pt x="130" y="1302"/>
                    </a:lnTo>
                    <a:lnTo>
                      <a:pt x="127" y="1302"/>
                    </a:lnTo>
                    <a:lnTo>
                      <a:pt x="123" y="1296"/>
                    </a:lnTo>
                    <a:lnTo>
                      <a:pt x="122" y="1289"/>
                    </a:lnTo>
                    <a:lnTo>
                      <a:pt x="123" y="1277"/>
                    </a:lnTo>
                    <a:lnTo>
                      <a:pt x="125" y="1271"/>
                    </a:lnTo>
                    <a:lnTo>
                      <a:pt x="123" y="1267"/>
                    </a:lnTo>
                    <a:lnTo>
                      <a:pt x="120" y="1267"/>
                    </a:lnTo>
                    <a:lnTo>
                      <a:pt x="120" y="1261"/>
                    </a:lnTo>
                    <a:lnTo>
                      <a:pt x="123" y="1259"/>
                    </a:lnTo>
                    <a:lnTo>
                      <a:pt x="125" y="1261"/>
                    </a:lnTo>
                    <a:lnTo>
                      <a:pt x="128" y="1262"/>
                    </a:lnTo>
                    <a:lnTo>
                      <a:pt x="127" y="1257"/>
                    </a:lnTo>
                    <a:lnTo>
                      <a:pt x="132" y="1254"/>
                    </a:lnTo>
                    <a:lnTo>
                      <a:pt x="133" y="1247"/>
                    </a:lnTo>
                    <a:lnTo>
                      <a:pt x="138" y="1247"/>
                    </a:lnTo>
                    <a:lnTo>
                      <a:pt x="143" y="1247"/>
                    </a:lnTo>
                    <a:lnTo>
                      <a:pt x="145" y="1246"/>
                    </a:lnTo>
                    <a:lnTo>
                      <a:pt x="142" y="1246"/>
                    </a:lnTo>
                    <a:lnTo>
                      <a:pt x="142" y="1244"/>
                    </a:lnTo>
                    <a:lnTo>
                      <a:pt x="148" y="1237"/>
                    </a:lnTo>
                    <a:lnTo>
                      <a:pt x="152" y="1234"/>
                    </a:lnTo>
                    <a:lnTo>
                      <a:pt x="158" y="1229"/>
                    </a:lnTo>
                    <a:lnTo>
                      <a:pt x="158" y="1228"/>
                    </a:lnTo>
                    <a:lnTo>
                      <a:pt x="155" y="1228"/>
                    </a:lnTo>
                    <a:lnTo>
                      <a:pt x="155" y="1226"/>
                    </a:lnTo>
                    <a:lnTo>
                      <a:pt x="148" y="1229"/>
                    </a:lnTo>
                    <a:lnTo>
                      <a:pt x="147" y="1234"/>
                    </a:lnTo>
                    <a:lnTo>
                      <a:pt x="140" y="1242"/>
                    </a:lnTo>
                    <a:lnTo>
                      <a:pt x="138" y="1242"/>
                    </a:lnTo>
                    <a:lnTo>
                      <a:pt x="138" y="1239"/>
                    </a:lnTo>
                    <a:lnTo>
                      <a:pt x="143" y="1232"/>
                    </a:lnTo>
                    <a:lnTo>
                      <a:pt x="145" y="1226"/>
                    </a:lnTo>
                    <a:lnTo>
                      <a:pt x="150" y="1216"/>
                    </a:lnTo>
                    <a:lnTo>
                      <a:pt x="153" y="1211"/>
                    </a:lnTo>
                    <a:lnTo>
                      <a:pt x="152" y="1211"/>
                    </a:lnTo>
                    <a:lnTo>
                      <a:pt x="152" y="1209"/>
                    </a:lnTo>
                    <a:lnTo>
                      <a:pt x="152" y="1206"/>
                    </a:lnTo>
                    <a:lnTo>
                      <a:pt x="153" y="1204"/>
                    </a:lnTo>
                    <a:lnTo>
                      <a:pt x="153" y="1203"/>
                    </a:lnTo>
                    <a:lnTo>
                      <a:pt x="155" y="1201"/>
                    </a:lnTo>
                    <a:lnTo>
                      <a:pt x="153" y="1199"/>
                    </a:lnTo>
                    <a:lnTo>
                      <a:pt x="150" y="1198"/>
                    </a:lnTo>
                    <a:lnTo>
                      <a:pt x="150" y="1193"/>
                    </a:lnTo>
                    <a:lnTo>
                      <a:pt x="148" y="1189"/>
                    </a:lnTo>
                    <a:lnTo>
                      <a:pt x="143" y="1186"/>
                    </a:lnTo>
                    <a:lnTo>
                      <a:pt x="140" y="1183"/>
                    </a:lnTo>
                    <a:lnTo>
                      <a:pt x="138" y="1181"/>
                    </a:lnTo>
                    <a:lnTo>
                      <a:pt x="133" y="1174"/>
                    </a:lnTo>
                    <a:lnTo>
                      <a:pt x="130" y="1174"/>
                    </a:lnTo>
                    <a:lnTo>
                      <a:pt x="127" y="1174"/>
                    </a:lnTo>
                    <a:lnTo>
                      <a:pt x="127" y="1173"/>
                    </a:lnTo>
                    <a:lnTo>
                      <a:pt x="128" y="1169"/>
                    </a:lnTo>
                    <a:lnTo>
                      <a:pt x="127" y="1166"/>
                    </a:lnTo>
                    <a:lnTo>
                      <a:pt x="125" y="1164"/>
                    </a:lnTo>
                    <a:lnTo>
                      <a:pt x="125" y="1163"/>
                    </a:lnTo>
                    <a:lnTo>
                      <a:pt x="127" y="1161"/>
                    </a:lnTo>
                    <a:lnTo>
                      <a:pt x="128" y="1159"/>
                    </a:lnTo>
                    <a:lnTo>
                      <a:pt x="128" y="1158"/>
                    </a:lnTo>
                    <a:lnTo>
                      <a:pt x="125" y="1156"/>
                    </a:lnTo>
                    <a:lnTo>
                      <a:pt x="123" y="1156"/>
                    </a:lnTo>
                    <a:lnTo>
                      <a:pt x="123" y="1153"/>
                    </a:lnTo>
                    <a:lnTo>
                      <a:pt x="127" y="1151"/>
                    </a:lnTo>
                    <a:lnTo>
                      <a:pt x="125" y="1134"/>
                    </a:lnTo>
                    <a:lnTo>
                      <a:pt x="127" y="1120"/>
                    </a:lnTo>
                    <a:lnTo>
                      <a:pt x="128" y="1106"/>
                    </a:lnTo>
                    <a:lnTo>
                      <a:pt x="127" y="1103"/>
                    </a:lnTo>
                    <a:lnTo>
                      <a:pt x="125" y="1100"/>
                    </a:lnTo>
                    <a:lnTo>
                      <a:pt x="128" y="1095"/>
                    </a:lnTo>
                    <a:lnTo>
                      <a:pt x="127" y="1091"/>
                    </a:lnTo>
                    <a:lnTo>
                      <a:pt x="125" y="1088"/>
                    </a:lnTo>
                    <a:lnTo>
                      <a:pt x="123" y="1080"/>
                    </a:lnTo>
                    <a:lnTo>
                      <a:pt x="118" y="1075"/>
                    </a:lnTo>
                    <a:lnTo>
                      <a:pt x="117" y="1066"/>
                    </a:lnTo>
                    <a:lnTo>
                      <a:pt x="118" y="1063"/>
                    </a:lnTo>
                    <a:lnTo>
                      <a:pt x="113" y="1050"/>
                    </a:lnTo>
                    <a:lnTo>
                      <a:pt x="115" y="1046"/>
                    </a:lnTo>
                    <a:lnTo>
                      <a:pt x="118" y="1041"/>
                    </a:lnTo>
                    <a:lnTo>
                      <a:pt x="117" y="1038"/>
                    </a:lnTo>
                    <a:lnTo>
                      <a:pt x="117" y="1033"/>
                    </a:lnTo>
                    <a:lnTo>
                      <a:pt x="112" y="1030"/>
                    </a:lnTo>
                    <a:lnTo>
                      <a:pt x="103" y="1030"/>
                    </a:lnTo>
                    <a:lnTo>
                      <a:pt x="95" y="1033"/>
                    </a:lnTo>
                    <a:lnTo>
                      <a:pt x="94" y="1033"/>
                    </a:lnTo>
                    <a:lnTo>
                      <a:pt x="85" y="1036"/>
                    </a:lnTo>
                    <a:lnTo>
                      <a:pt x="80" y="1041"/>
                    </a:lnTo>
                    <a:lnTo>
                      <a:pt x="74" y="1050"/>
                    </a:lnTo>
                    <a:lnTo>
                      <a:pt x="67" y="1053"/>
                    </a:lnTo>
                    <a:lnTo>
                      <a:pt x="59" y="1055"/>
                    </a:lnTo>
                    <a:lnTo>
                      <a:pt x="50" y="1055"/>
                    </a:lnTo>
                    <a:lnTo>
                      <a:pt x="49" y="1056"/>
                    </a:lnTo>
                    <a:lnTo>
                      <a:pt x="49" y="1053"/>
                    </a:lnTo>
                    <a:lnTo>
                      <a:pt x="52" y="1046"/>
                    </a:lnTo>
                    <a:lnTo>
                      <a:pt x="50" y="1041"/>
                    </a:lnTo>
                    <a:lnTo>
                      <a:pt x="44" y="1017"/>
                    </a:lnTo>
                    <a:lnTo>
                      <a:pt x="39" y="1005"/>
                    </a:lnTo>
                    <a:lnTo>
                      <a:pt x="37" y="998"/>
                    </a:lnTo>
                    <a:lnTo>
                      <a:pt x="42" y="990"/>
                    </a:lnTo>
                    <a:lnTo>
                      <a:pt x="30" y="988"/>
                    </a:lnTo>
                    <a:lnTo>
                      <a:pt x="20" y="993"/>
                    </a:lnTo>
                    <a:lnTo>
                      <a:pt x="15" y="990"/>
                    </a:lnTo>
                    <a:lnTo>
                      <a:pt x="0" y="990"/>
                    </a:lnTo>
                    <a:lnTo>
                      <a:pt x="281" y="527"/>
                    </a:lnTo>
                    <a:lnTo>
                      <a:pt x="281" y="530"/>
                    </a:lnTo>
                    <a:lnTo>
                      <a:pt x="285" y="530"/>
                    </a:lnTo>
                    <a:lnTo>
                      <a:pt x="298" y="538"/>
                    </a:lnTo>
                    <a:lnTo>
                      <a:pt x="303" y="540"/>
                    </a:lnTo>
                    <a:lnTo>
                      <a:pt x="306" y="543"/>
                    </a:lnTo>
                    <a:lnTo>
                      <a:pt x="308" y="546"/>
                    </a:lnTo>
                    <a:lnTo>
                      <a:pt x="309" y="545"/>
                    </a:lnTo>
                    <a:lnTo>
                      <a:pt x="314" y="548"/>
                    </a:lnTo>
                    <a:lnTo>
                      <a:pt x="314" y="553"/>
                    </a:lnTo>
                    <a:lnTo>
                      <a:pt x="321" y="558"/>
                    </a:lnTo>
                    <a:lnTo>
                      <a:pt x="319" y="560"/>
                    </a:lnTo>
                    <a:lnTo>
                      <a:pt x="319" y="561"/>
                    </a:lnTo>
                    <a:lnTo>
                      <a:pt x="318" y="566"/>
                    </a:lnTo>
                    <a:lnTo>
                      <a:pt x="319" y="571"/>
                    </a:lnTo>
                    <a:lnTo>
                      <a:pt x="323" y="573"/>
                    </a:lnTo>
                    <a:lnTo>
                      <a:pt x="324" y="570"/>
                    </a:lnTo>
                    <a:lnTo>
                      <a:pt x="324" y="571"/>
                    </a:lnTo>
                    <a:lnTo>
                      <a:pt x="326" y="578"/>
                    </a:lnTo>
                    <a:lnTo>
                      <a:pt x="328" y="585"/>
                    </a:lnTo>
                    <a:lnTo>
                      <a:pt x="334" y="591"/>
                    </a:lnTo>
                    <a:lnTo>
                      <a:pt x="339" y="595"/>
                    </a:lnTo>
                    <a:lnTo>
                      <a:pt x="341" y="593"/>
                    </a:lnTo>
                    <a:lnTo>
                      <a:pt x="344" y="595"/>
                    </a:lnTo>
                    <a:lnTo>
                      <a:pt x="344" y="600"/>
                    </a:lnTo>
                    <a:lnTo>
                      <a:pt x="348" y="600"/>
                    </a:lnTo>
                    <a:lnTo>
                      <a:pt x="349" y="600"/>
                    </a:lnTo>
                    <a:lnTo>
                      <a:pt x="354" y="606"/>
                    </a:lnTo>
                    <a:lnTo>
                      <a:pt x="354" y="613"/>
                    </a:lnTo>
                    <a:lnTo>
                      <a:pt x="358" y="613"/>
                    </a:lnTo>
                    <a:lnTo>
                      <a:pt x="359" y="616"/>
                    </a:lnTo>
                    <a:lnTo>
                      <a:pt x="363" y="616"/>
                    </a:lnTo>
                    <a:lnTo>
                      <a:pt x="369" y="623"/>
                    </a:lnTo>
                    <a:lnTo>
                      <a:pt x="369" y="626"/>
                    </a:lnTo>
                    <a:lnTo>
                      <a:pt x="371" y="628"/>
                    </a:lnTo>
                    <a:lnTo>
                      <a:pt x="371" y="631"/>
                    </a:lnTo>
                    <a:lnTo>
                      <a:pt x="366" y="636"/>
                    </a:lnTo>
                    <a:lnTo>
                      <a:pt x="363" y="639"/>
                    </a:lnTo>
                    <a:lnTo>
                      <a:pt x="373" y="633"/>
                    </a:lnTo>
                    <a:lnTo>
                      <a:pt x="376" y="630"/>
                    </a:lnTo>
                    <a:lnTo>
                      <a:pt x="379" y="631"/>
                    </a:lnTo>
                    <a:lnTo>
                      <a:pt x="379" y="625"/>
                    </a:lnTo>
                    <a:lnTo>
                      <a:pt x="379" y="613"/>
                    </a:lnTo>
                    <a:lnTo>
                      <a:pt x="379" y="606"/>
                    </a:lnTo>
                    <a:lnTo>
                      <a:pt x="383" y="601"/>
                    </a:lnTo>
                    <a:lnTo>
                      <a:pt x="389" y="600"/>
                    </a:lnTo>
                    <a:lnTo>
                      <a:pt x="396" y="596"/>
                    </a:lnTo>
                    <a:lnTo>
                      <a:pt x="401" y="593"/>
                    </a:lnTo>
                    <a:lnTo>
                      <a:pt x="404" y="591"/>
                    </a:lnTo>
                    <a:lnTo>
                      <a:pt x="407" y="590"/>
                    </a:lnTo>
                    <a:lnTo>
                      <a:pt x="411" y="590"/>
                    </a:lnTo>
                    <a:lnTo>
                      <a:pt x="414" y="588"/>
                    </a:lnTo>
                    <a:lnTo>
                      <a:pt x="419" y="588"/>
                    </a:lnTo>
                    <a:lnTo>
                      <a:pt x="421" y="588"/>
                    </a:lnTo>
                    <a:lnTo>
                      <a:pt x="426" y="588"/>
                    </a:lnTo>
                    <a:lnTo>
                      <a:pt x="427" y="590"/>
                    </a:lnTo>
                    <a:lnTo>
                      <a:pt x="434" y="583"/>
                    </a:lnTo>
                    <a:lnTo>
                      <a:pt x="436" y="578"/>
                    </a:lnTo>
                    <a:lnTo>
                      <a:pt x="439" y="578"/>
                    </a:lnTo>
                    <a:lnTo>
                      <a:pt x="444" y="580"/>
                    </a:lnTo>
                    <a:lnTo>
                      <a:pt x="446" y="578"/>
                    </a:lnTo>
                    <a:lnTo>
                      <a:pt x="446" y="576"/>
                    </a:lnTo>
                    <a:lnTo>
                      <a:pt x="449" y="576"/>
                    </a:lnTo>
                    <a:lnTo>
                      <a:pt x="451" y="578"/>
                    </a:lnTo>
                    <a:lnTo>
                      <a:pt x="464" y="576"/>
                    </a:lnTo>
                    <a:lnTo>
                      <a:pt x="476" y="573"/>
                    </a:lnTo>
                    <a:lnTo>
                      <a:pt x="481" y="571"/>
                    </a:lnTo>
                    <a:lnTo>
                      <a:pt x="482" y="571"/>
                    </a:lnTo>
                    <a:lnTo>
                      <a:pt x="486" y="575"/>
                    </a:lnTo>
                    <a:lnTo>
                      <a:pt x="489" y="573"/>
                    </a:lnTo>
                    <a:lnTo>
                      <a:pt x="491" y="568"/>
                    </a:lnTo>
                    <a:lnTo>
                      <a:pt x="497" y="565"/>
                    </a:lnTo>
                    <a:lnTo>
                      <a:pt x="502" y="565"/>
                    </a:lnTo>
                    <a:lnTo>
                      <a:pt x="504" y="566"/>
                    </a:lnTo>
                    <a:lnTo>
                      <a:pt x="507" y="566"/>
                    </a:lnTo>
                    <a:lnTo>
                      <a:pt x="507" y="570"/>
                    </a:lnTo>
                    <a:lnTo>
                      <a:pt x="512" y="568"/>
                    </a:lnTo>
                    <a:lnTo>
                      <a:pt x="512" y="565"/>
                    </a:lnTo>
                    <a:lnTo>
                      <a:pt x="514" y="563"/>
                    </a:lnTo>
                    <a:lnTo>
                      <a:pt x="517" y="565"/>
                    </a:lnTo>
                    <a:lnTo>
                      <a:pt x="517" y="570"/>
                    </a:lnTo>
                    <a:lnTo>
                      <a:pt x="520" y="571"/>
                    </a:lnTo>
                    <a:lnTo>
                      <a:pt x="517" y="573"/>
                    </a:lnTo>
                    <a:lnTo>
                      <a:pt x="515" y="573"/>
                    </a:lnTo>
                    <a:lnTo>
                      <a:pt x="514" y="578"/>
                    </a:lnTo>
                    <a:lnTo>
                      <a:pt x="504" y="580"/>
                    </a:lnTo>
                    <a:lnTo>
                      <a:pt x="494" y="583"/>
                    </a:lnTo>
                    <a:lnTo>
                      <a:pt x="491" y="586"/>
                    </a:lnTo>
                    <a:lnTo>
                      <a:pt x="486" y="588"/>
                    </a:lnTo>
                    <a:lnTo>
                      <a:pt x="481" y="588"/>
                    </a:lnTo>
                    <a:lnTo>
                      <a:pt x="477" y="590"/>
                    </a:lnTo>
                    <a:lnTo>
                      <a:pt x="476" y="590"/>
                    </a:lnTo>
                    <a:lnTo>
                      <a:pt x="474" y="586"/>
                    </a:lnTo>
                    <a:lnTo>
                      <a:pt x="466" y="590"/>
                    </a:lnTo>
                    <a:lnTo>
                      <a:pt x="459" y="590"/>
                    </a:lnTo>
                    <a:lnTo>
                      <a:pt x="457" y="591"/>
                    </a:lnTo>
                    <a:lnTo>
                      <a:pt x="449" y="591"/>
                    </a:lnTo>
                    <a:lnTo>
                      <a:pt x="444" y="593"/>
                    </a:lnTo>
                    <a:lnTo>
                      <a:pt x="441" y="598"/>
                    </a:lnTo>
                    <a:lnTo>
                      <a:pt x="429" y="601"/>
                    </a:lnTo>
                    <a:lnTo>
                      <a:pt x="427" y="600"/>
                    </a:lnTo>
                    <a:lnTo>
                      <a:pt x="422" y="605"/>
                    </a:lnTo>
                    <a:lnTo>
                      <a:pt x="421" y="606"/>
                    </a:lnTo>
                    <a:lnTo>
                      <a:pt x="417" y="608"/>
                    </a:lnTo>
                    <a:lnTo>
                      <a:pt x="416" y="606"/>
                    </a:lnTo>
                    <a:lnTo>
                      <a:pt x="411" y="610"/>
                    </a:lnTo>
                    <a:lnTo>
                      <a:pt x="407" y="615"/>
                    </a:lnTo>
                    <a:lnTo>
                      <a:pt x="404" y="615"/>
                    </a:lnTo>
                    <a:lnTo>
                      <a:pt x="402" y="618"/>
                    </a:lnTo>
                    <a:lnTo>
                      <a:pt x="406" y="623"/>
                    </a:lnTo>
                    <a:lnTo>
                      <a:pt x="411" y="625"/>
                    </a:lnTo>
                    <a:lnTo>
                      <a:pt x="406" y="620"/>
                    </a:lnTo>
                    <a:lnTo>
                      <a:pt x="407" y="618"/>
                    </a:lnTo>
                    <a:lnTo>
                      <a:pt x="411" y="620"/>
                    </a:lnTo>
                    <a:lnTo>
                      <a:pt x="414" y="618"/>
                    </a:lnTo>
                    <a:lnTo>
                      <a:pt x="417" y="620"/>
                    </a:lnTo>
                    <a:lnTo>
                      <a:pt x="416" y="616"/>
                    </a:lnTo>
                    <a:lnTo>
                      <a:pt x="422" y="610"/>
                    </a:lnTo>
                    <a:lnTo>
                      <a:pt x="431" y="608"/>
                    </a:lnTo>
                    <a:lnTo>
                      <a:pt x="434" y="608"/>
                    </a:lnTo>
                    <a:lnTo>
                      <a:pt x="447" y="601"/>
                    </a:lnTo>
                    <a:lnTo>
                      <a:pt x="449" y="596"/>
                    </a:lnTo>
                    <a:lnTo>
                      <a:pt x="452" y="596"/>
                    </a:lnTo>
                    <a:lnTo>
                      <a:pt x="456" y="600"/>
                    </a:lnTo>
                    <a:lnTo>
                      <a:pt x="459" y="596"/>
                    </a:lnTo>
                    <a:lnTo>
                      <a:pt x="462" y="596"/>
                    </a:lnTo>
                    <a:lnTo>
                      <a:pt x="462" y="598"/>
                    </a:lnTo>
                    <a:lnTo>
                      <a:pt x="471" y="595"/>
                    </a:lnTo>
                    <a:lnTo>
                      <a:pt x="472" y="596"/>
                    </a:lnTo>
                    <a:lnTo>
                      <a:pt x="466" y="603"/>
                    </a:lnTo>
                    <a:lnTo>
                      <a:pt x="467" y="606"/>
                    </a:lnTo>
                    <a:lnTo>
                      <a:pt x="472" y="600"/>
                    </a:lnTo>
                    <a:lnTo>
                      <a:pt x="479" y="598"/>
                    </a:lnTo>
                    <a:lnTo>
                      <a:pt x="494" y="588"/>
                    </a:lnTo>
                    <a:lnTo>
                      <a:pt x="500" y="588"/>
                    </a:lnTo>
                    <a:lnTo>
                      <a:pt x="507" y="585"/>
                    </a:lnTo>
                    <a:lnTo>
                      <a:pt x="515" y="585"/>
                    </a:lnTo>
                    <a:lnTo>
                      <a:pt x="519" y="583"/>
                    </a:lnTo>
                    <a:lnTo>
                      <a:pt x="524" y="583"/>
                    </a:lnTo>
                    <a:lnTo>
                      <a:pt x="522" y="586"/>
                    </a:lnTo>
                    <a:lnTo>
                      <a:pt x="515" y="590"/>
                    </a:lnTo>
                    <a:lnTo>
                      <a:pt x="515" y="593"/>
                    </a:lnTo>
                    <a:lnTo>
                      <a:pt x="520" y="595"/>
                    </a:lnTo>
                    <a:lnTo>
                      <a:pt x="525" y="590"/>
                    </a:lnTo>
                    <a:lnTo>
                      <a:pt x="537" y="585"/>
                    </a:lnTo>
                    <a:lnTo>
                      <a:pt x="539" y="585"/>
                    </a:lnTo>
                    <a:lnTo>
                      <a:pt x="539" y="581"/>
                    </a:lnTo>
                    <a:lnTo>
                      <a:pt x="544" y="578"/>
                    </a:lnTo>
                    <a:lnTo>
                      <a:pt x="547" y="580"/>
                    </a:lnTo>
                    <a:lnTo>
                      <a:pt x="547" y="576"/>
                    </a:lnTo>
                    <a:lnTo>
                      <a:pt x="549" y="575"/>
                    </a:lnTo>
                    <a:lnTo>
                      <a:pt x="552" y="576"/>
                    </a:lnTo>
                    <a:lnTo>
                      <a:pt x="555" y="578"/>
                    </a:lnTo>
                    <a:lnTo>
                      <a:pt x="557" y="571"/>
                    </a:lnTo>
                    <a:lnTo>
                      <a:pt x="555" y="566"/>
                    </a:lnTo>
                    <a:lnTo>
                      <a:pt x="557" y="565"/>
                    </a:lnTo>
                    <a:lnTo>
                      <a:pt x="555" y="561"/>
                    </a:lnTo>
                    <a:lnTo>
                      <a:pt x="559" y="555"/>
                    </a:lnTo>
                    <a:lnTo>
                      <a:pt x="565" y="553"/>
                    </a:lnTo>
                    <a:lnTo>
                      <a:pt x="565" y="558"/>
                    </a:lnTo>
                    <a:lnTo>
                      <a:pt x="567" y="575"/>
                    </a:lnTo>
                    <a:lnTo>
                      <a:pt x="564" y="580"/>
                    </a:lnTo>
                    <a:lnTo>
                      <a:pt x="565" y="593"/>
                    </a:lnTo>
                    <a:lnTo>
                      <a:pt x="560" y="601"/>
                    </a:lnTo>
                    <a:lnTo>
                      <a:pt x="560" y="621"/>
                    </a:lnTo>
                    <a:lnTo>
                      <a:pt x="562" y="626"/>
                    </a:lnTo>
                    <a:lnTo>
                      <a:pt x="569" y="628"/>
                    </a:lnTo>
                    <a:lnTo>
                      <a:pt x="572" y="635"/>
                    </a:lnTo>
                    <a:lnTo>
                      <a:pt x="579" y="631"/>
                    </a:lnTo>
                    <a:lnTo>
                      <a:pt x="577" y="628"/>
                    </a:lnTo>
                    <a:lnTo>
                      <a:pt x="572" y="628"/>
                    </a:lnTo>
                    <a:lnTo>
                      <a:pt x="570" y="625"/>
                    </a:lnTo>
                    <a:lnTo>
                      <a:pt x="575" y="623"/>
                    </a:lnTo>
                    <a:lnTo>
                      <a:pt x="580" y="625"/>
                    </a:lnTo>
                    <a:lnTo>
                      <a:pt x="580" y="620"/>
                    </a:lnTo>
                    <a:lnTo>
                      <a:pt x="579" y="618"/>
                    </a:lnTo>
                    <a:lnTo>
                      <a:pt x="584" y="615"/>
                    </a:lnTo>
                    <a:lnTo>
                      <a:pt x="589" y="615"/>
                    </a:lnTo>
                    <a:lnTo>
                      <a:pt x="590" y="618"/>
                    </a:lnTo>
                    <a:lnTo>
                      <a:pt x="593" y="615"/>
                    </a:lnTo>
                    <a:lnTo>
                      <a:pt x="589" y="606"/>
                    </a:lnTo>
                    <a:lnTo>
                      <a:pt x="593" y="608"/>
                    </a:lnTo>
                    <a:lnTo>
                      <a:pt x="602" y="603"/>
                    </a:lnTo>
                    <a:lnTo>
                      <a:pt x="602" y="598"/>
                    </a:lnTo>
                    <a:lnTo>
                      <a:pt x="608" y="598"/>
                    </a:lnTo>
                    <a:lnTo>
                      <a:pt x="608" y="603"/>
                    </a:lnTo>
                    <a:lnTo>
                      <a:pt x="608" y="606"/>
                    </a:lnTo>
                    <a:lnTo>
                      <a:pt x="605" y="610"/>
                    </a:lnTo>
                    <a:lnTo>
                      <a:pt x="605" y="611"/>
                    </a:lnTo>
                    <a:lnTo>
                      <a:pt x="600" y="616"/>
                    </a:lnTo>
                    <a:lnTo>
                      <a:pt x="600" y="618"/>
                    </a:lnTo>
                    <a:lnTo>
                      <a:pt x="602" y="620"/>
                    </a:lnTo>
                    <a:lnTo>
                      <a:pt x="605" y="620"/>
                    </a:lnTo>
                    <a:lnTo>
                      <a:pt x="607" y="621"/>
                    </a:lnTo>
                    <a:lnTo>
                      <a:pt x="605" y="623"/>
                    </a:lnTo>
                    <a:lnTo>
                      <a:pt x="602" y="625"/>
                    </a:lnTo>
                    <a:lnTo>
                      <a:pt x="597" y="628"/>
                    </a:lnTo>
                    <a:lnTo>
                      <a:pt x="595" y="628"/>
                    </a:lnTo>
                    <a:lnTo>
                      <a:pt x="593" y="630"/>
                    </a:lnTo>
                    <a:lnTo>
                      <a:pt x="589" y="635"/>
                    </a:lnTo>
                    <a:lnTo>
                      <a:pt x="592" y="636"/>
                    </a:lnTo>
                    <a:lnTo>
                      <a:pt x="598" y="638"/>
                    </a:lnTo>
                    <a:lnTo>
                      <a:pt x="603" y="641"/>
                    </a:lnTo>
                    <a:lnTo>
                      <a:pt x="607" y="639"/>
                    </a:lnTo>
                    <a:lnTo>
                      <a:pt x="612" y="636"/>
                    </a:lnTo>
                    <a:lnTo>
                      <a:pt x="617" y="636"/>
                    </a:lnTo>
                    <a:lnTo>
                      <a:pt x="622" y="628"/>
                    </a:lnTo>
                    <a:lnTo>
                      <a:pt x="627" y="623"/>
                    </a:lnTo>
                    <a:lnTo>
                      <a:pt x="632" y="621"/>
                    </a:lnTo>
                    <a:lnTo>
                      <a:pt x="635" y="625"/>
                    </a:lnTo>
                    <a:lnTo>
                      <a:pt x="640" y="625"/>
                    </a:lnTo>
                    <a:lnTo>
                      <a:pt x="643" y="628"/>
                    </a:lnTo>
                    <a:lnTo>
                      <a:pt x="648" y="628"/>
                    </a:lnTo>
                    <a:lnTo>
                      <a:pt x="655" y="631"/>
                    </a:lnTo>
                    <a:lnTo>
                      <a:pt x="658" y="631"/>
                    </a:lnTo>
                    <a:lnTo>
                      <a:pt x="658" y="636"/>
                    </a:lnTo>
                    <a:lnTo>
                      <a:pt x="663" y="646"/>
                    </a:lnTo>
                    <a:lnTo>
                      <a:pt x="663" y="651"/>
                    </a:lnTo>
                    <a:lnTo>
                      <a:pt x="668" y="659"/>
                    </a:lnTo>
                    <a:lnTo>
                      <a:pt x="688" y="671"/>
                    </a:lnTo>
                    <a:lnTo>
                      <a:pt x="690" y="674"/>
                    </a:lnTo>
                    <a:lnTo>
                      <a:pt x="696" y="678"/>
                    </a:lnTo>
                    <a:lnTo>
                      <a:pt x="703" y="684"/>
                    </a:lnTo>
                    <a:lnTo>
                      <a:pt x="705" y="684"/>
                    </a:lnTo>
                    <a:lnTo>
                      <a:pt x="710" y="688"/>
                    </a:lnTo>
                    <a:lnTo>
                      <a:pt x="711" y="691"/>
                    </a:lnTo>
                    <a:lnTo>
                      <a:pt x="715" y="693"/>
                    </a:lnTo>
                    <a:lnTo>
                      <a:pt x="718" y="691"/>
                    </a:lnTo>
                    <a:lnTo>
                      <a:pt x="720" y="694"/>
                    </a:lnTo>
                    <a:lnTo>
                      <a:pt x="726" y="698"/>
                    </a:lnTo>
                    <a:lnTo>
                      <a:pt x="730" y="698"/>
                    </a:lnTo>
                    <a:lnTo>
                      <a:pt x="730" y="703"/>
                    </a:lnTo>
                    <a:lnTo>
                      <a:pt x="733" y="706"/>
                    </a:lnTo>
                    <a:lnTo>
                      <a:pt x="735" y="703"/>
                    </a:lnTo>
                    <a:lnTo>
                      <a:pt x="733" y="699"/>
                    </a:lnTo>
                    <a:lnTo>
                      <a:pt x="735" y="698"/>
                    </a:lnTo>
                    <a:lnTo>
                      <a:pt x="730" y="694"/>
                    </a:lnTo>
                    <a:lnTo>
                      <a:pt x="730" y="691"/>
                    </a:lnTo>
                    <a:lnTo>
                      <a:pt x="736" y="694"/>
                    </a:lnTo>
                    <a:lnTo>
                      <a:pt x="738" y="698"/>
                    </a:lnTo>
                    <a:lnTo>
                      <a:pt x="741" y="698"/>
                    </a:lnTo>
                    <a:lnTo>
                      <a:pt x="741" y="694"/>
                    </a:lnTo>
                    <a:lnTo>
                      <a:pt x="745" y="694"/>
                    </a:lnTo>
                    <a:lnTo>
                      <a:pt x="750" y="699"/>
                    </a:lnTo>
                    <a:lnTo>
                      <a:pt x="751" y="703"/>
                    </a:lnTo>
                    <a:lnTo>
                      <a:pt x="755" y="704"/>
                    </a:lnTo>
                    <a:lnTo>
                      <a:pt x="758" y="709"/>
                    </a:lnTo>
                    <a:lnTo>
                      <a:pt x="760" y="713"/>
                    </a:lnTo>
                    <a:lnTo>
                      <a:pt x="760" y="719"/>
                    </a:lnTo>
                    <a:lnTo>
                      <a:pt x="763" y="724"/>
                    </a:lnTo>
                    <a:lnTo>
                      <a:pt x="760" y="728"/>
                    </a:lnTo>
                    <a:lnTo>
                      <a:pt x="760" y="733"/>
                    </a:lnTo>
                    <a:lnTo>
                      <a:pt x="755" y="737"/>
                    </a:lnTo>
                    <a:lnTo>
                      <a:pt x="745" y="734"/>
                    </a:lnTo>
                    <a:lnTo>
                      <a:pt x="738" y="733"/>
                    </a:lnTo>
                    <a:lnTo>
                      <a:pt x="738" y="736"/>
                    </a:lnTo>
                    <a:lnTo>
                      <a:pt x="736" y="736"/>
                    </a:lnTo>
                    <a:lnTo>
                      <a:pt x="731" y="734"/>
                    </a:lnTo>
                    <a:lnTo>
                      <a:pt x="726" y="734"/>
                    </a:lnTo>
                    <a:lnTo>
                      <a:pt x="728" y="737"/>
                    </a:lnTo>
                    <a:lnTo>
                      <a:pt x="723" y="739"/>
                    </a:lnTo>
                    <a:lnTo>
                      <a:pt x="723" y="744"/>
                    </a:lnTo>
                    <a:lnTo>
                      <a:pt x="718" y="744"/>
                    </a:lnTo>
                    <a:lnTo>
                      <a:pt x="713" y="746"/>
                    </a:lnTo>
                    <a:lnTo>
                      <a:pt x="716" y="747"/>
                    </a:lnTo>
                    <a:lnTo>
                      <a:pt x="720" y="749"/>
                    </a:lnTo>
                    <a:lnTo>
                      <a:pt x="721" y="754"/>
                    </a:lnTo>
                    <a:lnTo>
                      <a:pt x="726" y="757"/>
                    </a:lnTo>
                    <a:lnTo>
                      <a:pt x="728" y="756"/>
                    </a:lnTo>
                    <a:lnTo>
                      <a:pt x="735" y="759"/>
                    </a:lnTo>
                    <a:lnTo>
                      <a:pt x="735" y="764"/>
                    </a:lnTo>
                    <a:lnTo>
                      <a:pt x="741" y="764"/>
                    </a:lnTo>
                    <a:lnTo>
                      <a:pt x="748" y="767"/>
                    </a:lnTo>
                    <a:lnTo>
                      <a:pt x="756" y="767"/>
                    </a:lnTo>
                    <a:lnTo>
                      <a:pt x="766" y="772"/>
                    </a:lnTo>
                    <a:lnTo>
                      <a:pt x="773" y="772"/>
                    </a:lnTo>
                    <a:lnTo>
                      <a:pt x="773" y="771"/>
                    </a:lnTo>
                    <a:lnTo>
                      <a:pt x="776" y="771"/>
                    </a:lnTo>
                    <a:lnTo>
                      <a:pt x="780" y="772"/>
                    </a:lnTo>
                    <a:lnTo>
                      <a:pt x="780" y="776"/>
                    </a:lnTo>
                    <a:lnTo>
                      <a:pt x="786" y="771"/>
                    </a:lnTo>
                    <a:lnTo>
                      <a:pt x="790" y="772"/>
                    </a:lnTo>
                    <a:lnTo>
                      <a:pt x="791" y="772"/>
                    </a:lnTo>
                    <a:lnTo>
                      <a:pt x="794" y="769"/>
                    </a:lnTo>
                    <a:lnTo>
                      <a:pt x="798" y="769"/>
                    </a:lnTo>
                    <a:lnTo>
                      <a:pt x="798" y="771"/>
                    </a:lnTo>
                    <a:lnTo>
                      <a:pt x="799" y="772"/>
                    </a:lnTo>
                    <a:lnTo>
                      <a:pt x="808" y="769"/>
                    </a:lnTo>
                    <a:lnTo>
                      <a:pt x="821" y="764"/>
                    </a:lnTo>
                    <a:lnTo>
                      <a:pt x="824" y="764"/>
                    </a:lnTo>
                    <a:lnTo>
                      <a:pt x="824" y="767"/>
                    </a:lnTo>
                    <a:lnTo>
                      <a:pt x="823" y="771"/>
                    </a:lnTo>
                    <a:lnTo>
                      <a:pt x="823" y="771"/>
                    </a:lnTo>
                    <a:lnTo>
                      <a:pt x="826" y="772"/>
                    </a:lnTo>
                    <a:lnTo>
                      <a:pt x="826" y="776"/>
                    </a:lnTo>
                    <a:lnTo>
                      <a:pt x="824" y="779"/>
                    </a:lnTo>
                    <a:lnTo>
                      <a:pt x="826" y="782"/>
                    </a:lnTo>
                    <a:lnTo>
                      <a:pt x="828" y="782"/>
                    </a:lnTo>
                    <a:lnTo>
                      <a:pt x="831" y="781"/>
                    </a:lnTo>
                    <a:lnTo>
                      <a:pt x="834" y="782"/>
                    </a:lnTo>
                    <a:lnTo>
                      <a:pt x="833" y="786"/>
                    </a:lnTo>
                    <a:lnTo>
                      <a:pt x="829" y="794"/>
                    </a:lnTo>
                    <a:lnTo>
                      <a:pt x="831" y="797"/>
                    </a:lnTo>
                    <a:lnTo>
                      <a:pt x="833" y="799"/>
                    </a:lnTo>
                    <a:lnTo>
                      <a:pt x="836" y="796"/>
                    </a:lnTo>
                    <a:lnTo>
                      <a:pt x="836" y="791"/>
                    </a:lnTo>
                    <a:lnTo>
                      <a:pt x="838" y="787"/>
                    </a:lnTo>
                    <a:lnTo>
                      <a:pt x="839" y="787"/>
                    </a:lnTo>
                    <a:lnTo>
                      <a:pt x="839" y="794"/>
                    </a:lnTo>
                    <a:lnTo>
                      <a:pt x="836" y="801"/>
                    </a:lnTo>
                    <a:lnTo>
                      <a:pt x="833" y="806"/>
                    </a:lnTo>
                    <a:lnTo>
                      <a:pt x="833" y="812"/>
                    </a:lnTo>
                    <a:lnTo>
                      <a:pt x="836" y="817"/>
                    </a:lnTo>
                    <a:lnTo>
                      <a:pt x="836" y="826"/>
                    </a:lnTo>
                    <a:lnTo>
                      <a:pt x="834" y="831"/>
                    </a:lnTo>
                    <a:lnTo>
                      <a:pt x="839" y="834"/>
                    </a:lnTo>
                    <a:lnTo>
                      <a:pt x="839" y="837"/>
                    </a:lnTo>
                    <a:lnTo>
                      <a:pt x="836" y="840"/>
                    </a:lnTo>
                    <a:lnTo>
                      <a:pt x="839" y="842"/>
                    </a:lnTo>
                    <a:lnTo>
                      <a:pt x="841" y="849"/>
                    </a:lnTo>
                    <a:lnTo>
                      <a:pt x="843" y="862"/>
                    </a:lnTo>
                    <a:lnTo>
                      <a:pt x="843" y="849"/>
                    </a:lnTo>
                    <a:lnTo>
                      <a:pt x="839" y="839"/>
                    </a:lnTo>
                    <a:lnTo>
                      <a:pt x="841" y="829"/>
                    </a:lnTo>
                    <a:lnTo>
                      <a:pt x="848" y="819"/>
                    </a:lnTo>
                    <a:lnTo>
                      <a:pt x="851" y="821"/>
                    </a:lnTo>
                    <a:lnTo>
                      <a:pt x="851" y="824"/>
                    </a:lnTo>
                    <a:lnTo>
                      <a:pt x="849" y="824"/>
                    </a:lnTo>
                    <a:lnTo>
                      <a:pt x="848" y="827"/>
                    </a:lnTo>
                    <a:lnTo>
                      <a:pt x="849" y="829"/>
                    </a:lnTo>
                    <a:lnTo>
                      <a:pt x="853" y="827"/>
                    </a:lnTo>
                    <a:lnTo>
                      <a:pt x="854" y="829"/>
                    </a:lnTo>
                    <a:lnTo>
                      <a:pt x="856" y="827"/>
                    </a:lnTo>
                    <a:lnTo>
                      <a:pt x="856" y="822"/>
                    </a:lnTo>
                    <a:lnTo>
                      <a:pt x="853" y="819"/>
                    </a:lnTo>
                    <a:lnTo>
                      <a:pt x="853" y="816"/>
                    </a:lnTo>
                    <a:lnTo>
                      <a:pt x="858" y="816"/>
                    </a:lnTo>
                    <a:lnTo>
                      <a:pt x="859" y="812"/>
                    </a:lnTo>
                    <a:lnTo>
                      <a:pt x="854" y="809"/>
                    </a:lnTo>
                    <a:lnTo>
                      <a:pt x="854" y="806"/>
                    </a:lnTo>
                    <a:lnTo>
                      <a:pt x="858" y="799"/>
                    </a:lnTo>
                    <a:lnTo>
                      <a:pt x="861" y="787"/>
                    </a:lnTo>
                    <a:lnTo>
                      <a:pt x="861" y="784"/>
                    </a:lnTo>
                    <a:lnTo>
                      <a:pt x="861" y="781"/>
                    </a:lnTo>
                    <a:lnTo>
                      <a:pt x="863" y="777"/>
                    </a:lnTo>
                    <a:lnTo>
                      <a:pt x="871" y="777"/>
                    </a:lnTo>
                    <a:lnTo>
                      <a:pt x="871" y="776"/>
                    </a:lnTo>
                    <a:lnTo>
                      <a:pt x="873" y="774"/>
                    </a:lnTo>
                    <a:lnTo>
                      <a:pt x="876" y="772"/>
                    </a:lnTo>
                    <a:lnTo>
                      <a:pt x="878" y="776"/>
                    </a:lnTo>
                    <a:lnTo>
                      <a:pt x="881" y="774"/>
                    </a:lnTo>
                    <a:lnTo>
                      <a:pt x="884" y="771"/>
                    </a:lnTo>
                    <a:lnTo>
                      <a:pt x="888" y="769"/>
                    </a:lnTo>
                    <a:lnTo>
                      <a:pt x="888" y="772"/>
                    </a:lnTo>
                    <a:lnTo>
                      <a:pt x="889" y="772"/>
                    </a:lnTo>
                    <a:lnTo>
                      <a:pt x="894" y="771"/>
                    </a:lnTo>
                    <a:lnTo>
                      <a:pt x="897" y="767"/>
                    </a:lnTo>
                    <a:lnTo>
                      <a:pt x="899" y="767"/>
                    </a:lnTo>
                    <a:lnTo>
                      <a:pt x="901" y="771"/>
                    </a:lnTo>
                    <a:lnTo>
                      <a:pt x="904" y="771"/>
                    </a:lnTo>
                    <a:lnTo>
                      <a:pt x="904" y="776"/>
                    </a:lnTo>
                    <a:lnTo>
                      <a:pt x="904" y="771"/>
                    </a:lnTo>
                    <a:lnTo>
                      <a:pt x="902" y="766"/>
                    </a:lnTo>
                    <a:lnTo>
                      <a:pt x="907" y="759"/>
                    </a:lnTo>
                    <a:lnTo>
                      <a:pt x="911" y="759"/>
                    </a:lnTo>
                    <a:lnTo>
                      <a:pt x="912" y="761"/>
                    </a:lnTo>
                    <a:lnTo>
                      <a:pt x="916" y="761"/>
                    </a:lnTo>
                    <a:lnTo>
                      <a:pt x="919" y="759"/>
                    </a:lnTo>
                    <a:lnTo>
                      <a:pt x="922" y="761"/>
                    </a:lnTo>
                    <a:lnTo>
                      <a:pt x="927" y="756"/>
                    </a:lnTo>
                    <a:lnTo>
                      <a:pt x="926" y="752"/>
                    </a:lnTo>
                    <a:lnTo>
                      <a:pt x="929" y="749"/>
                    </a:lnTo>
                    <a:lnTo>
                      <a:pt x="924" y="749"/>
                    </a:lnTo>
                    <a:lnTo>
                      <a:pt x="924" y="747"/>
                    </a:lnTo>
                    <a:lnTo>
                      <a:pt x="921" y="747"/>
                    </a:lnTo>
                    <a:lnTo>
                      <a:pt x="911" y="751"/>
                    </a:lnTo>
                    <a:lnTo>
                      <a:pt x="907" y="751"/>
                    </a:lnTo>
                    <a:lnTo>
                      <a:pt x="906" y="754"/>
                    </a:lnTo>
                    <a:lnTo>
                      <a:pt x="902" y="754"/>
                    </a:lnTo>
                    <a:lnTo>
                      <a:pt x="902" y="757"/>
                    </a:lnTo>
                    <a:lnTo>
                      <a:pt x="901" y="759"/>
                    </a:lnTo>
                    <a:lnTo>
                      <a:pt x="897" y="754"/>
                    </a:lnTo>
                    <a:lnTo>
                      <a:pt x="897" y="751"/>
                    </a:lnTo>
                    <a:lnTo>
                      <a:pt x="894" y="754"/>
                    </a:lnTo>
                    <a:lnTo>
                      <a:pt x="894" y="757"/>
                    </a:lnTo>
                    <a:lnTo>
                      <a:pt x="891" y="759"/>
                    </a:lnTo>
                    <a:lnTo>
                      <a:pt x="886" y="756"/>
                    </a:lnTo>
                    <a:lnTo>
                      <a:pt x="883" y="756"/>
                    </a:lnTo>
                    <a:lnTo>
                      <a:pt x="881" y="754"/>
                    </a:lnTo>
                    <a:lnTo>
                      <a:pt x="879" y="754"/>
                    </a:lnTo>
                    <a:lnTo>
                      <a:pt x="878" y="757"/>
                    </a:lnTo>
                    <a:lnTo>
                      <a:pt x="881" y="761"/>
                    </a:lnTo>
                    <a:lnTo>
                      <a:pt x="881" y="762"/>
                    </a:lnTo>
                    <a:lnTo>
                      <a:pt x="876" y="764"/>
                    </a:lnTo>
                    <a:lnTo>
                      <a:pt x="874" y="762"/>
                    </a:lnTo>
                    <a:lnTo>
                      <a:pt x="868" y="761"/>
                    </a:lnTo>
                    <a:lnTo>
                      <a:pt x="868" y="759"/>
                    </a:lnTo>
                    <a:lnTo>
                      <a:pt x="871" y="756"/>
                    </a:lnTo>
                    <a:lnTo>
                      <a:pt x="873" y="752"/>
                    </a:lnTo>
                    <a:lnTo>
                      <a:pt x="869" y="752"/>
                    </a:lnTo>
                    <a:lnTo>
                      <a:pt x="868" y="754"/>
                    </a:lnTo>
                    <a:lnTo>
                      <a:pt x="863" y="752"/>
                    </a:lnTo>
                    <a:lnTo>
                      <a:pt x="866" y="749"/>
                    </a:lnTo>
                    <a:lnTo>
                      <a:pt x="869" y="746"/>
                    </a:lnTo>
                    <a:lnTo>
                      <a:pt x="876" y="739"/>
                    </a:lnTo>
                    <a:lnTo>
                      <a:pt x="881" y="739"/>
                    </a:lnTo>
                    <a:lnTo>
                      <a:pt x="886" y="739"/>
                    </a:lnTo>
                    <a:lnTo>
                      <a:pt x="902" y="739"/>
                    </a:lnTo>
                    <a:lnTo>
                      <a:pt x="916" y="736"/>
                    </a:lnTo>
                    <a:lnTo>
                      <a:pt x="919" y="736"/>
                    </a:lnTo>
                    <a:lnTo>
                      <a:pt x="924" y="734"/>
                    </a:lnTo>
                    <a:lnTo>
                      <a:pt x="927" y="737"/>
                    </a:lnTo>
                    <a:lnTo>
                      <a:pt x="931" y="739"/>
                    </a:lnTo>
                    <a:lnTo>
                      <a:pt x="932" y="741"/>
                    </a:lnTo>
                    <a:lnTo>
                      <a:pt x="934" y="744"/>
                    </a:lnTo>
                    <a:lnTo>
                      <a:pt x="932" y="752"/>
                    </a:lnTo>
                    <a:lnTo>
                      <a:pt x="932" y="756"/>
                    </a:lnTo>
                    <a:lnTo>
                      <a:pt x="934" y="756"/>
                    </a:lnTo>
                    <a:lnTo>
                      <a:pt x="934" y="757"/>
                    </a:lnTo>
                    <a:lnTo>
                      <a:pt x="929" y="761"/>
                    </a:lnTo>
                    <a:lnTo>
                      <a:pt x="931" y="762"/>
                    </a:lnTo>
                    <a:lnTo>
                      <a:pt x="932" y="764"/>
                    </a:lnTo>
                    <a:lnTo>
                      <a:pt x="932" y="772"/>
                    </a:lnTo>
                    <a:lnTo>
                      <a:pt x="936" y="772"/>
                    </a:lnTo>
                    <a:lnTo>
                      <a:pt x="939" y="774"/>
                    </a:lnTo>
                    <a:lnTo>
                      <a:pt x="939" y="776"/>
                    </a:lnTo>
                    <a:lnTo>
                      <a:pt x="936" y="777"/>
                    </a:lnTo>
                    <a:lnTo>
                      <a:pt x="936" y="781"/>
                    </a:lnTo>
                    <a:lnTo>
                      <a:pt x="934" y="784"/>
                    </a:lnTo>
                    <a:lnTo>
                      <a:pt x="937" y="784"/>
                    </a:lnTo>
                    <a:lnTo>
                      <a:pt x="942" y="786"/>
                    </a:lnTo>
                    <a:lnTo>
                      <a:pt x="944" y="787"/>
                    </a:lnTo>
                    <a:lnTo>
                      <a:pt x="946" y="787"/>
                    </a:lnTo>
                    <a:lnTo>
                      <a:pt x="949" y="791"/>
                    </a:lnTo>
                    <a:lnTo>
                      <a:pt x="954" y="791"/>
                    </a:lnTo>
                    <a:lnTo>
                      <a:pt x="957" y="787"/>
                    </a:lnTo>
                    <a:lnTo>
                      <a:pt x="959" y="789"/>
                    </a:lnTo>
                    <a:lnTo>
                      <a:pt x="959" y="792"/>
                    </a:lnTo>
                    <a:lnTo>
                      <a:pt x="961" y="794"/>
                    </a:lnTo>
                    <a:lnTo>
                      <a:pt x="962" y="792"/>
                    </a:lnTo>
                    <a:lnTo>
                      <a:pt x="966" y="796"/>
                    </a:lnTo>
                    <a:lnTo>
                      <a:pt x="964" y="797"/>
                    </a:lnTo>
                    <a:lnTo>
                      <a:pt x="964" y="801"/>
                    </a:lnTo>
                    <a:lnTo>
                      <a:pt x="966" y="801"/>
                    </a:lnTo>
                    <a:lnTo>
                      <a:pt x="967" y="804"/>
                    </a:lnTo>
                    <a:lnTo>
                      <a:pt x="974" y="809"/>
                    </a:lnTo>
                    <a:lnTo>
                      <a:pt x="974" y="812"/>
                    </a:lnTo>
                    <a:lnTo>
                      <a:pt x="979" y="809"/>
                    </a:lnTo>
                    <a:lnTo>
                      <a:pt x="981" y="811"/>
                    </a:lnTo>
                    <a:lnTo>
                      <a:pt x="981" y="814"/>
                    </a:lnTo>
                    <a:lnTo>
                      <a:pt x="982" y="814"/>
                    </a:lnTo>
                    <a:lnTo>
                      <a:pt x="987" y="819"/>
                    </a:lnTo>
                    <a:lnTo>
                      <a:pt x="992" y="816"/>
                    </a:lnTo>
                    <a:lnTo>
                      <a:pt x="1000" y="816"/>
                    </a:lnTo>
                    <a:lnTo>
                      <a:pt x="1004" y="812"/>
                    </a:lnTo>
                    <a:lnTo>
                      <a:pt x="1010" y="809"/>
                    </a:lnTo>
                    <a:lnTo>
                      <a:pt x="1010" y="809"/>
                    </a:lnTo>
                    <a:lnTo>
                      <a:pt x="1012" y="812"/>
                    </a:lnTo>
                    <a:lnTo>
                      <a:pt x="1022" y="812"/>
                    </a:lnTo>
                    <a:lnTo>
                      <a:pt x="1030" y="817"/>
                    </a:lnTo>
                    <a:lnTo>
                      <a:pt x="1034" y="817"/>
                    </a:lnTo>
                    <a:lnTo>
                      <a:pt x="1037" y="821"/>
                    </a:lnTo>
                    <a:lnTo>
                      <a:pt x="1039" y="819"/>
                    </a:lnTo>
                    <a:lnTo>
                      <a:pt x="1049" y="817"/>
                    </a:lnTo>
                    <a:lnTo>
                      <a:pt x="1052" y="822"/>
                    </a:lnTo>
                    <a:lnTo>
                      <a:pt x="1054" y="821"/>
                    </a:lnTo>
                    <a:lnTo>
                      <a:pt x="1054" y="816"/>
                    </a:lnTo>
                    <a:lnTo>
                      <a:pt x="1049" y="812"/>
                    </a:lnTo>
                    <a:lnTo>
                      <a:pt x="1049" y="806"/>
                    </a:lnTo>
                    <a:lnTo>
                      <a:pt x="1050" y="804"/>
                    </a:lnTo>
                    <a:lnTo>
                      <a:pt x="1052" y="804"/>
                    </a:lnTo>
                    <a:lnTo>
                      <a:pt x="1055" y="812"/>
                    </a:lnTo>
                    <a:lnTo>
                      <a:pt x="1057" y="817"/>
                    </a:lnTo>
                    <a:lnTo>
                      <a:pt x="1064" y="824"/>
                    </a:lnTo>
                    <a:lnTo>
                      <a:pt x="1067" y="827"/>
                    </a:lnTo>
                    <a:lnTo>
                      <a:pt x="1069" y="832"/>
                    </a:lnTo>
                    <a:lnTo>
                      <a:pt x="1069" y="822"/>
                    </a:lnTo>
                    <a:lnTo>
                      <a:pt x="1065" y="819"/>
                    </a:lnTo>
                    <a:lnTo>
                      <a:pt x="1059" y="817"/>
                    </a:lnTo>
                    <a:lnTo>
                      <a:pt x="1057" y="811"/>
                    </a:lnTo>
                    <a:lnTo>
                      <a:pt x="1055" y="802"/>
                    </a:lnTo>
                    <a:lnTo>
                      <a:pt x="1057" y="799"/>
                    </a:lnTo>
                    <a:lnTo>
                      <a:pt x="1059" y="799"/>
                    </a:lnTo>
                    <a:lnTo>
                      <a:pt x="1059" y="802"/>
                    </a:lnTo>
                    <a:lnTo>
                      <a:pt x="1060" y="804"/>
                    </a:lnTo>
                    <a:lnTo>
                      <a:pt x="1064" y="802"/>
                    </a:lnTo>
                    <a:lnTo>
                      <a:pt x="1064" y="799"/>
                    </a:lnTo>
                    <a:lnTo>
                      <a:pt x="1060" y="796"/>
                    </a:lnTo>
                    <a:lnTo>
                      <a:pt x="1062" y="794"/>
                    </a:lnTo>
                    <a:lnTo>
                      <a:pt x="1062" y="791"/>
                    </a:lnTo>
                    <a:lnTo>
                      <a:pt x="1062" y="789"/>
                    </a:lnTo>
                    <a:lnTo>
                      <a:pt x="1065" y="789"/>
                    </a:lnTo>
                    <a:lnTo>
                      <a:pt x="1069" y="792"/>
                    </a:lnTo>
                    <a:lnTo>
                      <a:pt x="1069" y="794"/>
                    </a:lnTo>
                    <a:lnTo>
                      <a:pt x="1070" y="796"/>
                    </a:lnTo>
                    <a:lnTo>
                      <a:pt x="1070" y="794"/>
                    </a:lnTo>
                    <a:lnTo>
                      <a:pt x="1075" y="791"/>
                    </a:lnTo>
                    <a:lnTo>
                      <a:pt x="1079" y="787"/>
                    </a:lnTo>
                    <a:lnTo>
                      <a:pt x="1082" y="787"/>
                    </a:lnTo>
                    <a:lnTo>
                      <a:pt x="1084" y="791"/>
                    </a:lnTo>
                    <a:lnTo>
                      <a:pt x="1082" y="792"/>
                    </a:lnTo>
                    <a:lnTo>
                      <a:pt x="1082" y="796"/>
                    </a:lnTo>
                    <a:lnTo>
                      <a:pt x="1084" y="792"/>
                    </a:lnTo>
                    <a:lnTo>
                      <a:pt x="1087" y="792"/>
                    </a:lnTo>
                    <a:lnTo>
                      <a:pt x="1090" y="796"/>
                    </a:lnTo>
                    <a:lnTo>
                      <a:pt x="1088" y="801"/>
                    </a:lnTo>
                    <a:lnTo>
                      <a:pt x="1088" y="802"/>
                    </a:lnTo>
                    <a:lnTo>
                      <a:pt x="1090" y="806"/>
                    </a:lnTo>
                    <a:lnTo>
                      <a:pt x="1093" y="806"/>
                    </a:lnTo>
                    <a:lnTo>
                      <a:pt x="1097" y="806"/>
                    </a:lnTo>
                    <a:lnTo>
                      <a:pt x="1097" y="811"/>
                    </a:lnTo>
                    <a:lnTo>
                      <a:pt x="1090" y="812"/>
                    </a:lnTo>
                    <a:lnTo>
                      <a:pt x="1090" y="814"/>
                    </a:lnTo>
                    <a:lnTo>
                      <a:pt x="1093" y="816"/>
                    </a:lnTo>
                    <a:lnTo>
                      <a:pt x="1098" y="812"/>
                    </a:lnTo>
                    <a:lnTo>
                      <a:pt x="1102" y="807"/>
                    </a:lnTo>
                    <a:lnTo>
                      <a:pt x="1107" y="806"/>
                    </a:lnTo>
                    <a:lnTo>
                      <a:pt x="1112" y="806"/>
                    </a:lnTo>
                    <a:lnTo>
                      <a:pt x="1112" y="807"/>
                    </a:lnTo>
                    <a:lnTo>
                      <a:pt x="1108" y="809"/>
                    </a:lnTo>
                    <a:lnTo>
                      <a:pt x="1105" y="811"/>
                    </a:lnTo>
                    <a:lnTo>
                      <a:pt x="1105" y="817"/>
                    </a:lnTo>
                    <a:lnTo>
                      <a:pt x="1098" y="821"/>
                    </a:lnTo>
                    <a:lnTo>
                      <a:pt x="1097" y="824"/>
                    </a:lnTo>
                    <a:lnTo>
                      <a:pt x="1090" y="829"/>
                    </a:lnTo>
                    <a:lnTo>
                      <a:pt x="1090" y="832"/>
                    </a:lnTo>
                    <a:lnTo>
                      <a:pt x="1088" y="834"/>
                    </a:lnTo>
                    <a:lnTo>
                      <a:pt x="1088" y="831"/>
                    </a:lnTo>
                    <a:lnTo>
                      <a:pt x="1085" y="834"/>
                    </a:lnTo>
                    <a:lnTo>
                      <a:pt x="1084" y="842"/>
                    </a:lnTo>
                    <a:lnTo>
                      <a:pt x="1084" y="844"/>
                    </a:lnTo>
                    <a:lnTo>
                      <a:pt x="1087" y="842"/>
                    </a:lnTo>
                    <a:lnTo>
                      <a:pt x="1090" y="842"/>
                    </a:lnTo>
                    <a:lnTo>
                      <a:pt x="1090" y="847"/>
                    </a:lnTo>
                    <a:lnTo>
                      <a:pt x="1085" y="849"/>
                    </a:lnTo>
                    <a:lnTo>
                      <a:pt x="1084" y="852"/>
                    </a:lnTo>
                    <a:lnTo>
                      <a:pt x="1090" y="850"/>
                    </a:lnTo>
                    <a:lnTo>
                      <a:pt x="1093" y="847"/>
                    </a:lnTo>
                    <a:lnTo>
                      <a:pt x="1097" y="847"/>
                    </a:lnTo>
                    <a:lnTo>
                      <a:pt x="1095" y="852"/>
                    </a:lnTo>
                    <a:lnTo>
                      <a:pt x="1092" y="854"/>
                    </a:lnTo>
                    <a:lnTo>
                      <a:pt x="1093" y="855"/>
                    </a:lnTo>
                    <a:lnTo>
                      <a:pt x="1098" y="854"/>
                    </a:lnTo>
                    <a:lnTo>
                      <a:pt x="1095" y="859"/>
                    </a:lnTo>
                    <a:lnTo>
                      <a:pt x="1095" y="862"/>
                    </a:lnTo>
                    <a:lnTo>
                      <a:pt x="1092" y="865"/>
                    </a:lnTo>
                    <a:lnTo>
                      <a:pt x="1087" y="864"/>
                    </a:lnTo>
                    <a:lnTo>
                      <a:pt x="1085" y="859"/>
                    </a:lnTo>
                    <a:lnTo>
                      <a:pt x="1079" y="862"/>
                    </a:lnTo>
                    <a:lnTo>
                      <a:pt x="1077" y="855"/>
                    </a:lnTo>
                    <a:lnTo>
                      <a:pt x="1075" y="855"/>
                    </a:lnTo>
                    <a:lnTo>
                      <a:pt x="1074" y="862"/>
                    </a:lnTo>
                    <a:lnTo>
                      <a:pt x="1077" y="867"/>
                    </a:lnTo>
                    <a:lnTo>
                      <a:pt x="1079" y="872"/>
                    </a:lnTo>
                    <a:lnTo>
                      <a:pt x="1077" y="882"/>
                    </a:lnTo>
                    <a:lnTo>
                      <a:pt x="1080" y="874"/>
                    </a:lnTo>
                    <a:lnTo>
                      <a:pt x="1079" y="865"/>
                    </a:lnTo>
                    <a:lnTo>
                      <a:pt x="1082" y="864"/>
                    </a:lnTo>
                    <a:lnTo>
                      <a:pt x="1085" y="867"/>
                    </a:lnTo>
                    <a:lnTo>
                      <a:pt x="1090" y="867"/>
                    </a:lnTo>
                    <a:lnTo>
                      <a:pt x="1095" y="869"/>
                    </a:lnTo>
                    <a:lnTo>
                      <a:pt x="1098" y="867"/>
                    </a:lnTo>
                    <a:lnTo>
                      <a:pt x="1098" y="862"/>
                    </a:lnTo>
                    <a:lnTo>
                      <a:pt x="1105" y="860"/>
                    </a:lnTo>
                    <a:lnTo>
                      <a:pt x="1108" y="855"/>
                    </a:lnTo>
                    <a:lnTo>
                      <a:pt x="1113" y="855"/>
                    </a:lnTo>
                    <a:lnTo>
                      <a:pt x="1117" y="852"/>
                    </a:lnTo>
                    <a:lnTo>
                      <a:pt x="1113" y="854"/>
                    </a:lnTo>
                    <a:lnTo>
                      <a:pt x="1108" y="854"/>
                    </a:lnTo>
                    <a:lnTo>
                      <a:pt x="1105" y="857"/>
                    </a:lnTo>
                    <a:lnTo>
                      <a:pt x="1103" y="859"/>
                    </a:lnTo>
                    <a:lnTo>
                      <a:pt x="1102" y="859"/>
                    </a:lnTo>
                    <a:lnTo>
                      <a:pt x="1103" y="854"/>
                    </a:lnTo>
                    <a:lnTo>
                      <a:pt x="1107" y="850"/>
                    </a:lnTo>
                    <a:lnTo>
                      <a:pt x="1105" y="849"/>
                    </a:lnTo>
                    <a:lnTo>
                      <a:pt x="1105" y="845"/>
                    </a:lnTo>
                    <a:lnTo>
                      <a:pt x="1107" y="839"/>
                    </a:lnTo>
                    <a:lnTo>
                      <a:pt x="1107" y="835"/>
                    </a:lnTo>
                    <a:lnTo>
                      <a:pt x="1105" y="834"/>
                    </a:lnTo>
                    <a:lnTo>
                      <a:pt x="1107" y="832"/>
                    </a:lnTo>
                    <a:lnTo>
                      <a:pt x="1110" y="826"/>
                    </a:lnTo>
                    <a:lnTo>
                      <a:pt x="1112" y="821"/>
                    </a:lnTo>
                    <a:lnTo>
                      <a:pt x="1117" y="817"/>
                    </a:lnTo>
                    <a:lnTo>
                      <a:pt x="1118" y="819"/>
                    </a:lnTo>
                    <a:lnTo>
                      <a:pt x="1117" y="821"/>
                    </a:lnTo>
                    <a:lnTo>
                      <a:pt x="1120" y="821"/>
                    </a:lnTo>
                    <a:lnTo>
                      <a:pt x="1122" y="816"/>
                    </a:lnTo>
                    <a:lnTo>
                      <a:pt x="1123" y="819"/>
                    </a:lnTo>
                    <a:lnTo>
                      <a:pt x="1125" y="819"/>
                    </a:lnTo>
                    <a:lnTo>
                      <a:pt x="1127" y="821"/>
                    </a:lnTo>
                    <a:lnTo>
                      <a:pt x="1132" y="821"/>
                    </a:lnTo>
                    <a:lnTo>
                      <a:pt x="1135" y="816"/>
                    </a:lnTo>
                    <a:lnTo>
                      <a:pt x="1145" y="812"/>
                    </a:lnTo>
                    <a:lnTo>
                      <a:pt x="1148" y="809"/>
                    </a:lnTo>
                    <a:lnTo>
                      <a:pt x="1147" y="806"/>
                    </a:lnTo>
                    <a:lnTo>
                      <a:pt x="1150" y="806"/>
                    </a:lnTo>
                    <a:lnTo>
                      <a:pt x="1155" y="801"/>
                    </a:lnTo>
                    <a:lnTo>
                      <a:pt x="1162" y="801"/>
                    </a:lnTo>
                    <a:lnTo>
                      <a:pt x="1165" y="797"/>
                    </a:lnTo>
                    <a:lnTo>
                      <a:pt x="1165" y="794"/>
                    </a:lnTo>
                    <a:lnTo>
                      <a:pt x="1167" y="789"/>
                    </a:lnTo>
                    <a:lnTo>
                      <a:pt x="1170" y="784"/>
                    </a:lnTo>
                    <a:lnTo>
                      <a:pt x="1170" y="779"/>
                    </a:lnTo>
                    <a:lnTo>
                      <a:pt x="1168" y="777"/>
                    </a:lnTo>
                    <a:lnTo>
                      <a:pt x="1165" y="779"/>
                    </a:lnTo>
                    <a:lnTo>
                      <a:pt x="1162" y="781"/>
                    </a:lnTo>
                    <a:lnTo>
                      <a:pt x="1163" y="782"/>
                    </a:lnTo>
                    <a:lnTo>
                      <a:pt x="1160" y="786"/>
                    </a:lnTo>
                    <a:lnTo>
                      <a:pt x="1155" y="786"/>
                    </a:lnTo>
                    <a:lnTo>
                      <a:pt x="1153" y="784"/>
                    </a:lnTo>
                    <a:lnTo>
                      <a:pt x="1150" y="784"/>
                    </a:lnTo>
                    <a:lnTo>
                      <a:pt x="1148" y="782"/>
                    </a:lnTo>
                    <a:lnTo>
                      <a:pt x="1152" y="777"/>
                    </a:lnTo>
                    <a:lnTo>
                      <a:pt x="1155" y="777"/>
                    </a:lnTo>
                    <a:lnTo>
                      <a:pt x="1158" y="774"/>
                    </a:lnTo>
                    <a:lnTo>
                      <a:pt x="1165" y="771"/>
                    </a:lnTo>
                    <a:lnTo>
                      <a:pt x="1165" y="769"/>
                    </a:lnTo>
                    <a:lnTo>
                      <a:pt x="1162" y="766"/>
                    </a:lnTo>
                    <a:lnTo>
                      <a:pt x="1167" y="762"/>
                    </a:lnTo>
                    <a:lnTo>
                      <a:pt x="1172" y="761"/>
                    </a:lnTo>
                    <a:lnTo>
                      <a:pt x="1177" y="762"/>
                    </a:lnTo>
                    <a:lnTo>
                      <a:pt x="1173" y="764"/>
                    </a:lnTo>
                    <a:lnTo>
                      <a:pt x="1173" y="769"/>
                    </a:lnTo>
                    <a:lnTo>
                      <a:pt x="1173" y="771"/>
                    </a:lnTo>
                    <a:lnTo>
                      <a:pt x="1178" y="767"/>
                    </a:lnTo>
                    <a:lnTo>
                      <a:pt x="1183" y="759"/>
                    </a:lnTo>
                    <a:lnTo>
                      <a:pt x="1183" y="756"/>
                    </a:lnTo>
                    <a:lnTo>
                      <a:pt x="1178" y="756"/>
                    </a:lnTo>
                    <a:lnTo>
                      <a:pt x="1173" y="756"/>
                    </a:lnTo>
                    <a:lnTo>
                      <a:pt x="1172" y="752"/>
                    </a:lnTo>
                    <a:lnTo>
                      <a:pt x="1165" y="752"/>
                    </a:lnTo>
                    <a:lnTo>
                      <a:pt x="1162" y="746"/>
                    </a:lnTo>
                    <a:lnTo>
                      <a:pt x="1163" y="741"/>
                    </a:lnTo>
                    <a:lnTo>
                      <a:pt x="1160" y="746"/>
                    </a:lnTo>
                    <a:lnTo>
                      <a:pt x="1157" y="746"/>
                    </a:lnTo>
                    <a:lnTo>
                      <a:pt x="1155" y="741"/>
                    </a:lnTo>
                    <a:lnTo>
                      <a:pt x="1150" y="739"/>
                    </a:lnTo>
                    <a:lnTo>
                      <a:pt x="1148" y="734"/>
                    </a:lnTo>
                    <a:lnTo>
                      <a:pt x="1147" y="733"/>
                    </a:lnTo>
                    <a:lnTo>
                      <a:pt x="1143" y="734"/>
                    </a:lnTo>
                    <a:lnTo>
                      <a:pt x="1142" y="729"/>
                    </a:lnTo>
                    <a:lnTo>
                      <a:pt x="1140" y="728"/>
                    </a:lnTo>
                    <a:lnTo>
                      <a:pt x="1143" y="724"/>
                    </a:lnTo>
                    <a:lnTo>
                      <a:pt x="1143" y="721"/>
                    </a:lnTo>
                    <a:lnTo>
                      <a:pt x="1140" y="718"/>
                    </a:lnTo>
                    <a:lnTo>
                      <a:pt x="1142" y="706"/>
                    </a:lnTo>
                    <a:lnTo>
                      <a:pt x="1145" y="703"/>
                    </a:lnTo>
                    <a:lnTo>
                      <a:pt x="1153" y="696"/>
                    </a:lnTo>
                    <a:lnTo>
                      <a:pt x="1158" y="694"/>
                    </a:lnTo>
                    <a:lnTo>
                      <a:pt x="1162" y="694"/>
                    </a:lnTo>
                    <a:lnTo>
                      <a:pt x="1162" y="693"/>
                    </a:lnTo>
                    <a:lnTo>
                      <a:pt x="1165" y="691"/>
                    </a:lnTo>
                    <a:lnTo>
                      <a:pt x="1167" y="688"/>
                    </a:lnTo>
                    <a:lnTo>
                      <a:pt x="1163" y="688"/>
                    </a:lnTo>
                    <a:lnTo>
                      <a:pt x="1160" y="689"/>
                    </a:lnTo>
                    <a:lnTo>
                      <a:pt x="1157" y="689"/>
                    </a:lnTo>
                    <a:lnTo>
                      <a:pt x="1157" y="686"/>
                    </a:lnTo>
                    <a:lnTo>
                      <a:pt x="1155" y="681"/>
                    </a:lnTo>
                    <a:lnTo>
                      <a:pt x="1157" y="678"/>
                    </a:lnTo>
                    <a:lnTo>
                      <a:pt x="1162" y="671"/>
                    </a:lnTo>
                    <a:lnTo>
                      <a:pt x="1167" y="663"/>
                    </a:lnTo>
                    <a:lnTo>
                      <a:pt x="1170" y="663"/>
                    </a:lnTo>
                    <a:lnTo>
                      <a:pt x="1173" y="656"/>
                    </a:lnTo>
                    <a:lnTo>
                      <a:pt x="1175" y="656"/>
                    </a:lnTo>
                    <a:lnTo>
                      <a:pt x="1180" y="651"/>
                    </a:lnTo>
                    <a:lnTo>
                      <a:pt x="1185" y="649"/>
                    </a:lnTo>
                    <a:lnTo>
                      <a:pt x="1188" y="651"/>
                    </a:lnTo>
                    <a:lnTo>
                      <a:pt x="1187" y="656"/>
                    </a:lnTo>
                    <a:lnTo>
                      <a:pt x="1190" y="659"/>
                    </a:lnTo>
                    <a:lnTo>
                      <a:pt x="1188" y="663"/>
                    </a:lnTo>
                    <a:lnTo>
                      <a:pt x="1193" y="659"/>
                    </a:lnTo>
                    <a:lnTo>
                      <a:pt x="1193" y="656"/>
                    </a:lnTo>
                    <a:lnTo>
                      <a:pt x="1200" y="649"/>
                    </a:lnTo>
                    <a:lnTo>
                      <a:pt x="1200" y="648"/>
                    </a:lnTo>
                    <a:lnTo>
                      <a:pt x="1195" y="646"/>
                    </a:lnTo>
                    <a:lnTo>
                      <a:pt x="1191" y="644"/>
                    </a:lnTo>
                    <a:lnTo>
                      <a:pt x="1188" y="641"/>
                    </a:lnTo>
                    <a:lnTo>
                      <a:pt x="1193" y="638"/>
                    </a:lnTo>
                    <a:lnTo>
                      <a:pt x="1198" y="638"/>
                    </a:lnTo>
                    <a:lnTo>
                      <a:pt x="1200" y="636"/>
                    </a:lnTo>
                    <a:lnTo>
                      <a:pt x="1206" y="631"/>
                    </a:lnTo>
                    <a:lnTo>
                      <a:pt x="1206" y="628"/>
                    </a:lnTo>
                    <a:lnTo>
                      <a:pt x="1210" y="626"/>
                    </a:lnTo>
                    <a:lnTo>
                      <a:pt x="1216" y="628"/>
                    </a:lnTo>
                    <a:lnTo>
                      <a:pt x="1223" y="630"/>
                    </a:lnTo>
                    <a:lnTo>
                      <a:pt x="1225" y="633"/>
                    </a:lnTo>
                    <a:lnTo>
                      <a:pt x="1223" y="636"/>
                    </a:lnTo>
                    <a:lnTo>
                      <a:pt x="1226" y="636"/>
                    </a:lnTo>
                    <a:lnTo>
                      <a:pt x="1230" y="639"/>
                    </a:lnTo>
                    <a:lnTo>
                      <a:pt x="1233" y="643"/>
                    </a:lnTo>
                    <a:lnTo>
                      <a:pt x="1231" y="646"/>
                    </a:lnTo>
                    <a:lnTo>
                      <a:pt x="1230" y="648"/>
                    </a:lnTo>
                    <a:lnTo>
                      <a:pt x="1231" y="651"/>
                    </a:lnTo>
                    <a:lnTo>
                      <a:pt x="1230" y="654"/>
                    </a:lnTo>
                    <a:lnTo>
                      <a:pt x="1235" y="658"/>
                    </a:lnTo>
                    <a:lnTo>
                      <a:pt x="1235" y="661"/>
                    </a:lnTo>
                    <a:lnTo>
                      <a:pt x="1235" y="669"/>
                    </a:lnTo>
                    <a:lnTo>
                      <a:pt x="1238" y="671"/>
                    </a:lnTo>
                    <a:lnTo>
                      <a:pt x="1238" y="673"/>
                    </a:lnTo>
                    <a:lnTo>
                      <a:pt x="1235" y="678"/>
                    </a:lnTo>
                    <a:lnTo>
                      <a:pt x="1233" y="681"/>
                    </a:lnTo>
                    <a:lnTo>
                      <a:pt x="1230" y="686"/>
                    </a:lnTo>
                    <a:lnTo>
                      <a:pt x="1230" y="691"/>
                    </a:lnTo>
                    <a:lnTo>
                      <a:pt x="1228" y="693"/>
                    </a:lnTo>
                    <a:lnTo>
                      <a:pt x="1230" y="696"/>
                    </a:lnTo>
                    <a:lnTo>
                      <a:pt x="1228" y="701"/>
                    </a:lnTo>
                    <a:lnTo>
                      <a:pt x="1233" y="706"/>
                    </a:lnTo>
                    <a:lnTo>
                      <a:pt x="1233" y="709"/>
                    </a:lnTo>
                    <a:lnTo>
                      <a:pt x="1231" y="711"/>
                    </a:lnTo>
                    <a:lnTo>
                      <a:pt x="1233" y="714"/>
                    </a:lnTo>
                    <a:lnTo>
                      <a:pt x="1231" y="719"/>
                    </a:lnTo>
                    <a:lnTo>
                      <a:pt x="1231" y="723"/>
                    </a:lnTo>
                    <a:lnTo>
                      <a:pt x="1235" y="723"/>
                    </a:lnTo>
                    <a:lnTo>
                      <a:pt x="1238" y="726"/>
                    </a:lnTo>
                    <a:lnTo>
                      <a:pt x="1238" y="731"/>
                    </a:lnTo>
                    <a:lnTo>
                      <a:pt x="1233" y="733"/>
                    </a:lnTo>
                    <a:lnTo>
                      <a:pt x="1231" y="731"/>
                    </a:lnTo>
                    <a:lnTo>
                      <a:pt x="1226" y="733"/>
                    </a:lnTo>
                    <a:lnTo>
                      <a:pt x="1225" y="728"/>
                    </a:lnTo>
                    <a:lnTo>
                      <a:pt x="1226" y="724"/>
                    </a:lnTo>
                    <a:lnTo>
                      <a:pt x="1220" y="726"/>
                    </a:lnTo>
                    <a:lnTo>
                      <a:pt x="1218" y="731"/>
                    </a:lnTo>
                    <a:lnTo>
                      <a:pt x="1213" y="733"/>
                    </a:lnTo>
                    <a:lnTo>
                      <a:pt x="1213" y="734"/>
                    </a:lnTo>
                    <a:lnTo>
                      <a:pt x="1220" y="733"/>
                    </a:lnTo>
                    <a:lnTo>
                      <a:pt x="1223" y="736"/>
                    </a:lnTo>
                    <a:lnTo>
                      <a:pt x="1221" y="737"/>
                    </a:lnTo>
                    <a:lnTo>
                      <a:pt x="1210" y="746"/>
                    </a:lnTo>
                    <a:lnTo>
                      <a:pt x="1206" y="746"/>
                    </a:lnTo>
                    <a:lnTo>
                      <a:pt x="1205" y="749"/>
                    </a:lnTo>
                    <a:lnTo>
                      <a:pt x="1201" y="749"/>
                    </a:lnTo>
                    <a:lnTo>
                      <a:pt x="1201" y="754"/>
                    </a:lnTo>
                    <a:lnTo>
                      <a:pt x="1203" y="756"/>
                    </a:lnTo>
                    <a:lnTo>
                      <a:pt x="1208" y="756"/>
                    </a:lnTo>
                    <a:lnTo>
                      <a:pt x="1211" y="756"/>
                    </a:lnTo>
                    <a:lnTo>
                      <a:pt x="1211" y="761"/>
                    </a:lnTo>
                    <a:lnTo>
                      <a:pt x="1216" y="764"/>
                    </a:lnTo>
                    <a:lnTo>
                      <a:pt x="1221" y="762"/>
                    </a:lnTo>
                    <a:lnTo>
                      <a:pt x="1223" y="759"/>
                    </a:lnTo>
                    <a:lnTo>
                      <a:pt x="1226" y="759"/>
                    </a:lnTo>
                    <a:lnTo>
                      <a:pt x="1228" y="761"/>
                    </a:lnTo>
                    <a:lnTo>
                      <a:pt x="1226" y="762"/>
                    </a:lnTo>
                    <a:lnTo>
                      <a:pt x="1226" y="762"/>
                    </a:lnTo>
                    <a:lnTo>
                      <a:pt x="1230" y="764"/>
                    </a:lnTo>
                    <a:lnTo>
                      <a:pt x="1233" y="767"/>
                    </a:lnTo>
                    <a:lnTo>
                      <a:pt x="1238" y="764"/>
                    </a:lnTo>
                    <a:lnTo>
                      <a:pt x="1241" y="766"/>
                    </a:lnTo>
                    <a:lnTo>
                      <a:pt x="1238" y="769"/>
                    </a:lnTo>
                    <a:lnTo>
                      <a:pt x="1233" y="769"/>
                    </a:lnTo>
                    <a:lnTo>
                      <a:pt x="1228" y="774"/>
                    </a:lnTo>
                    <a:lnTo>
                      <a:pt x="1226" y="776"/>
                    </a:lnTo>
                    <a:lnTo>
                      <a:pt x="1225" y="771"/>
                    </a:lnTo>
                    <a:lnTo>
                      <a:pt x="1223" y="771"/>
                    </a:lnTo>
                    <a:lnTo>
                      <a:pt x="1221" y="771"/>
                    </a:lnTo>
                    <a:lnTo>
                      <a:pt x="1221" y="772"/>
                    </a:lnTo>
                    <a:lnTo>
                      <a:pt x="1225" y="776"/>
                    </a:lnTo>
                    <a:lnTo>
                      <a:pt x="1225" y="779"/>
                    </a:lnTo>
                    <a:lnTo>
                      <a:pt x="1228" y="786"/>
                    </a:lnTo>
                    <a:lnTo>
                      <a:pt x="1228" y="791"/>
                    </a:lnTo>
                    <a:lnTo>
                      <a:pt x="1228" y="792"/>
                    </a:lnTo>
                    <a:lnTo>
                      <a:pt x="1228" y="796"/>
                    </a:lnTo>
                    <a:lnTo>
                      <a:pt x="1225" y="799"/>
                    </a:lnTo>
                    <a:lnTo>
                      <a:pt x="1225" y="802"/>
                    </a:lnTo>
                    <a:lnTo>
                      <a:pt x="1223" y="807"/>
                    </a:lnTo>
                    <a:lnTo>
                      <a:pt x="1220" y="812"/>
                    </a:lnTo>
                    <a:lnTo>
                      <a:pt x="1220" y="814"/>
                    </a:lnTo>
                    <a:lnTo>
                      <a:pt x="1221" y="819"/>
                    </a:lnTo>
                    <a:lnTo>
                      <a:pt x="1218" y="821"/>
                    </a:lnTo>
                    <a:lnTo>
                      <a:pt x="1218" y="824"/>
                    </a:lnTo>
                    <a:lnTo>
                      <a:pt x="1221" y="824"/>
                    </a:lnTo>
                    <a:lnTo>
                      <a:pt x="1225" y="819"/>
                    </a:lnTo>
                    <a:lnTo>
                      <a:pt x="1226" y="816"/>
                    </a:lnTo>
                    <a:lnTo>
                      <a:pt x="1233" y="814"/>
                    </a:lnTo>
                    <a:lnTo>
                      <a:pt x="1233" y="812"/>
                    </a:lnTo>
                    <a:lnTo>
                      <a:pt x="1233" y="811"/>
                    </a:lnTo>
                    <a:lnTo>
                      <a:pt x="1236" y="807"/>
                    </a:lnTo>
                    <a:lnTo>
                      <a:pt x="1238" y="809"/>
                    </a:lnTo>
                    <a:lnTo>
                      <a:pt x="1241" y="807"/>
                    </a:lnTo>
                    <a:lnTo>
                      <a:pt x="1241" y="799"/>
                    </a:lnTo>
                    <a:lnTo>
                      <a:pt x="1241" y="796"/>
                    </a:lnTo>
                    <a:lnTo>
                      <a:pt x="1248" y="791"/>
                    </a:lnTo>
                    <a:lnTo>
                      <a:pt x="1253" y="782"/>
                    </a:lnTo>
                    <a:lnTo>
                      <a:pt x="1255" y="779"/>
                    </a:lnTo>
                    <a:lnTo>
                      <a:pt x="1258" y="779"/>
                    </a:lnTo>
                    <a:lnTo>
                      <a:pt x="1260" y="781"/>
                    </a:lnTo>
                    <a:lnTo>
                      <a:pt x="1260" y="784"/>
                    </a:lnTo>
                    <a:lnTo>
                      <a:pt x="1265" y="792"/>
                    </a:lnTo>
                    <a:lnTo>
                      <a:pt x="1265" y="797"/>
                    </a:lnTo>
                    <a:lnTo>
                      <a:pt x="1270" y="802"/>
                    </a:lnTo>
                    <a:lnTo>
                      <a:pt x="1270" y="807"/>
                    </a:lnTo>
                    <a:lnTo>
                      <a:pt x="1268" y="811"/>
                    </a:lnTo>
                    <a:lnTo>
                      <a:pt x="1270" y="821"/>
                    </a:lnTo>
                    <a:lnTo>
                      <a:pt x="1266" y="824"/>
                    </a:lnTo>
                    <a:lnTo>
                      <a:pt x="1263" y="826"/>
                    </a:lnTo>
                    <a:lnTo>
                      <a:pt x="1260" y="824"/>
                    </a:lnTo>
                    <a:lnTo>
                      <a:pt x="1256" y="826"/>
                    </a:lnTo>
                    <a:lnTo>
                      <a:pt x="1255" y="829"/>
                    </a:lnTo>
                    <a:lnTo>
                      <a:pt x="1256" y="834"/>
                    </a:lnTo>
                    <a:lnTo>
                      <a:pt x="1253" y="837"/>
                    </a:lnTo>
                    <a:lnTo>
                      <a:pt x="1250" y="844"/>
                    </a:lnTo>
                    <a:lnTo>
                      <a:pt x="1251" y="845"/>
                    </a:lnTo>
                    <a:lnTo>
                      <a:pt x="1253" y="854"/>
                    </a:lnTo>
                    <a:lnTo>
                      <a:pt x="1256" y="869"/>
                    </a:lnTo>
                    <a:lnTo>
                      <a:pt x="1260" y="875"/>
                    </a:lnTo>
                    <a:lnTo>
                      <a:pt x="1258" y="879"/>
                    </a:lnTo>
                    <a:lnTo>
                      <a:pt x="1261" y="882"/>
                    </a:lnTo>
                    <a:lnTo>
                      <a:pt x="1266" y="882"/>
                    </a:lnTo>
                    <a:lnTo>
                      <a:pt x="1265" y="877"/>
                    </a:lnTo>
                    <a:lnTo>
                      <a:pt x="1263" y="875"/>
                    </a:lnTo>
                    <a:lnTo>
                      <a:pt x="1266" y="872"/>
                    </a:lnTo>
                    <a:lnTo>
                      <a:pt x="1270" y="872"/>
                    </a:lnTo>
                    <a:lnTo>
                      <a:pt x="1271" y="877"/>
                    </a:lnTo>
                    <a:lnTo>
                      <a:pt x="1275" y="877"/>
                    </a:lnTo>
                    <a:lnTo>
                      <a:pt x="1276" y="872"/>
                    </a:lnTo>
                    <a:lnTo>
                      <a:pt x="1280" y="869"/>
                    </a:lnTo>
                    <a:lnTo>
                      <a:pt x="1280" y="862"/>
                    </a:lnTo>
                    <a:lnTo>
                      <a:pt x="1283" y="860"/>
                    </a:lnTo>
                    <a:lnTo>
                      <a:pt x="1288" y="854"/>
                    </a:lnTo>
                    <a:lnTo>
                      <a:pt x="1289" y="854"/>
                    </a:lnTo>
                    <a:lnTo>
                      <a:pt x="1293" y="850"/>
                    </a:lnTo>
                    <a:lnTo>
                      <a:pt x="1301" y="844"/>
                    </a:lnTo>
                    <a:lnTo>
                      <a:pt x="1306" y="835"/>
                    </a:lnTo>
                    <a:lnTo>
                      <a:pt x="1311" y="827"/>
                    </a:lnTo>
                    <a:lnTo>
                      <a:pt x="1314" y="819"/>
                    </a:lnTo>
                    <a:lnTo>
                      <a:pt x="1319" y="816"/>
                    </a:lnTo>
                    <a:lnTo>
                      <a:pt x="1323" y="821"/>
                    </a:lnTo>
                    <a:lnTo>
                      <a:pt x="1326" y="817"/>
                    </a:lnTo>
                    <a:lnTo>
                      <a:pt x="1328" y="819"/>
                    </a:lnTo>
                    <a:lnTo>
                      <a:pt x="1333" y="819"/>
                    </a:lnTo>
                    <a:lnTo>
                      <a:pt x="1333" y="816"/>
                    </a:lnTo>
                    <a:lnTo>
                      <a:pt x="1331" y="816"/>
                    </a:lnTo>
                    <a:lnTo>
                      <a:pt x="1326" y="812"/>
                    </a:lnTo>
                    <a:lnTo>
                      <a:pt x="1328" y="811"/>
                    </a:lnTo>
                    <a:lnTo>
                      <a:pt x="1334" y="809"/>
                    </a:lnTo>
                    <a:lnTo>
                      <a:pt x="1336" y="812"/>
                    </a:lnTo>
                    <a:lnTo>
                      <a:pt x="1338" y="811"/>
                    </a:lnTo>
                    <a:lnTo>
                      <a:pt x="1341" y="811"/>
                    </a:lnTo>
                    <a:lnTo>
                      <a:pt x="1344" y="809"/>
                    </a:lnTo>
                    <a:lnTo>
                      <a:pt x="1341" y="806"/>
                    </a:lnTo>
                    <a:lnTo>
                      <a:pt x="1339" y="804"/>
                    </a:lnTo>
                    <a:lnTo>
                      <a:pt x="1338" y="801"/>
                    </a:lnTo>
                    <a:lnTo>
                      <a:pt x="1334" y="801"/>
                    </a:lnTo>
                    <a:lnTo>
                      <a:pt x="1334" y="794"/>
                    </a:lnTo>
                    <a:lnTo>
                      <a:pt x="1338" y="791"/>
                    </a:lnTo>
                    <a:lnTo>
                      <a:pt x="1338" y="787"/>
                    </a:lnTo>
                    <a:lnTo>
                      <a:pt x="1341" y="787"/>
                    </a:lnTo>
                    <a:lnTo>
                      <a:pt x="1339" y="784"/>
                    </a:lnTo>
                    <a:lnTo>
                      <a:pt x="1339" y="781"/>
                    </a:lnTo>
                    <a:lnTo>
                      <a:pt x="1343" y="777"/>
                    </a:lnTo>
                    <a:lnTo>
                      <a:pt x="1341" y="776"/>
                    </a:lnTo>
                    <a:lnTo>
                      <a:pt x="1341" y="774"/>
                    </a:lnTo>
                    <a:lnTo>
                      <a:pt x="1346" y="774"/>
                    </a:lnTo>
                    <a:lnTo>
                      <a:pt x="1348" y="771"/>
                    </a:lnTo>
                    <a:lnTo>
                      <a:pt x="1344" y="769"/>
                    </a:lnTo>
                    <a:lnTo>
                      <a:pt x="1343" y="767"/>
                    </a:lnTo>
                    <a:lnTo>
                      <a:pt x="1348" y="767"/>
                    </a:lnTo>
                    <a:lnTo>
                      <a:pt x="1349" y="771"/>
                    </a:lnTo>
                    <a:lnTo>
                      <a:pt x="1353" y="771"/>
                    </a:lnTo>
                    <a:lnTo>
                      <a:pt x="1356" y="769"/>
                    </a:lnTo>
                    <a:lnTo>
                      <a:pt x="1364" y="769"/>
                    </a:lnTo>
                    <a:lnTo>
                      <a:pt x="1371" y="774"/>
                    </a:lnTo>
                    <a:lnTo>
                      <a:pt x="1371" y="776"/>
                    </a:lnTo>
                    <a:lnTo>
                      <a:pt x="1373" y="779"/>
                    </a:lnTo>
                    <a:lnTo>
                      <a:pt x="1383" y="782"/>
                    </a:lnTo>
                    <a:lnTo>
                      <a:pt x="1386" y="781"/>
                    </a:lnTo>
                    <a:lnTo>
                      <a:pt x="1391" y="782"/>
                    </a:lnTo>
                    <a:lnTo>
                      <a:pt x="1397" y="786"/>
                    </a:lnTo>
                    <a:lnTo>
                      <a:pt x="1397" y="787"/>
                    </a:lnTo>
                    <a:lnTo>
                      <a:pt x="1394" y="789"/>
                    </a:lnTo>
                    <a:lnTo>
                      <a:pt x="1397" y="792"/>
                    </a:lnTo>
                    <a:lnTo>
                      <a:pt x="1394" y="794"/>
                    </a:lnTo>
                    <a:lnTo>
                      <a:pt x="1391" y="791"/>
                    </a:lnTo>
                    <a:lnTo>
                      <a:pt x="1387" y="791"/>
                    </a:lnTo>
                    <a:lnTo>
                      <a:pt x="1387" y="792"/>
                    </a:lnTo>
                    <a:lnTo>
                      <a:pt x="1397" y="799"/>
                    </a:lnTo>
                    <a:lnTo>
                      <a:pt x="1399" y="802"/>
                    </a:lnTo>
                    <a:lnTo>
                      <a:pt x="1394" y="804"/>
                    </a:lnTo>
                    <a:lnTo>
                      <a:pt x="1397" y="806"/>
                    </a:lnTo>
                    <a:lnTo>
                      <a:pt x="1401" y="804"/>
                    </a:lnTo>
                    <a:lnTo>
                      <a:pt x="1409" y="806"/>
                    </a:lnTo>
                    <a:lnTo>
                      <a:pt x="1411" y="809"/>
                    </a:lnTo>
                    <a:lnTo>
                      <a:pt x="1412" y="809"/>
                    </a:lnTo>
                    <a:lnTo>
                      <a:pt x="1414" y="811"/>
                    </a:lnTo>
                    <a:lnTo>
                      <a:pt x="1411" y="816"/>
                    </a:lnTo>
                    <a:lnTo>
                      <a:pt x="1402" y="821"/>
                    </a:lnTo>
                    <a:lnTo>
                      <a:pt x="1399" y="822"/>
                    </a:lnTo>
                    <a:lnTo>
                      <a:pt x="1396" y="824"/>
                    </a:lnTo>
                    <a:lnTo>
                      <a:pt x="1402" y="824"/>
                    </a:lnTo>
                    <a:lnTo>
                      <a:pt x="1404" y="824"/>
                    </a:lnTo>
                    <a:lnTo>
                      <a:pt x="1404" y="827"/>
                    </a:lnTo>
                    <a:lnTo>
                      <a:pt x="1406" y="827"/>
                    </a:lnTo>
                    <a:lnTo>
                      <a:pt x="1407" y="829"/>
                    </a:lnTo>
                    <a:lnTo>
                      <a:pt x="1404" y="834"/>
                    </a:lnTo>
                    <a:lnTo>
                      <a:pt x="1407" y="835"/>
                    </a:lnTo>
                    <a:lnTo>
                      <a:pt x="1401" y="839"/>
                    </a:lnTo>
                    <a:lnTo>
                      <a:pt x="1394" y="840"/>
                    </a:lnTo>
                    <a:lnTo>
                      <a:pt x="1391" y="840"/>
                    </a:lnTo>
                    <a:lnTo>
                      <a:pt x="1389" y="842"/>
                    </a:lnTo>
                    <a:lnTo>
                      <a:pt x="1384" y="842"/>
                    </a:lnTo>
                    <a:lnTo>
                      <a:pt x="1381" y="837"/>
                    </a:lnTo>
                    <a:lnTo>
                      <a:pt x="1376" y="837"/>
                    </a:lnTo>
                    <a:lnTo>
                      <a:pt x="1376" y="835"/>
                    </a:lnTo>
                    <a:lnTo>
                      <a:pt x="1373" y="835"/>
                    </a:lnTo>
                    <a:lnTo>
                      <a:pt x="1373" y="839"/>
                    </a:lnTo>
                    <a:lnTo>
                      <a:pt x="1369" y="840"/>
                    </a:lnTo>
                    <a:lnTo>
                      <a:pt x="1374" y="840"/>
                    </a:lnTo>
                    <a:lnTo>
                      <a:pt x="1378" y="844"/>
                    </a:lnTo>
                    <a:lnTo>
                      <a:pt x="1376" y="845"/>
                    </a:lnTo>
                    <a:lnTo>
                      <a:pt x="1373" y="849"/>
                    </a:lnTo>
                    <a:lnTo>
                      <a:pt x="1378" y="849"/>
                    </a:lnTo>
                    <a:lnTo>
                      <a:pt x="1374" y="852"/>
                    </a:lnTo>
                    <a:lnTo>
                      <a:pt x="1374" y="855"/>
                    </a:lnTo>
                    <a:lnTo>
                      <a:pt x="1376" y="855"/>
                    </a:lnTo>
                    <a:lnTo>
                      <a:pt x="1379" y="854"/>
                    </a:lnTo>
                    <a:lnTo>
                      <a:pt x="1381" y="854"/>
                    </a:lnTo>
                    <a:lnTo>
                      <a:pt x="1379" y="857"/>
                    </a:lnTo>
                    <a:lnTo>
                      <a:pt x="1374" y="859"/>
                    </a:lnTo>
                    <a:lnTo>
                      <a:pt x="1371" y="862"/>
                    </a:lnTo>
                    <a:lnTo>
                      <a:pt x="1373" y="867"/>
                    </a:lnTo>
                    <a:lnTo>
                      <a:pt x="1378" y="870"/>
                    </a:lnTo>
                    <a:lnTo>
                      <a:pt x="1378" y="874"/>
                    </a:lnTo>
                    <a:lnTo>
                      <a:pt x="1383" y="884"/>
                    </a:lnTo>
                    <a:lnTo>
                      <a:pt x="1381" y="889"/>
                    </a:lnTo>
                    <a:lnTo>
                      <a:pt x="1379" y="890"/>
                    </a:lnTo>
                    <a:lnTo>
                      <a:pt x="1379" y="894"/>
                    </a:lnTo>
                    <a:lnTo>
                      <a:pt x="1373" y="899"/>
                    </a:lnTo>
                    <a:lnTo>
                      <a:pt x="1374" y="902"/>
                    </a:lnTo>
                    <a:lnTo>
                      <a:pt x="1371" y="905"/>
                    </a:lnTo>
                    <a:lnTo>
                      <a:pt x="1368" y="904"/>
                    </a:lnTo>
                    <a:lnTo>
                      <a:pt x="1359" y="904"/>
                    </a:lnTo>
                    <a:lnTo>
                      <a:pt x="1356" y="905"/>
                    </a:lnTo>
                    <a:lnTo>
                      <a:pt x="1356" y="910"/>
                    </a:lnTo>
                    <a:lnTo>
                      <a:pt x="1351" y="914"/>
                    </a:lnTo>
                    <a:lnTo>
                      <a:pt x="1348" y="915"/>
                    </a:lnTo>
                    <a:lnTo>
                      <a:pt x="1344" y="915"/>
                    </a:lnTo>
                    <a:lnTo>
                      <a:pt x="1338" y="922"/>
                    </a:lnTo>
                    <a:lnTo>
                      <a:pt x="1336" y="922"/>
                    </a:lnTo>
                    <a:lnTo>
                      <a:pt x="1331" y="922"/>
                    </a:lnTo>
                    <a:lnTo>
                      <a:pt x="1329" y="927"/>
                    </a:lnTo>
                    <a:lnTo>
                      <a:pt x="1318" y="929"/>
                    </a:lnTo>
                    <a:lnTo>
                      <a:pt x="1314" y="927"/>
                    </a:lnTo>
                    <a:lnTo>
                      <a:pt x="1316" y="925"/>
                    </a:lnTo>
                    <a:lnTo>
                      <a:pt x="1314" y="919"/>
                    </a:lnTo>
                    <a:lnTo>
                      <a:pt x="1311" y="915"/>
                    </a:lnTo>
                    <a:lnTo>
                      <a:pt x="1311" y="914"/>
                    </a:lnTo>
                    <a:lnTo>
                      <a:pt x="1314" y="912"/>
                    </a:lnTo>
                    <a:lnTo>
                      <a:pt x="1314" y="909"/>
                    </a:lnTo>
                    <a:lnTo>
                      <a:pt x="1318" y="904"/>
                    </a:lnTo>
                    <a:lnTo>
                      <a:pt x="1313" y="907"/>
                    </a:lnTo>
                    <a:lnTo>
                      <a:pt x="1311" y="909"/>
                    </a:lnTo>
                    <a:lnTo>
                      <a:pt x="1311" y="899"/>
                    </a:lnTo>
                    <a:lnTo>
                      <a:pt x="1309" y="899"/>
                    </a:lnTo>
                    <a:lnTo>
                      <a:pt x="1306" y="894"/>
                    </a:lnTo>
                    <a:lnTo>
                      <a:pt x="1301" y="897"/>
                    </a:lnTo>
                    <a:lnTo>
                      <a:pt x="1299" y="895"/>
                    </a:lnTo>
                    <a:lnTo>
                      <a:pt x="1296" y="895"/>
                    </a:lnTo>
                    <a:lnTo>
                      <a:pt x="1291" y="902"/>
                    </a:lnTo>
                    <a:lnTo>
                      <a:pt x="1294" y="902"/>
                    </a:lnTo>
                    <a:lnTo>
                      <a:pt x="1299" y="899"/>
                    </a:lnTo>
                    <a:lnTo>
                      <a:pt x="1303" y="899"/>
                    </a:lnTo>
                    <a:lnTo>
                      <a:pt x="1303" y="904"/>
                    </a:lnTo>
                    <a:lnTo>
                      <a:pt x="1306" y="905"/>
                    </a:lnTo>
                    <a:lnTo>
                      <a:pt x="1309" y="912"/>
                    </a:lnTo>
                    <a:lnTo>
                      <a:pt x="1308" y="917"/>
                    </a:lnTo>
                    <a:lnTo>
                      <a:pt x="1311" y="919"/>
                    </a:lnTo>
                    <a:lnTo>
                      <a:pt x="1311" y="925"/>
                    </a:lnTo>
                    <a:lnTo>
                      <a:pt x="1309" y="927"/>
                    </a:lnTo>
                    <a:lnTo>
                      <a:pt x="1311" y="929"/>
                    </a:lnTo>
                    <a:lnTo>
                      <a:pt x="1311" y="932"/>
                    </a:lnTo>
                    <a:lnTo>
                      <a:pt x="1308" y="933"/>
                    </a:lnTo>
                    <a:lnTo>
                      <a:pt x="1301" y="927"/>
                    </a:lnTo>
                    <a:lnTo>
                      <a:pt x="1299" y="924"/>
                    </a:lnTo>
                    <a:lnTo>
                      <a:pt x="1296" y="922"/>
                    </a:lnTo>
                    <a:lnTo>
                      <a:pt x="1296" y="919"/>
                    </a:lnTo>
                    <a:lnTo>
                      <a:pt x="1293" y="922"/>
                    </a:lnTo>
                    <a:lnTo>
                      <a:pt x="1298" y="925"/>
                    </a:lnTo>
                    <a:lnTo>
                      <a:pt x="1296" y="930"/>
                    </a:lnTo>
                    <a:lnTo>
                      <a:pt x="1291" y="927"/>
                    </a:lnTo>
                    <a:lnTo>
                      <a:pt x="1286" y="925"/>
                    </a:lnTo>
                    <a:lnTo>
                      <a:pt x="1286" y="924"/>
                    </a:lnTo>
                    <a:lnTo>
                      <a:pt x="1283" y="925"/>
                    </a:lnTo>
                    <a:lnTo>
                      <a:pt x="1283" y="922"/>
                    </a:lnTo>
                    <a:lnTo>
                      <a:pt x="1285" y="915"/>
                    </a:lnTo>
                    <a:lnTo>
                      <a:pt x="1286" y="915"/>
                    </a:lnTo>
                    <a:lnTo>
                      <a:pt x="1283" y="914"/>
                    </a:lnTo>
                    <a:lnTo>
                      <a:pt x="1283" y="912"/>
                    </a:lnTo>
                    <a:lnTo>
                      <a:pt x="1276" y="914"/>
                    </a:lnTo>
                    <a:lnTo>
                      <a:pt x="1271" y="914"/>
                    </a:lnTo>
                    <a:lnTo>
                      <a:pt x="1266" y="912"/>
                    </a:lnTo>
                    <a:lnTo>
                      <a:pt x="1263" y="912"/>
                    </a:lnTo>
                    <a:lnTo>
                      <a:pt x="1258" y="909"/>
                    </a:lnTo>
                    <a:lnTo>
                      <a:pt x="1256" y="912"/>
                    </a:lnTo>
                    <a:lnTo>
                      <a:pt x="1258" y="915"/>
                    </a:lnTo>
                    <a:lnTo>
                      <a:pt x="1256" y="917"/>
                    </a:lnTo>
                    <a:lnTo>
                      <a:pt x="1256" y="920"/>
                    </a:lnTo>
                    <a:lnTo>
                      <a:pt x="1258" y="924"/>
                    </a:lnTo>
                    <a:lnTo>
                      <a:pt x="1265" y="925"/>
                    </a:lnTo>
                    <a:lnTo>
                      <a:pt x="1266" y="929"/>
                    </a:lnTo>
                    <a:lnTo>
                      <a:pt x="1263" y="935"/>
                    </a:lnTo>
                    <a:lnTo>
                      <a:pt x="1260" y="935"/>
                    </a:lnTo>
                    <a:lnTo>
                      <a:pt x="1248" y="943"/>
                    </a:lnTo>
                    <a:lnTo>
                      <a:pt x="1243" y="948"/>
                    </a:lnTo>
                    <a:lnTo>
                      <a:pt x="1238" y="955"/>
                    </a:lnTo>
                    <a:lnTo>
                      <a:pt x="1235" y="953"/>
                    </a:lnTo>
                    <a:lnTo>
                      <a:pt x="1231" y="957"/>
                    </a:lnTo>
                    <a:lnTo>
                      <a:pt x="1228" y="962"/>
                    </a:lnTo>
                    <a:lnTo>
                      <a:pt x="1225" y="963"/>
                    </a:lnTo>
                    <a:lnTo>
                      <a:pt x="1210" y="960"/>
                    </a:lnTo>
                    <a:lnTo>
                      <a:pt x="1206" y="955"/>
                    </a:lnTo>
                    <a:lnTo>
                      <a:pt x="1203" y="950"/>
                    </a:lnTo>
                    <a:lnTo>
                      <a:pt x="1196" y="948"/>
                    </a:lnTo>
                    <a:lnTo>
                      <a:pt x="1196" y="945"/>
                    </a:lnTo>
                    <a:lnTo>
                      <a:pt x="1198" y="945"/>
                    </a:lnTo>
                    <a:lnTo>
                      <a:pt x="1201" y="943"/>
                    </a:lnTo>
                    <a:lnTo>
                      <a:pt x="1198" y="942"/>
                    </a:lnTo>
                    <a:lnTo>
                      <a:pt x="1193" y="940"/>
                    </a:lnTo>
                    <a:lnTo>
                      <a:pt x="1188" y="932"/>
                    </a:lnTo>
                    <a:lnTo>
                      <a:pt x="1183" y="929"/>
                    </a:lnTo>
                    <a:lnTo>
                      <a:pt x="1173" y="929"/>
                    </a:lnTo>
                    <a:lnTo>
                      <a:pt x="1167" y="924"/>
                    </a:lnTo>
                    <a:lnTo>
                      <a:pt x="1155" y="924"/>
                    </a:lnTo>
                    <a:lnTo>
                      <a:pt x="1150" y="922"/>
                    </a:lnTo>
                    <a:lnTo>
                      <a:pt x="1150" y="925"/>
                    </a:lnTo>
                    <a:lnTo>
                      <a:pt x="1153" y="929"/>
                    </a:lnTo>
                    <a:lnTo>
                      <a:pt x="1155" y="927"/>
                    </a:lnTo>
                    <a:lnTo>
                      <a:pt x="1158" y="925"/>
                    </a:lnTo>
                    <a:lnTo>
                      <a:pt x="1168" y="929"/>
                    </a:lnTo>
                    <a:lnTo>
                      <a:pt x="1178" y="929"/>
                    </a:lnTo>
                    <a:lnTo>
                      <a:pt x="1182" y="930"/>
                    </a:lnTo>
                    <a:lnTo>
                      <a:pt x="1182" y="933"/>
                    </a:lnTo>
                    <a:lnTo>
                      <a:pt x="1180" y="933"/>
                    </a:lnTo>
                    <a:lnTo>
                      <a:pt x="1178" y="935"/>
                    </a:lnTo>
                    <a:lnTo>
                      <a:pt x="1178" y="937"/>
                    </a:lnTo>
                    <a:lnTo>
                      <a:pt x="1180" y="943"/>
                    </a:lnTo>
                    <a:lnTo>
                      <a:pt x="1182" y="943"/>
                    </a:lnTo>
                    <a:lnTo>
                      <a:pt x="1187" y="953"/>
                    </a:lnTo>
                    <a:lnTo>
                      <a:pt x="1190" y="960"/>
                    </a:lnTo>
                    <a:lnTo>
                      <a:pt x="1198" y="962"/>
                    </a:lnTo>
                    <a:lnTo>
                      <a:pt x="1208" y="963"/>
                    </a:lnTo>
                    <a:lnTo>
                      <a:pt x="1226" y="968"/>
                    </a:lnTo>
                    <a:lnTo>
                      <a:pt x="1226" y="973"/>
                    </a:lnTo>
                    <a:lnTo>
                      <a:pt x="1225" y="975"/>
                    </a:lnTo>
                    <a:lnTo>
                      <a:pt x="1218" y="978"/>
                    </a:lnTo>
                    <a:lnTo>
                      <a:pt x="1215" y="980"/>
                    </a:lnTo>
                    <a:lnTo>
                      <a:pt x="1208" y="988"/>
                    </a:lnTo>
                    <a:lnTo>
                      <a:pt x="1206" y="987"/>
                    </a:lnTo>
                    <a:lnTo>
                      <a:pt x="1205" y="988"/>
                    </a:lnTo>
                    <a:lnTo>
                      <a:pt x="1203" y="990"/>
                    </a:lnTo>
                    <a:lnTo>
                      <a:pt x="1188" y="1005"/>
                    </a:lnTo>
                    <a:lnTo>
                      <a:pt x="1182" y="1008"/>
                    </a:lnTo>
                    <a:lnTo>
                      <a:pt x="1178" y="1015"/>
                    </a:lnTo>
                    <a:lnTo>
                      <a:pt x="1173" y="1015"/>
                    </a:lnTo>
                    <a:lnTo>
                      <a:pt x="1172" y="1013"/>
                    </a:lnTo>
                    <a:lnTo>
                      <a:pt x="1168" y="1013"/>
                    </a:lnTo>
                    <a:lnTo>
                      <a:pt x="1168" y="1017"/>
                    </a:lnTo>
                    <a:lnTo>
                      <a:pt x="1162" y="1010"/>
                    </a:lnTo>
                    <a:lnTo>
                      <a:pt x="1158" y="1008"/>
                    </a:lnTo>
                    <a:lnTo>
                      <a:pt x="1155" y="1012"/>
                    </a:lnTo>
                    <a:lnTo>
                      <a:pt x="1153" y="1008"/>
                    </a:lnTo>
                    <a:lnTo>
                      <a:pt x="1152" y="1008"/>
                    </a:lnTo>
                    <a:lnTo>
                      <a:pt x="1155" y="1003"/>
                    </a:lnTo>
                    <a:lnTo>
                      <a:pt x="1153" y="1002"/>
                    </a:lnTo>
                    <a:lnTo>
                      <a:pt x="1153" y="1000"/>
                    </a:lnTo>
                    <a:lnTo>
                      <a:pt x="1148" y="1003"/>
                    </a:lnTo>
                    <a:lnTo>
                      <a:pt x="1145" y="1012"/>
                    </a:lnTo>
                    <a:lnTo>
                      <a:pt x="1145" y="1007"/>
                    </a:lnTo>
                    <a:lnTo>
                      <a:pt x="1142" y="1000"/>
                    </a:lnTo>
                    <a:lnTo>
                      <a:pt x="1140" y="1007"/>
                    </a:lnTo>
                    <a:lnTo>
                      <a:pt x="1142" y="1010"/>
                    </a:lnTo>
                    <a:lnTo>
                      <a:pt x="1142" y="1017"/>
                    </a:lnTo>
                    <a:lnTo>
                      <a:pt x="1135" y="1025"/>
                    </a:lnTo>
                    <a:lnTo>
                      <a:pt x="1132" y="1023"/>
                    </a:lnTo>
                    <a:lnTo>
                      <a:pt x="1132" y="1022"/>
                    </a:lnTo>
                    <a:lnTo>
                      <a:pt x="1128" y="1017"/>
                    </a:lnTo>
                    <a:lnTo>
                      <a:pt x="1127" y="1020"/>
                    </a:lnTo>
                    <a:lnTo>
                      <a:pt x="1130" y="1022"/>
                    </a:lnTo>
                    <a:lnTo>
                      <a:pt x="1125" y="1025"/>
                    </a:lnTo>
                    <a:lnTo>
                      <a:pt x="1125" y="1030"/>
                    </a:lnTo>
                    <a:lnTo>
                      <a:pt x="1123" y="1028"/>
                    </a:lnTo>
                    <a:lnTo>
                      <a:pt x="1118" y="1027"/>
                    </a:lnTo>
                    <a:lnTo>
                      <a:pt x="1117" y="1023"/>
                    </a:lnTo>
                    <a:lnTo>
                      <a:pt x="1113" y="1020"/>
                    </a:lnTo>
                    <a:lnTo>
                      <a:pt x="1108" y="1015"/>
                    </a:lnTo>
                    <a:lnTo>
                      <a:pt x="1098" y="1012"/>
                    </a:lnTo>
                    <a:lnTo>
                      <a:pt x="1090" y="1007"/>
                    </a:lnTo>
                    <a:lnTo>
                      <a:pt x="1087" y="1000"/>
                    </a:lnTo>
                    <a:lnTo>
                      <a:pt x="1084" y="1000"/>
                    </a:lnTo>
                    <a:lnTo>
                      <a:pt x="1077" y="995"/>
                    </a:lnTo>
                    <a:lnTo>
                      <a:pt x="1074" y="992"/>
                    </a:lnTo>
                    <a:lnTo>
                      <a:pt x="1074" y="998"/>
                    </a:lnTo>
                    <a:lnTo>
                      <a:pt x="1069" y="997"/>
                    </a:lnTo>
                    <a:lnTo>
                      <a:pt x="1072" y="1003"/>
                    </a:lnTo>
                    <a:lnTo>
                      <a:pt x="1077" y="1007"/>
                    </a:lnTo>
                    <a:lnTo>
                      <a:pt x="1079" y="1005"/>
                    </a:lnTo>
                    <a:lnTo>
                      <a:pt x="1075" y="1002"/>
                    </a:lnTo>
                    <a:lnTo>
                      <a:pt x="1077" y="1000"/>
                    </a:lnTo>
                    <a:lnTo>
                      <a:pt x="1079" y="1000"/>
                    </a:lnTo>
                    <a:lnTo>
                      <a:pt x="1088" y="1008"/>
                    </a:lnTo>
                    <a:lnTo>
                      <a:pt x="1097" y="1013"/>
                    </a:lnTo>
                    <a:lnTo>
                      <a:pt x="1098" y="1017"/>
                    </a:lnTo>
                    <a:lnTo>
                      <a:pt x="1092" y="1020"/>
                    </a:lnTo>
                    <a:lnTo>
                      <a:pt x="1087" y="1020"/>
                    </a:lnTo>
                    <a:lnTo>
                      <a:pt x="1084" y="1020"/>
                    </a:lnTo>
                    <a:lnTo>
                      <a:pt x="1084" y="1022"/>
                    </a:lnTo>
                    <a:lnTo>
                      <a:pt x="1084" y="1023"/>
                    </a:lnTo>
                    <a:lnTo>
                      <a:pt x="1087" y="1022"/>
                    </a:lnTo>
                    <a:lnTo>
                      <a:pt x="1097" y="1022"/>
                    </a:lnTo>
                    <a:lnTo>
                      <a:pt x="1102" y="1017"/>
                    </a:lnTo>
                    <a:lnTo>
                      <a:pt x="1103" y="1017"/>
                    </a:lnTo>
                    <a:lnTo>
                      <a:pt x="1107" y="1020"/>
                    </a:lnTo>
                    <a:lnTo>
                      <a:pt x="1107" y="1025"/>
                    </a:lnTo>
                    <a:lnTo>
                      <a:pt x="1117" y="1035"/>
                    </a:lnTo>
                    <a:lnTo>
                      <a:pt x="1115" y="1045"/>
                    </a:lnTo>
                    <a:lnTo>
                      <a:pt x="1110" y="1051"/>
                    </a:lnTo>
                    <a:lnTo>
                      <a:pt x="1105" y="1051"/>
                    </a:lnTo>
                    <a:lnTo>
                      <a:pt x="1103" y="1053"/>
                    </a:lnTo>
                    <a:lnTo>
                      <a:pt x="1097" y="1053"/>
                    </a:lnTo>
                    <a:lnTo>
                      <a:pt x="1093" y="1050"/>
                    </a:lnTo>
                    <a:lnTo>
                      <a:pt x="1082" y="1048"/>
                    </a:lnTo>
                    <a:lnTo>
                      <a:pt x="1075" y="1041"/>
                    </a:lnTo>
                    <a:lnTo>
                      <a:pt x="1074" y="1033"/>
                    </a:lnTo>
                    <a:lnTo>
                      <a:pt x="1070" y="1031"/>
                    </a:lnTo>
                    <a:lnTo>
                      <a:pt x="1069" y="1033"/>
                    </a:lnTo>
                    <a:lnTo>
                      <a:pt x="1070" y="1035"/>
                    </a:lnTo>
                    <a:lnTo>
                      <a:pt x="1070" y="1040"/>
                    </a:lnTo>
                    <a:lnTo>
                      <a:pt x="1074" y="1045"/>
                    </a:lnTo>
                    <a:lnTo>
                      <a:pt x="1077" y="1053"/>
                    </a:lnTo>
                    <a:lnTo>
                      <a:pt x="1082" y="1061"/>
                    </a:lnTo>
                    <a:lnTo>
                      <a:pt x="1079" y="1063"/>
                    </a:lnTo>
                    <a:lnTo>
                      <a:pt x="1077" y="1061"/>
                    </a:lnTo>
                    <a:lnTo>
                      <a:pt x="1072" y="1063"/>
                    </a:lnTo>
                    <a:lnTo>
                      <a:pt x="1070" y="1056"/>
                    </a:lnTo>
                    <a:lnTo>
                      <a:pt x="1070" y="1060"/>
                    </a:lnTo>
                    <a:lnTo>
                      <a:pt x="1067" y="1061"/>
                    </a:lnTo>
                    <a:lnTo>
                      <a:pt x="1069" y="1063"/>
                    </a:lnTo>
                    <a:lnTo>
                      <a:pt x="1074" y="1065"/>
                    </a:lnTo>
                    <a:lnTo>
                      <a:pt x="1075" y="1068"/>
                    </a:lnTo>
                    <a:lnTo>
                      <a:pt x="1065" y="1066"/>
                    </a:lnTo>
                    <a:lnTo>
                      <a:pt x="1064" y="1065"/>
                    </a:lnTo>
                    <a:lnTo>
                      <a:pt x="1064" y="1068"/>
                    </a:lnTo>
                    <a:lnTo>
                      <a:pt x="1067" y="1070"/>
                    </a:lnTo>
                    <a:lnTo>
                      <a:pt x="1067" y="1073"/>
                    </a:lnTo>
                    <a:lnTo>
                      <a:pt x="1062" y="1078"/>
                    </a:lnTo>
                    <a:lnTo>
                      <a:pt x="1062" y="1073"/>
                    </a:lnTo>
                    <a:lnTo>
                      <a:pt x="1059" y="1073"/>
                    </a:lnTo>
                    <a:lnTo>
                      <a:pt x="1060" y="1075"/>
                    </a:lnTo>
                    <a:lnTo>
                      <a:pt x="1060" y="1078"/>
                    </a:lnTo>
                    <a:lnTo>
                      <a:pt x="1059" y="1076"/>
                    </a:lnTo>
                    <a:lnTo>
                      <a:pt x="1052" y="1076"/>
                    </a:lnTo>
                    <a:lnTo>
                      <a:pt x="1050" y="1080"/>
                    </a:lnTo>
                    <a:lnTo>
                      <a:pt x="1042" y="1081"/>
                    </a:lnTo>
                    <a:lnTo>
                      <a:pt x="1047" y="1083"/>
                    </a:lnTo>
                    <a:lnTo>
                      <a:pt x="1047" y="1086"/>
                    </a:lnTo>
                    <a:lnTo>
                      <a:pt x="1045" y="1088"/>
                    </a:lnTo>
                    <a:lnTo>
                      <a:pt x="1044" y="1086"/>
                    </a:lnTo>
                    <a:lnTo>
                      <a:pt x="1039" y="1081"/>
                    </a:lnTo>
                    <a:lnTo>
                      <a:pt x="1035" y="1081"/>
                    </a:lnTo>
                    <a:lnTo>
                      <a:pt x="1035" y="1085"/>
                    </a:lnTo>
                    <a:lnTo>
                      <a:pt x="1032" y="1085"/>
                    </a:lnTo>
                    <a:lnTo>
                      <a:pt x="1039" y="1090"/>
                    </a:lnTo>
                    <a:lnTo>
                      <a:pt x="1035" y="1091"/>
                    </a:lnTo>
                    <a:lnTo>
                      <a:pt x="1035" y="1095"/>
                    </a:lnTo>
                    <a:lnTo>
                      <a:pt x="1032" y="1095"/>
                    </a:lnTo>
                    <a:lnTo>
                      <a:pt x="1027" y="1100"/>
                    </a:lnTo>
                    <a:lnTo>
                      <a:pt x="1022" y="1103"/>
                    </a:lnTo>
                    <a:lnTo>
                      <a:pt x="1024" y="1105"/>
                    </a:lnTo>
                    <a:lnTo>
                      <a:pt x="1022" y="1108"/>
                    </a:lnTo>
                    <a:lnTo>
                      <a:pt x="1020" y="1108"/>
                    </a:lnTo>
                    <a:lnTo>
                      <a:pt x="1017" y="1111"/>
                    </a:lnTo>
                    <a:lnTo>
                      <a:pt x="1017" y="1115"/>
                    </a:lnTo>
                    <a:lnTo>
                      <a:pt x="1014" y="1116"/>
                    </a:lnTo>
                    <a:lnTo>
                      <a:pt x="1007" y="1123"/>
                    </a:lnTo>
                    <a:lnTo>
                      <a:pt x="1002" y="1125"/>
                    </a:lnTo>
                    <a:lnTo>
                      <a:pt x="1000" y="1128"/>
                    </a:lnTo>
                    <a:lnTo>
                      <a:pt x="995" y="1133"/>
                    </a:lnTo>
                    <a:lnTo>
                      <a:pt x="990" y="1130"/>
                    </a:lnTo>
                    <a:lnTo>
                      <a:pt x="990" y="1133"/>
                    </a:lnTo>
                    <a:lnTo>
                      <a:pt x="992" y="1138"/>
                    </a:lnTo>
                    <a:lnTo>
                      <a:pt x="989" y="1141"/>
                    </a:lnTo>
                    <a:lnTo>
                      <a:pt x="987" y="1149"/>
                    </a:lnTo>
                    <a:lnTo>
                      <a:pt x="984" y="1153"/>
                    </a:lnTo>
                    <a:lnTo>
                      <a:pt x="982" y="1159"/>
                    </a:lnTo>
                    <a:lnTo>
                      <a:pt x="977" y="1161"/>
                    </a:lnTo>
                    <a:lnTo>
                      <a:pt x="974" y="1169"/>
                    </a:lnTo>
                    <a:lnTo>
                      <a:pt x="976" y="1171"/>
                    </a:lnTo>
                    <a:lnTo>
                      <a:pt x="976" y="1178"/>
                    </a:lnTo>
                    <a:lnTo>
                      <a:pt x="972" y="1184"/>
                    </a:lnTo>
                    <a:lnTo>
                      <a:pt x="971" y="1189"/>
                    </a:lnTo>
                    <a:lnTo>
                      <a:pt x="966" y="1189"/>
                    </a:lnTo>
                    <a:lnTo>
                      <a:pt x="964" y="1193"/>
                    </a:lnTo>
                    <a:lnTo>
                      <a:pt x="969" y="1193"/>
                    </a:lnTo>
                    <a:lnTo>
                      <a:pt x="971" y="1196"/>
                    </a:lnTo>
                    <a:lnTo>
                      <a:pt x="969" y="1199"/>
                    </a:lnTo>
                    <a:lnTo>
                      <a:pt x="971" y="1203"/>
                    </a:lnTo>
                    <a:lnTo>
                      <a:pt x="971" y="1208"/>
                    </a:lnTo>
                    <a:lnTo>
                      <a:pt x="972" y="1209"/>
                    </a:lnTo>
                    <a:lnTo>
                      <a:pt x="969" y="1219"/>
                    </a:lnTo>
                    <a:lnTo>
                      <a:pt x="962" y="1226"/>
                    </a:lnTo>
                    <a:lnTo>
                      <a:pt x="949" y="1228"/>
                    </a:lnTo>
                    <a:lnTo>
                      <a:pt x="947" y="1232"/>
                    </a:lnTo>
                    <a:lnTo>
                      <a:pt x="954" y="1228"/>
                    </a:lnTo>
                    <a:lnTo>
                      <a:pt x="966" y="1226"/>
                    </a:lnTo>
                    <a:lnTo>
                      <a:pt x="974" y="1218"/>
                    </a:lnTo>
                    <a:lnTo>
                      <a:pt x="979" y="1206"/>
                    </a:lnTo>
                    <a:lnTo>
                      <a:pt x="994" y="1206"/>
                    </a:lnTo>
                    <a:lnTo>
                      <a:pt x="997" y="1208"/>
                    </a:lnTo>
                    <a:lnTo>
                      <a:pt x="997" y="1211"/>
                    </a:lnTo>
                    <a:lnTo>
                      <a:pt x="995" y="1216"/>
                    </a:lnTo>
                    <a:lnTo>
                      <a:pt x="995" y="1221"/>
                    </a:lnTo>
                    <a:lnTo>
                      <a:pt x="999" y="1228"/>
                    </a:lnTo>
                    <a:lnTo>
                      <a:pt x="999" y="1236"/>
                    </a:lnTo>
                    <a:lnTo>
                      <a:pt x="994" y="1244"/>
                    </a:lnTo>
                    <a:lnTo>
                      <a:pt x="997" y="1247"/>
                    </a:lnTo>
                    <a:lnTo>
                      <a:pt x="999" y="1257"/>
                    </a:lnTo>
                    <a:lnTo>
                      <a:pt x="997" y="1261"/>
                    </a:lnTo>
                    <a:lnTo>
                      <a:pt x="982" y="1274"/>
                    </a:lnTo>
                    <a:lnTo>
                      <a:pt x="976" y="1276"/>
                    </a:lnTo>
                    <a:lnTo>
                      <a:pt x="971" y="1276"/>
                    </a:lnTo>
                    <a:lnTo>
                      <a:pt x="976" y="1277"/>
                    </a:lnTo>
                    <a:lnTo>
                      <a:pt x="982" y="1277"/>
                    </a:lnTo>
                    <a:lnTo>
                      <a:pt x="1000" y="1272"/>
                    </a:lnTo>
                    <a:lnTo>
                      <a:pt x="1017" y="1267"/>
                    </a:lnTo>
                    <a:lnTo>
                      <a:pt x="1025" y="1266"/>
                    </a:lnTo>
                    <a:lnTo>
                      <a:pt x="1037" y="1272"/>
                    </a:lnTo>
                    <a:lnTo>
                      <a:pt x="1044" y="1279"/>
                    </a:lnTo>
                    <a:lnTo>
                      <a:pt x="1055" y="1282"/>
                    </a:lnTo>
                    <a:lnTo>
                      <a:pt x="1057" y="1284"/>
                    </a:lnTo>
                    <a:lnTo>
                      <a:pt x="1062" y="1286"/>
                    </a:lnTo>
                    <a:lnTo>
                      <a:pt x="1070" y="1292"/>
                    </a:lnTo>
                    <a:lnTo>
                      <a:pt x="1074" y="1294"/>
                    </a:lnTo>
                    <a:lnTo>
                      <a:pt x="1077" y="1301"/>
                    </a:lnTo>
                    <a:lnTo>
                      <a:pt x="1082" y="1302"/>
                    </a:lnTo>
                    <a:lnTo>
                      <a:pt x="1082" y="1306"/>
                    </a:lnTo>
                    <a:lnTo>
                      <a:pt x="1085" y="1309"/>
                    </a:lnTo>
                    <a:lnTo>
                      <a:pt x="1088" y="1317"/>
                    </a:lnTo>
                    <a:lnTo>
                      <a:pt x="1088" y="1319"/>
                    </a:lnTo>
                    <a:lnTo>
                      <a:pt x="1092" y="1317"/>
                    </a:lnTo>
                    <a:lnTo>
                      <a:pt x="1093" y="1321"/>
                    </a:lnTo>
                    <a:lnTo>
                      <a:pt x="1103" y="1326"/>
                    </a:lnTo>
                    <a:lnTo>
                      <a:pt x="1107" y="1327"/>
                    </a:lnTo>
                    <a:lnTo>
                      <a:pt x="1113" y="1330"/>
                    </a:lnTo>
                    <a:lnTo>
                      <a:pt x="1118" y="1332"/>
                    </a:lnTo>
                    <a:lnTo>
                      <a:pt x="1125" y="1339"/>
                    </a:lnTo>
                    <a:lnTo>
                      <a:pt x="1127" y="1342"/>
                    </a:lnTo>
                    <a:lnTo>
                      <a:pt x="1133" y="1347"/>
                    </a:lnTo>
                    <a:lnTo>
                      <a:pt x="1132" y="1349"/>
                    </a:lnTo>
                    <a:lnTo>
                      <a:pt x="1133" y="1350"/>
                    </a:lnTo>
                    <a:lnTo>
                      <a:pt x="1142" y="1350"/>
                    </a:lnTo>
                    <a:lnTo>
                      <a:pt x="1143" y="1352"/>
                    </a:lnTo>
                    <a:lnTo>
                      <a:pt x="1148" y="1350"/>
                    </a:lnTo>
                    <a:lnTo>
                      <a:pt x="1160" y="1350"/>
                    </a:lnTo>
                    <a:lnTo>
                      <a:pt x="1162" y="1354"/>
                    </a:lnTo>
                    <a:lnTo>
                      <a:pt x="1163" y="1354"/>
                    </a:lnTo>
                    <a:lnTo>
                      <a:pt x="1172" y="1355"/>
                    </a:lnTo>
                    <a:lnTo>
                      <a:pt x="1180" y="1357"/>
                    </a:lnTo>
                    <a:lnTo>
                      <a:pt x="1185" y="1355"/>
                    </a:lnTo>
                    <a:lnTo>
                      <a:pt x="1188" y="1355"/>
                    </a:lnTo>
                    <a:lnTo>
                      <a:pt x="1188" y="1357"/>
                    </a:lnTo>
                    <a:lnTo>
                      <a:pt x="1190" y="1355"/>
                    </a:lnTo>
                    <a:lnTo>
                      <a:pt x="1193" y="1355"/>
                    </a:lnTo>
                    <a:lnTo>
                      <a:pt x="1193" y="1362"/>
                    </a:lnTo>
                    <a:lnTo>
                      <a:pt x="1187" y="1372"/>
                    </a:lnTo>
                    <a:lnTo>
                      <a:pt x="1187" y="1377"/>
                    </a:lnTo>
                    <a:lnTo>
                      <a:pt x="1183" y="1380"/>
                    </a:lnTo>
                    <a:lnTo>
                      <a:pt x="1180" y="1387"/>
                    </a:lnTo>
                    <a:lnTo>
                      <a:pt x="1182" y="1392"/>
                    </a:lnTo>
                    <a:lnTo>
                      <a:pt x="1183" y="1392"/>
                    </a:lnTo>
                    <a:lnTo>
                      <a:pt x="1183" y="1402"/>
                    </a:lnTo>
                    <a:lnTo>
                      <a:pt x="1177" y="1410"/>
                    </a:lnTo>
                    <a:lnTo>
                      <a:pt x="1177" y="1415"/>
                    </a:lnTo>
                    <a:lnTo>
                      <a:pt x="1175" y="1420"/>
                    </a:lnTo>
                    <a:lnTo>
                      <a:pt x="1170" y="1424"/>
                    </a:lnTo>
                    <a:lnTo>
                      <a:pt x="1167" y="1433"/>
                    </a:lnTo>
                    <a:lnTo>
                      <a:pt x="1170" y="1437"/>
                    </a:lnTo>
                    <a:lnTo>
                      <a:pt x="1175" y="1440"/>
                    </a:lnTo>
                    <a:lnTo>
                      <a:pt x="1175" y="1445"/>
                    </a:lnTo>
                    <a:lnTo>
                      <a:pt x="1178" y="1447"/>
                    </a:lnTo>
                    <a:lnTo>
                      <a:pt x="1180" y="1450"/>
                    </a:lnTo>
                    <a:lnTo>
                      <a:pt x="1180" y="1453"/>
                    </a:lnTo>
                    <a:lnTo>
                      <a:pt x="1180" y="1457"/>
                    </a:lnTo>
                    <a:lnTo>
                      <a:pt x="1180" y="1458"/>
                    </a:lnTo>
                    <a:lnTo>
                      <a:pt x="1185" y="1460"/>
                    </a:lnTo>
                    <a:lnTo>
                      <a:pt x="1190" y="1463"/>
                    </a:lnTo>
                    <a:lnTo>
                      <a:pt x="1191" y="1463"/>
                    </a:lnTo>
                    <a:lnTo>
                      <a:pt x="1191" y="1467"/>
                    </a:lnTo>
                    <a:lnTo>
                      <a:pt x="1195" y="1470"/>
                    </a:lnTo>
                    <a:lnTo>
                      <a:pt x="1196" y="1477"/>
                    </a:lnTo>
                    <a:lnTo>
                      <a:pt x="1196" y="1480"/>
                    </a:lnTo>
                    <a:lnTo>
                      <a:pt x="1195" y="1487"/>
                    </a:lnTo>
                    <a:lnTo>
                      <a:pt x="1187" y="1493"/>
                    </a:lnTo>
                    <a:lnTo>
                      <a:pt x="1193" y="1490"/>
                    </a:lnTo>
                    <a:lnTo>
                      <a:pt x="1198" y="1487"/>
                    </a:lnTo>
                    <a:lnTo>
                      <a:pt x="1205" y="1488"/>
                    </a:lnTo>
                    <a:lnTo>
                      <a:pt x="1210" y="1492"/>
                    </a:lnTo>
                    <a:lnTo>
                      <a:pt x="1213" y="1492"/>
                    </a:lnTo>
                    <a:lnTo>
                      <a:pt x="1215" y="1488"/>
                    </a:lnTo>
                    <a:lnTo>
                      <a:pt x="1215" y="1485"/>
                    </a:lnTo>
                    <a:lnTo>
                      <a:pt x="1223" y="1475"/>
                    </a:lnTo>
                    <a:lnTo>
                      <a:pt x="1225" y="1475"/>
                    </a:lnTo>
                    <a:lnTo>
                      <a:pt x="1225" y="1480"/>
                    </a:lnTo>
                    <a:lnTo>
                      <a:pt x="1225" y="1482"/>
                    </a:lnTo>
                    <a:lnTo>
                      <a:pt x="1228" y="1482"/>
                    </a:lnTo>
                    <a:lnTo>
                      <a:pt x="1230" y="1490"/>
                    </a:lnTo>
                    <a:lnTo>
                      <a:pt x="1228" y="1497"/>
                    </a:lnTo>
                    <a:lnTo>
                      <a:pt x="1235" y="1500"/>
                    </a:lnTo>
                    <a:lnTo>
                      <a:pt x="1243" y="1500"/>
                    </a:lnTo>
                    <a:lnTo>
                      <a:pt x="1238" y="1498"/>
                    </a:lnTo>
                    <a:lnTo>
                      <a:pt x="1233" y="1493"/>
                    </a:lnTo>
                    <a:lnTo>
                      <a:pt x="1231" y="1488"/>
                    </a:lnTo>
                    <a:lnTo>
                      <a:pt x="1233" y="1482"/>
                    </a:lnTo>
                    <a:lnTo>
                      <a:pt x="1236" y="1478"/>
                    </a:lnTo>
                    <a:lnTo>
                      <a:pt x="1233" y="1477"/>
                    </a:lnTo>
                    <a:lnTo>
                      <a:pt x="1233" y="1472"/>
                    </a:lnTo>
                    <a:lnTo>
                      <a:pt x="1235" y="1473"/>
                    </a:lnTo>
                    <a:lnTo>
                      <a:pt x="1238" y="1472"/>
                    </a:lnTo>
                    <a:lnTo>
                      <a:pt x="1240" y="1467"/>
                    </a:lnTo>
                    <a:lnTo>
                      <a:pt x="1245" y="1462"/>
                    </a:lnTo>
                    <a:lnTo>
                      <a:pt x="1243" y="1458"/>
                    </a:lnTo>
                    <a:lnTo>
                      <a:pt x="1243" y="1453"/>
                    </a:lnTo>
                    <a:lnTo>
                      <a:pt x="1240" y="1452"/>
                    </a:lnTo>
                    <a:lnTo>
                      <a:pt x="1240" y="1447"/>
                    </a:lnTo>
                    <a:lnTo>
                      <a:pt x="1245" y="1442"/>
                    </a:lnTo>
                    <a:lnTo>
                      <a:pt x="1243" y="1440"/>
                    </a:lnTo>
                    <a:lnTo>
                      <a:pt x="1243" y="1437"/>
                    </a:lnTo>
                    <a:lnTo>
                      <a:pt x="1241" y="1437"/>
                    </a:lnTo>
                    <a:lnTo>
                      <a:pt x="1240" y="1433"/>
                    </a:lnTo>
                    <a:lnTo>
                      <a:pt x="1245" y="1422"/>
                    </a:lnTo>
                    <a:lnTo>
                      <a:pt x="1243" y="1419"/>
                    </a:lnTo>
                    <a:lnTo>
                      <a:pt x="1245" y="1410"/>
                    </a:lnTo>
                    <a:lnTo>
                      <a:pt x="1246" y="1409"/>
                    </a:lnTo>
                    <a:lnTo>
                      <a:pt x="1245" y="1405"/>
                    </a:lnTo>
                    <a:lnTo>
                      <a:pt x="1248" y="1404"/>
                    </a:lnTo>
                    <a:lnTo>
                      <a:pt x="1246" y="1400"/>
                    </a:lnTo>
                    <a:lnTo>
                      <a:pt x="1248" y="1397"/>
                    </a:lnTo>
                    <a:lnTo>
                      <a:pt x="1246" y="1397"/>
                    </a:lnTo>
                    <a:lnTo>
                      <a:pt x="1245" y="1394"/>
                    </a:lnTo>
                    <a:lnTo>
                      <a:pt x="1246" y="1394"/>
                    </a:lnTo>
                    <a:lnTo>
                      <a:pt x="1245" y="1390"/>
                    </a:lnTo>
                    <a:lnTo>
                      <a:pt x="1245" y="1385"/>
                    </a:lnTo>
                    <a:lnTo>
                      <a:pt x="1243" y="1382"/>
                    </a:lnTo>
                    <a:lnTo>
                      <a:pt x="1243" y="1377"/>
                    </a:lnTo>
                    <a:lnTo>
                      <a:pt x="1241" y="1375"/>
                    </a:lnTo>
                    <a:lnTo>
                      <a:pt x="1248" y="1372"/>
                    </a:lnTo>
                    <a:lnTo>
                      <a:pt x="1256" y="1372"/>
                    </a:lnTo>
                    <a:lnTo>
                      <a:pt x="1261" y="1367"/>
                    </a:lnTo>
                    <a:lnTo>
                      <a:pt x="1268" y="1369"/>
                    </a:lnTo>
                    <a:lnTo>
                      <a:pt x="1270" y="1365"/>
                    </a:lnTo>
                    <a:lnTo>
                      <a:pt x="1280" y="1362"/>
                    </a:lnTo>
                    <a:lnTo>
                      <a:pt x="1294" y="1357"/>
                    </a:lnTo>
                    <a:lnTo>
                      <a:pt x="1294" y="1355"/>
                    </a:lnTo>
                    <a:lnTo>
                      <a:pt x="1298" y="1352"/>
                    </a:lnTo>
                    <a:lnTo>
                      <a:pt x="1309" y="1349"/>
                    </a:lnTo>
                    <a:lnTo>
                      <a:pt x="1309" y="1344"/>
                    </a:lnTo>
                    <a:lnTo>
                      <a:pt x="1316" y="1342"/>
                    </a:lnTo>
                    <a:lnTo>
                      <a:pt x="1323" y="1332"/>
                    </a:lnTo>
                    <a:lnTo>
                      <a:pt x="1324" y="1332"/>
                    </a:lnTo>
                    <a:lnTo>
                      <a:pt x="1328" y="1335"/>
                    </a:lnTo>
                    <a:lnTo>
                      <a:pt x="1333" y="1334"/>
                    </a:lnTo>
                    <a:lnTo>
                      <a:pt x="1336" y="1330"/>
                    </a:lnTo>
                    <a:lnTo>
                      <a:pt x="1331" y="1326"/>
                    </a:lnTo>
                    <a:lnTo>
                      <a:pt x="1331" y="1321"/>
                    </a:lnTo>
                    <a:lnTo>
                      <a:pt x="1328" y="1322"/>
                    </a:lnTo>
                    <a:lnTo>
                      <a:pt x="1328" y="1327"/>
                    </a:lnTo>
                    <a:lnTo>
                      <a:pt x="1324" y="1327"/>
                    </a:lnTo>
                    <a:lnTo>
                      <a:pt x="1326" y="1322"/>
                    </a:lnTo>
                    <a:lnTo>
                      <a:pt x="1331" y="1311"/>
                    </a:lnTo>
                    <a:lnTo>
                      <a:pt x="1333" y="1309"/>
                    </a:lnTo>
                    <a:lnTo>
                      <a:pt x="1333" y="1302"/>
                    </a:lnTo>
                    <a:lnTo>
                      <a:pt x="1334" y="1297"/>
                    </a:lnTo>
                    <a:lnTo>
                      <a:pt x="1329" y="1291"/>
                    </a:lnTo>
                    <a:lnTo>
                      <a:pt x="1331" y="1277"/>
                    </a:lnTo>
                    <a:lnTo>
                      <a:pt x="1329" y="1266"/>
                    </a:lnTo>
                    <a:lnTo>
                      <a:pt x="1321" y="1256"/>
                    </a:lnTo>
                    <a:lnTo>
                      <a:pt x="1316" y="1252"/>
                    </a:lnTo>
                    <a:lnTo>
                      <a:pt x="1314" y="1247"/>
                    </a:lnTo>
                    <a:lnTo>
                      <a:pt x="1309" y="1246"/>
                    </a:lnTo>
                    <a:lnTo>
                      <a:pt x="1308" y="1242"/>
                    </a:lnTo>
                    <a:lnTo>
                      <a:pt x="1311" y="1234"/>
                    </a:lnTo>
                    <a:lnTo>
                      <a:pt x="1316" y="1232"/>
                    </a:lnTo>
                    <a:lnTo>
                      <a:pt x="1329" y="1221"/>
                    </a:lnTo>
                    <a:lnTo>
                      <a:pt x="1333" y="1219"/>
                    </a:lnTo>
                    <a:lnTo>
                      <a:pt x="1336" y="1216"/>
                    </a:lnTo>
                    <a:lnTo>
                      <a:pt x="1336" y="1213"/>
                    </a:lnTo>
                    <a:lnTo>
                      <a:pt x="1334" y="1213"/>
                    </a:lnTo>
                    <a:lnTo>
                      <a:pt x="1334" y="1211"/>
                    </a:lnTo>
                    <a:lnTo>
                      <a:pt x="1339" y="1204"/>
                    </a:lnTo>
                    <a:lnTo>
                      <a:pt x="1341" y="1204"/>
                    </a:lnTo>
                    <a:lnTo>
                      <a:pt x="1344" y="1209"/>
                    </a:lnTo>
                    <a:lnTo>
                      <a:pt x="1348" y="1211"/>
                    </a:lnTo>
                    <a:lnTo>
                      <a:pt x="1346" y="1209"/>
                    </a:lnTo>
                    <a:lnTo>
                      <a:pt x="1346" y="1204"/>
                    </a:lnTo>
                    <a:lnTo>
                      <a:pt x="1351" y="1201"/>
                    </a:lnTo>
                    <a:lnTo>
                      <a:pt x="1356" y="1193"/>
                    </a:lnTo>
                    <a:lnTo>
                      <a:pt x="1356" y="1191"/>
                    </a:lnTo>
                    <a:lnTo>
                      <a:pt x="1349" y="1191"/>
                    </a:lnTo>
                    <a:lnTo>
                      <a:pt x="1349" y="1189"/>
                    </a:lnTo>
                    <a:lnTo>
                      <a:pt x="1353" y="1184"/>
                    </a:lnTo>
                    <a:lnTo>
                      <a:pt x="1351" y="1181"/>
                    </a:lnTo>
                    <a:lnTo>
                      <a:pt x="1349" y="1179"/>
                    </a:lnTo>
                    <a:lnTo>
                      <a:pt x="1353" y="1174"/>
                    </a:lnTo>
                    <a:lnTo>
                      <a:pt x="1356" y="1174"/>
                    </a:lnTo>
                    <a:lnTo>
                      <a:pt x="1351" y="1173"/>
                    </a:lnTo>
                    <a:lnTo>
                      <a:pt x="1351" y="1171"/>
                    </a:lnTo>
                    <a:lnTo>
                      <a:pt x="1353" y="1164"/>
                    </a:lnTo>
                    <a:lnTo>
                      <a:pt x="1358" y="1163"/>
                    </a:lnTo>
                    <a:lnTo>
                      <a:pt x="1354" y="1161"/>
                    </a:lnTo>
                    <a:lnTo>
                      <a:pt x="1346" y="1163"/>
                    </a:lnTo>
                    <a:lnTo>
                      <a:pt x="1344" y="1161"/>
                    </a:lnTo>
                    <a:lnTo>
                      <a:pt x="1344" y="1158"/>
                    </a:lnTo>
                    <a:lnTo>
                      <a:pt x="1354" y="1151"/>
                    </a:lnTo>
                    <a:lnTo>
                      <a:pt x="1361" y="1143"/>
                    </a:lnTo>
                    <a:lnTo>
                      <a:pt x="1363" y="1138"/>
                    </a:lnTo>
                    <a:lnTo>
                      <a:pt x="1366" y="1138"/>
                    </a:lnTo>
                    <a:lnTo>
                      <a:pt x="1368" y="1136"/>
                    </a:lnTo>
                    <a:lnTo>
                      <a:pt x="1368" y="1131"/>
                    </a:lnTo>
                    <a:lnTo>
                      <a:pt x="1364" y="1130"/>
                    </a:lnTo>
                    <a:lnTo>
                      <a:pt x="1364" y="1128"/>
                    </a:lnTo>
                    <a:lnTo>
                      <a:pt x="1363" y="1128"/>
                    </a:lnTo>
                    <a:lnTo>
                      <a:pt x="1359" y="1123"/>
                    </a:lnTo>
                    <a:lnTo>
                      <a:pt x="1359" y="1115"/>
                    </a:lnTo>
                    <a:lnTo>
                      <a:pt x="1363" y="1108"/>
                    </a:lnTo>
                    <a:lnTo>
                      <a:pt x="1363" y="1103"/>
                    </a:lnTo>
                    <a:lnTo>
                      <a:pt x="1366" y="1101"/>
                    </a:lnTo>
                    <a:lnTo>
                      <a:pt x="1368" y="1101"/>
                    </a:lnTo>
                    <a:lnTo>
                      <a:pt x="1371" y="1101"/>
                    </a:lnTo>
                    <a:lnTo>
                      <a:pt x="1371" y="1100"/>
                    </a:lnTo>
                    <a:lnTo>
                      <a:pt x="1374" y="1096"/>
                    </a:lnTo>
                    <a:lnTo>
                      <a:pt x="1378" y="1096"/>
                    </a:lnTo>
                    <a:lnTo>
                      <a:pt x="1381" y="1095"/>
                    </a:lnTo>
                    <a:lnTo>
                      <a:pt x="1383" y="1096"/>
                    </a:lnTo>
                    <a:lnTo>
                      <a:pt x="1391" y="1096"/>
                    </a:lnTo>
                    <a:lnTo>
                      <a:pt x="1399" y="1101"/>
                    </a:lnTo>
                    <a:lnTo>
                      <a:pt x="1411" y="1106"/>
                    </a:lnTo>
                    <a:lnTo>
                      <a:pt x="1416" y="1106"/>
                    </a:lnTo>
                    <a:lnTo>
                      <a:pt x="1414" y="1110"/>
                    </a:lnTo>
                    <a:lnTo>
                      <a:pt x="1409" y="1113"/>
                    </a:lnTo>
                    <a:lnTo>
                      <a:pt x="1416" y="1113"/>
                    </a:lnTo>
                    <a:lnTo>
                      <a:pt x="1422" y="1108"/>
                    </a:lnTo>
                    <a:lnTo>
                      <a:pt x="1427" y="1108"/>
                    </a:lnTo>
                    <a:lnTo>
                      <a:pt x="1431" y="1111"/>
                    </a:lnTo>
                    <a:lnTo>
                      <a:pt x="1434" y="1111"/>
                    </a:lnTo>
                    <a:lnTo>
                      <a:pt x="1437" y="1115"/>
                    </a:lnTo>
                    <a:lnTo>
                      <a:pt x="1437" y="1110"/>
                    </a:lnTo>
                    <a:lnTo>
                      <a:pt x="1442" y="1113"/>
                    </a:lnTo>
                    <a:lnTo>
                      <a:pt x="1446" y="1110"/>
                    </a:lnTo>
                    <a:lnTo>
                      <a:pt x="1449" y="1110"/>
                    </a:lnTo>
                    <a:lnTo>
                      <a:pt x="1456" y="1106"/>
                    </a:lnTo>
                    <a:lnTo>
                      <a:pt x="1464" y="1113"/>
                    </a:lnTo>
                    <a:lnTo>
                      <a:pt x="1464" y="1116"/>
                    </a:lnTo>
                    <a:lnTo>
                      <a:pt x="1469" y="1121"/>
                    </a:lnTo>
                    <a:lnTo>
                      <a:pt x="1474" y="1121"/>
                    </a:lnTo>
                    <a:lnTo>
                      <a:pt x="1474" y="1128"/>
                    </a:lnTo>
                    <a:lnTo>
                      <a:pt x="1471" y="1131"/>
                    </a:lnTo>
                    <a:lnTo>
                      <a:pt x="1471" y="1134"/>
                    </a:lnTo>
                    <a:lnTo>
                      <a:pt x="1474" y="1133"/>
                    </a:lnTo>
                    <a:lnTo>
                      <a:pt x="1479" y="1136"/>
                    </a:lnTo>
                    <a:lnTo>
                      <a:pt x="1482" y="1141"/>
                    </a:lnTo>
                    <a:lnTo>
                      <a:pt x="1477" y="1143"/>
                    </a:lnTo>
                    <a:lnTo>
                      <a:pt x="1482" y="1146"/>
                    </a:lnTo>
                    <a:lnTo>
                      <a:pt x="1485" y="1143"/>
                    </a:lnTo>
                    <a:lnTo>
                      <a:pt x="1489" y="1148"/>
                    </a:lnTo>
                    <a:lnTo>
                      <a:pt x="1489" y="1151"/>
                    </a:lnTo>
                    <a:lnTo>
                      <a:pt x="1485" y="1148"/>
                    </a:lnTo>
                    <a:lnTo>
                      <a:pt x="1482" y="1151"/>
                    </a:lnTo>
                    <a:lnTo>
                      <a:pt x="1479" y="1151"/>
                    </a:lnTo>
                    <a:lnTo>
                      <a:pt x="1484" y="1158"/>
                    </a:lnTo>
                    <a:lnTo>
                      <a:pt x="1484" y="1161"/>
                    </a:lnTo>
                    <a:lnTo>
                      <a:pt x="1489" y="1158"/>
                    </a:lnTo>
                    <a:lnTo>
                      <a:pt x="1489" y="1161"/>
                    </a:lnTo>
                    <a:lnTo>
                      <a:pt x="1492" y="1159"/>
                    </a:lnTo>
                    <a:lnTo>
                      <a:pt x="1500" y="1164"/>
                    </a:lnTo>
                    <a:lnTo>
                      <a:pt x="1502" y="1164"/>
                    </a:lnTo>
                    <a:lnTo>
                      <a:pt x="1505" y="1166"/>
                    </a:lnTo>
                    <a:lnTo>
                      <a:pt x="1510" y="1164"/>
                    </a:lnTo>
                    <a:lnTo>
                      <a:pt x="1515" y="1166"/>
                    </a:lnTo>
                    <a:lnTo>
                      <a:pt x="1515" y="1174"/>
                    </a:lnTo>
                    <a:lnTo>
                      <a:pt x="1517" y="1178"/>
                    </a:lnTo>
                    <a:lnTo>
                      <a:pt x="1524" y="1173"/>
                    </a:lnTo>
                    <a:lnTo>
                      <a:pt x="1524" y="1168"/>
                    </a:lnTo>
                    <a:lnTo>
                      <a:pt x="1529" y="1166"/>
                    </a:lnTo>
                    <a:lnTo>
                      <a:pt x="1529" y="1174"/>
                    </a:lnTo>
                    <a:lnTo>
                      <a:pt x="1527" y="1181"/>
                    </a:lnTo>
                    <a:lnTo>
                      <a:pt x="1520" y="1183"/>
                    </a:lnTo>
                    <a:lnTo>
                      <a:pt x="1515" y="1189"/>
                    </a:lnTo>
                    <a:lnTo>
                      <a:pt x="1517" y="1199"/>
                    </a:lnTo>
                    <a:lnTo>
                      <a:pt x="1515" y="1204"/>
                    </a:lnTo>
                    <a:lnTo>
                      <a:pt x="1514" y="1198"/>
                    </a:lnTo>
                    <a:lnTo>
                      <a:pt x="1512" y="1201"/>
                    </a:lnTo>
                    <a:lnTo>
                      <a:pt x="1510" y="1208"/>
                    </a:lnTo>
                    <a:lnTo>
                      <a:pt x="1500" y="1206"/>
                    </a:lnTo>
                    <a:lnTo>
                      <a:pt x="1487" y="1203"/>
                    </a:lnTo>
                    <a:lnTo>
                      <a:pt x="1499" y="1208"/>
                    </a:lnTo>
                    <a:lnTo>
                      <a:pt x="1507" y="1209"/>
                    </a:lnTo>
                    <a:lnTo>
                      <a:pt x="1514" y="1214"/>
                    </a:lnTo>
                    <a:lnTo>
                      <a:pt x="1514" y="1223"/>
                    </a:lnTo>
                    <a:lnTo>
                      <a:pt x="1509" y="1228"/>
                    </a:lnTo>
                    <a:lnTo>
                      <a:pt x="1509" y="1229"/>
                    </a:lnTo>
                    <a:lnTo>
                      <a:pt x="1504" y="1236"/>
                    </a:lnTo>
                    <a:lnTo>
                      <a:pt x="1505" y="1236"/>
                    </a:lnTo>
                    <a:lnTo>
                      <a:pt x="1512" y="1244"/>
                    </a:lnTo>
                    <a:lnTo>
                      <a:pt x="1515" y="1246"/>
                    </a:lnTo>
                    <a:lnTo>
                      <a:pt x="1512" y="1247"/>
                    </a:lnTo>
                    <a:lnTo>
                      <a:pt x="1504" y="1244"/>
                    </a:lnTo>
                    <a:lnTo>
                      <a:pt x="1510" y="1251"/>
                    </a:lnTo>
                    <a:lnTo>
                      <a:pt x="1514" y="1254"/>
                    </a:lnTo>
                    <a:lnTo>
                      <a:pt x="1515" y="1254"/>
                    </a:lnTo>
                    <a:lnTo>
                      <a:pt x="1514" y="1249"/>
                    </a:lnTo>
                    <a:lnTo>
                      <a:pt x="1519" y="1249"/>
                    </a:lnTo>
                    <a:lnTo>
                      <a:pt x="1524" y="1252"/>
                    </a:lnTo>
                    <a:lnTo>
                      <a:pt x="1525" y="1257"/>
                    </a:lnTo>
                    <a:lnTo>
                      <a:pt x="1525" y="1262"/>
                    </a:lnTo>
                    <a:lnTo>
                      <a:pt x="1525" y="1267"/>
                    </a:lnTo>
                    <a:lnTo>
                      <a:pt x="1520" y="1274"/>
                    </a:lnTo>
                    <a:lnTo>
                      <a:pt x="1519" y="1279"/>
                    </a:lnTo>
                    <a:lnTo>
                      <a:pt x="1515" y="1282"/>
                    </a:lnTo>
                    <a:lnTo>
                      <a:pt x="1520" y="1281"/>
                    </a:lnTo>
                    <a:lnTo>
                      <a:pt x="1527" y="1269"/>
                    </a:lnTo>
                    <a:lnTo>
                      <a:pt x="1534" y="1264"/>
                    </a:lnTo>
                    <a:lnTo>
                      <a:pt x="1535" y="1264"/>
                    </a:lnTo>
                    <a:lnTo>
                      <a:pt x="1534" y="1267"/>
                    </a:lnTo>
                    <a:lnTo>
                      <a:pt x="1535" y="1277"/>
                    </a:lnTo>
                    <a:lnTo>
                      <a:pt x="1534" y="1279"/>
                    </a:lnTo>
                    <a:lnTo>
                      <a:pt x="1534" y="1282"/>
                    </a:lnTo>
                    <a:lnTo>
                      <a:pt x="1532" y="1287"/>
                    </a:lnTo>
                    <a:lnTo>
                      <a:pt x="1537" y="1281"/>
                    </a:lnTo>
                    <a:lnTo>
                      <a:pt x="1537" y="1276"/>
                    </a:lnTo>
                    <a:lnTo>
                      <a:pt x="1544" y="1272"/>
                    </a:lnTo>
                    <a:lnTo>
                      <a:pt x="1547" y="1272"/>
                    </a:lnTo>
                    <a:lnTo>
                      <a:pt x="1552" y="1269"/>
                    </a:lnTo>
                    <a:lnTo>
                      <a:pt x="1555" y="1269"/>
                    </a:lnTo>
                    <a:lnTo>
                      <a:pt x="1555" y="1271"/>
                    </a:lnTo>
                    <a:lnTo>
                      <a:pt x="1557" y="1269"/>
                    </a:lnTo>
                    <a:lnTo>
                      <a:pt x="1562" y="1267"/>
                    </a:lnTo>
                    <a:lnTo>
                      <a:pt x="1564" y="1264"/>
                    </a:lnTo>
                    <a:lnTo>
                      <a:pt x="1565" y="1259"/>
                    </a:lnTo>
                    <a:lnTo>
                      <a:pt x="1572" y="1256"/>
                    </a:lnTo>
                    <a:lnTo>
                      <a:pt x="1575" y="1257"/>
                    </a:lnTo>
                    <a:lnTo>
                      <a:pt x="1577" y="1264"/>
                    </a:lnTo>
                    <a:lnTo>
                      <a:pt x="1577" y="1269"/>
                    </a:lnTo>
                    <a:lnTo>
                      <a:pt x="1580" y="1262"/>
                    </a:lnTo>
                    <a:lnTo>
                      <a:pt x="1579" y="1256"/>
                    </a:lnTo>
                    <a:lnTo>
                      <a:pt x="1582" y="1256"/>
                    </a:lnTo>
                    <a:lnTo>
                      <a:pt x="1580" y="1254"/>
                    </a:lnTo>
                    <a:lnTo>
                      <a:pt x="1583" y="1249"/>
                    </a:lnTo>
                    <a:lnTo>
                      <a:pt x="1587" y="1249"/>
                    </a:lnTo>
                    <a:lnTo>
                      <a:pt x="1588" y="1244"/>
                    </a:lnTo>
                    <a:lnTo>
                      <a:pt x="1592" y="1241"/>
                    </a:lnTo>
                    <a:lnTo>
                      <a:pt x="1595" y="1237"/>
                    </a:lnTo>
                    <a:lnTo>
                      <a:pt x="1597" y="1234"/>
                    </a:lnTo>
                    <a:lnTo>
                      <a:pt x="1600" y="1234"/>
                    </a:lnTo>
                    <a:lnTo>
                      <a:pt x="1603" y="1237"/>
                    </a:lnTo>
                    <a:lnTo>
                      <a:pt x="1603" y="1236"/>
                    </a:lnTo>
                    <a:lnTo>
                      <a:pt x="1602" y="1232"/>
                    </a:lnTo>
                    <a:lnTo>
                      <a:pt x="1597" y="1232"/>
                    </a:lnTo>
                    <a:lnTo>
                      <a:pt x="1597" y="1229"/>
                    </a:lnTo>
                    <a:lnTo>
                      <a:pt x="1600" y="1223"/>
                    </a:lnTo>
                    <a:lnTo>
                      <a:pt x="1603" y="1221"/>
                    </a:lnTo>
                    <a:lnTo>
                      <a:pt x="1605" y="1224"/>
                    </a:lnTo>
                    <a:lnTo>
                      <a:pt x="1605" y="1219"/>
                    </a:lnTo>
                    <a:lnTo>
                      <a:pt x="1608" y="1218"/>
                    </a:lnTo>
                    <a:lnTo>
                      <a:pt x="1608" y="1214"/>
                    </a:lnTo>
                    <a:lnTo>
                      <a:pt x="1613" y="1209"/>
                    </a:lnTo>
                    <a:lnTo>
                      <a:pt x="1617" y="1206"/>
                    </a:lnTo>
                    <a:lnTo>
                      <a:pt x="1615" y="1203"/>
                    </a:lnTo>
                    <a:lnTo>
                      <a:pt x="1620" y="1198"/>
                    </a:lnTo>
                    <a:lnTo>
                      <a:pt x="1625" y="1196"/>
                    </a:lnTo>
                    <a:lnTo>
                      <a:pt x="1627" y="1198"/>
                    </a:lnTo>
                    <a:lnTo>
                      <a:pt x="1622" y="1201"/>
                    </a:lnTo>
                    <a:lnTo>
                      <a:pt x="1627" y="1199"/>
                    </a:lnTo>
                    <a:lnTo>
                      <a:pt x="1628" y="1201"/>
                    </a:lnTo>
                    <a:lnTo>
                      <a:pt x="1625" y="1203"/>
                    </a:lnTo>
                    <a:lnTo>
                      <a:pt x="1625" y="1206"/>
                    </a:lnTo>
                    <a:lnTo>
                      <a:pt x="1628" y="1208"/>
                    </a:lnTo>
                    <a:lnTo>
                      <a:pt x="1625" y="1211"/>
                    </a:lnTo>
                    <a:lnTo>
                      <a:pt x="1622" y="1213"/>
                    </a:lnTo>
                    <a:lnTo>
                      <a:pt x="1622" y="1213"/>
                    </a:lnTo>
                    <a:lnTo>
                      <a:pt x="1625" y="1214"/>
                    </a:lnTo>
                    <a:lnTo>
                      <a:pt x="1628" y="1214"/>
                    </a:lnTo>
                    <a:lnTo>
                      <a:pt x="1627" y="1218"/>
                    </a:lnTo>
                    <a:lnTo>
                      <a:pt x="1625" y="1219"/>
                    </a:lnTo>
                    <a:lnTo>
                      <a:pt x="1628" y="1219"/>
                    </a:lnTo>
                    <a:lnTo>
                      <a:pt x="1630" y="1223"/>
                    </a:lnTo>
                    <a:lnTo>
                      <a:pt x="1627" y="1226"/>
                    </a:lnTo>
                    <a:lnTo>
                      <a:pt x="1627" y="1229"/>
                    </a:lnTo>
                    <a:lnTo>
                      <a:pt x="1632" y="1232"/>
                    </a:lnTo>
                    <a:lnTo>
                      <a:pt x="1632" y="1239"/>
                    </a:lnTo>
                    <a:lnTo>
                      <a:pt x="1630" y="1241"/>
                    </a:lnTo>
                    <a:lnTo>
                      <a:pt x="1628" y="1239"/>
                    </a:lnTo>
                    <a:lnTo>
                      <a:pt x="1625" y="1239"/>
                    </a:lnTo>
                    <a:lnTo>
                      <a:pt x="1628" y="1242"/>
                    </a:lnTo>
                    <a:lnTo>
                      <a:pt x="1628" y="1244"/>
                    </a:lnTo>
                    <a:lnTo>
                      <a:pt x="1632" y="1244"/>
                    </a:lnTo>
                    <a:lnTo>
                      <a:pt x="1633" y="1242"/>
                    </a:lnTo>
                    <a:lnTo>
                      <a:pt x="1635" y="1246"/>
                    </a:lnTo>
                    <a:lnTo>
                      <a:pt x="1638" y="1247"/>
                    </a:lnTo>
                    <a:lnTo>
                      <a:pt x="1635" y="1252"/>
                    </a:lnTo>
                    <a:lnTo>
                      <a:pt x="1630" y="1254"/>
                    </a:lnTo>
                    <a:lnTo>
                      <a:pt x="1625" y="1252"/>
                    </a:lnTo>
                    <a:lnTo>
                      <a:pt x="1622" y="1256"/>
                    </a:lnTo>
                    <a:lnTo>
                      <a:pt x="1627" y="1257"/>
                    </a:lnTo>
                    <a:lnTo>
                      <a:pt x="1637" y="1254"/>
                    </a:lnTo>
                    <a:lnTo>
                      <a:pt x="1642" y="1256"/>
                    </a:lnTo>
                    <a:lnTo>
                      <a:pt x="1640" y="1259"/>
                    </a:lnTo>
                    <a:lnTo>
                      <a:pt x="1635" y="1264"/>
                    </a:lnTo>
                    <a:lnTo>
                      <a:pt x="1638" y="1264"/>
                    </a:lnTo>
                    <a:lnTo>
                      <a:pt x="1643" y="1262"/>
                    </a:lnTo>
                    <a:lnTo>
                      <a:pt x="1643" y="1267"/>
                    </a:lnTo>
                    <a:lnTo>
                      <a:pt x="1638" y="1272"/>
                    </a:lnTo>
                    <a:lnTo>
                      <a:pt x="1632" y="1272"/>
                    </a:lnTo>
                    <a:lnTo>
                      <a:pt x="1628" y="1271"/>
                    </a:lnTo>
                    <a:lnTo>
                      <a:pt x="1625" y="1274"/>
                    </a:lnTo>
                    <a:lnTo>
                      <a:pt x="1627" y="1276"/>
                    </a:lnTo>
                    <a:lnTo>
                      <a:pt x="1625" y="1279"/>
                    </a:lnTo>
                    <a:lnTo>
                      <a:pt x="1632" y="1277"/>
                    </a:lnTo>
                    <a:lnTo>
                      <a:pt x="1640" y="1277"/>
                    </a:lnTo>
                    <a:lnTo>
                      <a:pt x="1645" y="1276"/>
                    </a:lnTo>
                    <a:lnTo>
                      <a:pt x="1647" y="1276"/>
                    </a:lnTo>
                    <a:lnTo>
                      <a:pt x="1643" y="1279"/>
                    </a:lnTo>
                    <a:lnTo>
                      <a:pt x="1643" y="1281"/>
                    </a:lnTo>
                    <a:lnTo>
                      <a:pt x="1638" y="1284"/>
                    </a:lnTo>
                    <a:lnTo>
                      <a:pt x="1635" y="1284"/>
                    </a:lnTo>
                    <a:lnTo>
                      <a:pt x="1627" y="1292"/>
                    </a:lnTo>
                    <a:lnTo>
                      <a:pt x="1635" y="1289"/>
                    </a:lnTo>
                    <a:lnTo>
                      <a:pt x="1640" y="1289"/>
                    </a:lnTo>
                    <a:lnTo>
                      <a:pt x="1643" y="1287"/>
                    </a:lnTo>
                    <a:lnTo>
                      <a:pt x="1648" y="1287"/>
                    </a:lnTo>
                    <a:lnTo>
                      <a:pt x="1648" y="1292"/>
                    </a:lnTo>
                    <a:lnTo>
                      <a:pt x="1645" y="1292"/>
                    </a:lnTo>
                    <a:lnTo>
                      <a:pt x="1640" y="1296"/>
                    </a:lnTo>
                    <a:lnTo>
                      <a:pt x="1638" y="1299"/>
                    </a:lnTo>
                    <a:lnTo>
                      <a:pt x="1640" y="1297"/>
                    </a:lnTo>
                    <a:lnTo>
                      <a:pt x="1645" y="1299"/>
                    </a:lnTo>
                    <a:lnTo>
                      <a:pt x="1648" y="1296"/>
                    </a:lnTo>
                    <a:lnTo>
                      <a:pt x="1653" y="1299"/>
                    </a:lnTo>
                    <a:lnTo>
                      <a:pt x="1655" y="1307"/>
                    </a:lnTo>
                    <a:lnTo>
                      <a:pt x="1650" y="1311"/>
                    </a:lnTo>
                    <a:lnTo>
                      <a:pt x="1647" y="1309"/>
                    </a:lnTo>
                    <a:lnTo>
                      <a:pt x="1645" y="1311"/>
                    </a:lnTo>
                    <a:lnTo>
                      <a:pt x="1640" y="1311"/>
                    </a:lnTo>
                    <a:lnTo>
                      <a:pt x="1643" y="1314"/>
                    </a:lnTo>
                    <a:lnTo>
                      <a:pt x="1647" y="1314"/>
                    </a:lnTo>
                    <a:lnTo>
                      <a:pt x="1648" y="1314"/>
                    </a:lnTo>
                    <a:lnTo>
                      <a:pt x="1653" y="1314"/>
                    </a:lnTo>
                    <a:lnTo>
                      <a:pt x="1655" y="1317"/>
                    </a:lnTo>
                    <a:lnTo>
                      <a:pt x="1655" y="1321"/>
                    </a:lnTo>
                    <a:lnTo>
                      <a:pt x="1652" y="1322"/>
                    </a:lnTo>
                    <a:lnTo>
                      <a:pt x="1655" y="1324"/>
                    </a:lnTo>
                    <a:lnTo>
                      <a:pt x="1658" y="1322"/>
                    </a:lnTo>
                    <a:lnTo>
                      <a:pt x="1663" y="1327"/>
                    </a:lnTo>
                    <a:lnTo>
                      <a:pt x="1662" y="1330"/>
                    </a:lnTo>
                    <a:lnTo>
                      <a:pt x="1658" y="1332"/>
                    </a:lnTo>
                    <a:lnTo>
                      <a:pt x="1653" y="1337"/>
                    </a:lnTo>
                    <a:lnTo>
                      <a:pt x="1648" y="1335"/>
                    </a:lnTo>
                    <a:lnTo>
                      <a:pt x="1648" y="1337"/>
                    </a:lnTo>
                    <a:lnTo>
                      <a:pt x="1652" y="1339"/>
                    </a:lnTo>
                    <a:lnTo>
                      <a:pt x="1652" y="1342"/>
                    </a:lnTo>
                    <a:lnTo>
                      <a:pt x="1647" y="1342"/>
                    </a:lnTo>
                    <a:lnTo>
                      <a:pt x="1642" y="1339"/>
                    </a:lnTo>
                    <a:lnTo>
                      <a:pt x="1635" y="1339"/>
                    </a:lnTo>
                    <a:lnTo>
                      <a:pt x="1640" y="1342"/>
                    </a:lnTo>
                    <a:lnTo>
                      <a:pt x="1640" y="1345"/>
                    </a:lnTo>
                    <a:lnTo>
                      <a:pt x="1645" y="1350"/>
                    </a:lnTo>
                    <a:lnTo>
                      <a:pt x="1648" y="1352"/>
                    </a:lnTo>
                    <a:lnTo>
                      <a:pt x="1647" y="1355"/>
                    </a:lnTo>
                    <a:lnTo>
                      <a:pt x="1642" y="1355"/>
                    </a:lnTo>
                    <a:lnTo>
                      <a:pt x="1640" y="1359"/>
                    </a:lnTo>
                    <a:lnTo>
                      <a:pt x="1633" y="1357"/>
                    </a:lnTo>
                    <a:lnTo>
                      <a:pt x="1642" y="1360"/>
                    </a:lnTo>
                    <a:lnTo>
                      <a:pt x="1645" y="1359"/>
                    </a:lnTo>
                    <a:lnTo>
                      <a:pt x="1645" y="1357"/>
                    </a:lnTo>
                    <a:lnTo>
                      <a:pt x="1652" y="1355"/>
                    </a:lnTo>
                    <a:lnTo>
                      <a:pt x="1655" y="1357"/>
                    </a:lnTo>
                    <a:lnTo>
                      <a:pt x="1655" y="1360"/>
                    </a:lnTo>
                    <a:lnTo>
                      <a:pt x="1657" y="1362"/>
                    </a:lnTo>
                    <a:lnTo>
                      <a:pt x="1653" y="1364"/>
                    </a:lnTo>
                    <a:lnTo>
                      <a:pt x="1657" y="1364"/>
                    </a:lnTo>
                    <a:lnTo>
                      <a:pt x="1658" y="1365"/>
                    </a:lnTo>
                    <a:lnTo>
                      <a:pt x="1657" y="1369"/>
                    </a:lnTo>
                    <a:lnTo>
                      <a:pt x="1658" y="1370"/>
                    </a:lnTo>
                    <a:lnTo>
                      <a:pt x="1663" y="1367"/>
                    </a:lnTo>
                    <a:lnTo>
                      <a:pt x="1665" y="1369"/>
                    </a:lnTo>
                    <a:lnTo>
                      <a:pt x="1668" y="1369"/>
                    </a:lnTo>
                    <a:lnTo>
                      <a:pt x="1667" y="1374"/>
                    </a:lnTo>
                    <a:lnTo>
                      <a:pt x="1665" y="1377"/>
                    </a:lnTo>
                    <a:lnTo>
                      <a:pt x="1665" y="1379"/>
                    </a:lnTo>
                    <a:lnTo>
                      <a:pt x="1668" y="1379"/>
                    </a:lnTo>
                    <a:lnTo>
                      <a:pt x="1673" y="1374"/>
                    </a:lnTo>
                    <a:lnTo>
                      <a:pt x="1673" y="1374"/>
                    </a:lnTo>
                    <a:lnTo>
                      <a:pt x="1673" y="1377"/>
                    </a:lnTo>
                    <a:lnTo>
                      <a:pt x="1677" y="1380"/>
                    </a:lnTo>
                    <a:lnTo>
                      <a:pt x="1670" y="1384"/>
                    </a:lnTo>
                    <a:lnTo>
                      <a:pt x="1663" y="1392"/>
                    </a:lnTo>
                    <a:lnTo>
                      <a:pt x="1658" y="1395"/>
                    </a:lnTo>
                    <a:lnTo>
                      <a:pt x="1653" y="1394"/>
                    </a:lnTo>
                    <a:lnTo>
                      <a:pt x="1658" y="1397"/>
                    </a:lnTo>
                    <a:lnTo>
                      <a:pt x="1662" y="1395"/>
                    </a:lnTo>
                    <a:lnTo>
                      <a:pt x="1672" y="1387"/>
                    </a:lnTo>
                    <a:lnTo>
                      <a:pt x="1675" y="1387"/>
                    </a:lnTo>
                    <a:lnTo>
                      <a:pt x="1675" y="1390"/>
                    </a:lnTo>
                    <a:lnTo>
                      <a:pt x="1672" y="1392"/>
                    </a:lnTo>
                    <a:lnTo>
                      <a:pt x="1668" y="1397"/>
                    </a:lnTo>
                    <a:lnTo>
                      <a:pt x="1672" y="1397"/>
                    </a:lnTo>
                    <a:lnTo>
                      <a:pt x="1677" y="1392"/>
                    </a:lnTo>
                    <a:lnTo>
                      <a:pt x="1680" y="1387"/>
                    </a:lnTo>
                    <a:lnTo>
                      <a:pt x="1685" y="1387"/>
                    </a:lnTo>
                    <a:lnTo>
                      <a:pt x="1685" y="1389"/>
                    </a:lnTo>
                    <a:lnTo>
                      <a:pt x="1682" y="1390"/>
                    </a:lnTo>
                    <a:lnTo>
                      <a:pt x="1680" y="1392"/>
                    </a:lnTo>
                    <a:lnTo>
                      <a:pt x="1682" y="1394"/>
                    </a:lnTo>
                    <a:lnTo>
                      <a:pt x="1688" y="1390"/>
                    </a:lnTo>
                    <a:lnTo>
                      <a:pt x="1690" y="1394"/>
                    </a:lnTo>
                    <a:lnTo>
                      <a:pt x="1683" y="1397"/>
                    </a:lnTo>
                    <a:lnTo>
                      <a:pt x="1680" y="1400"/>
                    </a:lnTo>
                    <a:lnTo>
                      <a:pt x="1682" y="1402"/>
                    </a:lnTo>
                    <a:lnTo>
                      <a:pt x="1686" y="1399"/>
                    </a:lnTo>
                    <a:lnTo>
                      <a:pt x="1695" y="1392"/>
                    </a:lnTo>
                    <a:lnTo>
                      <a:pt x="1696" y="1392"/>
                    </a:lnTo>
                    <a:lnTo>
                      <a:pt x="1695" y="1394"/>
                    </a:lnTo>
                    <a:lnTo>
                      <a:pt x="1693" y="1395"/>
                    </a:lnTo>
                    <a:lnTo>
                      <a:pt x="1700" y="1392"/>
                    </a:lnTo>
                    <a:lnTo>
                      <a:pt x="1700" y="1394"/>
                    </a:lnTo>
                    <a:lnTo>
                      <a:pt x="1700" y="1402"/>
                    </a:lnTo>
                    <a:lnTo>
                      <a:pt x="1696" y="1402"/>
                    </a:lnTo>
                    <a:lnTo>
                      <a:pt x="1698" y="1405"/>
                    </a:lnTo>
                    <a:lnTo>
                      <a:pt x="1703" y="1404"/>
                    </a:lnTo>
                    <a:lnTo>
                      <a:pt x="1708" y="1407"/>
                    </a:lnTo>
                    <a:lnTo>
                      <a:pt x="1711" y="1404"/>
                    </a:lnTo>
                    <a:lnTo>
                      <a:pt x="1718" y="1402"/>
                    </a:lnTo>
                    <a:lnTo>
                      <a:pt x="1721" y="1402"/>
                    </a:lnTo>
                    <a:lnTo>
                      <a:pt x="1720" y="1407"/>
                    </a:lnTo>
                    <a:lnTo>
                      <a:pt x="1716" y="1407"/>
                    </a:lnTo>
                    <a:lnTo>
                      <a:pt x="1715" y="1409"/>
                    </a:lnTo>
                    <a:lnTo>
                      <a:pt x="1726" y="1412"/>
                    </a:lnTo>
                    <a:lnTo>
                      <a:pt x="1731" y="1415"/>
                    </a:lnTo>
                    <a:lnTo>
                      <a:pt x="1723" y="1415"/>
                    </a:lnTo>
                    <a:lnTo>
                      <a:pt x="1723" y="1417"/>
                    </a:lnTo>
                    <a:lnTo>
                      <a:pt x="1713" y="1419"/>
                    </a:lnTo>
                    <a:lnTo>
                      <a:pt x="1711" y="1417"/>
                    </a:lnTo>
                    <a:lnTo>
                      <a:pt x="1705" y="1420"/>
                    </a:lnTo>
                    <a:lnTo>
                      <a:pt x="1700" y="1424"/>
                    </a:lnTo>
                    <a:lnTo>
                      <a:pt x="1691" y="1425"/>
                    </a:lnTo>
                    <a:lnTo>
                      <a:pt x="1678" y="1427"/>
                    </a:lnTo>
                    <a:lnTo>
                      <a:pt x="1678" y="1430"/>
                    </a:lnTo>
                    <a:lnTo>
                      <a:pt x="1686" y="1428"/>
                    </a:lnTo>
                    <a:lnTo>
                      <a:pt x="1696" y="1425"/>
                    </a:lnTo>
                    <a:lnTo>
                      <a:pt x="1700" y="1425"/>
                    </a:lnTo>
                    <a:lnTo>
                      <a:pt x="1700" y="1428"/>
                    </a:lnTo>
                    <a:lnTo>
                      <a:pt x="1691" y="1428"/>
                    </a:lnTo>
                    <a:lnTo>
                      <a:pt x="1682" y="1430"/>
                    </a:lnTo>
                    <a:lnTo>
                      <a:pt x="1673" y="1435"/>
                    </a:lnTo>
                    <a:lnTo>
                      <a:pt x="1672" y="1437"/>
                    </a:lnTo>
                    <a:lnTo>
                      <a:pt x="1665" y="1437"/>
                    </a:lnTo>
                    <a:lnTo>
                      <a:pt x="1665" y="1442"/>
                    </a:lnTo>
                    <a:lnTo>
                      <a:pt x="1663" y="1443"/>
                    </a:lnTo>
                    <a:lnTo>
                      <a:pt x="1653" y="1438"/>
                    </a:lnTo>
                    <a:lnTo>
                      <a:pt x="1648" y="1430"/>
                    </a:lnTo>
                    <a:lnTo>
                      <a:pt x="1650" y="1433"/>
                    </a:lnTo>
                    <a:lnTo>
                      <a:pt x="1648" y="1437"/>
                    </a:lnTo>
                    <a:lnTo>
                      <a:pt x="1652" y="1438"/>
                    </a:lnTo>
                    <a:lnTo>
                      <a:pt x="1653" y="1440"/>
                    </a:lnTo>
                    <a:lnTo>
                      <a:pt x="1662" y="1447"/>
                    </a:lnTo>
                    <a:lnTo>
                      <a:pt x="1660" y="1450"/>
                    </a:lnTo>
                    <a:lnTo>
                      <a:pt x="1658" y="1448"/>
                    </a:lnTo>
                    <a:lnTo>
                      <a:pt x="1655" y="1452"/>
                    </a:lnTo>
                    <a:lnTo>
                      <a:pt x="1657" y="1455"/>
                    </a:lnTo>
                    <a:lnTo>
                      <a:pt x="1660" y="1455"/>
                    </a:lnTo>
                    <a:lnTo>
                      <a:pt x="1662" y="1453"/>
                    </a:lnTo>
                    <a:lnTo>
                      <a:pt x="1663" y="1453"/>
                    </a:lnTo>
                    <a:lnTo>
                      <a:pt x="1668" y="1445"/>
                    </a:lnTo>
                    <a:lnTo>
                      <a:pt x="1675" y="1447"/>
                    </a:lnTo>
                    <a:lnTo>
                      <a:pt x="1680" y="1442"/>
                    </a:lnTo>
                    <a:lnTo>
                      <a:pt x="1683" y="1442"/>
                    </a:lnTo>
                    <a:lnTo>
                      <a:pt x="1686" y="1437"/>
                    </a:lnTo>
                    <a:lnTo>
                      <a:pt x="1690" y="1433"/>
                    </a:lnTo>
                    <a:lnTo>
                      <a:pt x="1696" y="1432"/>
                    </a:lnTo>
                    <a:lnTo>
                      <a:pt x="1703" y="1428"/>
                    </a:lnTo>
                    <a:lnTo>
                      <a:pt x="1710" y="1430"/>
                    </a:lnTo>
                    <a:lnTo>
                      <a:pt x="1715" y="1430"/>
                    </a:lnTo>
                    <a:lnTo>
                      <a:pt x="1713" y="1428"/>
                    </a:lnTo>
                    <a:lnTo>
                      <a:pt x="1708" y="1428"/>
                    </a:lnTo>
                    <a:lnTo>
                      <a:pt x="1706" y="1427"/>
                    </a:lnTo>
                    <a:lnTo>
                      <a:pt x="1710" y="1425"/>
                    </a:lnTo>
                    <a:lnTo>
                      <a:pt x="1720" y="1425"/>
                    </a:lnTo>
                    <a:lnTo>
                      <a:pt x="1728" y="1427"/>
                    </a:lnTo>
                    <a:lnTo>
                      <a:pt x="1731" y="1433"/>
                    </a:lnTo>
                    <a:lnTo>
                      <a:pt x="1731" y="1437"/>
                    </a:lnTo>
                    <a:lnTo>
                      <a:pt x="1725" y="1442"/>
                    </a:lnTo>
                    <a:lnTo>
                      <a:pt x="1723" y="1442"/>
                    </a:lnTo>
                    <a:lnTo>
                      <a:pt x="1720" y="1445"/>
                    </a:lnTo>
                    <a:lnTo>
                      <a:pt x="1725" y="1445"/>
                    </a:lnTo>
                    <a:lnTo>
                      <a:pt x="1726" y="1450"/>
                    </a:lnTo>
                    <a:lnTo>
                      <a:pt x="1730" y="1447"/>
                    </a:lnTo>
                    <a:lnTo>
                      <a:pt x="1731" y="1443"/>
                    </a:lnTo>
                    <a:lnTo>
                      <a:pt x="1738" y="1440"/>
                    </a:lnTo>
                    <a:lnTo>
                      <a:pt x="1743" y="1440"/>
                    </a:lnTo>
                    <a:lnTo>
                      <a:pt x="1745" y="1442"/>
                    </a:lnTo>
                    <a:lnTo>
                      <a:pt x="1743" y="1443"/>
                    </a:lnTo>
                    <a:lnTo>
                      <a:pt x="1741" y="1445"/>
                    </a:lnTo>
                    <a:lnTo>
                      <a:pt x="1748" y="1445"/>
                    </a:lnTo>
                    <a:lnTo>
                      <a:pt x="1755" y="1448"/>
                    </a:lnTo>
                    <a:lnTo>
                      <a:pt x="1755" y="1450"/>
                    </a:lnTo>
                    <a:lnTo>
                      <a:pt x="1751" y="1448"/>
                    </a:lnTo>
                    <a:lnTo>
                      <a:pt x="1748" y="1450"/>
                    </a:lnTo>
                    <a:lnTo>
                      <a:pt x="1750" y="1453"/>
                    </a:lnTo>
                    <a:lnTo>
                      <a:pt x="1756" y="1455"/>
                    </a:lnTo>
                    <a:lnTo>
                      <a:pt x="1758" y="1458"/>
                    </a:lnTo>
                    <a:lnTo>
                      <a:pt x="1755" y="1462"/>
                    </a:lnTo>
                    <a:lnTo>
                      <a:pt x="1750" y="1460"/>
                    </a:lnTo>
                    <a:lnTo>
                      <a:pt x="1746" y="1463"/>
                    </a:lnTo>
                    <a:lnTo>
                      <a:pt x="1753" y="1465"/>
                    </a:lnTo>
                    <a:lnTo>
                      <a:pt x="1751" y="1470"/>
                    </a:lnTo>
                    <a:lnTo>
                      <a:pt x="1748" y="1472"/>
                    </a:lnTo>
                    <a:lnTo>
                      <a:pt x="1746" y="1475"/>
                    </a:lnTo>
                    <a:lnTo>
                      <a:pt x="1743" y="1477"/>
                    </a:lnTo>
                    <a:lnTo>
                      <a:pt x="1738" y="1473"/>
                    </a:lnTo>
                    <a:lnTo>
                      <a:pt x="1740" y="1477"/>
                    </a:lnTo>
                    <a:lnTo>
                      <a:pt x="1746" y="1480"/>
                    </a:lnTo>
                    <a:lnTo>
                      <a:pt x="1750" y="1478"/>
                    </a:lnTo>
                    <a:lnTo>
                      <a:pt x="1753" y="1482"/>
                    </a:lnTo>
                    <a:lnTo>
                      <a:pt x="1750" y="1483"/>
                    </a:lnTo>
                    <a:lnTo>
                      <a:pt x="1746" y="1483"/>
                    </a:lnTo>
                    <a:lnTo>
                      <a:pt x="1743" y="1483"/>
                    </a:lnTo>
                    <a:lnTo>
                      <a:pt x="1746" y="1485"/>
                    </a:lnTo>
                    <a:lnTo>
                      <a:pt x="1751" y="1485"/>
                    </a:lnTo>
                    <a:lnTo>
                      <a:pt x="1753" y="1487"/>
                    </a:lnTo>
                    <a:lnTo>
                      <a:pt x="1751" y="1490"/>
                    </a:lnTo>
                    <a:lnTo>
                      <a:pt x="1751" y="1493"/>
                    </a:lnTo>
                    <a:lnTo>
                      <a:pt x="1746" y="1493"/>
                    </a:lnTo>
                    <a:lnTo>
                      <a:pt x="1745" y="1498"/>
                    </a:lnTo>
                    <a:lnTo>
                      <a:pt x="1738" y="1502"/>
                    </a:lnTo>
                    <a:lnTo>
                      <a:pt x="1733" y="1502"/>
                    </a:lnTo>
                    <a:lnTo>
                      <a:pt x="1728" y="1507"/>
                    </a:lnTo>
                    <a:lnTo>
                      <a:pt x="1726" y="1507"/>
                    </a:lnTo>
                    <a:lnTo>
                      <a:pt x="1723" y="1510"/>
                    </a:lnTo>
                    <a:lnTo>
                      <a:pt x="1720" y="1510"/>
                    </a:lnTo>
                    <a:lnTo>
                      <a:pt x="1720" y="1512"/>
                    </a:lnTo>
                    <a:lnTo>
                      <a:pt x="1715" y="1513"/>
                    </a:lnTo>
                    <a:lnTo>
                      <a:pt x="1711" y="1510"/>
                    </a:lnTo>
                    <a:lnTo>
                      <a:pt x="1708" y="1512"/>
                    </a:lnTo>
                    <a:lnTo>
                      <a:pt x="1705" y="1512"/>
                    </a:lnTo>
                    <a:lnTo>
                      <a:pt x="1703" y="1510"/>
                    </a:lnTo>
                    <a:lnTo>
                      <a:pt x="1698" y="1513"/>
                    </a:lnTo>
                    <a:lnTo>
                      <a:pt x="1693" y="1513"/>
                    </a:lnTo>
                    <a:lnTo>
                      <a:pt x="1691" y="1510"/>
                    </a:lnTo>
                    <a:lnTo>
                      <a:pt x="1690" y="1510"/>
                    </a:lnTo>
                    <a:lnTo>
                      <a:pt x="1690" y="1513"/>
                    </a:lnTo>
                    <a:lnTo>
                      <a:pt x="1685" y="1515"/>
                    </a:lnTo>
                    <a:lnTo>
                      <a:pt x="1680" y="1513"/>
                    </a:lnTo>
                    <a:lnTo>
                      <a:pt x="1680" y="1515"/>
                    </a:lnTo>
                    <a:lnTo>
                      <a:pt x="1682" y="1517"/>
                    </a:lnTo>
                    <a:lnTo>
                      <a:pt x="1680" y="1518"/>
                    </a:lnTo>
                    <a:lnTo>
                      <a:pt x="1677" y="1522"/>
                    </a:lnTo>
                    <a:lnTo>
                      <a:pt x="1673" y="1522"/>
                    </a:lnTo>
                    <a:lnTo>
                      <a:pt x="1673" y="1525"/>
                    </a:lnTo>
                    <a:lnTo>
                      <a:pt x="1670" y="1531"/>
                    </a:lnTo>
                    <a:lnTo>
                      <a:pt x="1667" y="1531"/>
                    </a:lnTo>
                    <a:lnTo>
                      <a:pt x="1665" y="1533"/>
                    </a:lnTo>
                    <a:lnTo>
                      <a:pt x="1662" y="1535"/>
                    </a:lnTo>
                    <a:lnTo>
                      <a:pt x="1658" y="1540"/>
                    </a:lnTo>
                    <a:lnTo>
                      <a:pt x="1657" y="1538"/>
                    </a:lnTo>
                    <a:lnTo>
                      <a:pt x="1653" y="1540"/>
                    </a:lnTo>
                    <a:lnTo>
                      <a:pt x="1648" y="1540"/>
                    </a:lnTo>
                    <a:lnTo>
                      <a:pt x="1647" y="1543"/>
                    </a:lnTo>
                    <a:lnTo>
                      <a:pt x="1643" y="1545"/>
                    </a:lnTo>
                    <a:lnTo>
                      <a:pt x="1640" y="1543"/>
                    </a:lnTo>
                    <a:lnTo>
                      <a:pt x="1632" y="1543"/>
                    </a:lnTo>
                    <a:lnTo>
                      <a:pt x="1630" y="1541"/>
                    </a:lnTo>
                    <a:lnTo>
                      <a:pt x="1625" y="1543"/>
                    </a:lnTo>
                    <a:lnTo>
                      <a:pt x="1622" y="1543"/>
                    </a:lnTo>
                    <a:lnTo>
                      <a:pt x="1610" y="1546"/>
                    </a:lnTo>
                    <a:lnTo>
                      <a:pt x="1607" y="1545"/>
                    </a:lnTo>
                    <a:lnTo>
                      <a:pt x="1607" y="1543"/>
                    </a:lnTo>
                    <a:lnTo>
                      <a:pt x="1603" y="1541"/>
                    </a:lnTo>
                    <a:lnTo>
                      <a:pt x="1600" y="1543"/>
                    </a:lnTo>
                    <a:lnTo>
                      <a:pt x="1595" y="1543"/>
                    </a:lnTo>
                    <a:lnTo>
                      <a:pt x="1588" y="1540"/>
                    </a:lnTo>
                    <a:lnTo>
                      <a:pt x="1587" y="1541"/>
                    </a:lnTo>
                    <a:lnTo>
                      <a:pt x="1580" y="1540"/>
                    </a:lnTo>
                    <a:lnTo>
                      <a:pt x="1577" y="1538"/>
                    </a:lnTo>
                    <a:lnTo>
                      <a:pt x="1575" y="1538"/>
                    </a:lnTo>
                    <a:lnTo>
                      <a:pt x="1572" y="1540"/>
                    </a:lnTo>
                    <a:lnTo>
                      <a:pt x="1564" y="1540"/>
                    </a:lnTo>
                    <a:lnTo>
                      <a:pt x="1559" y="1536"/>
                    </a:lnTo>
                    <a:lnTo>
                      <a:pt x="1554" y="1538"/>
                    </a:lnTo>
                    <a:lnTo>
                      <a:pt x="1550" y="1538"/>
                    </a:lnTo>
                    <a:lnTo>
                      <a:pt x="1547" y="1536"/>
                    </a:lnTo>
                    <a:lnTo>
                      <a:pt x="1540" y="1538"/>
                    </a:lnTo>
                    <a:lnTo>
                      <a:pt x="1539" y="1538"/>
                    </a:lnTo>
                    <a:lnTo>
                      <a:pt x="1535" y="1538"/>
                    </a:lnTo>
                    <a:lnTo>
                      <a:pt x="1527" y="1535"/>
                    </a:lnTo>
                    <a:lnTo>
                      <a:pt x="1517" y="1536"/>
                    </a:lnTo>
                    <a:lnTo>
                      <a:pt x="1512" y="1535"/>
                    </a:lnTo>
                    <a:lnTo>
                      <a:pt x="1507" y="1531"/>
                    </a:lnTo>
                    <a:lnTo>
                      <a:pt x="1504" y="1533"/>
                    </a:lnTo>
                    <a:lnTo>
                      <a:pt x="1500" y="1535"/>
                    </a:lnTo>
                    <a:lnTo>
                      <a:pt x="1504" y="1538"/>
                    </a:lnTo>
                    <a:lnTo>
                      <a:pt x="1502" y="1540"/>
                    </a:lnTo>
                    <a:lnTo>
                      <a:pt x="1497" y="1540"/>
                    </a:lnTo>
                    <a:lnTo>
                      <a:pt x="1489" y="1548"/>
                    </a:lnTo>
                    <a:lnTo>
                      <a:pt x="1482" y="1550"/>
                    </a:lnTo>
                    <a:lnTo>
                      <a:pt x="1482" y="1553"/>
                    </a:lnTo>
                    <a:lnTo>
                      <a:pt x="1481" y="1556"/>
                    </a:lnTo>
                    <a:lnTo>
                      <a:pt x="1479" y="1561"/>
                    </a:lnTo>
                    <a:lnTo>
                      <a:pt x="1477" y="1565"/>
                    </a:lnTo>
                    <a:lnTo>
                      <a:pt x="1469" y="1565"/>
                    </a:lnTo>
                    <a:lnTo>
                      <a:pt x="1466" y="1566"/>
                    </a:lnTo>
                    <a:lnTo>
                      <a:pt x="1457" y="1566"/>
                    </a:lnTo>
                    <a:lnTo>
                      <a:pt x="1454" y="1571"/>
                    </a:lnTo>
                    <a:lnTo>
                      <a:pt x="1451" y="1573"/>
                    </a:lnTo>
                    <a:lnTo>
                      <a:pt x="1449" y="1571"/>
                    </a:lnTo>
                    <a:lnTo>
                      <a:pt x="1444" y="1573"/>
                    </a:lnTo>
                    <a:lnTo>
                      <a:pt x="1442" y="1578"/>
                    </a:lnTo>
                    <a:lnTo>
                      <a:pt x="1437" y="1578"/>
                    </a:lnTo>
                    <a:lnTo>
                      <a:pt x="1432" y="1581"/>
                    </a:lnTo>
                    <a:lnTo>
                      <a:pt x="1432" y="1585"/>
                    </a:lnTo>
                    <a:lnTo>
                      <a:pt x="1429" y="1585"/>
                    </a:lnTo>
                    <a:lnTo>
                      <a:pt x="1422" y="1593"/>
                    </a:lnTo>
                    <a:lnTo>
                      <a:pt x="1414" y="1596"/>
                    </a:lnTo>
                    <a:lnTo>
                      <a:pt x="1411" y="1605"/>
                    </a:lnTo>
                    <a:lnTo>
                      <a:pt x="1404" y="1608"/>
                    </a:lnTo>
                    <a:lnTo>
                      <a:pt x="1399" y="1613"/>
                    </a:lnTo>
                    <a:lnTo>
                      <a:pt x="1394" y="1613"/>
                    </a:lnTo>
                    <a:lnTo>
                      <a:pt x="1392" y="1620"/>
                    </a:lnTo>
                    <a:lnTo>
                      <a:pt x="1389" y="1624"/>
                    </a:lnTo>
                    <a:lnTo>
                      <a:pt x="1378" y="1629"/>
                    </a:lnTo>
                    <a:lnTo>
                      <a:pt x="1378" y="1633"/>
                    </a:lnTo>
                    <a:lnTo>
                      <a:pt x="1364" y="1638"/>
                    </a:lnTo>
                    <a:lnTo>
                      <a:pt x="1358" y="1639"/>
                    </a:lnTo>
                    <a:lnTo>
                      <a:pt x="1363" y="1639"/>
                    </a:lnTo>
                    <a:lnTo>
                      <a:pt x="1376" y="1634"/>
                    </a:lnTo>
                    <a:lnTo>
                      <a:pt x="1386" y="1629"/>
                    </a:lnTo>
                    <a:lnTo>
                      <a:pt x="1394" y="1626"/>
                    </a:lnTo>
                    <a:lnTo>
                      <a:pt x="1401" y="1618"/>
                    </a:lnTo>
                    <a:lnTo>
                      <a:pt x="1407" y="1613"/>
                    </a:lnTo>
                    <a:lnTo>
                      <a:pt x="1411" y="1611"/>
                    </a:lnTo>
                    <a:lnTo>
                      <a:pt x="1422" y="1601"/>
                    </a:lnTo>
                    <a:lnTo>
                      <a:pt x="1439" y="1591"/>
                    </a:lnTo>
                    <a:lnTo>
                      <a:pt x="1451" y="1585"/>
                    </a:lnTo>
                    <a:lnTo>
                      <a:pt x="1457" y="1585"/>
                    </a:lnTo>
                    <a:lnTo>
                      <a:pt x="1464" y="1581"/>
                    </a:lnTo>
                    <a:lnTo>
                      <a:pt x="1476" y="1578"/>
                    </a:lnTo>
                    <a:lnTo>
                      <a:pt x="1490" y="1575"/>
                    </a:lnTo>
                    <a:lnTo>
                      <a:pt x="1495" y="1573"/>
                    </a:lnTo>
                    <a:lnTo>
                      <a:pt x="1500" y="1571"/>
                    </a:lnTo>
                    <a:lnTo>
                      <a:pt x="1517" y="1571"/>
                    </a:lnTo>
                    <a:lnTo>
                      <a:pt x="1525" y="1575"/>
                    </a:lnTo>
                    <a:lnTo>
                      <a:pt x="1535" y="1580"/>
                    </a:lnTo>
                    <a:lnTo>
                      <a:pt x="1535" y="1581"/>
                    </a:lnTo>
                    <a:lnTo>
                      <a:pt x="1529" y="1581"/>
                    </a:lnTo>
                    <a:lnTo>
                      <a:pt x="1529" y="1581"/>
                    </a:lnTo>
                    <a:lnTo>
                      <a:pt x="1527" y="1583"/>
                    </a:lnTo>
                    <a:lnTo>
                      <a:pt x="1532" y="1583"/>
                    </a:lnTo>
                    <a:lnTo>
                      <a:pt x="1537" y="1585"/>
                    </a:lnTo>
                    <a:lnTo>
                      <a:pt x="1539" y="1588"/>
                    </a:lnTo>
                    <a:lnTo>
                      <a:pt x="1535" y="1588"/>
                    </a:lnTo>
                    <a:lnTo>
                      <a:pt x="1539" y="1590"/>
                    </a:lnTo>
                    <a:lnTo>
                      <a:pt x="1534" y="1598"/>
                    </a:lnTo>
                    <a:lnTo>
                      <a:pt x="1529" y="1598"/>
                    </a:lnTo>
                    <a:lnTo>
                      <a:pt x="1524" y="1603"/>
                    </a:lnTo>
                    <a:lnTo>
                      <a:pt x="1520" y="1603"/>
                    </a:lnTo>
                    <a:lnTo>
                      <a:pt x="1514" y="1606"/>
                    </a:lnTo>
                    <a:lnTo>
                      <a:pt x="1509" y="1606"/>
                    </a:lnTo>
                    <a:lnTo>
                      <a:pt x="1505" y="1603"/>
                    </a:lnTo>
                    <a:lnTo>
                      <a:pt x="1499" y="1601"/>
                    </a:lnTo>
                    <a:lnTo>
                      <a:pt x="1495" y="1605"/>
                    </a:lnTo>
                    <a:lnTo>
                      <a:pt x="1490" y="1605"/>
                    </a:lnTo>
                    <a:lnTo>
                      <a:pt x="1485" y="1605"/>
                    </a:lnTo>
                    <a:lnTo>
                      <a:pt x="1479" y="1606"/>
                    </a:lnTo>
                    <a:lnTo>
                      <a:pt x="1485" y="1606"/>
                    </a:lnTo>
                    <a:lnTo>
                      <a:pt x="1492" y="1606"/>
                    </a:lnTo>
                    <a:lnTo>
                      <a:pt x="1502" y="1610"/>
                    </a:lnTo>
                    <a:lnTo>
                      <a:pt x="1504" y="1613"/>
                    </a:lnTo>
                    <a:lnTo>
                      <a:pt x="1505" y="1616"/>
                    </a:lnTo>
                    <a:lnTo>
                      <a:pt x="1510" y="1613"/>
                    </a:lnTo>
                    <a:lnTo>
                      <a:pt x="1515" y="1611"/>
                    </a:lnTo>
                    <a:lnTo>
                      <a:pt x="1520" y="1611"/>
                    </a:lnTo>
                    <a:lnTo>
                      <a:pt x="1522" y="1613"/>
                    </a:lnTo>
                    <a:lnTo>
                      <a:pt x="1525" y="1613"/>
                    </a:lnTo>
                    <a:lnTo>
                      <a:pt x="1525" y="1615"/>
                    </a:lnTo>
                    <a:lnTo>
                      <a:pt x="1522" y="1618"/>
                    </a:lnTo>
                    <a:lnTo>
                      <a:pt x="1515" y="1629"/>
                    </a:lnTo>
                    <a:lnTo>
                      <a:pt x="1512" y="1629"/>
                    </a:lnTo>
                    <a:lnTo>
                      <a:pt x="1509" y="1633"/>
                    </a:lnTo>
                    <a:lnTo>
                      <a:pt x="1519" y="1633"/>
                    </a:lnTo>
                    <a:lnTo>
                      <a:pt x="1519" y="1634"/>
                    </a:lnTo>
                    <a:lnTo>
                      <a:pt x="1515" y="1639"/>
                    </a:lnTo>
                    <a:lnTo>
                      <a:pt x="1519" y="1643"/>
                    </a:lnTo>
                    <a:lnTo>
                      <a:pt x="1519" y="1646"/>
                    </a:lnTo>
                    <a:lnTo>
                      <a:pt x="1519" y="1653"/>
                    </a:lnTo>
                    <a:lnTo>
                      <a:pt x="1520" y="1653"/>
                    </a:lnTo>
                    <a:lnTo>
                      <a:pt x="1524" y="1659"/>
                    </a:lnTo>
                    <a:lnTo>
                      <a:pt x="1529" y="1659"/>
                    </a:lnTo>
                    <a:lnTo>
                      <a:pt x="1530" y="1661"/>
                    </a:lnTo>
                    <a:lnTo>
                      <a:pt x="1537" y="1661"/>
                    </a:lnTo>
                    <a:lnTo>
                      <a:pt x="1535" y="1664"/>
                    </a:lnTo>
                    <a:lnTo>
                      <a:pt x="1530" y="1666"/>
                    </a:lnTo>
                    <a:lnTo>
                      <a:pt x="1537" y="1669"/>
                    </a:lnTo>
                    <a:lnTo>
                      <a:pt x="1545" y="1669"/>
                    </a:lnTo>
                    <a:lnTo>
                      <a:pt x="1549" y="1673"/>
                    </a:lnTo>
                    <a:lnTo>
                      <a:pt x="1552" y="1671"/>
                    </a:lnTo>
                    <a:lnTo>
                      <a:pt x="1559" y="1673"/>
                    </a:lnTo>
                    <a:lnTo>
                      <a:pt x="1559" y="1676"/>
                    </a:lnTo>
                    <a:lnTo>
                      <a:pt x="1567" y="1676"/>
                    </a:lnTo>
                    <a:lnTo>
                      <a:pt x="1569" y="1674"/>
                    </a:lnTo>
                    <a:lnTo>
                      <a:pt x="1577" y="1669"/>
                    </a:lnTo>
                    <a:lnTo>
                      <a:pt x="1577" y="1674"/>
                    </a:lnTo>
                    <a:lnTo>
                      <a:pt x="1575" y="1676"/>
                    </a:lnTo>
                    <a:lnTo>
                      <a:pt x="1582" y="1676"/>
                    </a:lnTo>
                    <a:lnTo>
                      <a:pt x="1590" y="1679"/>
                    </a:lnTo>
                    <a:lnTo>
                      <a:pt x="1590" y="1683"/>
                    </a:lnTo>
                    <a:lnTo>
                      <a:pt x="1587" y="1683"/>
                    </a:lnTo>
                    <a:lnTo>
                      <a:pt x="1585" y="1683"/>
                    </a:lnTo>
                    <a:lnTo>
                      <a:pt x="1588" y="1686"/>
                    </a:lnTo>
                    <a:lnTo>
                      <a:pt x="1593" y="1686"/>
                    </a:lnTo>
                    <a:lnTo>
                      <a:pt x="1597" y="1688"/>
                    </a:lnTo>
                    <a:lnTo>
                      <a:pt x="1592" y="1689"/>
                    </a:lnTo>
                    <a:lnTo>
                      <a:pt x="1588" y="1688"/>
                    </a:lnTo>
                    <a:lnTo>
                      <a:pt x="1585" y="1689"/>
                    </a:lnTo>
                    <a:lnTo>
                      <a:pt x="1577" y="1691"/>
                    </a:lnTo>
                    <a:lnTo>
                      <a:pt x="1567" y="1696"/>
                    </a:lnTo>
                    <a:lnTo>
                      <a:pt x="1562" y="1696"/>
                    </a:lnTo>
                    <a:lnTo>
                      <a:pt x="1554" y="1698"/>
                    </a:lnTo>
                    <a:lnTo>
                      <a:pt x="1547" y="1699"/>
                    </a:lnTo>
                    <a:lnTo>
                      <a:pt x="1539" y="1704"/>
                    </a:lnTo>
                    <a:lnTo>
                      <a:pt x="1535" y="1704"/>
                    </a:lnTo>
                    <a:lnTo>
                      <a:pt x="1535" y="1706"/>
                    </a:lnTo>
                    <a:lnTo>
                      <a:pt x="1529" y="1704"/>
                    </a:lnTo>
                    <a:lnTo>
                      <a:pt x="1527" y="1701"/>
                    </a:lnTo>
                    <a:lnTo>
                      <a:pt x="1525" y="1701"/>
                    </a:lnTo>
                    <a:lnTo>
                      <a:pt x="1524" y="1703"/>
                    </a:lnTo>
                    <a:lnTo>
                      <a:pt x="1520" y="1703"/>
                    </a:lnTo>
                    <a:lnTo>
                      <a:pt x="1517" y="1708"/>
                    </a:lnTo>
                    <a:lnTo>
                      <a:pt x="1519" y="1709"/>
                    </a:lnTo>
                    <a:lnTo>
                      <a:pt x="1510" y="1714"/>
                    </a:lnTo>
                    <a:lnTo>
                      <a:pt x="1504" y="1722"/>
                    </a:lnTo>
                    <a:lnTo>
                      <a:pt x="1500" y="1724"/>
                    </a:lnTo>
                    <a:lnTo>
                      <a:pt x="1494" y="1727"/>
                    </a:lnTo>
                    <a:lnTo>
                      <a:pt x="1492" y="1727"/>
                    </a:lnTo>
                    <a:lnTo>
                      <a:pt x="1490" y="1727"/>
                    </a:lnTo>
                    <a:lnTo>
                      <a:pt x="1489" y="1732"/>
                    </a:lnTo>
                    <a:lnTo>
                      <a:pt x="1487" y="1734"/>
                    </a:lnTo>
                    <a:lnTo>
                      <a:pt x="1484" y="1732"/>
                    </a:lnTo>
                    <a:lnTo>
                      <a:pt x="1482" y="1734"/>
                    </a:lnTo>
                    <a:lnTo>
                      <a:pt x="1479" y="1731"/>
                    </a:lnTo>
                    <a:lnTo>
                      <a:pt x="1477" y="1726"/>
                    </a:lnTo>
                    <a:lnTo>
                      <a:pt x="1476" y="1724"/>
                    </a:lnTo>
                    <a:lnTo>
                      <a:pt x="1472" y="1726"/>
                    </a:lnTo>
                    <a:lnTo>
                      <a:pt x="1472" y="1721"/>
                    </a:lnTo>
                    <a:lnTo>
                      <a:pt x="1471" y="1718"/>
                    </a:lnTo>
                    <a:lnTo>
                      <a:pt x="1471" y="1713"/>
                    </a:lnTo>
                    <a:lnTo>
                      <a:pt x="1474" y="1706"/>
                    </a:lnTo>
                    <a:lnTo>
                      <a:pt x="1481" y="1701"/>
                    </a:lnTo>
                    <a:lnTo>
                      <a:pt x="1481" y="1698"/>
                    </a:lnTo>
                    <a:lnTo>
                      <a:pt x="1490" y="1693"/>
                    </a:lnTo>
                    <a:lnTo>
                      <a:pt x="1500" y="1691"/>
                    </a:lnTo>
                    <a:lnTo>
                      <a:pt x="1509" y="1686"/>
                    </a:lnTo>
                    <a:lnTo>
                      <a:pt x="1515" y="1684"/>
                    </a:lnTo>
                    <a:lnTo>
                      <a:pt x="1519" y="1686"/>
                    </a:lnTo>
                    <a:lnTo>
                      <a:pt x="1520" y="1689"/>
                    </a:lnTo>
                    <a:lnTo>
                      <a:pt x="1524" y="1691"/>
                    </a:lnTo>
                    <a:lnTo>
                      <a:pt x="1522" y="1689"/>
                    </a:lnTo>
                    <a:lnTo>
                      <a:pt x="1524" y="1686"/>
                    </a:lnTo>
                    <a:lnTo>
                      <a:pt x="1529" y="1686"/>
                    </a:lnTo>
                    <a:lnTo>
                      <a:pt x="1535" y="1684"/>
                    </a:lnTo>
                    <a:lnTo>
                      <a:pt x="1540" y="1683"/>
                    </a:lnTo>
                    <a:lnTo>
                      <a:pt x="1532" y="1683"/>
                    </a:lnTo>
                    <a:lnTo>
                      <a:pt x="1522" y="1683"/>
                    </a:lnTo>
                    <a:lnTo>
                      <a:pt x="1519" y="1681"/>
                    </a:lnTo>
                    <a:lnTo>
                      <a:pt x="1514" y="1681"/>
                    </a:lnTo>
                    <a:lnTo>
                      <a:pt x="1512" y="1684"/>
                    </a:lnTo>
                    <a:lnTo>
                      <a:pt x="1505" y="1683"/>
                    </a:lnTo>
                    <a:lnTo>
                      <a:pt x="1510" y="1678"/>
                    </a:lnTo>
                    <a:lnTo>
                      <a:pt x="1515" y="1676"/>
                    </a:lnTo>
                    <a:lnTo>
                      <a:pt x="1520" y="1671"/>
                    </a:lnTo>
                    <a:lnTo>
                      <a:pt x="1520" y="1669"/>
                    </a:lnTo>
                    <a:lnTo>
                      <a:pt x="1517" y="1671"/>
                    </a:lnTo>
                    <a:lnTo>
                      <a:pt x="1517" y="1668"/>
                    </a:lnTo>
                    <a:lnTo>
                      <a:pt x="1512" y="1674"/>
                    </a:lnTo>
                    <a:lnTo>
                      <a:pt x="1507" y="1676"/>
                    </a:lnTo>
                    <a:lnTo>
                      <a:pt x="1502" y="1681"/>
                    </a:lnTo>
                    <a:lnTo>
                      <a:pt x="1497" y="1681"/>
                    </a:lnTo>
                    <a:lnTo>
                      <a:pt x="1495" y="1683"/>
                    </a:lnTo>
                    <a:lnTo>
                      <a:pt x="1484" y="1686"/>
                    </a:lnTo>
                    <a:lnTo>
                      <a:pt x="1482" y="1684"/>
                    </a:lnTo>
                    <a:lnTo>
                      <a:pt x="1484" y="1683"/>
                    </a:lnTo>
                    <a:lnTo>
                      <a:pt x="1482" y="1683"/>
                    </a:lnTo>
                    <a:lnTo>
                      <a:pt x="1484" y="1678"/>
                    </a:lnTo>
                    <a:lnTo>
                      <a:pt x="1481" y="1683"/>
                    </a:lnTo>
                    <a:lnTo>
                      <a:pt x="1477" y="1686"/>
                    </a:lnTo>
                    <a:lnTo>
                      <a:pt x="1472" y="1688"/>
                    </a:lnTo>
                    <a:lnTo>
                      <a:pt x="1469" y="1686"/>
                    </a:lnTo>
                    <a:lnTo>
                      <a:pt x="1466" y="1689"/>
                    </a:lnTo>
                    <a:lnTo>
                      <a:pt x="1464" y="1688"/>
                    </a:lnTo>
                    <a:lnTo>
                      <a:pt x="1462" y="1684"/>
                    </a:lnTo>
                    <a:lnTo>
                      <a:pt x="1457" y="1686"/>
                    </a:lnTo>
                    <a:lnTo>
                      <a:pt x="1449" y="1684"/>
                    </a:lnTo>
                    <a:lnTo>
                      <a:pt x="1449" y="1684"/>
                    </a:lnTo>
                    <a:lnTo>
                      <a:pt x="1449" y="1683"/>
                    </a:lnTo>
                    <a:lnTo>
                      <a:pt x="1449" y="1681"/>
                    </a:lnTo>
                    <a:lnTo>
                      <a:pt x="1449" y="1679"/>
                    </a:lnTo>
                    <a:lnTo>
                      <a:pt x="1449" y="1676"/>
                    </a:lnTo>
                    <a:lnTo>
                      <a:pt x="1449" y="1673"/>
                    </a:lnTo>
                    <a:lnTo>
                      <a:pt x="1447" y="1671"/>
                    </a:lnTo>
                    <a:lnTo>
                      <a:pt x="1446" y="1668"/>
                    </a:lnTo>
                    <a:lnTo>
                      <a:pt x="1444" y="1668"/>
                    </a:lnTo>
                    <a:lnTo>
                      <a:pt x="1446" y="1664"/>
                    </a:lnTo>
                    <a:lnTo>
                      <a:pt x="1451" y="1636"/>
                    </a:lnTo>
                    <a:lnTo>
                      <a:pt x="1451" y="1629"/>
                    </a:lnTo>
                    <a:lnTo>
                      <a:pt x="1441" y="1621"/>
                    </a:lnTo>
                    <a:lnTo>
                      <a:pt x="1439" y="1623"/>
                    </a:lnTo>
                    <a:lnTo>
                      <a:pt x="1432" y="1621"/>
                    </a:lnTo>
                    <a:lnTo>
                      <a:pt x="1427" y="1623"/>
                    </a:lnTo>
                    <a:lnTo>
                      <a:pt x="1424" y="1620"/>
                    </a:lnTo>
                    <a:lnTo>
                      <a:pt x="1421" y="1618"/>
                    </a:lnTo>
                    <a:lnTo>
                      <a:pt x="1419" y="1618"/>
                    </a:lnTo>
                    <a:lnTo>
                      <a:pt x="1416" y="1623"/>
                    </a:lnTo>
                    <a:lnTo>
                      <a:pt x="1412" y="1626"/>
                    </a:lnTo>
                    <a:lnTo>
                      <a:pt x="1404" y="1634"/>
                    </a:lnTo>
                    <a:lnTo>
                      <a:pt x="1401" y="1639"/>
                    </a:lnTo>
                    <a:lnTo>
                      <a:pt x="1401" y="1643"/>
                    </a:lnTo>
                    <a:lnTo>
                      <a:pt x="1394" y="1646"/>
                    </a:lnTo>
                    <a:lnTo>
                      <a:pt x="1394" y="1651"/>
                    </a:lnTo>
                    <a:lnTo>
                      <a:pt x="1391" y="1656"/>
                    </a:lnTo>
                    <a:lnTo>
                      <a:pt x="1386" y="1663"/>
                    </a:lnTo>
                    <a:lnTo>
                      <a:pt x="1383" y="1664"/>
                    </a:lnTo>
                    <a:lnTo>
                      <a:pt x="1374" y="1671"/>
                    </a:lnTo>
                    <a:lnTo>
                      <a:pt x="1373" y="1674"/>
                    </a:lnTo>
                    <a:lnTo>
                      <a:pt x="1371" y="1676"/>
                    </a:lnTo>
                    <a:lnTo>
                      <a:pt x="1366" y="1676"/>
                    </a:lnTo>
                    <a:lnTo>
                      <a:pt x="1363" y="1676"/>
                    </a:lnTo>
                    <a:lnTo>
                      <a:pt x="1361" y="1678"/>
                    </a:lnTo>
                    <a:lnTo>
                      <a:pt x="1359" y="1678"/>
                    </a:lnTo>
                    <a:lnTo>
                      <a:pt x="1353" y="1683"/>
                    </a:lnTo>
                    <a:lnTo>
                      <a:pt x="1283" y="1681"/>
                    </a:lnTo>
                    <a:lnTo>
                      <a:pt x="1275" y="1683"/>
                    </a:lnTo>
                    <a:lnTo>
                      <a:pt x="1270" y="1686"/>
                    </a:lnTo>
                    <a:lnTo>
                      <a:pt x="1265" y="1688"/>
                    </a:lnTo>
                    <a:lnTo>
                      <a:pt x="1260" y="1691"/>
                    </a:lnTo>
                    <a:lnTo>
                      <a:pt x="1248" y="1701"/>
                    </a:lnTo>
                    <a:lnTo>
                      <a:pt x="1241" y="1703"/>
                    </a:lnTo>
                    <a:lnTo>
                      <a:pt x="1238" y="1704"/>
                    </a:lnTo>
                    <a:lnTo>
                      <a:pt x="1216" y="1719"/>
                    </a:lnTo>
                    <a:lnTo>
                      <a:pt x="1172" y="1731"/>
                    </a:lnTo>
                    <a:lnTo>
                      <a:pt x="1170" y="1741"/>
                    </a:lnTo>
                    <a:lnTo>
                      <a:pt x="1158" y="1744"/>
                    </a:lnTo>
                    <a:lnTo>
                      <a:pt x="1075" y="1764"/>
                    </a:lnTo>
                    <a:lnTo>
                      <a:pt x="1072" y="1757"/>
                    </a:lnTo>
                    <a:lnTo>
                      <a:pt x="1077" y="1752"/>
                    </a:lnTo>
                    <a:lnTo>
                      <a:pt x="1085" y="1749"/>
                    </a:lnTo>
                    <a:lnTo>
                      <a:pt x="1088" y="1744"/>
                    </a:lnTo>
                    <a:lnTo>
                      <a:pt x="1092" y="1739"/>
                    </a:lnTo>
                    <a:lnTo>
                      <a:pt x="1095" y="1734"/>
                    </a:lnTo>
                    <a:lnTo>
                      <a:pt x="1097" y="1704"/>
                    </a:lnTo>
                    <a:lnTo>
                      <a:pt x="1080" y="1638"/>
                    </a:lnTo>
                    <a:lnTo>
                      <a:pt x="1065" y="1626"/>
                    </a:lnTo>
                    <a:lnTo>
                      <a:pt x="1060" y="1620"/>
                    </a:lnTo>
                    <a:lnTo>
                      <a:pt x="962" y="1578"/>
                    </a:lnTo>
                    <a:lnTo>
                      <a:pt x="959" y="1576"/>
                    </a:lnTo>
                    <a:lnTo>
                      <a:pt x="954" y="1575"/>
                    </a:lnTo>
                    <a:lnTo>
                      <a:pt x="951" y="1573"/>
                    </a:lnTo>
                    <a:lnTo>
                      <a:pt x="939" y="1573"/>
                    </a:lnTo>
                    <a:lnTo>
                      <a:pt x="937" y="1570"/>
                    </a:lnTo>
                    <a:lnTo>
                      <a:pt x="936" y="1566"/>
                    </a:lnTo>
                    <a:lnTo>
                      <a:pt x="931" y="1570"/>
                    </a:lnTo>
                    <a:lnTo>
                      <a:pt x="922" y="1570"/>
                    </a:lnTo>
                    <a:lnTo>
                      <a:pt x="919" y="1568"/>
                    </a:lnTo>
                    <a:lnTo>
                      <a:pt x="916" y="1565"/>
                    </a:lnTo>
                    <a:lnTo>
                      <a:pt x="911" y="1563"/>
                    </a:lnTo>
                    <a:lnTo>
                      <a:pt x="902" y="1561"/>
                    </a:lnTo>
                    <a:lnTo>
                      <a:pt x="901" y="1556"/>
                    </a:lnTo>
                    <a:lnTo>
                      <a:pt x="897" y="1556"/>
                    </a:lnTo>
                    <a:lnTo>
                      <a:pt x="892" y="1551"/>
                    </a:lnTo>
                    <a:lnTo>
                      <a:pt x="888" y="1553"/>
                    </a:lnTo>
                    <a:lnTo>
                      <a:pt x="884" y="1551"/>
                    </a:lnTo>
                    <a:lnTo>
                      <a:pt x="879" y="1553"/>
                    </a:lnTo>
                    <a:lnTo>
                      <a:pt x="878" y="1553"/>
                    </a:lnTo>
                    <a:lnTo>
                      <a:pt x="874" y="1550"/>
                    </a:lnTo>
                    <a:lnTo>
                      <a:pt x="869" y="1548"/>
                    </a:lnTo>
                    <a:lnTo>
                      <a:pt x="869" y="1548"/>
                    </a:lnTo>
                    <a:lnTo>
                      <a:pt x="864" y="1546"/>
                    </a:lnTo>
                    <a:lnTo>
                      <a:pt x="863" y="1545"/>
                    </a:lnTo>
                    <a:lnTo>
                      <a:pt x="859" y="1543"/>
                    </a:lnTo>
                    <a:lnTo>
                      <a:pt x="859" y="1541"/>
                    </a:lnTo>
                    <a:lnTo>
                      <a:pt x="854" y="1536"/>
                    </a:lnTo>
                    <a:lnTo>
                      <a:pt x="849" y="1536"/>
                    </a:lnTo>
                    <a:lnTo>
                      <a:pt x="844" y="1536"/>
                    </a:lnTo>
                    <a:lnTo>
                      <a:pt x="215" y="148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83" name="Freeform 149"/>
              <p:cNvSpPr>
                <a:spLocks noEditPoints="1"/>
              </p:cNvSpPr>
              <p:nvPr/>
            </p:nvSpPr>
            <p:spPr bwMode="auto">
              <a:xfrm>
                <a:off x="4480005" y="2005932"/>
                <a:ext cx="497665" cy="466915"/>
              </a:xfrm>
              <a:custGeom>
                <a:avLst/>
                <a:gdLst/>
                <a:ahLst/>
                <a:cxnLst>
                  <a:cxn ang="0">
                    <a:pos x="776" y="741"/>
                  </a:cxn>
                  <a:cxn ang="0">
                    <a:pos x="924" y="173"/>
                  </a:cxn>
                  <a:cxn ang="0">
                    <a:pos x="837" y="125"/>
                  </a:cxn>
                  <a:cxn ang="0">
                    <a:pos x="769" y="92"/>
                  </a:cxn>
                  <a:cxn ang="0">
                    <a:pos x="733" y="22"/>
                  </a:cxn>
                  <a:cxn ang="0">
                    <a:pos x="718" y="7"/>
                  </a:cxn>
                  <a:cxn ang="0">
                    <a:pos x="605" y="44"/>
                  </a:cxn>
                  <a:cxn ang="0">
                    <a:pos x="435" y="82"/>
                  </a:cxn>
                  <a:cxn ang="0">
                    <a:pos x="434" y="231"/>
                  </a:cxn>
                  <a:cxn ang="0">
                    <a:pos x="410" y="260"/>
                  </a:cxn>
                  <a:cxn ang="0">
                    <a:pos x="341" y="216"/>
                  </a:cxn>
                  <a:cxn ang="0">
                    <a:pos x="289" y="281"/>
                  </a:cxn>
                  <a:cxn ang="0">
                    <a:pos x="316" y="324"/>
                  </a:cxn>
                  <a:cxn ang="0">
                    <a:pos x="346" y="368"/>
                  </a:cxn>
                  <a:cxn ang="0">
                    <a:pos x="219" y="422"/>
                  </a:cxn>
                  <a:cxn ang="0">
                    <a:pos x="168" y="494"/>
                  </a:cxn>
                  <a:cxn ang="0">
                    <a:pos x="154" y="510"/>
                  </a:cxn>
                  <a:cxn ang="0">
                    <a:pos x="201" y="560"/>
                  </a:cxn>
                  <a:cxn ang="0">
                    <a:pos x="216" y="600"/>
                  </a:cxn>
                  <a:cxn ang="0">
                    <a:pos x="291" y="615"/>
                  </a:cxn>
                  <a:cxn ang="0">
                    <a:pos x="194" y="703"/>
                  </a:cxn>
                  <a:cxn ang="0">
                    <a:pos x="78" y="758"/>
                  </a:cxn>
                  <a:cxn ang="0">
                    <a:pos x="111" y="750"/>
                  </a:cxn>
                  <a:cxn ang="0">
                    <a:pos x="174" y="743"/>
                  </a:cxn>
                  <a:cxn ang="0">
                    <a:pos x="236" y="713"/>
                  </a:cxn>
                  <a:cxn ang="0">
                    <a:pos x="317" y="672"/>
                  </a:cxn>
                  <a:cxn ang="0">
                    <a:pos x="362" y="608"/>
                  </a:cxn>
                  <a:cxn ang="0">
                    <a:pos x="473" y="547"/>
                  </a:cxn>
                  <a:cxn ang="0">
                    <a:pos x="410" y="612"/>
                  </a:cxn>
                  <a:cxn ang="0">
                    <a:pos x="445" y="625"/>
                  </a:cxn>
                  <a:cxn ang="0">
                    <a:pos x="507" y="588"/>
                  </a:cxn>
                  <a:cxn ang="0">
                    <a:pos x="553" y="580"/>
                  </a:cxn>
                  <a:cxn ang="0">
                    <a:pos x="585" y="617"/>
                  </a:cxn>
                  <a:cxn ang="0">
                    <a:pos x="663" y="662"/>
                  </a:cxn>
                  <a:cxn ang="0">
                    <a:pos x="688" y="720"/>
                  </a:cxn>
                  <a:cxn ang="0">
                    <a:pos x="726" y="720"/>
                  </a:cxn>
                  <a:cxn ang="0">
                    <a:pos x="747" y="730"/>
                  </a:cxn>
                  <a:cxn ang="0">
                    <a:pos x="756" y="798"/>
                  </a:cxn>
                  <a:cxn ang="0">
                    <a:pos x="774" y="849"/>
                  </a:cxn>
                  <a:cxn ang="0">
                    <a:pos x="799" y="861"/>
                  </a:cxn>
                  <a:cxn ang="0">
                    <a:pos x="772" y="856"/>
                  </a:cxn>
                  <a:cxn ang="0">
                    <a:pos x="719" y="874"/>
                  </a:cxn>
                  <a:cxn ang="0">
                    <a:pos x="739" y="841"/>
                  </a:cxn>
                  <a:cxn ang="0">
                    <a:pos x="738" y="876"/>
                  </a:cxn>
                  <a:cxn ang="0">
                    <a:pos x="754" y="849"/>
                  </a:cxn>
                  <a:cxn ang="0">
                    <a:pos x="749" y="804"/>
                  </a:cxn>
                  <a:cxn ang="0">
                    <a:pos x="721" y="834"/>
                  </a:cxn>
                  <a:cxn ang="0">
                    <a:pos x="706" y="813"/>
                  </a:cxn>
                  <a:cxn ang="0">
                    <a:pos x="736" y="780"/>
                  </a:cxn>
                  <a:cxn ang="0">
                    <a:pos x="734" y="760"/>
                  </a:cxn>
                  <a:cxn ang="0">
                    <a:pos x="711" y="748"/>
                  </a:cxn>
                  <a:cxn ang="0">
                    <a:pos x="248" y="401"/>
                  </a:cxn>
                  <a:cxn ang="0">
                    <a:pos x="535" y="610"/>
                  </a:cxn>
                  <a:cxn ang="0">
                    <a:pos x="502" y="618"/>
                  </a:cxn>
                  <a:cxn ang="0">
                    <a:pos x="374" y="615"/>
                  </a:cxn>
                  <a:cxn ang="0">
                    <a:pos x="362" y="677"/>
                  </a:cxn>
                  <a:cxn ang="0">
                    <a:pos x="334" y="690"/>
                  </a:cxn>
                  <a:cxn ang="0">
                    <a:pos x="327" y="708"/>
                  </a:cxn>
                  <a:cxn ang="0">
                    <a:pos x="287" y="731"/>
                  </a:cxn>
                  <a:cxn ang="0">
                    <a:pos x="143" y="776"/>
                  </a:cxn>
                  <a:cxn ang="0">
                    <a:pos x="75" y="781"/>
                  </a:cxn>
                  <a:cxn ang="0">
                    <a:pos x="25" y="768"/>
                  </a:cxn>
                </a:cxnLst>
                <a:rect l="0" t="0" r="r" b="b"/>
                <a:pathLst>
                  <a:path w="930" h="899">
                    <a:moveTo>
                      <a:pt x="801" y="861"/>
                    </a:moveTo>
                    <a:lnTo>
                      <a:pt x="801" y="859"/>
                    </a:lnTo>
                    <a:lnTo>
                      <a:pt x="801" y="856"/>
                    </a:lnTo>
                    <a:lnTo>
                      <a:pt x="802" y="854"/>
                    </a:lnTo>
                    <a:lnTo>
                      <a:pt x="802" y="853"/>
                    </a:lnTo>
                    <a:lnTo>
                      <a:pt x="804" y="851"/>
                    </a:lnTo>
                    <a:lnTo>
                      <a:pt x="802" y="849"/>
                    </a:lnTo>
                    <a:lnTo>
                      <a:pt x="799" y="848"/>
                    </a:lnTo>
                    <a:lnTo>
                      <a:pt x="799" y="843"/>
                    </a:lnTo>
                    <a:lnTo>
                      <a:pt x="797" y="839"/>
                    </a:lnTo>
                    <a:lnTo>
                      <a:pt x="792" y="836"/>
                    </a:lnTo>
                    <a:lnTo>
                      <a:pt x="789" y="833"/>
                    </a:lnTo>
                    <a:lnTo>
                      <a:pt x="787" y="831"/>
                    </a:lnTo>
                    <a:lnTo>
                      <a:pt x="782" y="824"/>
                    </a:lnTo>
                    <a:lnTo>
                      <a:pt x="779" y="824"/>
                    </a:lnTo>
                    <a:lnTo>
                      <a:pt x="776" y="824"/>
                    </a:lnTo>
                    <a:lnTo>
                      <a:pt x="776" y="823"/>
                    </a:lnTo>
                    <a:lnTo>
                      <a:pt x="777" y="819"/>
                    </a:lnTo>
                    <a:lnTo>
                      <a:pt x="776" y="816"/>
                    </a:lnTo>
                    <a:lnTo>
                      <a:pt x="774" y="814"/>
                    </a:lnTo>
                    <a:lnTo>
                      <a:pt x="774" y="813"/>
                    </a:lnTo>
                    <a:lnTo>
                      <a:pt x="776" y="811"/>
                    </a:lnTo>
                    <a:lnTo>
                      <a:pt x="777" y="809"/>
                    </a:lnTo>
                    <a:lnTo>
                      <a:pt x="777" y="808"/>
                    </a:lnTo>
                    <a:lnTo>
                      <a:pt x="774" y="806"/>
                    </a:lnTo>
                    <a:lnTo>
                      <a:pt x="772" y="806"/>
                    </a:lnTo>
                    <a:lnTo>
                      <a:pt x="772" y="803"/>
                    </a:lnTo>
                    <a:lnTo>
                      <a:pt x="776" y="801"/>
                    </a:lnTo>
                    <a:lnTo>
                      <a:pt x="774" y="784"/>
                    </a:lnTo>
                    <a:lnTo>
                      <a:pt x="776" y="770"/>
                    </a:lnTo>
                    <a:lnTo>
                      <a:pt x="777" y="756"/>
                    </a:lnTo>
                    <a:lnTo>
                      <a:pt x="776" y="753"/>
                    </a:lnTo>
                    <a:lnTo>
                      <a:pt x="774" y="750"/>
                    </a:lnTo>
                    <a:lnTo>
                      <a:pt x="777" y="745"/>
                    </a:lnTo>
                    <a:lnTo>
                      <a:pt x="776" y="741"/>
                    </a:lnTo>
                    <a:lnTo>
                      <a:pt x="774" y="738"/>
                    </a:lnTo>
                    <a:lnTo>
                      <a:pt x="772" y="730"/>
                    </a:lnTo>
                    <a:lnTo>
                      <a:pt x="767" y="725"/>
                    </a:lnTo>
                    <a:lnTo>
                      <a:pt x="766" y="716"/>
                    </a:lnTo>
                    <a:lnTo>
                      <a:pt x="767" y="713"/>
                    </a:lnTo>
                    <a:lnTo>
                      <a:pt x="762" y="700"/>
                    </a:lnTo>
                    <a:lnTo>
                      <a:pt x="764" y="696"/>
                    </a:lnTo>
                    <a:lnTo>
                      <a:pt x="767" y="691"/>
                    </a:lnTo>
                    <a:lnTo>
                      <a:pt x="766" y="688"/>
                    </a:lnTo>
                    <a:lnTo>
                      <a:pt x="766" y="683"/>
                    </a:lnTo>
                    <a:lnTo>
                      <a:pt x="761" y="680"/>
                    </a:lnTo>
                    <a:lnTo>
                      <a:pt x="752" y="680"/>
                    </a:lnTo>
                    <a:lnTo>
                      <a:pt x="744" y="683"/>
                    </a:lnTo>
                    <a:lnTo>
                      <a:pt x="743" y="683"/>
                    </a:lnTo>
                    <a:lnTo>
                      <a:pt x="734" y="686"/>
                    </a:lnTo>
                    <a:lnTo>
                      <a:pt x="729" y="691"/>
                    </a:lnTo>
                    <a:lnTo>
                      <a:pt x="723" y="700"/>
                    </a:lnTo>
                    <a:lnTo>
                      <a:pt x="716" y="703"/>
                    </a:lnTo>
                    <a:lnTo>
                      <a:pt x="708" y="705"/>
                    </a:lnTo>
                    <a:lnTo>
                      <a:pt x="699" y="705"/>
                    </a:lnTo>
                    <a:lnTo>
                      <a:pt x="698" y="706"/>
                    </a:lnTo>
                    <a:lnTo>
                      <a:pt x="698" y="703"/>
                    </a:lnTo>
                    <a:lnTo>
                      <a:pt x="701" y="696"/>
                    </a:lnTo>
                    <a:lnTo>
                      <a:pt x="699" y="691"/>
                    </a:lnTo>
                    <a:lnTo>
                      <a:pt x="693" y="667"/>
                    </a:lnTo>
                    <a:lnTo>
                      <a:pt x="688" y="655"/>
                    </a:lnTo>
                    <a:lnTo>
                      <a:pt x="686" y="648"/>
                    </a:lnTo>
                    <a:lnTo>
                      <a:pt x="691" y="640"/>
                    </a:lnTo>
                    <a:lnTo>
                      <a:pt x="679" y="638"/>
                    </a:lnTo>
                    <a:lnTo>
                      <a:pt x="669" y="643"/>
                    </a:lnTo>
                    <a:lnTo>
                      <a:pt x="664" y="640"/>
                    </a:lnTo>
                    <a:lnTo>
                      <a:pt x="649" y="640"/>
                    </a:lnTo>
                    <a:lnTo>
                      <a:pt x="930" y="177"/>
                    </a:lnTo>
                    <a:lnTo>
                      <a:pt x="929" y="175"/>
                    </a:lnTo>
                    <a:lnTo>
                      <a:pt x="924" y="173"/>
                    </a:lnTo>
                    <a:lnTo>
                      <a:pt x="920" y="175"/>
                    </a:lnTo>
                    <a:lnTo>
                      <a:pt x="917" y="172"/>
                    </a:lnTo>
                    <a:lnTo>
                      <a:pt x="915" y="163"/>
                    </a:lnTo>
                    <a:lnTo>
                      <a:pt x="914" y="158"/>
                    </a:lnTo>
                    <a:lnTo>
                      <a:pt x="910" y="157"/>
                    </a:lnTo>
                    <a:lnTo>
                      <a:pt x="909" y="152"/>
                    </a:lnTo>
                    <a:lnTo>
                      <a:pt x="905" y="147"/>
                    </a:lnTo>
                    <a:lnTo>
                      <a:pt x="904" y="145"/>
                    </a:lnTo>
                    <a:lnTo>
                      <a:pt x="895" y="145"/>
                    </a:lnTo>
                    <a:lnTo>
                      <a:pt x="894" y="145"/>
                    </a:lnTo>
                    <a:lnTo>
                      <a:pt x="887" y="145"/>
                    </a:lnTo>
                    <a:lnTo>
                      <a:pt x="880" y="147"/>
                    </a:lnTo>
                    <a:lnTo>
                      <a:pt x="877" y="145"/>
                    </a:lnTo>
                    <a:lnTo>
                      <a:pt x="875" y="145"/>
                    </a:lnTo>
                    <a:lnTo>
                      <a:pt x="874" y="143"/>
                    </a:lnTo>
                    <a:lnTo>
                      <a:pt x="872" y="145"/>
                    </a:lnTo>
                    <a:lnTo>
                      <a:pt x="869" y="145"/>
                    </a:lnTo>
                    <a:lnTo>
                      <a:pt x="869" y="143"/>
                    </a:lnTo>
                    <a:lnTo>
                      <a:pt x="870" y="143"/>
                    </a:lnTo>
                    <a:lnTo>
                      <a:pt x="872" y="142"/>
                    </a:lnTo>
                    <a:lnTo>
                      <a:pt x="867" y="138"/>
                    </a:lnTo>
                    <a:lnTo>
                      <a:pt x="864" y="140"/>
                    </a:lnTo>
                    <a:lnTo>
                      <a:pt x="862" y="138"/>
                    </a:lnTo>
                    <a:lnTo>
                      <a:pt x="862" y="137"/>
                    </a:lnTo>
                    <a:lnTo>
                      <a:pt x="864" y="135"/>
                    </a:lnTo>
                    <a:lnTo>
                      <a:pt x="862" y="133"/>
                    </a:lnTo>
                    <a:lnTo>
                      <a:pt x="859" y="135"/>
                    </a:lnTo>
                    <a:lnTo>
                      <a:pt x="855" y="133"/>
                    </a:lnTo>
                    <a:lnTo>
                      <a:pt x="855" y="132"/>
                    </a:lnTo>
                    <a:lnTo>
                      <a:pt x="852" y="128"/>
                    </a:lnTo>
                    <a:lnTo>
                      <a:pt x="845" y="123"/>
                    </a:lnTo>
                    <a:lnTo>
                      <a:pt x="844" y="123"/>
                    </a:lnTo>
                    <a:lnTo>
                      <a:pt x="842" y="123"/>
                    </a:lnTo>
                    <a:lnTo>
                      <a:pt x="841" y="123"/>
                    </a:lnTo>
                    <a:lnTo>
                      <a:pt x="837" y="125"/>
                    </a:lnTo>
                    <a:lnTo>
                      <a:pt x="839" y="123"/>
                    </a:lnTo>
                    <a:lnTo>
                      <a:pt x="837" y="122"/>
                    </a:lnTo>
                    <a:lnTo>
                      <a:pt x="834" y="120"/>
                    </a:lnTo>
                    <a:lnTo>
                      <a:pt x="831" y="123"/>
                    </a:lnTo>
                    <a:lnTo>
                      <a:pt x="829" y="122"/>
                    </a:lnTo>
                    <a:lnTo>
                      <a:pt x="829" y="120"/>
                    </a:lnTo>
                    <a:lnTo>
                      <a:pt x="831" y="118"/>
                    </a:lnTo>
                    <a:lnTo>
                      <a:pt x="829" y="117"/>
                    </a:lnTo>
                    <a:lnTo>
                      <a:pt x="826" y="115"/>
                    </a:lnTo>
                    <a:lnTo>
                      <a:pt x="822" y="115"/>
                    </a:lnTo>
                    <a:lnTo>
                      <a:pt x="824" y="113"/>
                    </a:lnTo>
                    <a:lnTo>
                      <a:pt x="822" y="112"/>
                    </a:lnTo>
                    <a:lnTo>
                      <a:pt x="819" y="110"/>
                    </a:lnTo>
                    <a:lnTo>
                      <a:pt x="816" y="107"/>
                    </a:lnTo>
                    <a:lnTo>
                      <a:pt x="816" y="105"/>
                    </a:lnTo>
                    <a:lnTo>
                      <a:pt x="816" y="103"/>
                    </a:lnTo>
                    <a:lnTo>
                      <a:pt x="812" y="102"/>
                    </a:lnTo>
                    <a:lnTo>
                      <a:pt x="809" y="103"/>
                    </a:lnTo>
                    <a:lnTo>
                      <a:pt x="801" y="112"/>
                    </a:lnTo>
                    <a:lnTo>
                      <a:pt x="791" y="117"/>
                    </a:lnTo>
                    <a:lnTo>
                      <a:pt x="799" y="112"/>
                    </a:lnTo>
                    <a:lnTo>
                      <a:pt x="804" y="103"/>
                    </a:lnTo>
                    <a:lnTo>
                      <a:pt x="811" y="98"/>
                    </a:lnTo>
                    <a:lnTo>
                      <a:pt x="811" y="93"/>
                    </a:lnTo>
                    <a:lnTo>
                      <a:pt x="807" y="92"/>
                    </a:lnTo>
                    <a:lnTo>
                      <a:pt x="802" y="87"/>
                    </a:lnTo>
                    <a:lnTo>
                      <a:pt x="796" y="87"/>
                    </a:lnTo>
                    <a:lnTo>
                      <a:pt x="789" y="90"/>
                    </a:lnTo>
                    <a:lnTo>
                      <a:pt x="786" y="90"/>
                    </a:lnTo>
                    <a:lnTo>
                      <a:pt x="784" y="90"/>
                    </a:lnTo>
                    <a:lnTo>
                      <a:pt x="777" y="92"/>
                    </a:lnTo>
                    <a:lnTo>
                      <a:pt x="771" y="98"/>
                    </a:lnTo>
                    <a:lnTo>
                      <a:pt x="764" y="102"/>
                    </a:lnTo>
                    <a:lnTo>
                      <a:pt x="769" y="97"/>
                    </a:lnTo>
                    <a:lnTo>
                      <a:pt x="769" y="92"/>
                    </a:lnTo>
                    <a:lnTo>
                      <a:pt x="769" y="87"/>
                    </a:lnTo>
                    <a:lnTo>
                      <a:pt x="769" y="84"/>
                    </a:lnTo>
                    <a:lnTo>
                      <a:pt x="762" y="79"/>
                    </a:lnTo>
                    <a:lnTo>
                      <a:pt x="762" y="77"/>
                    </a:lnTo>
                    <a:lnTo>
                      <a:pt x="766" y="75"/>
                    </a:lnTo>
                    <a:lnTo>
                      <a:pt x="771" y="75"/>
                    </a:lnTo>
                    <a:lnTo>
                      <a:pt x="769" y="74"/>
                    </a:lnTo>
                    <a:lnTo>
                      <a:pt x="757" y="67"/>
                    </a:lnTo>
                    <a:lnTo>
                      <a:pt x="757" y="65"/>
                    </a:lnTo>
                    <a:lnTo>
                      <a:pt x="759" y="62"/>
                    </a:lnTo>
                    <a:lnTo>
                      <a:pt x="766" y="59"/>
                    </a:lnTo>
                    <a:lnTo>
                      <a:pt x="769" y="55"/>
                    </a:lnTo>
                    <a:lnTo>
                      <a:pt x="767" y="52"/>
                    </a:lnTo>
                    <a:lnTo>
                      <a:pt x="764" y="49"/>
                    </a:lnTo>
                    <a:lnTo>
                      <a:pt x="762" y="49"/>
                    </a:lnTo>
                    <a:lnTo>
                      <a:pt x="759" y="49"/>
                    </a:lnTo>
                    <a:lnTo>
                      <a:pt x="757" y="45"/>
                    </a:lnTo>
                    <a:lnTo>
                      <a:pt x="754" y="44"/>
                    </a:lnTo>
                    <a:lnTo>
                      <a:pt x="749" y="45"/>
                    </a:lnTo>
                    <a:lnTo>
                      <a:pt x="744" y="42"/>
                    </a:lnTo>
                    <a:lnTo>
                      <a:pt x="741" y="42"/>
                    </a:lnTo>
                    <a:lnTo>
                      <a:pt x="738" y="44"/>
                    </a:lnTo>
                    <a:lnTo>
                      <a:pt x="733" y="44"/>
                    </a:lnTo>
                    <a:lnTo>
                      <a:pt x="729" y="47"/>
                    </a:lnTo>
                    <a:lnTo>
                      <a:pt x="729" y="49"/>
                    </a:lnTo>
                    <a:lnTo>
                      <a:pt x="726" y="45"/>
                    </a:lnTo>
                    <a:lnTo>
                      <a:pt x="728" y="42"/>
                    </a:lnTo>
                    <a:lnTo>
                      <a:pt x="731" y="40"/>
                    </a:lnTo>
                    <a:lnTo>
                      <a:pt x="729" y="37"/>
                    </a:lnTo>
                    <a:lnTo>
                      <a:pt x="731" y="34"/>
                    </a:lnTo>
                    <a:lnTo>
                      <a:pt x="734" y="32"/>
                    </a:lnTo>
                    <a:lnTo>
                      <a:pt x="734" y="29"/>
                    </a:lnTo>
                    <a:lnTo>
                      <a:pt x="736" y="24"/>
                    </a:lnTo>
                    <a:lnTo>
                      <a:pt x="734" y="22"/>
                    </a:lnTo>
                    <a:lnTo>
                      <a:pt x="733" y="22"/>
                    </a:lnTo>
                    <a:lnTo>
                      <a:pt x="728" y="27"/>
                    </a:lnTo>
                    <a:lnTo>
                      <a:pt x="726" y="30"/>
                    </a:lnTo>
                    <a:lnTo>
                      <a:pt x="724" y="30"/>
                    </a:lnTo>
                    <a:lnTo>
                      <a:pt x="721" y="29"/>
                    </a:lnTo>
                    <a:lnTo>
                      <a:pt x="716" y="30"/>
                    </a:lnTo>
                    <a:lnTo>
                      <a:pt x="716" y="32"/>
                    </a:lnTo>
                    <a:lnTo>
                      <a:pt x="716" y="37"/>
                    </a:lnTo>
                    <a:lnTo>
                      <a:pt x="714" y="40"/>
                    </a:lnTo>
                    <a:lnTo>
                      <a:pt x="711" y="40"/>
                    </a:lnTo>
                    <a:lnTo>
                      <a:pt x="709" y="39"/>
                    </a:lnTo>
                    <a:lnTo>
                      <a:pt x="708" y="44"/>
                    </a:lnTo>
                    <a:lnTo>
                      <a:pt x="708" y="49"/>
                    </a:lnTo>
                    <a:lnTo>
                      <a:pt x="706" y="44"/>
                    </a:lnTo>
                    <a:lnTo>
                      <a:pt x="706" y="39"/>
                    </a:lnTo>
                    <a:lnTo>
                      <a:pt x="708" y="35"/>
                    </a:lnTo>
                    <a:lnTo>
                      <a:pt x="706" y="35"/>
                    </a:lnTo>
                    <a:lnTo>
                      <a:pt x="703" y="37"/>
                    </a:lnTo>
                    <a:lnTo>
                      <a:pt x="701" y="40"/>
                    </a:lnTo>
                    <a:lnTo>
                      <a:pt x="698" y="42"/>
                    </a:lnTo>
                    <a:lnTo>
                      <a:pt x="699" y="35"/>
                    </a:lnTo>
                    <a:lnTo>
                      <a:pt x="698" y="30"/>
                    </a:lnTo>
                    <a:lnTo>
                      <a:pt x="693" y="32"/>
                    </a:lnTo>
                    <a:lnTo>
                      <a:pt x="694" y="29"/>
                    </a:lnTo>
                    <a:lnTo>
                      <a:pt x="699" y="25"/>
                    </a:lnTo>
                    <a:lnTo>
                      <a:pt x="704" y="24"/>
                    </a:lnTo>
                    <a:lnTo>
                      <a:pt x="709" y="27"/>
                    </a:lnTo>
                    <a:lnTo>
                      <a:pt x="716" y="25"/>
                    </a:lnTo>
                    <a:lnTo>
                      <a:pt x="721" y="24"/>
                    </a:lnTo>
                    <a:lnTo>
                      <a:pt x="726" y="19"/>
                    </a:lnTo>
                    <a:lnTo>
                      <a:pt x="726" y="17"/>
                    </a:lnTo>
                    <a:lnTo>
                      <a:pt x="728" y="15"/>
                    </a:lnTo>
                    <a:lnTo>
                      <a:pt x="726" y="14"/>
                    </a:lnTo>
                    <a:lnTo>
                      <a:pt x="721" y="10"/>
                    </a:lnTo>
                    <a:lnTo>
                      <a:pt x="719" y="12"/>
                    </a:lnTo>
                    <a:lnTo>
                      <a:pt x="718" y="7"/>
                    </a:lnTo>
                    <a:lnTo>
                      <a:pt x="716" y="5"/>
                    </a:lnTo>
                    <a:lnTo>
                      <a:pt x="714" y="5"/>
                    </a:lnTo>
                    <a:lnTo>
                      <a:pt x="716" y="4"/>
                    </a:lnTo>
                    <a:lnTo>
                      <a:pt x="718" y="2"/>
                    </a:lnTo>
                    <a:lnTo>
                      <a:pt x="719" y="0"/>
                    </a:lnTo>
                    <a:lnTo>
                      <a:pt x="716" y="0"/>
                    </a:lnTo>
                    <a:lnTo>
                      <a:pt x="708" y="5"/>
                    </a:lnTo>
                    <a:lnTo>
                      <a:pt x="706" y="7"/>
                    </a:lnTo>
                    <a:lnTo>
                      <a:pt x="699" y="7"/>
                    </a:lnTo>
                    <a:lnTo>
                      <a:pt x="694" y="10"/>
                    </a:lnTo>
                    <a:lnTo>
                      <a:pt x="684" y="17"/>
                    </a:lnTo>
                    <a:lnTo>
                      <a:pt x="678" y="19"/>
                    </a:lnTo>
                    <a:lnTo>
                      <a:pt x="666" y="19"/>
                    </a:lnTo>
                    <a:lnTo>
                      <a:pt x="659" y="15"/>
                    </a:lnTo>
                    <a:lnTo>
                      <a:pt x="658" y="14"/>
                    </a:lnTo>
                    <a:lnTo>
                      <a:pt x="658" y="15"/>
                    </a:lnTo>
                    <a:lnTo>
                      <a:pt x="653" y="15"/>
                    </a:lnTo>
                    <a:lnTo>
                      <a:pt x="648" y="12"/>
                    </a:lnTo>
                    <a:lnTo>
                      <a:pt x="645" y="14"/>
                    </a:lnTo>
                    <a:lnTo>
                      <a:pt x="643" y="17"/>
                    </a:lnTo>
                    <a:lnTo>
                      <a:pt x="641" y="17"/>
                    </a:lnTo>
                    <a:lnTo>
                      <a:pt x="640" y="14"/>
                    </a:lnTo>
                    <a:lnTo>
                      <a:pt x="641" y="12"/>
                    </a:lnTo>
                    <a:lnTo>
                      <a:pt x="645" y="10"/>
                    </a:lnTo>
                    <a:lnTo>
                      <a:pt x="643" y="9"/>
                    </a:lnTo>
                    <a:lnTo>
                      <a:pt x="636" y="10"/>
                    </a:lnTo>
                    <a:lnTo>
                      <a:pt x="628" y="14"/>
                    </a:lnTo>
                    <a:lnTo>
                      <a:pt x="621" y="17"/>
                    </a:lnTo>
                    <a:lnTo>
                      <a:pt x="618" y="22"/>
                    </a:lnTo>
                    <a:lnTo>
                      <a:pt x="620" y="25"/>
                    </a:lnTo>
                    <a:lnTo>
                      <a:pt x="626" y="27"/>
                    </a:lnTo>
                    <a:lnTo>
                      <a:pt x="623" y="29"/>
                    </a:lnTo>
                    <a:lnTo>
                      <a:pt x="616" y="29"/>
                    </a:lnTo>
                    <a:lnTo>
                      <a:pt x="610" y="34"/>
                    </a:lnTo>
                    <a:lnTo>
                      <a:pt x="605" y="44"/>
                    </a:lnTo>
                    <a:lnTo>
                      <a:pt x="603" y="52"/>
                    </a:lnTo>
                    <a:lnTo>
                      <a:pt x="600" y="52"/>
                    </a:lnTo>
                    <a:lnTo>
                      <a:pt x="600" y="50"/>
                    </a:lnTo>
                    <a:lnTo>
                      <a:pt x="601" y="42"/>
                    </a:lnTo>
                    <a:lnTo>
                      <a:pt x="608" y="32"/>
                    </a:lnTo>
                    <a:lnTo>
                      <a:pt x="608" y="30"/>
                    </a:lnTo>
                    <a:lnTo>
                      <a:pt x="606" y="30"/>
                    </a:lnTo>
                    <a:lnTo>
                      <a:pt x="593" y="34"/>
                    </a:lnTo>
                    <a:lnTo>
                      <a:pt x="588" y="34"/>
                    </a:lnTo>
                    <a:lnTo>
                      <a:pt x="585" y="34"/>
                    </a:lnTo>
                    <a:lnTo>
                      <a:pt x="581" y="29"/>
                    </a:lnTo>
                    <a:lnTo>
                      <a:pt x="576" y="27"/>
                    </a:lnTo>
                    <a:lnTo>
                      <a:pt x="573" y="27"/>
                    </a:lnTo>
                    <a:lnTo>
                      <a:pt x="573" y="29"/>
                    </a:lnTo>
                    <a:lnTo>
                      <a:pt x="580" y="32"/>
                    </a:lnTo>
                    <a:lnTo>
                      <a:pt x="583" y="35"/>
                    </a:lnTo>
                    <a:lnTo>
                      <a:pt x="581" y="35"/>
                    </a:lnTo>
                    <a:lnTo>
                      <a:pt x="573" y="34"/>
                    </a:lnTo>
                    <a:lnTo>
                      <a:pt x="565" y="34"/>
                    </a:lnTo>
                    <a:lnTo>
                      <a:pt x="555" y="37"/>
                    </a:lnTo>
                    <a:lnTo>
                      <a:pt x="543" y="47"/>
                    </a:lnTo>
                    <a:lnTo>
                      <a:pt x="530" y="54"/>
                    </a:lnTo>
                    <a:lnTo>
                      <a:pt x="520" y="60"/>
                    </a:lnTo>
                    <a:lnTo>
                      <a:pt x="510" y="69"/>
                    </a:lnTo>
                    <a:lnTo>
                      <a:pt x="497" y="79"/>
                    </a:lnTo>
                    <a:lnTo>
                      <a:pt x="488" y="80"/>
                    </a:lnTo>
                    <a:lnTo>
                      <a:pt x="485" y="82"/>
                    </a:lnTo>
                    <a:lnTo>
                      <a:pt x="478" y="85"/>
                    </a:lnTo>
                    <a:lnTo>
                      <a:pt x="473" y="85"/>
                    </a:lnTo>
                    <a:lnTo>
                      <a:pt x="465" y="90"/>
                    </a:lnTo>
                    <a:lnTo>
                      <a:pt x="457" y="90"/>
                    </a:lnTo>
                    <a:lnTo>
                      <a:pt x="453" y="87"/>
                    </a:lnTo>
                    <a:lnTo>
                      <a:pt x="447" y="87"/>
                    </a:lnTo>
                    <a:lnTo>
                      <a:pt x="440" y="84"/>
                    </a:lnTo>
                    <a:lnTo>
                      <a:pt x="435" y="82"/>
                    </a:lnTo>
                    <a:lnTo>
                      <a:pt x="427" y="79"/>
                    </a:lnTo>
                    <a:lnTo>
                      <a:pt x="425" y="79"/>
                    </a:lnTo>
                    <a:lnTo>
                      <a:pt x="419" y="84"/>
                    </a:lnTo>
                    <a:lnTo>
                      <a:pt x="410" y="92"/>
                    </a:lnTo>
                    <a:lnTo>
                      <a:pt x="409" y="97"/>
                    </a:lnTo>
                    <a:lnTo>
                      <a:pt x="404" y="100"/>
                    </a:lnTo>
                    <a:lnTo>
                      <a:pt x="400" y="107"/>
                    </a:lnTo>
                    <a:lnTo>
                      <a:pt x="397" y="105"/>
                    </a:lnTo>
                    <a:lnTo>
                      <a:pt x="394" y="103"/>
                    </a:lnTo>
                    <a:lnTo>
                      <a:pt x="392" y="105"/>
                    </a:lnTo>
                    <a:lnTo>
                      <a:pt x="395" y="115"/>
                    </a:lnTo>
                    <a:lnTo>
                      <a:pt x="402" y="133"/>
                    </a:lnTo>
                    <a:lnTo>
                      <a:pt x="407" y="148"/>
                    </a:lnTo>
                    <a:lnTo>
                      <a:pt x="410" y="162"/>
                    </a:lnTo>
                    <a:lnTo>
                      <a:pt x="409" y="175"/>
                    </a:lnTo>
                    <a:lnTo>
                      <a:pt x="404" y="183"/>
                    </a:lnTo>
                    <a:lnTo>
                      <a:pt x="399" y="188"/>
                    </a:lnTo>
                    <a:lnTo>
                      <a:pt x="399" y="191"/>
                    </a:lnTo>
                    <a:lnTo>
                      <a:pt x="409" y="201"/>
                    </a:lnTo>
                    <a:lnTo>
                      <a:pt x="414" y="203"/>
                    </a:lnTo>
                    <a:lnTo>
                      <a:pt x="414" y="198"/>
                    </a:lnTo>
                    <a:lnTo>
                      <a:pt x="415" y="200"/>
                    </a:lnTo>
                    <a:lnTo>
                      <a:pt x="419" y="198"/>
                    </a:lnTo>
                    <a:lnTo>
                      <a:pt x="424" y="198"/>
                    </a:lnTo>
                    <a:lnTo>
                      <a:pt x="419" y="201"/>
                    </a:lnTo>
                    <a:lnTo>
                      <a:pt x="419" y="203"/>
                    </a:lnTo>
                    <a:lnTo>
                      <a:pt x="430" y="213"/>
                    </a:lnTo>
                    <a:lnTo>
                      <a:pt x="429" y="215"/>
                    </a:lnTo>
                    <a:lnTo>
                      <a:pt x="424" y="213"/>
                    </a:lnTo>
                    <a:lnTo>
                      <a:pt x="422" y="216"/>
                    </a:lnTo>
                    <a:lnTo>
                      <a:pt x="420" y="228"/>
                    </a:lnTo>
                    <a:lnTo>
                      <a:pt x="422" y="233"/>
                    </a:lnTo>
                    <a:lnTo>
                      <a:pt x="424" y="235"/>
                    </a:lnTo>
                    <a:lnTo>
                      <a:pt x="427" y="231"/>
                    </a:lnTo>
                    <a:lnTo>
                      <a:pt x="434" y="231"/>
                    </a:lnTo>
                    <a:lnTo>
                      <a:pt x="437" y="233"/>
                    </a:lnTo>
                    <a:lnTo>
                      <a:pt x="439" y="235"/>
                    </a:lnTo>
                    <a:lnTo>
                      <a:pt x="445" y="233"/>
                    </a:lnTo>
                    <a:lnTo>
                      <a:pt x="452" y="235"/>
                    </a:lnTo>
                    <a:lnTo>
                      <a:pt x="458" y="238"/>
                    </a:lnTo>
                    <a:lnTo>
                      <a:pt x="452" y="241"/>
                    </a:lnTo>
                    <a:lnTo>
                      <a:pt x="453" y="246"/>
                    </a:lnTo>
                    <a:lnTo>
                      <a:pt x="452" y="251"/>
                    </a:lnTo>
                    <a:lnTo>
                      <a:pt x="444" y="251"/>
                    </a:lnTo>
                    <a:lnTo>
                      <a:pt x="445" y="248"/>
                    </a:lnTo>
                    <a:lnTo>
                      <a:pt x="440" y="246"/>
                    </a:lnTo>
                    <a:lnTo>
                      <a:pt x="437" y="248"/>
                    </a:lnTo>
                    <a:lnTo>
                      <a:pt x="430" y="246"/>
                    </a:lnTo>
                    <a:lnTo>
                      <a:pt x="429" y="245"/>
                    </a:lnTo>
                    <a:lnTo>
                      <a:pt x="425" y="238"/>
                    </a:lnTo>
                    <a:lnTo>
                      <a:pt x="422" y="236"/>
                    </a:lnTo>
                    <a:lnTo>
                      <a:pt x="419" y="238"/>
                    </a:lnTo>
                    <a:lnTo>
                      <a:pt x="414" y="233"/>
                    </a:lnTo>
                    <a:lnTo>
                      <a:pt x="414" y="226"/>
                    </a:lnTo>
                    <a:lnTo>
                      <a:pt x="420" y="213"/>
                    </a:lnTo>
                    <a:lnTo>
                      <a:pt x="419" y="210"/>
                    </a:lnTo>
                    <a:lnTo>
                      <a:pt x="417" y="210"/>
                    </a:lnTo>
                    <a:lnTo>
                      <a:pt x="412" y="213"/>
                    </a:lnTo>
                    <a:lnTo>
                      <a:pt x="412" y="226"/>
                    </a:lnTo>
                    <a:lnTo>
                      <a:pt x="410" y="235"/>
                    </a:lnTo>
                    <a:lnTo>
                      <a:pt x="405" y="240"/>
                    </a:lnTo>
                    <a:lnTo>
                      <a:pt x="405" y="243"/>
                    </a:lnTo>
                    <a:lnTo>
                      <a:pt x="409" y="238"/>
                    </a:lnTo>
                    <a:lnTo>
                      <a:pt x="412" y="238"/>
                    </a:lnTo>
                    <a:lnTo>
                      <a:pt x="414" y="240"/>
                    </a:lnTo>
                    <a:lnTo>
                      <a:pt x="420" y="240"/>
                    </a:lnTo>
                    <a:lnTo>
                      <a:pt x="422" y="245"/>
                    </a:lnTo>
                    <a:lnTo>
                      <a:pt x="422" y="253"/>
                    </a:lnTo>
                    <a:lnTo>
                      <a:pt x="417" y="258"/>
                    </a:lnTo>
                    <a:lnTo>
                      <a:pt x="410" y="260"/>
                    </a:lnTo>
                    <a:lnTo>
                      <a:pt x="417" y="253"/>
                    </a:lnTo>
                    <a:lnTo>
                      <a:pt x="417" y="250"/>
                    </a:lnTo>
                    <a:lnTo>
                      <a:pt x="414" y="250"/>
                    </a:lnTo>
                    <a:lnTo>
                      <a:pt x="412" y="248"/>
                    </a:lnTo>
                    <a:lnTo>
                      <a:pt x="409" y="250"/>
                    </a:lnTo>
                    <a:lnTo>
                      <a:pt x="400" y="255"/>
                    </a:lnTo>
                    <a:lnTo>
                      <a:pt x="400" y="258"/>
                    </a:lnTo>
                    <a:lnTo>
                      <a:pt x="397" y="260"/>
                    </a:lnTo>
                    <a:lnTo>
                      <a:pt x="392" y="261"/>
                    </a:lnTo>
                    <a:lnTo>
                      <a:pt x="390" y="258"/>
                    </a:lnTo>
                    <a:lnTo>
                      <a:pt x="389" y="256"/>
                    </a:lnTo>
                    <a:lnTo>
                      <a:pt x="382" y="258"/>
                    </a:lnTo>
                    <a:lnTo>
                      <a:pt x="379" y="256"/>
                    </a:lnTo>
                    <a:lnTo>
                      <a:pt x="379" y="251"/>
                    </a:lnTo>
                    <a:lnTo>
                      <a:pt x="375" y="251"/>
                    </a:lnTo>
                    <a:lnTo>
                      <a:pt x="372" y="251"/>
                    </a:lnTo>
                    <a:lnTo>
                      <a:pt x="369" y="251"/>
                    </a:lnTo>
                    <a:lnTo>
                      <a:pt x="369" y="248"/>
                    </a:lnTo>
                    <a:lnTo>
                      <a:pt x="365" y="246"/>
                    </a:lnTo>
                    <a:lnTo>
                      <a:pt x="362" y="248"/>
                    </a:lnTo>
                    <a:lnTo>
                      <a:pt x="359" y="248"/>
                    </a:lnTo>
                    <a:lnTo>
                      <a:pt x="359" y="243"/>
                    </a:lnTo>
                    <a:lnTo>
                      <a:pt x="357" y="240"/>
                    </a:lnTo>
                    <a:lnTo>
                      <a:pt x="357" y="236"/>
                    </a:lnTo>
                    <a:lnTo>
                      <a:pt x="362" y="235"/>
                    </a:lnTo>
                    <a:lnTo>
                      <a:pt x="367" y="228"/>
                    </a:lnTo>
                    <a:lnTo>
                      <a:pt x="369" y="228"/>
                    </a:lnTo>
                    <a:lnTo>
                      <a:pt x="372" y="225"/>
                    </a:lnTo>
                    <a:lnTo>
                      <a:pt x="372" y="221"/>
                    </a:lnTo>
                    <a:lnTo>
                      <a:pt x="365" y="216"/>
                    </a:lnTo>
                    <a:lnTo>
                      <a:pt x="362" y="215"/>
                    </a:lnTo>
                    <a:lnTo>
                      <a:pt x="357" y="215"/>
                    </a:lnTo>
                    <a:lnTo>
                      <a:pt x="350" y="218"/>
                    </a:lnTo>
                    <a:lnTo>
                      <a:pt x="346" y="218"/>
                    </a:lnTo>
                    <a:lnTo>
                      <a:pt x="341" y="216"/>
                    </a:lnTo>
                    <a:lnTo>
                      <a:pt x="337" y="216"/>
                    </a:lnTo>
                    <a:lnTo>
                      <a:pt x="322" y="221"/>
                    </a:lnTo>
                    <a:lnTo>
                      <a:pt x="322" y="223"/>
                    </a:lnTo>
                    <a:lnTo>
                      <a:pt x="324" y="226"/>
                    </a:lnTo>
                    <a:lnTo>
                      <a:pt x="329" y="230"/>
                    </a:lnTo>
                    <a:lnTo>
                      <a:pt x="329" y="231"/>
                    </a:lnTo>
                    <a:lnTo>
                      <a:pt x="324" y="231"/>
                    </a:lnTo>
                    <a:lnTo>
                      <a:pt x="321" y="231"/>
                    </a:lnTo>
                    <a:lnTo>
                      <a:pt x="319" y="228"/>
                    </a:lnTo>
                    <a:lnTo>
                      <a:pt x="314" y="228"/>
                    </a:lnTo>
                    <a:lnTo>
                      <a:pt x="306" y="226"/>
                    </a:lnTo>
                    <a:lnTo>
                      <a:pt x="296" y="228"/>
                    </a:lnTo>
                    <a:lnTo>
                      <a:pt x="292" y="230"/>
                    </a:lnTo>
                    <a:lnTo>
                      <a:pt x="292" y="231"/>
                    </a:lnTo>
                    <a:lnTo>
                      <a:pt x="287" y="231"/>
                    </a:lnTo>
                    <a:lnTo>
                      <a:pt x="287" y="231"/>
                    </a:lnTo>
                    <a:lnTo>
                      <a:pt x="282" y="231"/>
                    </a:lnTo>
                    <a:lnTo>
                      <a:pt x="276" y="235"/>
                    </a:lnTo>
                    <a:lnTo>
                      <a:pt x="276" y="236"/>
                    </a:lnTo>
                    <a:lnTo>
                      <a:pt x="272" y="238"/>
                    </a:lnTo>
                    <a:lnTo>
                      <a:pt x="266" y="241"/>
                    </a:lnTo>
                    <a:lnTo>
                      <a:pt x="261" y="245"/>
                    </a:lnTo>
                    <a:lnTo>
                      <a:pt x="257" y="245"/>
                    </a:lnTo>
                    <a:lnTo>
                      <a:pt x="259" y="243"/>
                    </a:lnTo>
                    <a:lnTo>
                      <a:pt x="259" y="240"/>
                    </a:lnTo>
                    <a:lnTo>
                      <a:pt x="256" y="241"/>
                    </a:lnTo>
                    <a:lnTo>
                      <a:pt x="252" y="246"/>
                    </a:lnTo>
                    <a:lnTo>
                      <a:pt x="251" y="248"/>
                    </a:lnTo>
                    <a:lnTo>
                      <a:pt x="257" y="256"/>
                    </a:lnTo>
                    <a:lnTo>
                      <a:pt x="264" y="265"/>
                    </a:lnTo>
                    <a:lnTo>
                      <a:pt x="271" y="266"/>
                    </a:lnTo>
                    <a:lnTo>
                      <a:pt x="276" y="273"/>
                    </a:lnTo>
                    <a:lnTo>
                      <a:pt x="282" y="275"/>
                    </a:lnTo>
                    <a:lnTo>
                      <a:pt x="284" y="280"/>
                    </a:lnTo>
                    <a:lnTo>
                      <a:pt x="289" y="281"/>
                    </a:lnTo>
                    <a:lnTo>
                      <a:pt x="294" y="285"/>
                    </a:lnTo>
                    <a:lnTo>
                      <a:pt x="292" y="286"/>
                    </a:lnTo>
                    <a:lnTo>
                      <a:pt x="284" y="286"/>
                    </a:lnTo>
                    <a:lnTo>
                      <a:pt x="284" y="281"/>
                    </a:lnTo>
                    <a:lnTo>
                      <a:pt x="277" y="278"/>
                    </a:lnTo>
                    <a:lnTo>
                      <a:pt x="274" y="275"/>
                    </a:lnTo>
                    <a:lnTo>
                      <a:pt x="272" y="276"/>
                    </a:lnTo>
                    <a:lnTo>
                      <a:pt x="267" y="281"/>
                    </a:lnTo>
                    <a:lnTo>
                      <a:pt x="264" y="281"/>
                    </a:lnTo>
                    <a:lnTo>
                      <a:pt x="261" y="276"/>
                    </a:lnTo>
                    <a:lnTo>
                      <a:pt x="264" y="273"/>
                    </a:lnTo>
                    <a:lnTo>
                      <a:pt x="264" y="271"/>
                    </a:lnTo>
                    <a:lnTo>
                      <a:pt x="261" y="271"/>
                    </a:lnTo>
                    <a:lnTo>
                      <a:pt x="257" y="276"/>
                    </a:lnTo>
                    <a:lnTo>
                      <a:pt x="257" y="285"/>
                    </a:lnTo>
                    <a:lnTo>
                      <a:pt x="259" y="286"/>
                    </a:lnTo>
                    <a:lnTo>
                      <a:pt x="259" y="289"/>
                    </a:lnTo>
                    <a:lnTo>
                      <a:pt x="254" y="293"/>
                    </a:lnTo>
                    <a:lnTo>
                      <a:pt x="251" y="299"/>
                    </a:lnTo>
                    <a:lnTo>
                      <a:pt x="249" y="304"/>
                    </a:lnTo>
                    <a:lnTo>
                      <a:pt x="251" y="311"/>
                    </a:lnTo>
                    <a:lnTo>
                      <a:pt x="259" y="319"/>
                    </a:lnTo>
                    <a:lnTo>
                      <a:pt x="267" y="323"/>
                    </a:lnTo>
                    <a:lnTo>
                      <a:pt x="272" y="328"/>
                    </a:lnTo>
                    <a:lnTo>
                      <a:pt x="276" y="328"/>
                    </a:lnTo>
                    <a:lnTo>
                      <a:pt x="281" y="324"/>
                    </a:lnTo>
                    <a:lnTo>
                      <a:pt x="287" y="321"/>
                    </a:lnTo>
                    <a:lnTo>
                      <a:pt x="294" y="324"/>
                    </a:lnTo>
                    <a:lnTo>
                      <a:pt x="304" y="326"/>
                    </a:lnTo>
                    <a:lnTo>
                      <a:pt x="309" y="328"/>
                    </a:lnTo>
                    <a:lnTo>
                      <a:pt x="311" y="333"/>
                    </a:lnTo>
                    <a:lnTo>
                      <a:pt x="312" y="334"/>
                    </a:lnTo>
                    <a:lnTo>
                      <a:pt x="316" y="333"/>
                    </a:lnTo>
                    <a:lnTo>
                      <a:pt x="314" y="326"/>
                    </a:lnTo>
                    <a:lnTo>
                      <a:pt x="316" y="324"/>
                    </a:lnTo>
                    <a:lnTo>
                      <a:pt x="321" y="326"/>
                    </a:lnTo>
                    <a:lnTo>
                      <a:pt x="321" y="329"/>
                    </a:lnTo>
                    <a:lnTo>
                      <a:pt x="316" y="334"/>
                    </a:lnTo>
                    <a:lnTo>
                      <a:pt x="316" y="338"/>
                    </a:lnTo>
                    <a:lnTo>
                      <a:pt x="319" y="338"/>
                    </a:lnTo>
                    <a:lnTo>
                      <a:pt x="324" y="333"/>
                    </a:lnTo>
                    <a:lnTo>
                      <a:pt x="327" y="331"/>
                    </a:lnTo>
                    <a:lnTo>
                      <a:pt x="334" y="329"/>
                    </a:lnTo>
                    <a:lnTo>
                      <a:pt x="344" y="324"/>
                    </a:lnTo>
                    <a:lnTo>
                      <a:pt x="350" y="323"/>
                    </a:lnTo>
                    <a:lnTo>
                      <a:pt x="354" y="319"/>
                    </a:lnTo>
                    <a:lnTo>
                      <a:pt x="357" y="319"/>
                    </a:lnTo>
                    <a:lnTo>
                      <a:pt x="357" y="321"/>
                    </a:lnTo>
                    <a:lnTo>
                      <a:pt x="360" y="323"/>
                    </a:lnTo>
                    <a:lnTo>
                      <a:pt x="369" y="318"/>
                    </a:lnTo>
                    <a:lnTo>
                      <a:pt x="374" y="318"/>
                    </a:lnTo>
                    <a:lnTo>
                      <a:pt x="377" y="316"/>
                    </a:lnTo>
                    <a:lnTo>
                      <a:pt x="375" y="319"/>
                    </a:lnTo>
                    <a:lnTo>
                      <a:pt x="369" y="323"/>
                    </a:lnTo>
                    <a:lnTo>
                      <a:pt x="369" y="324"/>
                    </a:lnTo>
                    <a:lnTo>
                      <a:pt x="372" y="326"/>
                    </a:lnTo>
                    <a:lnTo>
                      <a:pt x="367" y="333"/>
                    </a:lnTo>
                    <a:lnTo>
                      <a:pt x="360" y="334"/>
                    </a:lnTo>
                    <a:lnTo>
                      <a:pt x="359" y="331"/>
                    </a:lnTo>
                    <a:lnTo>
                      <a:pt x="355" y="331"/>
                    </a:lnTo>
                    <a:lnTo>
                      <a:pt x="349" y="336"/>
                    </a:lnTo>
                    <a:lnTo>
                      <a:pt x="349" y="338"/>
                    </a:lnTo>
                    <a:lnTo>
                      <a:pt x="355" y="338"/>
                    </a:lnTo>
                    <a:lnTo>
                      <a:pt x="357" y="341"/>
                    </a:lnTo>
                    <a:lnTo>
                      <a:pt x="357" y="346"/>
                    </a:lnTo>
                    <a:lnTo>
                      <a:pt x="349" y="354"/>
                    </a:lnTo>
                    <a:lnTo>
                      <a:pt x="349" y="359"/>
                    </a:lnTo>
                    <a:lnTo>
                      <a:pt x="346" y="363"/>
                    </a:lnTo>
                    <a:lnTo>
                      <a:pt x="346" y="366"/>
                    </a:lnTo>
                    <a:lnTo>
                      <a:pt x="346" y="368"/>
                    </a:lnTo>
                    <a:lnTo>
                      <a:pt x="347" y="371"/>
                    </a:lnTo>
                    <a:lnTo>
                      <a:pt x="346" y="374"/>
                    </a:lnTo>
                    <a:lnTo>
                      <a:pt x="341" y="381"/>
                    </a:lnTo>
                    <a:lnTo>
                      <a:pt x="337" y="383"/>
                    </a:lnTo>
                    <a:lnTo>
                      <a:pt x="332" y="383"/>
                    </a:lnTo>
                    <a:lnTo>
                      <a:pt x="329" y="384"/>
                    </a:lnTo>
                    <a:lnTo>
                      <a:pt x="324" y="387"/>
                    </a:lnTo>
                    <a:lnTo>
                      <a:pt x="321" y="389"/>
                    </a:lnTo>
                    <a:lnTo>
                      <a:pt x="316" y="389"/>
                    </a:lnTo>
                    <a:lnTo>
                      <a:pt x="307" y="384"/>
                    </a:lnTo>
                    <a:lnTo>
                      <a:pt x="306" y="386"/>
                    </a:lnTo>
                    <a:lnTo>
                      <a:pt x="304" y="384"/>
                    </a:lnTo>
                    <a:lnTo>
                      <a:pt x="301" y="379"/>
                    </a:lnTo>
                    <a:lnTo>
                      <a:pt x="299" y="381"/>
                    </a:lnTo>
                    <a:lnTo>
                      <a:pt x="294" y="386"/>
                    </a:lnTo>
                    <a:lnTo>
                      <a:pt x="289" y="389"/>
                    </a:lnTo>
                    <a:lnTo>
                      <a:pt x="284" y="394"/>
                    </a:lnTo>
                    <a:lnTo>
                      <a:pt x="276" y="397"/>
                    </a:lnTo>
                    <a:lnTo>
                      <a:pt x="272" y="399"/>
                    </a:lnTo>
                    <a:lnTo>
                      <a:pt x="267" y="399"/>
                    </a:lnTo>
                    <a:lnTo>
                      <a:pt x="264" y="397"/>
                    </a:lnTo>
                    <a:lnTo>
                      <a:pt x="256" y="397"/>
                    </a:lnTo>
                    <a:lnTo>
                      <a:pt x="249" y="402"/>
                    </a:lnTo>
                    <a:lnTo>
                      <a:pt x="244" y="402"/>
                    </a:lnTo>
                    <a:lnTo>
                      <a:pt x="241" y="404"/>
                    </a:lnTo>
                    <a:lnTo>
                      <a:pt x="241" y="411"/>
                    </a:lnTo>
                    <a:lnTo>
                      <a:pt x="238" y="417"/>
                    </a:lnTo>
                    <a:lnTo>
                      <a:pt x="234" y="421"/>
                    </a:lnTo>
                    <a:lnTo>
                      <a:pt x="234" y="417"/>
                    </a:lnTo>
                    <a:lnTo>
                      <a:pt x="228" y="412"/>
                    </a:lnTo>
                    <a:lnTo>
                      <a:pt x="221" y="412"/>
                    </a:lnTo>
                    <a:lnTo>
                      <a:pt x="218" y="414"/>
                    </a:lnTo>
                    <a:lnTo>
                      <a:pt x="219" y="417"/>
                    </a:lnTo>
                    <a:lnTo>
                      <a:pt x="223" y="419"/>
                    </a:lnTo>
                    <a:lnTo>
                      <a:pt x="219" y="422"/>
                    </a:lnTo>
                    <a:lnTo>
                      <a:pt x="218" y="422"/>
                    </a:lnTo>
                    <a:lnTo>
                      <a:pt x="216" y="419"/>
                    </a:lnTo>
                    <a:lnTo>
                      <a:pt x="211" y="414"/>
                    </a:lnTo>
                    <a:lnTo>
                      <a:pt x="209" y="414"/>
                    </a:lnTo>
                    <a:lnTo>
                      <a:pt x="203" y="421"/>
                    </a:lnTo>
                    <a:lnTo>
                      <a:pt x="199" y="426"/>
                    </a:lnTo>
                    <a:lnTo>
                      <a:pt x="198" y="427"/>
                    </a:lnTo>
                    <a:lnTo>
                      <a:pt x="194" y="427"/>
                    </a:lnTo>
                    <a:lnTo>
                      <a:pt x="183" y="436"/>
                    </a:lnTo>
                    <a:lnTo>
                      <a:pt x="181" y="442"/>
                    </a:lnTo>
                    <a:lnTo>
                      <a:pt x="179" y="444"/>
                    </a:lnTo>
                    <a:lnTo>
                      <a:pt x="174" y="446"/>
                    </a:lnTo>
                    <a:lnTo>
                      <a:pt x="169" y="444"/>
                    </a:lnTo>
                    <a:lnTo>
                      <a:pt x="168" y="446"/>
                    </a:lnTo>
                    <a:lnTo>
                      <a:pt x="173" y="451"/>
                    </a:lnTo>
                    <a:lnTo>
                      <a:pt x="173" y="452"/>
                    </a:lnTo>
                    <a:lnTo>
                      <a:pt x="169" y="454"/>
                    </a:lnTo>
                    <a:lnTo>
                      <a:pt x="166" y="449"/>
                    </a:lnTo>
                    <a:lnTo>
                      <a:pt x="164" y="451"/>
                    </a:lnTo>
                    <a:lnTo>
                      <a:pt x="163" y="454"/>
                    </a:lnTo>
                    <a:lnTo>
                      <a:pt x="156" y="461"/>
                    </a:lnTo>
                    <a:lnTo>
                      <a:pt x="156" y="462"/>
                    </a:lnTo>
                    <a:lnTo>
                      <a:pt x="161" y="469"/>
                    </a:lnTo>
                    <a:lnTo>
                      <a:pt x="161" y="474"/>
                    </a:lnTo>
                    <a:lnTo>
                      <a:pt x="161" y="477"/>
                    </a:lnTo>
                    <a:lnTo>
                      <a:pt x="158" y="482"/>
                    </a:lnTo>
                    <a:lnTo>
                      <a:pt x="159" y="485"/>
                    </a:lnTo>
                    <a:lnTo>
                      <a:pt x="163" y="484"/>
                    </a:lnTo>
                    <a:lnTo>
                      <a:pt x="166" y="481"/>
                    </a:lnTo>
                    <a:lnTo>
                      <a:pt x="166" y="484"/>
                    </a:lnTo>
                    <a:lnTo>
                      <a:pt x="168" y="489"/>
                    </a:lnTo>
                    <a:lnTo>
                      <a:pt x="164" y="490"/>
                    </a:lnTo>
                    <a:lnTo>
                      <a:pt x="163" y="492"/>
                    </a:lnTo>
                    <a:lnTo>
                      <a:pt x="164" y="494"/>
                    </a:lnTo>
                    <a:lnTo>
                      <a:pt x="168" y="494"/>
                    </a:lnTo>
                    <a:lnTo>
                      <a:pt x="169" y="492"/>
                    </a:lnTo>
                    <a:lnTo>
                      <a:pt x="173" y="492"/>
                    </a:lnTo>
                    <a:lnTo>
                      <a:pt x="174" y="494"/>
                    </a:lnTo>
                    <a:lnTo>
                      <a:pt x="174" y="495"/>
                    </a:lnTo>
                    <a:lnTo>
                      <a:pt x="179" y="497"/>
                    </a:lnTo>
                    <a:lnTo>
                      <a:pt x="184" y="499"/>
                    </a:lnTo>
                    <a:lnTo>
                      <a:pt x="189" y="499"/>
                    </a:lnTo>
                    <a:lnTo>
                      <a:pt x="193" y="495"/>
                    </a:lnTo>
                    <a:lnTo>
                      <a:pt x="194" y="487"/>
                    </a:lnTo>
                    <a:lnTo>
                      <a:pt x="198" y="484"/>
                    </a:lnTo>
                    <a:lnTo>
                      <a:pt x="206" y="484"/>
                    </a:lnTo>
                    <a:lnTo>
                      <a:pt x="211" y="482"/>
                    </a:lnTo>
                    <a:lnTo>
                      <a:pt x="206" y="487"/>
                    </a:lnTo>
                    <a:lnTo>
                      <a:pt x="203" y="487"/>
                    </a:lnTo>
                    <a:lnTo>
                      <a:pt x="194" y="494"/>
                    </a:lnTo>
                    <a:lnTo>
                      <a:pt x="193" y="499"/>
                    </a:lnTo>
                    <a:lnTo>
                      <a:pt x="191" y="500"/>
                    </a:lnTo>
                    <a:lnTo>
                      <a:pt x="194" y="505"/>
                    </a:lnTo>
                    <a:lnTo>
                      <a:pt x="196" y="509"/>
                    </a:lnTo>
                    <a:lnTo>
                      <a:pt x="189" y="510"/>
                    </a:lnTo>
                    <a:lnTo>
                      <a:pt x="186" y="509"/>
                    </a:lnTo>
                    <a:lnTo>
                      <a:pt x="186" y="505"/>
                    </a:lnTo>
                    <a:lnTo>
                      <a:pt x="184" y="504"/>
                    </a:lnTo>
                    <a:lnTo>
                      <a:pt x="181" y="504"/>
                    </a:lnTo>
                    <a:lnTo>
                      <a:pt x="178" y="500"/>
                    </a:lnTo>
                    <a:lnTo>
                      <a:pt x="171" y="499"/>
                    </a:lnTo>
                    <a:lnTo>
                      <a:pt x="169" y="495"/>
                    </a:lnTo>
                    <a:lnTo>
                      <a:pt x="164" y="499"/>
                    </a:lnTo>
                    <a:lnTo>
                      <a:pt x="161" y="499"/>
                    </a:lnTo>
                    <a:lnTo>
                      <a:pt x="159" y="504"/>
                    </a:lnTo>
                    <a:lnTo>
                      <a:pt x="156" y="505"/>
                    </a:lnTo>
                    <a:lnTo>
                      <a:pt x="151" y="504"/>
                    </a:lnTo>
                    <a:lnTo>
                      <a:pt x="151" y="507"/>
                    </a:lnTo>
                    <a:lnTo>
                      <a:pt x="153" y="510"/>
                    </a:lnTo>
                    <a:lnTo>
                      <a:pt x="154" y="510"/>
                    </a:lnTo>
                    <a:lnTo>
                      <a:pt x="153" y="514"/>
                    </a:lnTo>
                    <a:lnTo>
                      <a:pt x="151" y="520"/>
                    </a:lnTo>
                    <a:lnTo>
                      <a:pt x="153" y="524"/>
                    </a:lnTo>
                    <a:lnTo>
                      <a:pt x="156" y="524"/>
                    </a:lnTo>
                    <a:lnTo>
                      <a:pt x="156" y="532"/>
                    </a:lnTo>
                    <a:lnTo>
                      <a:pt x="158" y="534"/>
                    </a:lnTo>
                    <a:lnTo>
                      <a:pt x="158" y="537"/>
                    </a:lnTo>
                    <a:lnTo>
                      <a:pt x="161" y="540"/>
                    </a:lnTo>
                    <a:lnTo>
                      <a:pt x="161" y="542"/>
                    </a:lnTo>
                    <a:lnTo>
                      <a:pt x="156" y="544"/>
                    </a:lnTo>
                    <a:lnTo>
                      <a:pt x="154" y="545"/>
                    </a:lnTo>
                    <a:lnTo>
                      <a:pt x="171" y="552"/>
                    </a:lnTo>
                    <a:lnTo>
                      <a:pt x="178" y="552"/>
                    </a:lnTo>
                    <a:lnTo>
                      <a:pt x="184" y="550"/>
                    </a:lnTo>
                    <a:lnTo>
                      <a:pt x="188" y="549"/>
                    </a:lnTo>
                    <a:lnTo>
                      <a:pt x="191" y="550"/>
                    </a:lnTo>
                    <a:lnTo>
                      <a:pt x="194" y="549"/>
                    </a:lnTo>
                    <a:lnTo>
                      <a:pt x="201" y="542"/>
                    </a:lnTo>
                    <a:lnTo>
                      <a:pt x="201" y="537"/>
                    </a:lnTo>
                    <a:lnTo>
                      <a:pt x="198" y="535"/>
                    </a:lnTo>
                    <a:lnTo>
                      <a:pt x="198" y="532"/>
                    </a:lnTo>
                    <a:lnTo>
                      <a:pt x="204" y="530"/>
                    </a:lnTo>
                    <a:lnTo>
                      <a:pt x="211" y="525"/>
                    </a:lnTo>
                    <a:lnTo>
                      <a:pt x="223" y="519"/>
                    </a:lnTo>
                    <a:lnTo>
                      <a:pt x="226" y="519"/>
                    </a:lnTo>
                    <a:lnTo>
                      <a:pt x="221" y="520"/>
                    </a:lnTo>
                    <a:lnTo>
                      <a:pt x="211" y="529"/>
                    </a:lnTo>
                    <a:lnTo>
                      <a:pt x="206" y="532"/>
                    </a:lnTo>
                    <a:lnTo>
                      <a:pt x="204" y="535"/>
                    </a:lnTo>
                    <a:lnTo>
                      <a:pt x="209" y="537"/>
                    </a:lnTo>
                    <a:lnTo>
                      <a:pt x="209" y="540"/>
                    </a:lnTo>
                    <a:lnTo>
                      <a:pt x="204" y="547"/>
                    </a:lnTo>
                    <a:lnTo>
                      <a:pt x="199" y="550"/>
                    </a:lnTo>
                    <a:lnTo>
                      <a:pt x="199" y="554"/>
                    </a:lnTo>
                    <a:lnTo>
                      <a:pt x="201" y="560"/>
                    </a:lnTo>
                    <a:lnTo>
                      <a:pt x="199" y="564"/>
                    </a:lnTo>
                    <a:lnTo>
                      <a:pt x="199" y="567"/>
                    </a:lnTo>
                    <a:lnTo>
                      <a:pt x="199" y="570"/>
                    </a:lnTo>
                    <a:lnTo>
                      <a:pt x="199" y="575"/>
                    </a:lnTo>
                    <a:lnTo>
                      <a:pt x="193" y="577"/>
                    </a:lnTo>
                    <a:lnTo>
                      <a:pt x="189" y="579"/>
                    </a:lnTo>
                    <a:lnTo>
                      <a:pt x="189" y="582"/>
                    </a:lnTo>
                    <a:lnTo>
                      <a:pt x="186" y="582"/>
                    </a:lnTo>
                    <a:lnTo>
                      <a:pt x="184" y="582"/>
                    </a:lnTo>
                    <a:lnTo>
                      <a:pt x="186" y="587"/>
                    </a:lnTo>
                    <a:lnTo>
                      <a:pt x="186" y="592"/>
                    </a:lnTo>
                    <a:lnTo>
                      <a:pt x="189" y="592"/>
                    </a:lnTo>
                    <a:lnTo>
                      <a:pt x="193" y="592"/>
                    </a:lnTo>
                    <a:lnTo>
                      <a:pt x="196" y="590"/>
                    </a:lnTo>
                    <a:lnTo>
                      <a:pt x="198" y="593"/>
                    </a:lnTo>
                    <a:lnTo>
                      <a:pt x="194" y="597"/>
                    </a:lnTo>
                    <a:lnTo>
                      <a:pt x="189" y="595"/>
                    </a:lnTo>
                    <a:lnTo>
                      <a:pt x="188" y="598"/>
                    </a:lnTo>
                    <a:lnTo>
                      <a:pt x="188" y="600"/>
                    </a:lnTo>
                    <a:lnTo>
                      <a:pt x="188" y="602"/>
                    </a:lnTo>
                    <a:lnTo>
                      <a:pt x="189" y="605"/>
                    </a:lnTo>
                    <a:lnTo>
                      <a:pt x="186" y="607"/>
                    </a:lnTo>
                    <a:lnTo>
                      <a:pt x="183" y="608"/>
                    </a:lnTo>
                    <a:lnTo>
                      <a:pt x="178" y="610"/>
                    </a:lnTo>
                    <a:lnTo>
                      <a:pt x="174" y="610"/>
                    </a:lnTo>
                    <a:lnTo>
                      <a:pt x="173" y="610"/>
                    </a:lnTo>
                    <a:lnTo>
                      <a:pt x="176" y="613"/>
                    </a:lnTo>
                    <a:lnTo>
                      <a:pt x="181" y="613"/>
                    </a:lnTo>
                    <a:lnTo>
                      <a:pt x="183" y="615"/>
                    </a:lnTo>
                    <a:lnTo>
                      <a:pt x="188" y="610"/>
                    </a:lnTo>
                    <a:lnTo>
                      <a:pt x="198" y="605"/>
                    </a:lnTo>
                    <a:lnTo>
                      <a:pt x="201" y="605"/>
                    </a:lnTo>
                    <a:lnTo>
                      <a:pt x="204" y="605"/>
                    </a:lnTo>
                    <a:lnTo>
                      <a:pt x="208" y="602"/>
                    </a:lnTo>
                    <a:lnTo>
                      <a:pt x="216" y="600"/>
                    </a:lnTo>
                    <a:lnTo>
                      <a:pt x="214" y="603"/>
                    </a:lnTo>
                    <a:lnTo>
                      <a:pt x="211" y="605"/>
                    </a:lnTo>
                    <a:lnTo>
                      <a:pt x="211" y="607"/>
                    </a:lnTo>
                    <a:lnTo>
                      <a:pt x="214" y="608"/>
                    </a:lnTo>
                    <a:lnTo>
                      <a:pt x="216" y="612"/>
                    </a:lnTo>
                    <a:lnTo>
                      <a:pt x="214" y="613"/>
                    </a:lnTo>
                    <a:lnTo>
                      <a:pt x="218" y="617"/>
                    </a:lnTo>
                    <a:lnTo>
                      <a:pt x="223" y="613"/>
                    </a:lnTo>
                    <a:lnTo>
                      <a:pt x="224" y="610"/>
                    </a:lnTo>
                    <a:lnTo>
                      <a:pt x="226" y="612"/>
                    </a:lnTo>
                    <a:lnTo>
                      <a:pt x="224" y="613"/>
                    </a:lnTo>
                    <a:lnTo>
                      <a:pt x="228" y="618"/>
                    </a:lnTo>
                    <a:lnTo>
                      <a:pt x="229" y="627"/>
                    </a:lnTo>
                    <a:lnTo>
                      <a:pt x="228" y="630"/>
                    </a:lnTo>
                    <a:lnTo>
                      <a:pt x="231" y="635"/>
                    </a:lnTo>
                    <a:lnTo>
                      <a:pt x="233" y="637"/>
                    </a:lnTo>
                    <a:lnTo>
                      <a:pt x="236" y="630"/>
                    </a:lnTo>
                    <a:lnTo>
                      <a:pt x="234" y="627"/>
                    </a:lnTo>
                    <a:lnTo>
                      <a:pt x="239" y="620"/>
                    </a:lnTo>
                    <a:lnTo>
                      <a:pt x="241" y="617"/>
                    </a:lnTo>
                    <a:lnTo>
                      <a:pt x="246" y="612"/>
                    </a:lnTo>
                    <a:lnTo>
                      <a:pt x="248" y="612"/>
                    </a:lnTo>
                    <a:lnTo>
                      <a:pt x="252" y="608"/>
                    </a:lnTo>
                    <a:lnTo>
                      <a:pt x="259" y="608"/>
                    </a:lnTo>
                    <a:lnTo>
                      <a:pt x="252" y="612"/>
                    </a:lnTo>
                    <a:lnTo>
                      <a:pt x="246" y="618"/>
                    </a:lnTo>
                    <a:lnTo>
                      <a:pt x="246" y="620"/>
                    </a:lnTo>
                    <a:lnTo>
                      <a:pt x="251" y="627"/>
                    </a:lnTo>
                    <a:lnTo>
                      <a:pt x="254" y="627"/>
                    </a:lnTo>
                    <a:lnTo>
                      <a:pt x="262" y="623"/>
                    </a:lnTo>
                    <a:lnTo>
                      <a:pt x="271" y="623"/>
                    </a:lnTo>
                    <a:lnTo>
                      <a:pt x="276" y="620"/>
                    </a:lnTo>
                    <a:lnTo>
                      <a:pt x="279" y="620"/>
                    </a:lnTo>
                    <a:lnTo>
                      <a:pt x="287" y="615"/>
                    </a:lnTo>
                    <a:lnTo>
                      <a:pt x="291" y="615"/>
                    </a:lnTo>
                    <a:lnTo>
                      <a:pt x="287" y="617"/>
                    </a:lnTo>
                    <a:lnTo>
                      <a:pt x="282" y="623"/>
                    </a:lnTo>
                    <a:lnTo>
                      <a:pt x="282" y="625"/>
                    </a:lnTo>
                    <a:lnTo>
                      <a:pt x="279" y="628"/>
                    </a:lnTo>
                    <a:lnTo>
                      <a:pt x="266" y="635"/>
                    </a:lnTo>
                    <a:lnTo>
                      <a:pt x="259" y="638"/>
                    </a:lnTo>
                    <a:lnTo>
                      <a:pt x="256" y="647"/>
                    </a:lnTo>
                    <a:lnTo>
                      <a:pt x="254" y="650"/>
                    </a:lnTo>
                    <a:lnTo>
                      <a:pt x="256" y="653"/>
                    </a:lnTo>
                    <a:lnTo>
                      <a:pt x="261" y="657"/>
                    </a:lnTo>
                    <a:lnTo>
                      <a:pt x="252" y="655"/>
                    </a:lnTo>
                    <a:lnTo>
                      <a:pt x="249" y="657"/>
                    </a:lnTo>
                    <a:lnTo>
                      <a:pt x="246" y="662"/>
                    </a:lnTo>
                    <a:lnTo>
                      <a:pt x="244" y="667"/>
                    </a:lnTo>
                    <a:lnTo>
                      <a:pt x="238" y="673"/>
                    </a:lnTo>
                    <a:lnTo>
                      <a:pt x="234" y="677"/>
                    </a:lnTo>
                    <a:lnTo>
                      <a:pt x="236" y="680"/>
                    </a:lnTo>
                    <a:lnTo>
                      <a:pt x="238" y="681"/>
                    </a:lnTo>
                    <a:lnTo>
                      <a:pt x="238" y="685"/>
                    </a:lnTo>
                    <a:lnTo>
                      <a:pt x="234" y="683"/>
                    </a:lnTo>
                    <a:lnTo>
                      <a:pt x="233" y="680"/>
                    </a:lnTo>
                    <a:lnTo>
                      <a:pt x="229" y="680"/>
                    </a:lnTo>
                    <a:lnTo>
                      <a:pt x="226" y="685"/>
                    </a:lnTo>
                    <a:lnTo>
                      <a:pt x="219" y="688"/>
                    </a:lnTo>
                    <a:lnTo>
                      <a:pt x="221" y="690"/>
                    </a:lnTo>
                    <a:lnTo>
                      <a:pt x="219" y="693"/>
                    </a:lnTo>
                    <a:lnTo>
                      <a:pt x="216" y="693"/>
                    </a:lnTo>
                    <a:lnTo>
                      <a:pt x="214" y="690"/>
                    </a:lnTo>
                    <a:lnTo>
                      <a:pt x="213" y="691"/>
                    </a:lnTo>
                    <a:lnTo>
                      <a:pt x="201" y="700"/>
                    </a:lnTo>
                    <a:lnTo>
                      <a:pt x="198" y="705"/>
                    </a:lnTo>
                    <a:lnTo>
                      <a:pt x="199" y="706"/>
                    </a:lnTo>
                    <a:lnTo>
                      <a:pt x="198" y="708"/>
                    </a:lnTo>
                    <a:lnTo>
                      <a:pt x="194" y="706"/>
                    </a:lnTo>
                    <a:lnTo>
                      <a:pt x="194" y="703"/>
                    </a:lnTo>
                    <a:lnTo>
                      <a:pt x="186" y="706"/>
                    </a:lnTo>
                    <a:lnTo>
                      <a:pt x="181" y="710"/>
                    </a:lnTo>
                    <a:lnTo>
                      <a:pt x="178" y="711"/>
                    </a:lnTo>
                    <a:lnTo>
                      <a:pt x="176" y="713"/>
                    </a:lnTo>
                    <a:lnTo>
                      <a:pt x="173" y="715"/>
                    </a:lnTo>
                    <a:lnTo>
                      <a:pt x="166" y="715"/>
                    </a:lnTo>
                    <a:lnTo>
                      <a:pt x="159" y="721"/>
                    </a:lnTo>
                    <a:lnTo>
                      <a:pt x="148" y="725"/>
                    </a:lnTo>
                    <a:lnTo>
                      <a:pt x="140" y="730"/>
                    </a:lnTo>
                    <a:lnTo>
                      <a:pt x="138" y="736"/>
                    </a:lnTo>
                    <a:lnTo>
                      <a:pt x="136" y="738"/>
                    </a:lnTo>
                    <a:lnTo>
                      <a:pt x="138" y="741"/>
                    </a:lnTo>
                    <a:lnTo>
                      <a:pt x="138" y="745"/>
                    </a:lnTo>
                    <a:lnTo>
                      <a:pt x="136" y="746"/>
                    </a:lnTo>
                    <a:lnTo>
                      <a:pt x="135" y="743"/>
                    </a:lnTo>
                    <a:lnTo>
                      <a:pt x="131" y="743"/>
                    </a:lnTo>
                    <a:lnTo>
                      <a:pt x="131" y="745"/>
                    </a:lnTo>
                    <a:lnTo>
                      <a:pt x="131" y="748"/>
                    </a:lnTo>
                    <a:lnTo>
                      <a:pt x="130" y="750"/>
                    </a:lnTo>
                    <a:lnTo>
                      <a:pt x="126" y="746"/>
                    </a:lnTo>
                    <a:lnTo>
                      <a:pt x="126" y="741"/>
                    </a:lnTo>
                    <a:lnTo>
                      <a:pt x="128" y="740"/>
                    </a:lnTo>
                    <a:lnTo>
                      <a:pt x="125" y="738"/>
                    </a:lnTo>
                    <a:lnTo>
                      <a:pt x="120" y="738"/>
                    </a:lnTo>
                    <a:lnTo>
                      <a:pt x="118" y="736"/>
                    </a:lnTo>
                    <a:lnTo>
                      <a:pt x="113" y="738"/>
                    </a:lnTo>
                    <a:lnTo>
                      <a:pt x="106" y="738"/>
                    </a:lnTo>
                    <a:lnTo>
                      <a:pt x="101" y="741"/>
                    </a:lnTo>
                    <a:lnTo>
                      <a:pt x="98" y="745"/>
                    </a:lnTo>
                    <a:lnTo>
                      <a:pt x="91" y="746"/>
                    </a:lnTo>
                    <a:lnTo>
                      <a:pt x="86" y="750"/>
                    </a:lnTo>
                    <a:lnTo>
                      <a:pt x="81" y="755"/>
                    </a:lnTo>
                    <a:lnTo>
                      <a:pt x="81" y="758"/>
                    </a:lnTo>
                    <a:lnTo>
                      <a:pt x="80" y="760"/>
                    </a:lnTo>
                    <a:lnTo>
                      <a:pt x="78" y="758"/>
                    </a:lnTo>
                    <a:lnTo>
                      <a:pt x="71" y="761"/>
                    </a:lnTo>
                    <a:lnTo>
                      <a:pt x="68" y="763"/>
                    </a:lnTo>
                    <a:lnTo>
                      <a:pt x="68" y="766"/>
                    </a:lnTo>
                    <a:lnTo>
                      <a:pt x="66" y="766"/>
                    </a:lnTo>
                    <a:lnTo>
                      <a:pt x="61" y="765"/>
                    </a:lnTo>
                    <a:lnTo>
                      <a:pt x="58" y="766"/>
                    </a:lnTo>
                    <a:lnTo>
                      <a:pt x="56" y="770"/>
                    </a:lnTo>
                    <a:lnTo>
                      <a:pt x="55" y="773"/>
                    </a:lnTo>
                    <a:lnTo>
                      <a:pt x="56" y="776"/>
                    </a:lnTo>
                    <a:lnTo>
                      <a:pt x="60" y="775"/>
                    </a:lnTo>
                    <a:lnTo>
                      <a:pt x="60" y="773"/>
                    </a:lnTo>
                    <a:lnTo>
                      <a:pt x="60" y="770"/>
                    </a:lnTo>
                    <a:lnTo>
                      <a:pt x="63" y="768"/>
                    </a:lnTo>
                    <a:lnTo>
                      <a:pt x="65" y="770"/>
                    </a:lnTo>
                    <a:lnTo>
                      <a:pt x="65" y="773"/>
                    </a:lnTo>
                    <a:lnTo>
                      <a:pt x="65" y="775"/>
                    </a:lnTo>
                    <a:lnTo>
                      <a:pt x="68" y="773"/>
                    </a:lnTo>
                    <a:lnTo>
                      <a:pt x="73" y="766"/>
                    </a:lnTo>
                    <a:lnTo>
                      <a:pt x="75" y="766"/>
                    </a:lnTo>
                    <a:lnTo>
                      <a:pt x="76" y="768"/>
                    </a:lnTo>
                    <a:lnTo>
                      <a:pt x="76" y="771"/>
                    </a:lnTo>
                    <a:lnTo>
                      <a:pt x="76" y="773"/>
                    </a:lnTo>
                    <a:lnTo>
                      <a:pt x="81" y="773"/>
                    </a:lnTo>
                    <a:lnTo>
                      <a:pt x="83" y="768"/>
                    </a:lnTo>
                    <a:lnTo>
                      <a:pt x="83" y="771"/>
                    </a:lnTo>
                    <a:lnTo>
                      <a:pt x="85" y="771"/>
                    </a:lnTo>
                    <a:lnTo>
                      <a:pt x="86" y="768"/>
                    </a:lnTo>
                    <a:lnTo>
                      <a:pt x="90" y="766"/>
                    </a:lnTo>
                    <a:lnTo>
                      <a:pt x="95" y="768"/>
                    </a:lnTo>
                    <a:lnTo>
                      <a:pt x="98" y="765"/>
                    </a:lnTo>
                    <a:lnTo>
                      <a:pt x="101" y="760"/>
                    </a:lnTo>
                    <a:lnTo>
                      <a:pt x="101" y="756"/>
                    </a:lnTo>
                    <a:lnTo>
                      <a:pt x="105" y="755"/>
                    </a:lnTo>
                    <a:lnTo>
                      <a:pt x="108" y="750"/>
                    </a:lnTo>
                    <a:lnTo>
                      <a:pt x="111" y="750"/>
                    </a:lnTo>
                    <a:lnTo>
                      <a:pt x="116" y="753"/>
                    </a:lnTo>
                    <a:lnTo>
                      <a:pt x="115" y="755"/>
                    </a:lnTo>
                    <a:lnTo>
                      <a:pt x="111" y="756"/>
                    </a:lnTo>
                    <a:lnTo>
                      <a:pt x="108" y="760"/>
                    </a:lnTo>
                    <a:lnTo>
                      <a:pt x="108" y="763"/>
                    </a:lnTo>
                    <a:lnTo>
                      <a:pt x="110" y="765"/>
                    </a:lnTo>
                    <a:lnTo>
                      <a:pt x="116" y="760"/>
                    </a:lnTo>
                    <a:lnTo>
                      <a:pt x="118" y="756"/>
                    </a:lnTo>
                    <a:lnTo>
                      <a:pt x="120" y="756"/>
                    </a:lnTo>
                    <a:lnTo>
                      <a:pt x="121" y="758"/>
                    </a:lnTo>
                    <a:lnTo>
                      <a:pt x="123" y="755"/>
                    </a:lnTo>
                    <a:lnTo>
                      <a:pt x="125" y="756"/>
                    </a:lnTo>
                    <a:lnTo>
                      <a:pt x="126" y="758"/>
                    </a:lnTo>
                    <a:lnTo>
                      <a:pt x="125" y="761"/>
                    </a:lnTo>
                    <a:lnTo>
                      <a:pt x="126" y="761"/>
                    </a:lnTo>
                    <a:lnTo>
                      <a:pt x="130" y="756"/>
                    </a:lnTo>
                    <a:lnTo>
                      <a:pt x="133" y="758"/>
                    </a:lnTo>
                    <a:lnTo>
                      <a:pt x="136" y="755"/>
                    </a:lnTo>
                    <a:lnTo>
                      <a:pt x="141" y="755"/>
                    </a:lnTo>
                    <a:lnTo>
                      <a:pt x="146" y="748"/>
                    </a:lnTo>
                    <a:lnTo>
                      <a:pt x="149" y="746"/>
                    </a:lnTo>
                    <a:lnTo>
                      <a:pt x="153" y="748"/>
                    </a:lnTo>
                    <a:lnTo>
                      <a:pt x="153" y="750"/>
                    </a:lnTo>
                    <a:lnTo>
                      <a:pt x="149" y="755"/>
                    </a:lnTo>
                    <a:lnTo>
                      <a:pt x="146" y="760"/>
                    </a:lnTo>
                    <a:lnTo>
                      <a:pt x="146" y="761"/>
                    </a:lnTo>
                    <a:lnTo>
                      <a:pt x="149" y="761"/>
                    </a:lnTo>
                    <a:lnTo>
                      <a:pt x="156" y="755"/>
                    </a:lnTo>
                    <a:lnTo>
                      <a:pt x="156" y="748"/>
                    </a:lnTo>
                    <a:lnTo>
                      <a:pt x="156" y="746"/>
                    </a:lnTo>
                    <a:lnTo>
                      <a:pt x="159" y="750"/>
                    </a:lnTo>
                    <a:lnTo>
                      <a:pt x="163" y="748"/>
                    </a:lnTo>
                    <a:lnTo>
                      <a:pt x="166" y="748"/>
                    </a:lnTo>
                    <a:lnTo>
                      <a:pt x="171" y="748"/>
                    </a:lnTo>
                    <a:lnTo>
                      <a:pt x="174" y="743"/>
                    </a:lnTo>
                    <a:lnTo>
                      <a:pt x="176" y="743"/>
                    </a:lnTo>
                    <a:lnTo>
                      <a:pt x="178" y="745"/>
                    </a:lnTo>
                    <a:lnTo>
                      <a:pt x="181" y="740"/>
                    </a:lnTo>
                    <a:lnTo>
                      <a:pt x="183" y="736"/>
                    </a:lnTo>
                    <a:lnTo>
                      <a:pt x="184" y="738"/>
                    </a:lnTo>
                    <a:lnTo>
                      <a:pt x="183" y="741"/>
                    </a:lnTo>
                    <a:lnTo>
                      <a:pt x="183" y="745"/>
                    </a:lnTo>
                    <a:lnTo>
                      <a:pt x="186" y="745"/>
                    </a:lnTo>
                    <a:lnTo>
                      <a:pt x="189" y="741"/>
                    </a:lnTo>
                    <a:lnTo>
                      <a:pt x="188" y="740"/>
                    </a:lnTo>
                    <a:lnTo>
                      <a:pt x="191" y="736"/>
                    </a:lnTo>
                    <a:lnTo>
                      <a:pt x="191" y="735"/>
                    </a:lnTo>
                    <a:lnTo>
                      <a:pt x="184" y="735"/>
                    </a:lnTo>
                    <a:lnTo>
                      <a:pt x="183" y="733"/>
                    </a:lnTo>
                    <a:lnTo>
                      <a:pt x="188" y="733"/>
                    </a:lnTo>
                    <a:lnTo>
                      <a:pt x="196" y="728"/>
                    </a:lnTo>
                    <a:lnTo>
                      <a:pt x="206" y="728"/>
                    </a:lnTo>
                    <a:lnTo>
                      <a:pt x="208" y="726"/>
                    </a:lnTo>
                    <a:lnTo>
                      <a:pt x="208" y="723"/>
                    </a:lnTo>
                    <a:lnTo>
                      <a:pt x="204" y="723"/>
                    </a:lnTo>
                    <a:lnTo>
                      <a:pt x="208" y="721"/>
                    </a:lnTo>
                    <a:lnTo>
                      <a:pt x="211" y="721"/>
                    </a:lnTo>
                    <a:lnTo>
                      <a:pt x="214" y="720"/>
                    </a:lnTo>
                    <a:lnTo>
                      <a:pt x="216" y="720"/>
                    </a:lnTo>
                    <a:lnTo>
                      <a:pt x="218" y="723"/>
                    </a:lnTo>
                    <a:lnTo>
                      <a:pt x="219" y="723"/>
                    </a:lnTo>
                    <a:lnTo>
                      <a:pt x="221" y="720"/>
                    </a:lnTo>
                    <a:lnTo>
                      <a:pt x="221" y="720"/>
                    </a:lnTo>
                    <a:lnTo>
                      <a:pt x="224" y="716"/>
                    </a:lnTo>
                    <a:lnTo>
                      <a:pt x="224" y="713"/>
                    </a:lnTo>
                    <a:lnTo>
                      <a:pt x="226" y="711"/>
                    </a:lnTo>
                    <a:lnTo>
                      <a:pt x="228" y="713"/>
                    </a:lnTo>
                    <a:lnTo>
                      <a:pt x="228" y="716"/>
                    </a:lnTo>
                    <a:lnTo>
                      <a:pt x="231" y="718"/>
                    </a:lnTo>
                    <a:lnTo>
                      <a:pt x="236" y="713"/>
                    </a:lnTo>
                    <a:lnTo>
                      <a:pt x="239" y="711"/>
                    </a:lnTo>
                    <a:lnTo>
                      <a:pt x="243" y="711"/>
                    </a:lnTo>
                    <a:lnTo>
                      <a:pt x="244" y="706"/>
                    </a:lnTo>
                    <a:lnTo>
                      <a:pt x="246" y="706"/>
                    </a:lnTo>
                    <a:lnTo>
                      <a:pt x="249" y="708"/>
                    </a:lnTo>
                    <a:lnTo>
                      <a:pt x="252" y="708"/>
                    </a:lnTo>
                    <a:lnTo>
                      <a:pt x="257" y="701"/>
                    </a:lnTo>
                    <a:lnTo>
                      <a:pt x="257" y="698"/>
                    </a:lnTo>
                    <a:lnTo>
                      <a:pt x="256" y="698"/>
                    </a:lnTo>
                    <a:lnTo>
                      <a:pt x="252" y="698"/>
                    </a:lnTo>
                    <a:lnTo>
                      <a:pt x="252" y="698"/>
                    </a:lnTo>
                    <a:lnTo>
                      <a:pt x="259" y="693"/>
                    </a:lnTo>
                    <a:lnTo>
                      <a:pt x="262" y="691"/>
                    </a:lnTo>
                    <a:lnTo>
                      <a:pt x="267" y="688"/>
                    </a:lnTo>
                    <a:lnTo>
                      <a:pt x="269" y="688"/>
                    </a:lnTo>
                    <a:lnTo>
                      <a:pt x="271" y="690"/>
                    </a:lnTo>
                    <a:lnTo>
                      <a:pt x="276" y="686"/>
                    </a:lnTo>
                    <a:lnTo>
                      <a:pt x="279" y="685"/>
                    </a:lnTo>
                    <a:lnTo>
                      <a:pt x="281" y="681"/>
                    </a:lnTo>
                    <a:lnTo>
                      <a:pt x="284" y="680"/>
                    </a:lnTo>
                    <a:lnTo>
                      <a:pt x="286" y="678"/>
                    </a:lnTo>
                    <a:lnTo>
                      <a:pt x="289" y="677"/>
                    </a:lnTo>
                    <a:lnTo>
                      <a:pt x="291" y="680"/>
                    </a:lnTo>
                    <a:lnTo>
                      <a:pt x="292" y="681"/>
                    </a:lnTo>
                    <a:lnTo>
                      <a:pt x="294" y="678"/>
                    </a:lnTo>
                    <a:lnTo>
                      <a:pt x="297" y="678"/>
                    </a:lnTo>
                    <a:lnTo>
                      <a:pt x="299" y="677"/>
                    </a:lnTo>
                    <a:lnTo>
                      <a:pt x="299" y="673"/>
                    </a:lnTo>
                    <a:lnTo>
                      <a:pt x="304" y="673"/>
                    </a:lnTo>
                    <a:lnTo>
                      <a:pt x="304" y="672"/>
                    </a:lnTo>
                    <a:lnTo>
                      <a:pt x="306" y="672"/>
                    </a:lnTo>
                    <a:lnTo>
                      <a:pt x="312" y="673"/>
                    </a:lnTo>
                    <a:lnTo>
                      <a:pt x="314" y="668"/>
                    </a:lnTo>
                    <a:lnTo>
                      <a:pt x="316" y="668"/>
                    </a:lnTo>
                    <a:lnTo>
                      <a:pt x="317" y="672"/>
                    </a:lnTo>
                    <a:lnTo>
                      <a:pt x="319" y="672"/>
                    </a:lnTo>
                    <a:lnTo>
                      <a:pt x="321" y="668"/>
                    </a:lnTo>
                    <a:lnTo>
                      <a:pt x="322" y="670"/>
                    </a:lnTo>
                    <a:lnTo>
                      <a:pt x="324" y="670"/>
                    </a:lnTo>
                    <a:lnTo>
                      <a:pt x="327" y="663"/>
                    </a:lnTo>
                    <a:lnTo>
                      <a:pt x="326" y="663"/>
                    </a:lnTo>
                    <a:lnTo>
                      <a:pt x="322" y="665"/>
                    </a:lnTo>
                    <a:lnTo>
                      <a:pt x="324" y="662"/>
                    </a:lnTo>
                    <a:lnTo>
                      <a:pt x="329" y="658"/>
                    </a:lnTo>
                    <a:lnTo>
                      <a:pt x="331" y="658"/>
                    </a:lnTo>
                    <a:lnTo>
                      <a:pt x="332" y="658"/>
                    </a:lnTo>
                    <a:lnTo>
                      <a:pt x="334" y="658"/>
                    </a:lnTo>
                    <a:lnTo>
                      <a:pt x="332" y="655"/>
                    </a:lnTo>
                    <a:lnTo>
                      <a:pt x="329" y="653"/>
                    </a:lnTo>
                    <a:lnTo>
                      <a:pt x="332" y="653"/>
                    </a:lnTo>
                    <a:lnTo>
                      <a:pt x="336" y="655"/>
                    </a:lnTo>
                    <a:lnTo>
                      <a:pt x="341" y="650"/>
                    </a:lnTo>
                    <a:lnTo>
                      <a:pt x="347" y="650"/>
                    </a:lnTo>
                    <a:lnTo>
                      <a:pt x="352" y="647"/>
                    </a:lnTo>
                    <a:lnTo>
                      <a:pt x="355" y="645"/>
                    </a:lnTo>
                    <a:lnTo>
                      <a:pt x="360" y="640"/>
                    </a:lnTo>
                    <a:lnTo>
                      <a:pt x="360" y="633"/>
                    </a:lnTo>
                    <a:lnTo>
                      <a:pt x="359" y="632"/>
                    </a:lnTo>
                    <a:lnTo>
                      <a:pt x="357" y="632"/>
                    </a:lnTo>
                    <a:lnTo>
                      <a:pt x="355" y="628"/>
                    </a:lnTo>
                    <a:lnTo>
                      <a:pt x="354" y="627"/>
                    </a:lnTo>
                    <a:lnTo>
                      <a:pt x="347" y="627"/>
                    </a:lnTo>
                    <a:lnTo>
                      <a:pt x="349" y="622"/>
                    </a:lnTo>
                    <a:lnTo>
                      <a:pt x="347" y="618"/>
                    </a:lnTo>
                    <a:lnTo>
                      <a:pt x="354" y="615"/>
                    </a:lnTo>
                    <a:lnTo>
                      <a:pt x="355" y="613"/>
                    </a:lnTo>
                    <a:lnTo>
                      <a:pt x="359" y="613"/>
                    </a:lnTo>
                    <a:lnTo>
                      <a:pt x="360" y="610"/>
                    </a:lnTo>
                    <a:lnTo>
                      <a:pt x="359" y="610"/>
                    </a:lnTo>
                    <a:lnTo>
                      <a:pt x="362" y="608"/>
                    </a:lnTo>
                    <a:lnTo>
                      <a:pt x="365" y="608"/>
                    </a:lnTo>
                    <a:lnTo>
                      <a:pt x="372" y="605"/>
                    </a:lnTo>
                    <a:lnTo>
                      <a:pt x="377" y="608"/>
                    </a:lnTo>
                    <a:lnTo>
                      <a:pt x="382" y="605"/>
                    </a:lnTo>
                    <a:lnTo>
                      <a:pt x="382" y="608"/>
                    </a:lnTo>
                    <a:lnTo>
                      <a:pt x="384" y="612"/>
                    </a:lnTo>
                    <a:lnTo>
                      <a:pt x="385" y="610"/>
                    </a:lnTo>
                    <a:lnTo>
                      <a:pt x="392" y="605"/>
                    </a:lnTo>
                    <a:lnTo>
                      <a:pt x="390" y="603"/>
                    </a:lnTo>
                    <a:lnTo>
                      <a:pt x="387" y="603"/>
                    </a:lnTo>
                    <a:lnTo>
                      <a:pt x="387" y="600"/>
                    </a:lnTo>
                    <a:lnTo>
                      <a:pt x="389" y="600"/>
                    </a:lnTo>
                    <a:lnTo>
                      <a:pt x="394" y="602"/>
                    </a:lnTo>
                    <a:lnTo>
                      <a:pt x="402" y="600"/>
                    </a:lnTo>
                    <a:lnTo>
                      <a:pt x="404" y="593"/>
                    </a:lnTo>
                    <a:lnTo>
                      <a:pt x="402" y="588"/>
                    </a:lnTo>
                    <a:lnTo>
                      <a:pt x="395" y="585"/>
                    </a:lnTo>
                    <a:lnTo>
                      <a:pt x="392" y="585"/>
                    </a:lnTo>
                    <a:lnTo>
                      <a:pt x="389" y="587"/>
                    </a:lnTo>
                    <a:lnTo>
                      <a:pt x="389" y="585"/>
                    </a:lnTo>
                    <a:lnTo>
                      <a:pt x="392" y="583"/>
                    </a:lnTo>
                    <a:lnTo>
                      <a:pt x="399" y="582"/>
                    </a:lnTo>
                    <a:lnTo>
                      <a:pt x="402" y="585"/>
                    </a:lnTo>
                    <a:lnTo>
                      <a:pt x="409" y="585"/>
                    </a:lnTo>
                    <a:lnTo>
                      <a:pt x="414" y="582"/>
                    </a:lnTo>
                    <a:lnTo>
                      <a:pt x="414" y="579"/>
                    </a:lnTo>
                    <a:lnTo>
                      <a:pt x="424" y="574"/>
                    </a:lnTo>
                    <a:lnTo>
                      <a:pt x="430" y="569"/>
                    </a:lnTo>
                    <a:lnTo>
                      <a:pt x="435" y="569"/>
                    </a:lnTo>
                    <a:lnTo>
                      <a:pt x="437" y="567"/>
                    </a:lnTo>
                    <a:lnTo>
                      <a:pt x="437" y="564"/>
                    </a:lnTo>
                    <a:lnTo>
                      <a:pt x="447" y="557"/>
                    </a:lnTo>
                    <a:lnTo>
                      <a:pt x="457" y="557"/>
                    </a:lnTo>
                    <a:lnTo>
                      <a:pt x="467" y="549"/>
                    </a:lnTo>
                    <a:lnTo>
                      <a:pt x="473" y="547"/>
                    </a:lnTo>
                    <a:lnTo>
                      <a:pt x="482" y="539"/>
                    </a:lnTo>
                    <a:lnTo>
                      <a:pt x="478" y="544"/>
                    </a:lnTo>
                    <a:lnTo>
                      <a:pt x="478" y="549"/>
                    </a:lnTo>
                    <a:lnTo>
                      <a:pt x="482" y="550"/>
                    </a:lnTo>
                    <a:lnTo>
                      <a:pt x="485" y="550"/>
                    </a:lnTo>
                    <a:lnTo>
                      <a:pt x="487" y="552"/>
                    </a:lnTo>
                    <a:lnTo>
                      <a:pt x="493" y="547"/>
                    </a:lnTo>
                    <a:lnTo>
                      <a:pt x="498" y="545"/>
                    </a:lnTo>
                    <a:lnTo>
                      <a:pt x="507" y="542"/>
                    </a:lnTo>
                    <a:lnTo>
                      <a:pt x="510" y="539"/>
                    </a:lnTo>
                    <a:lnTo>
                      <a:pt x="508" y="544"/>
                    </a:lnTo>
                    <a:lnTo>
                      <a:pt x="502" y="547"/>
                    </a:lnTo>
                    <a:lnTo>
                      <a:pt x="495" y="549"/>
                    </a:lnTo>
                    <a:lnTo>
                      <a:pt x="485" y="559"/>
                    </a:lnTo>
                    <a:lnTo>
                      <a:pt x="483" y="562"/>
                    </a:lnTo>
                    <a:lnTo>
                      <a:pt x="490" y="569"/>
                    </a:lnTo>
                    <a:lnTo>
                      <a:pt x="490" y="574"/>
                    </a:lnTo>
                    <a:lnTo>
                      <a:pt x="485" y="570"/>
                    </a:lnTo>
                    <a:lnTo>
                      <a:pt x="482" y="570"/>
                    </a:lnTo>
                    <a:lnTo>
                      <a:pt x="480" y="570"/>
                    </a:lnTo>
                    <a:lnTo>
                      <a:pt x="475" y="570"/>
                    </a:lnTo>
                    <a:lnTo>
                      <a:pt x="472" y="567"/>
                    </a:lnTo>
                    <a:lnTo>
                      <a:pt x="470" y="562"/>
                    </a:lnTo>
                    <a:lnTo>
                      <a:pt x="462" y="565"/>
                    </a:lnTo>
                    <a:lnTo>
                      <a:pt x="458" y="565"/>
                    </a:lnTo>
                    <a:lnTo>
                      <a:pt x="452" y="570"/>
                    </a:lnTo>
                    <a:lnTo>
                      <a:pt x="445" y="570"/>
                    </a:lnTo>
                    <a:lnTo>
                      <a:pt x="440" y="574"/>
                    </a:lnTo>
                    <a:lnTo>
                      <a:pt x="440" y="579"/>
                    </a:lnTo>
                    <a:lnTo>
                      <a:pt x="440" y="580"/>
                    </a:lnTo>
                    <a:lnTo>
                      <a:pt x="437" y="587"/>
                    </a:lnTo>
                    <a:lnTo>
                      <a:pt x="430" y="590"/>
                    </a:lnTo>
                    <a:lnTo>
                      <a:pt x="429" y="597"/>
                    </a:lnTo>
                    <a:lnTo>
                      <a:pt x="415" y="607"/>
                    </a:lnTo>
                    <a:lnTo>
                      <a:pt x="410" y="612"/>
                    </a:lnTo>
                    <a:lnTo>
                      <a:pt x="412" y="615"/>
                    </a:lnTo>
                    <a:lnTo>
                      <a:pt x="417" y="622"/>
                    </a:lnTo>
                    <a:lnTo>
                      <a:pt x="419" y="617"/>
                    </a:lnTo>
                    <a:lnTo>
                      <a:pt x="422" y="617"/>
                    </a:lnTo>
                    <a:lnTo>
                      <a:pt x="425" y="615"/>
                    </a:lnTo>
                    <a:lnTo>
                      <a:pt x="430" y="615"/>
                    </a:lnTo>
                    <a:lnTo>
                      <a:pt x="430" y="618"/>
                    </a:lnTo>
                    <a:lnTo>
                      <a:pt x="420" y="623"/>
                    </a:lnTo>
                    <a:lnTo>
                      <a:pt x="417" y="623"/>
                    </a:lnTo>
                    <a:lnTo>
                      <a:pt x="415" y="628"/>
                    </a:lnTo>
                    <a:lnTo>
                      <a:pt x="410" y="625"/>
                    </a:lnTo>
                    <a:lnTo>
                      <a:pt x="407" y="627"/>
                    </a:lnTo>
                    <a:lnTo>
                      <a:pt x="404" y="627"/>
                    </a:lnTo>
                    <a:lnTo>
                      <a:pt x="404" y="632"/>
                    </a:lnTo>
                    <a:lnTo>
                      <a:pt x="400" y="630"/>
                    </a:lnTo>
                    <a:lnTo>
                      <a:pt x="395" y="632"/>
                    </a:lnTo>
                    <a:lnTo>
                      <a:pt x="397" y="637"/>
                    </a:lnTo>
                    <a:lnTo>
                      <a:pt x="404" y="643"/>
                    </a:lnTo>
                    <a:lnTo>
                      <a:pt x="405" y="642"/>
                    </a:lnTo>
                    <a:lnTo>
                      <a:pt x="407" y="638"/>
                    </a:lnTo>
                    <a:lnTo>
                      <a:pt x="410" y="642"/>
                    </a:lnTo>
                    <a:lnTo>
                      <a:pt x="412" y="637"/>
                    </a:lnTo>
                    <a:lnTo>
                      <a:pt x="415" y="637"/>
                    </a:lnTo>
                    <a:lnTo>
                      <a:pt x="415" y="640"/>
                    </a:lnTo>
                    <a:lnTo>
                      <a:pt x="419" y="638"/>
                    </a:lnTo>
                    <a:lnTo>
                      <a:pt x="419" y="637"/>
                    </a:lnTo>
                    <a:lnTo>
                      <a:pt x="422" y="635"/>
                    </a:lnTo>
                    <a:lnTo>
                      <a:pt x="427" y="632"/>
                    </a:lnTo>
                    <a:lnTo>
                      <a:pt x="427" y="627"/>
                    </a:lnTo>
                    <a:lnTo>
                      <a:pt x="430" y="623"/>
                    </a:lnTo>
                    <a:lnTo>
                      <a:pt x="432" y="627"/>
                    </a:lnTo>
                    <a:lnTo>
                      <a:pt x="430" y="628"/>
                    </a:lnTo>
                    <a:lnTo>
                      <a:pt x="432" y="632"/>
                    </a:lnTo>
                    <a:lnTo>
                      <a:pt x="437" y="630"/>
                    </a:lnTo>
                    <a:lnTo>
                      <a:pt x="445" y="625"/>
                    </a:lnTo>
                    <a:lnTo>
                      <a:pt x="450" y="625"/>
                    </a:lnTo>
                    <a:lnTo>
                      <a:pt x="452" y="628"/>
                    </a:lnTo>
                    <a:lnTo>
                      <a:pt x="453" y="625"/>
                    </a:lnTo>
                    <a:lnTo>
                      <a:pt x="457" y="618"/>
                    </a:lnTo>
                    <a:lnTo>
                      <a:pt x="462" y="615"/>
                    </a:lnTo>
                    <a:lnTo>
                      <a:pt x="463" y="615"/>
                    </a:lnTo>
                    <a:lnTo>
                      <a:pt x="458" y="620"/>
                    </a:lnTo>
                    <a:lnTo>
                      <a:pt x="458" y="625"/>
                    </a:lnTo>
                    <a:lnTo>
                      <a:pt x="462" y="622"/>
                    </a:lnTo>
                    <a:lnTo>
                      <a:pt x="467" y="617"/>
                    </a:lnTo>
                    <a:lnTo>
                      <a:pt x="470" y="608"/>
                    </a:lnTo>
                    <a:lnTo>
                      <a:pt x="473" y="607"/>
                    </a:lnTo>
                    <a:lnTo>
                      <a:pt x="473" y="610"/>
                    </a:lnTo>
                    <a:lnTo>
                      <a:pt x="470" y="615"/>
                    </a:lnTo>
                    <a:lnTo>
                      <a:pt x="470" y="617"/>
                    </a:lnTo>
                    <a:lnTo>
                      <a:pt x="475" y="612"/>
                    </a:lnTo>
                    <a:lnTo>
                      <a:pt x="477" y="615"/>
                    </a:lnTo>
                    <a:lnTo>
                      <a:pt x="477" y="617"/>
                    </a:lnTo>
                    <a:lnTo>
                      <a:pt x="482" y="618"/>
                    </a:lnTo>
                    <a:lnTo>
                      <a:pt x="485" y="620"/>
                    </a:lnTo>
                    <a:lnTo>
                      <a:pt x="488" y="617"/>
                    </a:lnTo>
                    <a:lnTo>
                      <a:pt x="490" y="612"/>
                    </a:lnTo>
                    <a:lnTo>
                      <a:pt x="497" y="612"/>
                    </a:lnTo>
                    <a:lnTo>
                      <a:pt x="502" y="608"/>
                    </a:lnTo>
                    <a:lnTo>
                      <a:pt x="498" y="607"/>
                    </a:lnTo>
                    <a:lnTo>
                      <a:pt x="500" y="603"/>
                    </a:lnTo>
                    <a:lnTo>
                      <a:pt x="508" y="600"/>
                    </a:lnTo>
                    <a:lnTo>
                      <a:pt x="510" y="597"/>
                    </a:lnTo>
                    <a:lnTo>
                      <a:pt x="510" y="593"/>
                    </a:lnTo>
                    <a:lnTo>
                      <a:pt x="507" y="593"/>
                    </a:lnTo>
                    <a:lnTo>
                      <a:pt x="503" y="592"/>
                    </a:lnTo>
                    <a:lnTo>
                      <a:pt x="497" y="590"/>
                    </a:lnTo>
                    <a:lnTo>
                      <a:pt x="500" y="588"/>
                    </a:lnTo>
                    <a:lnTo>
                      <a:pt x="503" y="588"/>
                    </a:lnTo>
                    <a:lnTo>
                      <a:pt x="507" y="588"/>
                    </a:lnTo>
                    <a:lnTo>
                      <a:pt x="510" y="587"/>
                    </a:lnTo>
                    <a:lnTo>
                      <a:pt x="510" y="583"/>
                    </a:lnTo>
                    <a:lnTo>
                      <a:pt x="505" y="585"/>
                    </a:lnTo>
                    <a:lnTo>
                      <a:pt x="500" y="582"/>
                    </a:lnTo>
                    <a:lnTo>
                      <a:pt x="500" y="577"/>
                    </a:lnTo>
                    <a:lnTo>
                      <a:pt x="507" y="577"/>
                    </a:lnTo>
                    <a:lnTo>
                      <a:pt x="508" y="575"/>
                    </a:lnTo>
                    <a:lnTo>
                      <a:pt x="512" y="577"/>
                    </a:lnTo>
                    <a:lnTo>
                      <a:pt x="512" y="575"/>
                    </a:lnTo>
                    <a:lnTo>
                      <a:pt x="510" y="570"/>
                    </a:lnTo>
                    <a:lnTo>
                      <a:pt x="518" y="567"/>
                    </a:lnTo>
                    <a:lnTo>
                      <a:pt x="523" y="570"/>
                    </a:lnTo>
                    <a:lnTo>
                      <a:pt x="527" y="569"/>
                    </a:lnTo>
                    <a:lnTo>
                      <a:pt x="532" y="569"/>
                    </a:lnTo>
                    <a:lnTo>
                      <a:pt x="523" y="575"/>
                    </a:lnTo>
                    <a:lnTo>
                      <a:pt x="523" y="579"/>
                    </a:lnTo>
                    <a:lnTo>
                      <a:pt x="525" y="585"/>
                    </a:lnTo>
                    <a:lnTo>
                      <a:pt x="527" y="585"/>
                    </a:lnTo>
                    <a:lnTo>
                      <a:pt x="530" y="577"/>
                    </a:lnTo>
                    <a:lnTo>
                      <a:pt x="533" y="575"/>
                    </a:lnTo>
                    <a:lnTo>
                      <a:pt x="537" y="575"/>
                    </a:lnTo>
                    <a:lnTo>
                      <a:pt x="535" y="577"/>
                    </a:lnTo>
                    <a:lnTo>
                      <a:pt x="532" y="580"/>
                    </a:lnTo>
                    <a:lnTo>
                      <a:pt x="533" y="583"/>
                    </a:lnTo>
                    <a:lnTo>
                      <a:pt x="538" y="580"/>
                    </a:lnTo>
                    <a:lnTo>
                      <a:pt x="540" y="577"/>
                    </a:lnTo>
                    <a:lnTo>
                      <a:pt x="543" y="580"/>
                    </a:lnTo>
                    <a:lnTo>
                      <a:pt x="548" y="577"/>
                    </a:lnTo>
                    <a:lnTo>
                      <a:pt x="550" y="577"/>
                    </a:lnTo>
                    <a:lnTo>
                      <a:pt x="555" y="574"/>
                    </a:lnTo>
                    <a:lnTo>
                      <a:pt x="560" y="572"/>
                    </a:lnTo>
                    <a:lnTo>
                      <a:pt x="565" y="574"/>
                    </a:lnTo>
                    <a:lnTo>
                      <a:pt x="563" y="575"/>
                    </a:lnTo>
                    <a:lnTo>
                      <a:pt x="558" y="575"/>
                    </a:lnTo>
                    <a:lnTo>
                      <a:pt x="553" y="580"/>
                    </a:lnTo>
                    <a:lnTo>
                      <a:pt x="550" y="580"/>
                    </a:lnTo>
                    <a:lnTo>
                      <a:pt x="548" y="583"/>
                    </a:lnTo>
                    <a:lnTo>
                      <a:pt x="550" y="585"/>
                    </a:lnTo>
                    <a:lnTo>
                      <a:pt x="558" y="587"/>
                    </a:lnTo>
                    <a:lnTo>
                      <a:pt x="561" y="590"/>
                    </a:lnTo>
                    <a:lnTo>
                      <a:pt x="561" y="592"/>
                    </a:lnTo>
                    <a:lnTo>
                      <a:pt x="556" y="588"/>
                    </a:lnTo>
                    <a:lnTo>
                      <a:pt x="550" y="587"/>
                    </a:lnTo>
                    <a:lnTo>
                      <a:pt x="545" y="588"/>
                    </a:lnTo>
                    <a:lnTo>
                      <a:pt x="545" y="593"/>
                    </a:lnTo>
                    <a:lnTo>
                      <a:pt x="548" y="593"/>
                    </a:lnTo>
                    <a:lnTo>
                      <a:pt x="551" y="592"/>
                    </a:lnTo>
                    <a:lnTo>
                      <a:pt x="556" y="595"/>
                    </a:lnTo>
                    <a:lnTo>
                      <a:pt x="553" y="595"/>
                    </a:lnTo>
                    <a:lnTo>
                      <a:pt x="548" y="595"/>
                    </a:lnTo>
                    <a:lnTo>
                      <a:pt x="550" y="598"/>
                    </a:lnTo>
                    <a:lnTo>
                      <a:pt x="556" y="600"/>
                    </a:lnTo>
                    <a:lnTo>
                      <a:pt x="558" y="603"/>
                    </a:lnTo>
                    <a:lnTo>
                      <a:pt x="555" y="605"/>
                    </a:lnTo>
                    <a:lnTo>
                      <a:pt x="551" y="605"/>
                    </a:lnTo>
                    <a:lnTo>
                      <a:pt x="551" y="608"/>
                    </a:lnTo>
                    <a:lnTo>
                      <a:pt x="556" y="608"/>
                    </a:lnTo>
                    <a:lnTo>
                      <a:pt x="561" y="607"/>
                    </a:lnTo>
                    <a:lnTo>
                      <a:pt x="565" y="610"/>
                    </a:lnTo>
                    <a:lnTo>
                      <a:pt x="570" y="612"/>
                    </a:lnTo>
                    <a:lnTo>
                      <a:pt x="576" y="608"/>
                    </a:lnTo>
                    <a:lnTo>
                      <a:pt x="578" y="612"/>
                    </a:lnTo>
                    <a:lnTo>
                      <a:pt x="578" y="613"/>
                    </a:lnTo>
                    <a:lnTo>
                      <a:pt x="575" y="615"/>
                    </a:lnTo>
                    <a:lnTo>
                      <a:pt x="576" y="618"/>
                    </a:lnTo>
                    <a:lnTo>
                      <a:pt x="578" y="618"/>
                    </a:lnTo>
                    <a:lnTo>
                      <a:pt x="578" y="622"/>
                    </a:lnTo>
                    <a:lnTo>
                      <a:pt x="583" y="622"/>
                    </a:lnTo>
                    <a:lnTo>
                      <a:pt x="586" y="618"/>
                    </a:lnTo>
                    <a:lnTo>
                      <a:pt x="585" y="617"/>
                    </a:lnTo>
                    <a:lnTo>
                      <a:pt x="585" y="615"/>
                    </a:lnTo>
                    <a:lnTo>
                      <a:pt x="591" y="615"/>
                    </a:lnTo>
                    <a:lnTo>
                      <a:pt x="588" y="618"/>
                    </a:lnTo>
                    <a:lnTo>
                      <a:pt x="588" y="622"/>
                    </a:lnTo>
                    <a:lnTo>
                      <a:pt x="581" y="627"/>
                    </a:lnTo>
                    <a:lnTo>
                      <a:pt x="586" y="630"/>
                    </a:lnTo>
                    <a:lnTo>
                      <a:pt x="585" y="632"/>
                    </a:lnTo>
                    <a:lnTo>
                      <a:pt x="581" y="632"/>
                    </a:lnTo>
                    <a:lnTo>
                      <a:pt x="580" y="632"/>
                    </a:lnTo>
                    <a:lnTo>
                      <a:pt x="581" y="635"/>
                    </a:lnTo>
                    <a:lnTo>
                      <a:pt x="593" y="637"/>
                    </a:lnTo>
                    <a:lnTo>
                      <a:pt x="596" y="635"/>
                    </a:lnTo>
                    <a:lnTo>
                      <a:pt x="600" y="637"/>
                    </a:lnTo>
                    <a:lnTo>
                      <a:pt x="605" y="635"/>
                    </a:lnTo>
                    <a:lnTo>
                      <a:pt x="610" y="637"/>
                    </a:lnTo>
                    <a:lnTo>
                      <a:pt x="616" y="635"/>
                    </a:lnTo>
                    <a:lnTo>
                      <a:pt x="618" y="637"/>
                    </a:lnTo>
                    <a:lnTo>
                      <a:pt x="618" y="638"/>
                    </a:lnTo>
                    <a:lnTo>
                      <a:pt x="621" y="640"/>
                    </a:lnTo>
                    <a:lnTo>
                      <a:pt x="625" y="643"/>
                    </a:lnTo>
                    <a:lnTo>
                      <a:pt x="628" y="645"/>
                    </a:lnTo>
                    <a:lnTo>
                      <a:pt x="628" y="648"/>
                    </a:lnTo>
                    <a:lnTo>
                      <a:pt x="633" y="648"/>
                    </a:lnTo>
                    <a:lnTo>
                      <a:pt x="640" y="645"/>
                    </a:lnTo>
                    <a:lnTo>
                      <a:pt x="641" y="643"/>
                    </a:lnTo>
                    <a:lnTo>
                      <a:pt x="643" y="645"/>
                    </a:lnTo>
                    <a:lnTo>
                      <a:pt x="643" y="648"/>
                    </a:lnTo>
                    <a:lnTo>
                      <a:pt x="640" y="650"/>
                    </a:lnTo>
                    <a:lnTo>
                      <a:pt x="635" y="652"/>
                    </a:lnTo>
                    <a:lnTo>
                      <a:pt x="636" y="653"/>
                    </a:lnTo>
                    <a:lnTo>
                      <a:pt x="643" y="655"/>
                    </a:lnTo>
                    <a:lnTo>
                      <a:pt x="645" y="658"/>
                    </a:lnTo>
                    <a:lnTo>
                      <a:pt x="648" y="662"/>
                    </a:lnTo>
                    <a:lnTo>
                      <a:pt x="654" y="663"/>
                    </a:lnTo>
                    <a:lnTo>
                      <a:pt x="663" y="662"/>
                    </a:lnTo>
                    <a:lnTo>
                      <a:pt x="668" y="660"/>
                    </a:lnTo>
                    <a:lnTo>
                      <a:pt x="668" y="663"/>
                    </a:lnTo>
                    <a:lnTo>
                      <a:pt x="671" y="660"/>
                    </a:lnTo>
                    <a:lnTo>
                      <a:pt x="678" y="655"/>
                    </a:lnTo>
                    <a:lnTo>
                      <a:pt x="679" y="655"/>
                    </a:lnTo>
                    <a:lnTo>
                      <a:pt x="678" y="658"/>
                    </a:lnTo>
                    <a:lnTo>
                      <a:pt x="673" y="662"/>
                    </a:lnTo>
                    <a:lnTo>
                      <a:pt x="673" y="668"/>
                    </a:lnTo>
                    <a:lnTo>
                      <a:pt x="669" y="673"/>
                    </a:lnTo>
                    <a:lnTo>
                      <a:pt x="668" y="673"/>
                    </a:lnTo>
                    <a:lnTo>
                      <a:pt x="663" y="672"/>
                    </a:lnTo>
                    <a:lnTo>
                      <a:pt x="661" y="672"/>
                    </a:lnTo>
                    <a:lnTo>
                      <a:pt x="663" y="677"/>
                    </a:lnTo>
                    <a:lnTo>
                      <a:pt x="664" y="681"/>
                    </a:lnTo>
                    <a:lnTo>
                      <a:pt x="668" y="683"/>
                    </a:lnTo>
                    <a:lnTo>
                      <a:pt x="671" y="681"/>
                    </a:lnTo>
                    <a:lnTo>
                      <a:pt x="674" y="683"/>
                    </a:lnTo>
                    <a:lnTo>
                      <a:pt x="673" y="686"/>
                    </a:lnTo>
                    <a:lnTo>
                      <a:pt x="671" y="686"/>
                    </a:lnTo>
                    <a:lnTo>
                      <a:pt x="671" y="688"/>
                    </a:lnTo>
                    <a:lnTo>
                      <a:pt x="678" y="695"/>
                    </a:lnTo>
                    <a:lnTo>
                      <a:pt x="679" y="693"/>
                    </a:lnTo>
                    <a:lnTo>
                      <a:pt x="684" y="693"/>
                    </a:lnTo>
                    <a:lnTo>
                      <a:pt x="688" y="690"/>
                    </a:lnTo>
                    <a:lnTo>
                      <a:pt x="693" y="680"/>
                    </a:lnTo>
                    <a:lnTo>
                      <a:pt x="691" y="686"/>
                    </a:lnTo>
                    <a:lnTo>
                      <a:pt x="691" y="691"/>
                    </a:lnTo>
                    <a:lnTo>
                      <a:pt x="689" y="695"/>
                    </a:lnTo>
                    <a:lnTo>
                      <a:pt x="686" y="696"/>
                    </a:lnTo>
                    <a:lnTo>
                      <a:pt x="683" y="700"/>
                    </a:lnTo>
                    <a:lnTo>
                      <a:pt x="684" y="703"/>
                    </a:lnTo>
                    <a:lnTo>
                      <a:pt x="688" y="705"/>
                    </a:lnTo>
                    <a:lnTo>
                      <a:pt x="686" y="706"/>
                    </a:lnTo>
                    <a:lnTo>
                      <a:pt x="686" y="716"/>
                    </a:lnTo>
                    <a:lnTo>
                      <a:pt x="688" y="720"/>
                    </a:lnTo>
                    <a:lnTo>
                      <a:pt x="691" y="720"/>
                    </a:lnTo>
                    <a:lnTo>
                      <a:pt x="689" y="723"/>
                    </a:lnTo>
                    <a:lnTo>
                      <a:pt x="691" y="726"/>
                    </a:lnTo>
                    <a:lnTo>
                      <a:pt x="699" y="735"/>
                    </a:lnTo>
                    <a:lnTo>
                      <a:pt x="701" y="735"/>
                    </a:lnTo>
                    <a:lnTo>
                      <a:pt x="703" y="738"/>
                    </a:lnTo>
                    <a:lnTo>
                      <a:pt x="704" y="736"/>
                    </a:lnTo>
                    <a:lnTo>
                      <a:pt x="708" y="740"/>
                    </a:lnTo>
                    <a:lnTo>
                      <a:pt x="711" y="738"/>
                    </a:lnTo>
                    <a:lnTo>
                      <a:pt x="709" y="736"/>
                    </a:lnTo>
                    <a:lnTo>
                      <a:pt x="711" y="735"/>
                    </a:lnTo>
                    <a:lnTo>
                      <a:pt x="713" y="736"/>
                    </a:lnTo>
                    <a:lnTo>
                      <a:pt x="714" y="736"/>
                    </a:lnTo>
                    <a:lnTo>
                      <a:pt x="718" y="733"/>
                    </a:lnTo>
                    <a:lnTo>
                      <a:pt x="714" y="726"/>
                    </a:lnTo>
                    <a:lnTo>
                      <a:pt x="711" y="728"/>
                    </a:lnTo>
                    <a:lnTo>
                      <a:pt x="709" y="728"/>
                    </a:lnTo>
                    <a:lnTo>
                      <a:pt x="708" y="726"/>
                    </a:lnTo>
                    <a:lnTo>
                      <a:pt x="711" y="723"/>
                    </a:lnTo>
                    <a:lnTo>
                      <a:pt x="711" y="720"/>
                    </a:lnTo>
                    <a:lnTo>
                      <a:pt x="709" y="716"/>
                    </a:lnTo>
                    <a:lnTo>
                      <a:pt x="706" y="716"/>
                    </a:lnTo>
                    <a:lnTo>
                      <a:pt x="706" y="713"/>
                    </a:lnTo>
                    <a:lnTo>
                      <a:pt x="708" y="711"/>
                    </a:lnTo>
                    <a:lnTo>
                      <a:pt x="709" y="706"/>
                    </a:lnTo>
                    <a:lnTo>
                      <a:pt x="711" y="706"/>
                    </a:lnTo>
                    <a:lnTo>
                      <a:pt x="711" y="711"/>
                    </a:lnTo>
                    <a:lnTo>
                      <a:pt x="713" y="715"/>
                    </a:lnTo>
                    <a:lnTo>
                      <a:pt x="716" y="710"/>
                    </a:lnTo>
                    <a:lnTo>
                      <a:pt x="718" y="713"/>
                    </a:lnTo>
                    <a:lnTo>
                      <a:pt x="719" y="715"/>
                    </a:lnTo>
                    <a:lnTo>
                      <a:pt x="718" y="720"/>
                    </a:lnTo>
                    <a:lnTo>
                      <a:pt x="719" y="723"/>
                    </a:lnTo>
                    <a:lnTo>
                      <a:pt x="721" y="723"/>
                    </a:lnTo>
                    <a:lnTo>
                      <a:pt x="726" y="720"/>
                    </a:lnTo>
                    <a:lnTo>
                      <a:pt x="728" y="720"/>
                    </a:lnTo>
                    <a:lnTo>
                      <a:pt x="726" y="723"/>
                    </a:lnTo>
                    <a:lnTo>
                      <a:pt x="723" y="726"/>
                    </a:lnTo>
                    <a:lnTo>
                      <a:pt x="723" y="730"/>
                    </a:lnTo>
                    <a:lnTo>
                      <a:pt x="724" y="733"/>
                    </a:lnTo>
                    <a:lnTo>
                      <a:pt x="723" y="738"/>
                    </a:lnTo>
                    <a:lnTo>
                      <a:pt x="724" y="740"/>
                    </a:lnTo>
                    <a:lnTo>
                      <a:pt x="729" y="741"/>
                    </a:lnTo>
                    <a:lnTo>
                      <a:pt x="729" y="740"/>
                    </a:lnTo>
                    <a:lnTo>
                      <a:pt x="733" y="736"/>
                    </a:lnTo>
                    <a:lnTo>
                      <a:pt x="733" y="740"/>
                    </a:lnTo>
                    <a:lnTo>
                      <a:pt x="731" y="741"/>
                    </a:lnTo>
                    <a:lnTo>
                      <a:pt x="733" y="746"/>
                    </a:lnTo>
                    <a:lnTo>
                      <a:pt x="736" y="748"/>
                    </a:lnTo>
                    <a:lnTo>
                      <a:pt x="739" y="741"/>
                    </a:lnTo>
                    <a:lnTo>
                      <a:pt x="741" y="735"/>
                    </a:lnTo>
                    <a:lnTo>
                      <a:pt x="743" y="733"/>
                    </a:lnTo>
                    <a:lnTo>
                      <a:pt x="743" y="721"/>
                    </a:lnTo>
                    <a:lnTo>
                      <a:pt x="746" y="713"/>
                    </a:lnTo>
                    <a:lnTo>
                      <a:pt x="746" y="703"/>
                    </a:lnTo>
                    <a:lnTo>
                      <a:pt x="746" y="696"/>
                    </a:lnTo>
                    <a:lnTo>
                      <a:pt x="744" y="693"/>
                    </a:lnTo>
                    <a:lnTo>
                      <a:pt x="744" y="693"/>
                    </a:lnTo>
                    <a:lnTo>
                      <a:pt x="746" y="693"/>
                    </a:lnTo>
                    <a:lnTo>
                      <a:pt x="747" y="700"/>
                    </a:lnTo>
                    <a:lnTo>
                      <a:pt x="751" y="700"/>
                    </a:lnTo>
                    <a:lnTo>
                      <a:pt x="752" y="695"/>
                    </a:lnTo>
                    <a:lnTo>
                      <a:pt x="757" y="691"/>
                    </a:lnTo>
                    <a:lnTo>
                      <a:pt x="754" y="698"/>
                    </a:lnTo>
                    <a:lnTo>
                      <a:pt x="752" y="705"/>
                    </a:lnTo>
                    <a:lnTo>
                      <a:pt x="754" y="711"/>
                    </a:lnTo>
                    <a:lnTo>
                      <a:pt x="749" y="720"/>
                    </a:lnTo>
                    <a:lnTo>
                      <a:pt x="749" y="725"/>
                    </a:lnTo>
                    <a:lnTo>
                      <a:pt x="751" y="726"/>
                    </a:lnTo>
                    <a:lnTo>
                      <a:pt x="747" y="730"/>
                    </a:lnTo>
                    <a:lnTo>
                      <a:pt x="747" y="736"/>
                    </a:lnTo>
                    <a:lnTo>
                      <a:pt x="747" y="740"/>
                    </a:lnTo>
                    <a:lnTo>
                      <a:pt x="749" y="745"/>
                    </a:lnTo>
                    <a:lnTo>
                      <a:pt x="752" y="748"/>
                    </a:lnTo>
                    <a:lnTo>
                      <a:pt x="754" y="753"/>
                    </a:lnTo>
                    <a:lnTo>
                      <a:pt x="756" y="753"/>
                    </a:lnTo>
                    <a:lnTo>
                      <a:pt x="756" y="758"/>
                    </a:lnTo>
                    <a:lnTo>
                      <a:pt x="761" y="760"/>
                    </a:lnTo>
                    <a:lnTo>
                      <a:pt x="762" y="758"/>
                    </a:lnTo>
                    <a:lnTo>
                      <a:pt x="766" y="760"/>
                    </a:lnTo>
                    <a:lnTo>
                      <a:pt x="769" y="758"/>
                    </a:lnTo>
                    <a:lnTo>
                      <a:pt x="776" y="758"/>
                    </a:lnTo>
                    <a:lnTo>
                      <a:pt x="776" y="760"/>
                    </a:lnTo>
                    <a:lnTo>
                      <a:pt x="769" y="763"/>
                    </a:lnTo>
                    <a:lnTo>
                      <a:pt x="766" y="765"/>
                    </a:lnTo>
                    <a:lnTo>
                      <a:pt x="766" y="766"/>
                    </a:lnTo>
                    <a:lnTo>
                      <a:pt x="769" y="768"/>
                    </a:lnTo>
                    <a:lnTo>
                      <a:pt x="767" y="770"/>
                    </a:lnTo>
                    <a:lnTo>
                      <a:pt x="764" y="770"/>
                    </a:lnTo>
                    <a:lnTo>
                      <a:pt x="764" y="773"/>
                    </a:lnTo>
                    <a:lnTo>
                      <a:pt x="767" y="778"/>
                    </a:lnTo>
                    <a:lnTo>
                      <a:pt x="767" y="781"/>
                    </a:lnTo>
                    <a:lnTo>
                      <a:pt x="766" y="783"/>
                    </a:lnTo>
                    <a:lnTo>
                      <a:pt x="762" y="780"/>
                    </a:lnTo>
                    <a:lnTo>
                      <a:pt x="761" y="776"/>
                    </a:lnTo>
                    <a:lnTo>
                      <a:pt x="759" y="778"/>
                    </a:lnTo>
                    <a:lnTo>
                      <a:pt x="761" y="781"/>
                    </a:lnTo>
                    <a:lnTo>
                      <a:pt x="757" y="784"/>
                    </a:lnTo>
                    <a:lnTo>
                      <a:pt x="757" y="789"/>
                    </a:lnTo>
                    <a:lnTo>
                      <a:pt x="759" y="791"/>
                    </a:lnTo>
                    <a:lnTo>
                      <a:pt x="757" y="793"/>
                    </a:lnTo>
                    <a:lnTo>
                      <a:pt x="754" y="793"/>
                    </a:lnTo>
                    <a:lnTo>
                      <a:pt x="752" y="796"/>
                    </a:lnTo>
                    <a:lnTo>
                      <a:pt x="752" y="798"/>
                    </a:lnTo>
                    <a:lnTo>
                      <a:pt x="756" y="798"/>
                    </a:lnTo>
                    <a:lnTo>
                      <a:pt x="757" y="798"/>
                    </a:lnTo>
                    <a:lnTo>
                      <a:pt x="759" y="801"/>
                    </a:lnTo>
                    <a:lnTo>
                      <a:pt x="762" y="804"/>
                    </a:lnTo>
                    <a:lnTo>
                      <a:pt x="766" y="804"/>
                    </a:lnTo>
                    <a:lnTo>
                      <a:pt x="767" y="806"/>
                    </a:lnTo>
                    <a:lnTo>
                      <a:pt x="767" y="808"/>
                    </a:lnTo>
                    <a:lnTo>
                      <a:pt x="764" y="808"/>
                    </a:lnTo>
                    <a:lnTo>
                      <a:pt x="762" y="808"/>
                    </a:lnTo>
                    <a:lnTo>
                      <a:pt x="764" y="811"/>
                    </a:lnTo>
                    <a:lnTo>
                      <a:pt x="767" y="813"/>
                    </a:lnTo>
                    <a:lnTo>
                      <a:pt x="769" y="816"/>
                    </a:lnTo>
                    <a:lnTo>
                      <a:pt x="772" y="819"/>
                    </a:lnTo>
                    <a:lnTo>
                      <a:pt x="774" y="819"/>
                    </a:lnTo>
                    <a:lnTo>
                      <a:pt x="772" y="821"/>
                    </a:lnTo>
                    <a:lnTo>
                      <a:pt x="769" y="821"/>
                    </a:lnTo>
                    <a:lnTo>
                      <a:pt x="766" y="824"/>
                    </a:lnTo>
                    <a:lnTo>
                      <a:pt x="767" y="829"/>
                    </a:lnTo>
                    <a:lnTo>
                      <a:pt x="771" y="836"/>
                    </a:lnTo>
                    <a:lnTo>
                      <a:pt x="774" y="838"/>
                    </a:lnTo>
                    <a:lnTo>
                      <a:pt x="779" y="838"/>
                    </a:lnTo>
                    <a:lnTo>
                      <a:pt x="782" y="839"/>
                    </a:lnTo>
                    <a:lnTo>
                      <a:pt x="777" y="841"/>
                    </a:lnTo>
                    <a:lnTo>
                      <a:pt x="772" y="841"/>
                    </a:lnTo>
                    <a:lnTo>
                      <a:pt x="769" y="841"/>
                    </a:lnTo>
                    <a:lnTo>
                      <a:pt x="766" y="846"/>
                    </a:lnTo>
                    <a:lnTo>
                      <a:pt x="759" y="854"/>
                    </a:lnTo>
                    <a:lnTo>
                      <a:pt x="752" y="858"/>
                    </a:lnTo>
                    <a:lnTo>
                      <a:pt x="752" y="863"/>
                    </a:lnTo>
                    <a:lnTo>
                      <a:pt x="756" y="866"/>
                    </a:lnTo>
                    <a:lnTo>
                      <a:pt x="761" y="863"/>
                    </a:lnTo>
                    <a:lnTo>
                      <a:pt x="764" y="856"/>
                    </a:lnTo>
                    <a:lnTo>
                      <a:pt x="764" y="854"/>
                    </a:lnTo>
                    <a:lnTo>
                      <a:pt x="767" y="853"/>
                    </a:lnTo>
                    <a:lnTo>
                      <a:pt x="772" y="848"/>
                    </a:lnTo>
                    <a:lnTo>
                      <a:pt x="774" y="849"/>
                    </a:lnTo>
                    <a:lnTo>
                      <a:pt x="777" y="849"/>
                    </a:lnTo>
                    <a:lnTo>
                      <a:pt x="784" y="849"/>
                    </a:lnTo>
                    <a:lnTo>
                      <a:pt x="781" y="853"/>
                    </a:lnTo>
                    <a:lnTo>
                      <a:pt x="781" y="854"/>
                    </a:lnTo>
                    <a:lnTo>
                      <a:pt x="786" y="854"/>
                    </a:lnTo>
                    <a:lnTo>
                      <a:pt x="786" y="856"/>
                    </a:lnTo>
                    <a:lnTo>
                      <a:pt x="781" y="861"/>
                    </a:lnTo>
                    <a:lnTo>
                      <a:pt x="781" y="864"/>
                    </a:lnTo>
                    <a:lnTo>
                      <a:pt x="782" y="868"/>
                    </a:lnTo>
                    <a:lnTo>
                      <a:pt x="779" y="873"/>
                    </a:lnTo>
                    <a:lnTo>
                      <a:pt x="777" y="876"/>
                    </a:lnTo>
                    <a:lnTo>
                      <a:pt x="779" y="878"/>
                    </a:lnTo>
                    <a:lnTo>
                      <a:pt x="779" y="879"/>
                    </a:lnTo>
                    <a:lnTo>
                      <a:pt x="776" y="879"/>
                    </a:lnTo>
                    <a:lnTo>
                      <a:pt x="772" y="879"/>
                    </a:lnTo>
                    <a:lnTo>
                      <a:pt x="769" y="882"/>
                    </a:lnTo>
                    <a:lnTo>
                      <a:pt x="769" y="884"/>
                    </a:lnTo>
                    <a:lnTo>
                      <a:pt x="772" y="886"/>
                    </a:lnTo>
                    <a:lnTo>
                      <a:pt x="774" y="884"/>
                    </a:lnTo>
                    <a:lnTo>
                      <a:pt x="779" y="884"/>
                    </a:lnTo>
                    <a:lnTo>
                      <a:pt x="779" y="886"/>
                    </a:lnTo>
                    <a:lnTo>
                      <a:pt x="776" y="889"/>
                    </a:lnTo>
                    <a:lnTo>
                      <a:pt x="772" y="887"/>
                    </a:lnTo>
                    <a:lnTo>
                      <a:pt x="771" y="887"/>
                    </a:lnTo>
                    <a:lnTo>
                      <a:pt x="767" y="891"/>
                    </a:lnTo>
                    <a:lnTo>
                      <a:pt x="766" y="896"/>
                    </a:lnTo>
                    <a:lnTo>
                      <a:pt x="769" y="899"/>
                    </a:lnTo>
                    <a:lnTo>
                      <a:pt x="772" y="897"/>
                    </a:lnTo>
                    <a:lnTo>
                      <a:pt x="772" y="896"/>
                    </a:lnTo>
                    <a:lnTo>
                      <a:pt x="776" y="896"/>
                    </a:lnTo>
                    <a:lnTo>
                      <a:pt x="781" y="894"/>
                    </a:lnTo>
                    <a:lnTo>
                      <a:pt x="786" y="887"/>
                    </a:lnTo>
                    <a:lnTo>
                      <a:pt x="791" y="881"/>
                    </a:lnTo>
                    <a:lnTo>
                      <a:pt x="792" y="873"/>
                    </a:lnTo>
                    <a:lnTo>
                      <a:pt x="799" y="861"/>
                    </a:lnTo>
                    <a:lnTo>
                      <a:pt x="801" y="861"/>
                    </a:lnTo>
                    <a:lnTo>
                      <a:pt x="801" y="861"/>
                    </a:lnTo>
                    <a:lnTo>
                      <a:pt x="801" y="861"/>
                    </a:lnTo>
                    <a:close/>
                    <a:moveTo>
                      <a:pt x="729" y="884"/>
                    </a:moveTo>
                    <a:lnTo>
                      <a:pt x="728" y="882"/>
                    </a:lnTo>
                    <a:lnTo>
                      <a:pt x="729" y="879"/>
                    </a:lnTo>
                    <a:lnTo>
                      <a:pt x="731" y="882"/>
                    </a:lnTo>
                    <a:lnTo>
                      <a:pt x="729" y="884"/>
                    </a:lnTo>
                    <a:lnTo>
                      <a:pt x="729" y="884"/>
                    </a:lnTo>
                    <a:close/>
                    <a:moveTo>
                      <a:pt x="756" y="892"/>
                    </a:moveTo>
                    <a:lnTo>
                      <a:pt x="759" y="889"/>
                    </a:lnTo>
                    <a:lnTo>
                      <a:pt x="762" y="891"/>
                    </a:lnTo>
                    <a:lnTo>
                      <a:pt x="759" y="894"/>
                    </a:lnTo>
                    <a:lnTo>
                      <a:pt x="756" y="892"/>
                    </a:lnTo>
                    <a:lnTo>
                      <a:pt x="756" y="892"/>
                    </a:lnTo>
                    <a:close/>
                    <a:moveTo>
                      <a:pt x="757" y="881"/>
                    </a:moveTo>
                    <a:lnTo>
                      <a:pt x="761" y="879"/>
                    </a:lnTo>
                    <a:lnTo>
                      <a:pt x="764" y="884"/>
                    </a:lnTo>
                    <a:lnTo>
                      <a:pt x="759" y="887"/>
                    </a:lnTo>
                    <a:lnTo>
                      <a:pt x="756" y="886"/>
                    </a:lnTo>
                    <a:lnTo>
                      <a:pt x="757" y="882"/>
                    </a:lnTo>
                    <a:lnTo>
                      <a:pt x="757" y="881"/>
                    </a:lnTo>
                    <a:lnTo>
                      <a:pt x="757" y="881"/>
                    </a:lnTo>
                    <a:close/>
                    <a:moveTo>
                      <a:pt x="756" y="871"/>
                    </a:moveTo>
                    <a:lnTo>
                      <a:pt x="759" y="876"/>
                    </a:lnTo>
                    <a:lnTo>
                      <a:pt x="756" y="879"/>
                    </a:lnTo>
                    <a:lnTo>
                      <a:pt x="756" y="874"/>
                    </a:lnTo>
                    <a:lnTo>
                      <a:pt x="754" y="873"/>
                    </a:lnTo>
                    <a:lnTo>
                      <a:pt x="756" y="871"/>
                    </a:lnTo>
                    <a:lnTo>
                      <a:pt x="756" y="871"/>
                    </a:lnTo>
                    <a:close/>
                    <a:moveTo>
                      <a:pt x="761" y="869"/>
                    </a:moveTo>
                    <a:lnTo>
                      <a:pt x="764" y="866"/>
                    </a:lnTo>
                    <a:lnTo>
                      <a:pt x="764" y="864"/>
                    </a:lnTo>
                    <a:lnTo>
                      <a:pt x="767" y="858"/>
                    </a:lnTo>
                    <a:lnTo>
                      <a:pt x="772" y="856"/>
                    </a:lnTo>
                    <a:lnTo>
                      <a:pt x="772" y="854"/>
                    </a:lnTo>
                    <a:lnTo>
                      <a:pt x="777" y="854"/>
                    </a:lnTo>
                    <a:lnTo>
                      <a:pt x="779" y="858"/>
                    </a:lnTo>
                    <a:lnTo>
                      <a:pt x="777" y="863"/>
                    </a:lnTo>
                    <a:lnTo>
                      <a:pt x="779" y="868"/>
                    </a:lnTo>
                    <a:lnTo>
                      <a:pt x="772" y="876"/>
                    </a:lnTo>
                    <a:lnTo>
                      <a:pt x="766" y="881"/>
                    </a:lnTo>
                    <a:lnTo>
                      <a:pt x="762" y="878"/>
                    </a:lnTo>
                    <a:lnTo>
                      <a:pt x="766" y="874"/>
                    </a:lnTo>
                    <a:lnTo>
                      <a:pt x="771" y="871"/>
                    </a:lnTo>
                    <a:lnTo>
                      <a:pt x="771" y="868"/>
                    </a:lnTo>
                    <a:lnTo>
                      <a:pt x="762" y="873"/>
                    </a:lnTo>
                    <a:lnTo>
                      <a:pt x="761" y="869"/>
                    </a:lnTo>
                    <a:lnTo>
                      <a:pt x="761" y="869"/>
                    </a:lnTo>
                    <a:close/>
                    <a:moveTo>
                      <a:pt x="718" y="884"/>
                    </a:moveTo>
                    <a:lnTo>
                      <a:pt x="719" y="882"/>
                    </a:lnTo>
                    <a:lnTo>
                      <a:pt x="723" y="884"/>
                    </a:lnTo>
                    <a:lnTo>
                      <a:pt x="723" y="887"/>
                    </a:lnTo>
                    <a:lnTo>
                      <a:pt x="726" y="892"/>
                    </a:lnTo>
                    <a:lnTo>
                      <a:pt x="723" y="897"/>
                    </a:lnTo>
                    <a:lnTo>
                      <a:pt x="721" y="896"/>
                    </a:lnTo>
                    <a:lnTo>
                      <a:pt x="721" y="892"/>
                    </a:lnTo>
                    <a:lnTo>
                      <a:pt x="716" y="886"/>
                    </a:lnTo>
                    <a:lnTo>
                      <a:pt x="718" y="884"/>
                    </a:lnTo>
                    <a:lnTo>
                      <a:pt x="718" y="884"/>
                    </a:lnTo>
                    <a:close/>
                    <a:moveTo>
                      <a:pt x="719" y="878"/>
                    </a:moveTo>
                    <a:lnTo>
                      <a:pt x="721" y="876"/>
                    </a:lnTo>
                    <a:lnTo>
                      <a:pt x="723" y="878"/>
                    </a:lnTo>
                    <a:lnTo>
                      <a:pt x="724" y="881"/>
                    </a:lnTo>
                    <a:lnTo>
                      <a:pt x="721" y="881"/>
                    </a:lnTo>
                    <a:lnTo>
                      <a:pt x="719" y="878"/>
                    </a:lnTo>
                    <a:lnTo>
                      <a:pt x="719" y="878"/>
                    </a:lnTo>
                    <a:close/>
                    <a:moveTo>
                      <a:pt x="716" y="873"/>
                    </a:moveTo>
                    <a:lnTo>
                      <a:pt x="719" y="869"/>
                    </a:lnTo>
                    <a:lnTo>
                      <a:pt x="719" y="874"/>
                    </a:lnTo>
                    <a:lnTo>
                      <a:pt x="716" y="873"/>
                    </a:lnTo>
                    <a:lnTo>
                      <a:pt x="716" y="873"/>
                    </a:lnTo>
                    <a:close/>
                    <a:moveTo>
                      <a:pt x="713" y="866"/>
                    </a:moveTo>
                    <a:lnTo>
                      <a:pt x="716" y="868"/>
                    </a:lnTo>
                    <a:lnTo>
                      <a:pt x="713" y="873"/>
                    </a:lnTo>
                    <a:lnTo>
                      <a:pt x="713" y="866"/>
                    </a:lnTo>
                    <a:lnTo>
                      <a:pt x="713" y="866"/>
                    </a:lnTo>
                    <a:close/>
                    <a:moveTo>
                      <a:pt x="711" y="846"/>
                    </a:moveTo>
                    <a:lnTo>
                      <a:pt x="709" y="843"/>
                    </a:lnTo>
                    <a:lnTo>
                      <a:pt x="713" y="844"/>
                    </a:lnTo>
                    <a:lnTo>
                      <a:pt x="711" y="846"/>
                    </a:lnTo>
                    <a:lnTo>
                      <a:pt x="711" y="846"/>
                    </a:lnTo>
                    <a:close/>
                    <a:moveTo>
                      <a:pt x="723" y="851"/>
                    </a:moveTo>
                    <a:lnTo>
                      <a:pt x="726" y="849"/>
                    </a:lnTo>
                    <a:lnTo>
                      <a:pt x="728" y="853"/>
                    </a:lnTo>
                    <a:lnTo>
                      <a:pt x="726" y="854"/>
                    </a:lnTo>
                    <a:lnTo>
                      <a:pt x="723" y="851"/>
                    </a:lnTo>
                    <a:lnTo>
                      <a:pt x="723" y="851"/>
                    </a:lnTo>
                    <a:close/>
                    <a:moveTo>
                      <a:pt x="724" y="844"/>
                    </a:moveTo>
                    <a:lnTo>
                      <a:pt x="728" y="839"/>
                    </a:lnTo>
                    <a:lnTo>
                      <a:pt x="733" y="838"/>
                    </a:lnTo>
                    <a:lnTo>
                      <a:pt x="736" y="841"/>
                    </a:lnTo>
                    <a:lnTo>
                      <a:pt x="733" y="843"/>
                    </a:lnTo>
                    <a:lnTo>
                      <a:pt x="729" y="843"/>
                    </a:lnTo>
                    <a:lnTo>
                      <a:pt x="726" y="846"/>
                    </a:lnTo>
                    <a:lnTo>
                      <a:pt x="724" y="844"/>
                    </a:lnTo>
                    <a:lnTo>
                      <a:pt x="724" y="844"/>
                    </a:lnTo>
                    <a:close/>
                    <a:moveTo>
                      <a:pt x="736" y="848"/>
                    </a:moveTo>
                    <a:lnTo>
                      <a:pt x="738" y="841"/>
                    </a:lnTo>
                    <a:lnTo>
                      <a:pt x="736" y="838"/>
                    </a:lnTo>
                    <a:lnTo>
                      <a:pt x="733" y="834"/>
                    </a:lnTo>
                    <a:lnTo>
                      <a:pt x="736" y="831"/>
                    </a:lnTo>
                    <a:lnTo>
                      <a:pt x="739" y="833"/>
                    </a:lnTo>
                    <a:lnTo>
                      <a:pt x="743" y="838"/>
                    </a:lnTo>
                    <a:lnTo>
                      <a:pt x="739" y="841"/>
                    </a:lnTo>
                    <a:lnTo>
                      <a:pt x="739" y="844"/>
                    </a:lnTo>
                    <a:lnTo>
                      <a:pt x="741" y="846"/>
                    </a:lnTo>
                    <a:lnTo>
                      <a:pt x="743" y="846"/>
                    </a:lnTo>
                    <a:lnTo>
                      <a:pt x="747" y="849"/>
                    </a:lnTo>
                    <a:lnTo>
                      <a:pt x="747" y="854"/>
                    </a:lnTo>
                    <a:lnTo>
                      <a:pt x="744" y="856"/>
                    </a:lnTo>
                    <a:lnTo>
                      <a:pt x="749" y="859"/>
                    </a:lnTo>
                    <a:lnTo>
                      <a:pt x="749" y="863"/>
                    </a:lnTo>
                    <a:lnTo>
                      <a:pt x="746" y="863"/>
                    </a:lnTo>
                    <a:lnTo>
                      <a:pt x="744" y="861"/>
                    </a:lnTo>
                    <a:lnTo>
                      <a:pt x="743" y="866"/>
                    </a:lnTo>
                    <a:lnTo>
                      <a:pt x="747" y="869"/>
                    </a:lnTo>
                    <a:lnTo>
                      <a:pt x="751" y="873"/>
                    </a:lnTo>
                    <a:lnTo>
                      <a:pt x="746" y="876"/>
                    </a:lnTo>
                    <a:lnTo>
                      <a:pt x="744" y="878"/>
                    </a:lnTo>
                    <a:lnTo>
                      <a:pt x="747" y="878"/>
                    </a:lnTo>
                    <a:lnTo>
                      <a:pt x="749" y="878"/>
                    </a:lnTo>
                    <a:lnTo>
                      <a:pt x="749" y="881"/>
                    </a:lnTo>
                    <a:lnTo>
                      <a:pt x="746" y="884"/>
                    </a:lnTo>
                    <a:lnTo>
                      <a:pt x="743" y="884"/>
                    </a:lnTo>
                    <a:lnTo>
                      <a:pt x="741" y="887"/>
                    </a:lnTo>
                    <a:lnTo>
                      <a:pt x="743" y="887"/>
                    </a:lnTo>
                    <a:lnTo>
                      <a:pt x="744" y="889"/>
                    </a:lnTo>
                    <a:lnTo>
                      <a:pt x="743" y="892"/>
                    </a:lnTo>
                    <a:lnTo>
                      <a:pt x="744" y="894"/>
                    </a:lnTo>
                    <a:lnTo>
                      <a:pt x="743" y="897"/>
                    </a:lnTo>
                    <a:lnTo>
                      <a:pt x="738" y="897"/>
                    </a:lnTo>
                    <a:lnTo>
                      <a:pt x="736" y="896"/>
                    </a:lnTo>
                    <a:lnTo>
                      <a:pt x="738" y="892"/>
                    </a:lnTo>
                    <a:lnTo>
                      <a:pt x="733" y="889"/>
                    </a:lnTo>
                    <a:lnTo>
                      <a:pt x="733" y="886"/>
                    </a:lnTo>
                    <a:lnTo>
                      <a:pt x="736" y="882"/>
                    </a:lnTo>
                    <a:lnTo>
                      <a:pt x="734" y="879"/>
                    </a:lnTo>
                    <a:lnTo>
                      <a:pt x="734" y="878"/>
                    </a:lnTo>
                    <a:lnTo>
                      <a:pt x="738" y="876"/>
                    </a:lnTo>
                    <a:lnTo>
                      <a:pt x="736" y="874"/>
                    </a:lnTo>
                    <a:lnTo>
                      <a:pt x="733" y="874"/>
                    </a:lnTo>
                    <a:lnTo>
                      <a:pt x="731" y="876"/>
                    </a:lnTo>
                    <a:lnTo>
                      <a:pt x="729" y="874"/>
                    </a:lnTo>
                    <a:lnTo>
                      <a:pt x="726" y="874"/>
                    </a:lnTo>
                    <a:lnTo>
                      <a:pt x="724" y="873"/>
                    </a:lnTo>
                    <a:lnTo>
                      <a:pt x="726" y="869"/>
                    </a:lnTo>
                    <a:lnTo>
                      <a:pt x="729" y="869"/>
                    </a:lnTo>
                    <a:lnTo>
                      <a:pt x="731" y="868"/>
                    </a:lnTo>
                    <a:lnTo>
                      <a:pt x="731" y="864"/>
                    </a:lnTo>
                    <a:lnTo>
                      <a:pt x="736" y="861"/>
                    </a:lnTo>
                    <a:lnTo>
                      <a:pt x="736" y="859"/>
                    </a:lnTo>
                    <a:lnTo>
                      <a:pt x="733" y="859"/>
                    </a:lnTo>
                    <a:lnTo>
                      <a:pt x="729" y="859"/>
                    </a:lnTo>
                    <a:lnTo>
                      <a:pt x="728" y="858"/>
                    </a:lnTo>
                    <a:lnTo>
                      <a:pt x="729" y="856"/>
                    </a:lnTo>
                    <a:lnTo>
                      <a:pt x="734" y="854"/>
                    </a:lnTo>
                    <a:lnTo>
                      <a:pt x="736" y="851"/>
                    </a:lnTo>
                    <a:lnTo>
                      <a:pt x="736" y="848"/>
                    </a:lnTo>
                    <a:lnTo>
                      <a:pt x="736" y="848"/>
                    </a:lnTo>
                    <a:close/>
                    <a:moveTo>
                      <a:pt x="764" y="844"/>
                    </a:moveTo>
                    <a:lnTo>
                      <a:pt x="761" y="841"/>
                    </a:lnTo>
                    <a:lnTo>
                      <a:pt x="764" y="838"/>
                    </a:lnTo>
                    <a:lnTo>
                      <a:pt x="766" y="834"/>
                    </a:lnTo>
                    <a:lnTo>
                      <a:pt x="767" y="836"/>
                    </a:lnTo>
                    <a:lnTo>
                      <a:pt x="767" y="841"/>
                    </a:lnTo>
                    <a:lnTo>
                      <a:pt x="764" y="844"/>
                    </a:lnTo>
                    <a:lnTo>
                      <a:pt x="764" y="844"/>
                    </a:lnTo>
                    <a:close/>
                    <a:moveTo>
                      <a:pt x="754" y="849"/>
                    </a:moveTo>
                    <a:lnTo>
                      <a:pt x="757" y="843"/>
                    </a:lnTo>
                    <a:lnTo>
                      <a:pt x="761" y="843"/>
                    </a:lnTo>
                    <a:lnTo>
                      <a:pt x="761" y="848"/>
                    </a:lnTo>
                    <a:lnTo>
                      <a:pt x="757" y="849"/>
                    </a:lnTo>
                    <a:lnTo>
                      <a:pt x="754" y="849"/>
                    </a:lnTo>
                    <a:lnTo>
                      <a:pt x="754" y="849"/>
                    </a:lnTo>
                    <a:close/>
                    <a:moveTo>
                      <a:pt x="751" y="844"/>
                    </a:moveTo>
                    <a:lnTo>
                      <a:pt x="752" y="841"/>
                    </a:lnTo>
                    <a:lnTo>
                      <a:pt x="759" y="836"/>
                    </a:lnTo>
                    <a:lnTo>
                      <a:pt x="759" y="839"/>
                    </a:lnTo>
                    <a:lnTo>
                      <a:pt x="757" y="841"/>
                    </a:lnTo>
                    <a:lnTo>
                      <a:pt x="754" y="844"/>
                    </a:lnTo>
                    <a:lnTo>
                      <a:pt x="751" y="844"/>
                    </a:lnTo>
                    <a:lnTo>
                      <a:pt x="751" y="844"/>
                    </a:lnTo>
                    <a:close/>
                    <a:moveTo>
                      <a:pt x="746" y="833"/>
                    </a:moveTo>
                    <a:lnTo>
                      <a:pt x="751" y="829"/>
                    </a:lnTo>
                    <a:lnTo>
                      <a:pt x="757" y="829"/>
                    </a:lnTo>
                    <a:lnTo>
                      <a:pt x="757" y="833"/>
                    </a:lnTo>
                    <a:lnTo>
                      <a:pt x="752" y="838"/>
                    </a:lnTo>
                    <a:lnTo>
                      <a:pt x="749" y="836"/>
                    </a:lnTo>
                    <a:lnTo>
                      <a:pt x="746" y="833"/>
                    </a:lnTo>
                    <a:lnTo>
                      <a:pt x="746" y="833"/>
                    </a:lnTo>
                    <a:close/>
                    <a:moveTo>
                      <a:pt x="752" y="823"/>
                    </a:moveTo>
                    <a:lnTo>
                      <a:pt x="757" y="816"/>
                    </a:lnTo>
                    <a:lnTo>
                      <a:pt x="761" y="814"/>
                    </a:lnTo>
                    <a:lnTo>
                      <a:pt x="764" y="821"/>
                    </a:lnTo>
                    <a:lnTo>
                      <a:pt x="761" y="826"/>
                    </a:lnTo>
                    <a:lnTo>
                      <a:pt x="754" y="828"/>
                    </a:lnTo>
                    <a:lnTo>
                      <a:pt x="752" y="824"/>
                    </a:lnTo>
                    <a:lnTo>
                      <a:pt x="752" y="823"/>
                    </a:lnTo>
                    <a:lnTo>
                      <a:pt x="752" y="823"/>
                    </a:lnTo>
                    <a:close/>
                    <a:moveTo>
                      <a:pt x="738" y="828"/>
                    </a:moveTo>
                    <a:lnTo>
                      <a:pt x="738" y="823"/>
                    </a:lnTo>
                    <a:lnTo>
                      <a:pt x="741" y="813"/>
                    </a:lnTo>
                    <a:lnTo>
                      <a:pt x="743" y="809"/>
                    </a:lnTo>
                    <a:lnTo>
                      <a:pt x="738" y="808"/>
                    </a:lnTo>
                    <a:lnTo>
                      <a:pt x="739" y="804"/>
                    </a:lnTo>
                    <a:lnTo>
                      <a:pt x="738" y="803"/>
                    </a:lnTo>
                    <a:lnTo>
                      <a:pt x="738" y="799"/>
                    </a:lnTo>
                    <a:lnTo>
                      <a:pt x="744" y="799"/>
                    </a:lnTo>
                    <a:lnTo>
                      <a:pt x="749" y="804"/>
                    </a:lnTo>
                    <a:lnTo>
                      <a:pt x="752" y="804"/>
                    </a:lnTo>
                    <a:lnTo>
                      <a:pt x="756" y="808"/>
                    </a:lnTo>
                    <a:lnTo>
                      <a:pt x="756" y="814"/>
                    </a:lnTo>
                    <a:lnTo>
                      <a:pt x="752" y="819"/>
                    </a:lnTo>
                    <a:lnTo>
                      <a:pt x="751" y="819"/>
                    </a:lnTo>
                    <a:lnTo>
                      <a:pt x="751" y="814"/>
                    </a:lnTo>
                    <a:lnTo>
                      <a:pt x="747" y="814"/>
                    </a:lnTo>
                    <a:lnTo>
                      <a:pt x="747" y="819"/>
                    </a:lnTo>
                    <a:lnTo>
                      <a:pt x="746" y="821"/>
                    </a:lnTo>
                    <a:lnTo>
                      <a:pt x="747" y="826"/>
                    </a:lnTo>
                    <a:lnTo>
                      <a:pt x="744" y="828"/>
                    </a:lnTo>
                    <a:lnTo>
                      <a:pt x="743" y="826"/>
                    </a:lnTo>
                    <a:lnTo>
                      <a:pt x="741" y="829"/>
                    </a:lnTo>
                    <a:lnTo>
                      <a:pt x="738" y="828"/>
                    </a:lnTo>
                    <a:lnTo>
                      <a:pt x="738" y="828"/>
                    </a:lnTo>
                    <a:close/>
                    <a:moveTo>
                      <a:pt x="724" y="823"/>
                    </a:moveTo>
                    <a:lnTo>
                      <a:pt x="721" y="819"/>
                    </a:lnTo>
                    <a:lnTo>
                      <a:pt x="724" y="814"/>
                    </a:lnTo>
                    <a:lnTo>
                      <a:pt x="723" y="813"/>
                    </a:lnTo>
                    <a:lnTo>
                      <a:pt x="723" y="809"/>
                    </a:lnTo>
                    <a:lnTo>
                      <a:pt x="724" y="806"/>
                    </a:lnTo>
                    <a:lnTo>
                      <a:pt x="729" y="808"/>
                    </a:lnTo>
                    <a:lnTo>
                      <a:pt x="729" y="803"/>
                    </a:lnTo>
                    <a:lnTo>
                      <a:pt x="731" y="803"/>
                    </a:lnTo>
                    <a:lnTo>
                      <a:pt x="734" y="808"/>
                    </a:lnTo>
                    <a:lnTo>
                      <a:pt x="733" y="811"/>
                    </a:lnTo>
                    <a:lnTo>
                      <a:pt x="734" y="814"/>
                    </a:lnTo>
                    <a:lnTo>
                      <a:pt x="736" y="813"/>
                    </a:lnTo>
                    <a:lnTo>
                      <a:pt x="738" y="814"/>
                    </a:lnTo>
                    <a:lnTo>
                      <a:pt x="734" y="823"/>
                    </a:lnTo>
                    <a:lnTo>
                      <a:pt x="728" y="829"/>
                    </a:lnTo>
                    <a:lnTo>
                      <a:pt x="728" y="833"/>
                    </a:lnTo>
                    <a:lnTo>
                      <a:pt x="724" y="836"/>
                    </a:lnTo>
                    <a:lnTo>
                      <a:pt x="719" y="838"/>
                    </a:lnTo>
                    <a:lnTo>
                      <a:pt x="721" y="834"/>
                    </a:lnTo>
                    <a:lnTo>
                      <a:pt x="719" y="831"/>
                    </a:lnTo>
                    <a:lnTo>
                      <a:pt x="718" y="839"/>
                    </a:lnTo>
                    <a:lnTo>
                      <a:pt x="716" y="838"/>
                    </a:lnTo>
                    <a:lnTo>
                      <a:pt x="716" y="834"/>
                    </a:lnTo>
                    <a:lnTo>
                      <a:pt x="718" y="831"/>
                    </a:lnTo>
                    <a:lnTo>
                      <a:pt x="718" y="828"/>
                    </a:lnTo>
                    <a:lnTo>
                      <a:pt x="719" y="824"/>
                    </a:lnTo>
                    <a:lnTo>
                      <a:pt x="723" y="828"/>
                    </a:lnTo>
                    <a:lnTo>
                      <a:pt x="724" y="824"/>
                    </a:lnTo>
                    <a:lnTo>
                      <a:pt x="724" y="823"/>
                    </a:lnTo>
                    <a:lnTo>
                      <a:pt x="724" y="823"/>
                    </a:lnTo>
                    <a:close/>
                    <a:moveTo>
                      <a:pt x="721" y="784"/>
                    </a:moveTo>
                    <a:lnTo>
                      <a:pt x="726" y="784"/>
                    </a:lnTo>
                    <a:lnTo>
                      <a:pt x="724" y="788"/>
                    </a:lnTo>
                    <a:lnTo>
                      <a:pt x="721" y="784"/>
                    </a:lnTo>
                    <a:lnTo>
                      <a:pt x="721" y="784"/>
                    </a:lnTo>
                    <a:close/>
                    <a:moveTo>
                      <a:pt x="709" y="784"/>
                    </a:moveTo>
                    <a:lnTo>
                      <a:pt x="714" y="783"/>
                    </a:lnTo>
                    <a:lnTo>
                      <a:pt x="716" y="781"/>
                    </a:lnTo>
                    <a:lnTo>
                      <a:pt x="719" y="783"/>
                    </a:lnTo>
                    <a:lnTo>
                      <a:pt x="721" y="788"/>
                    </a:lnTo>
                    <a:lnTo>
                      <a:pt x="721" y="796"/>
                    </a:lnTo>
                    <a:lnTo>
                      <a:pt x="721" y="803"/>
                    </a:lnTo>
                    <a:lnTo>
                      <a:pt x="718" y="804"/>
                    </a:lnTo>
                    <a:lnTo>
                      <a:pt x="716" y="813"/>
                    </a:lnTo>
                    <a:lnTo>
                      <a:pt x="714" y="814"/>
                    </a:lnTo>
                    <a:lnTo>
                      <a:pt x="713" y="821"/>
                    </a:lnTo>
                    <a:lnTo>
                      <a:pt x="711" y="826"/>
                    </a:lnTo>
                    <a:lnTo>
                      <a:pt x="709" y="829"/>
                    </a:lnTo>
                    <a:lnTo>
                      <a:pt x="708" y="831"/>
                    </a:lnTo>
                    <a:lnTo>
                      <a:pt x="708" y="828"/>
                    </a:lnTo>
                    <a:lnTo>
                      <a:pt x="708" y="824"/>
                    </a:lnTo>
                    <a:lnTo>
                      <a:pt x="706" y="823"/>
                    </a:lnTo>
                    <a:lnTo>
                      <a:pt x="704" y="816"/>
                    </a:lnTo>
                    <a:lnTo>
                      <a:pt x="706" y="813"/>
                    </a:lnTo>
                    <a:lnTo>
                      <a:pt x="709" y="813"/>
                    </a:lnTo>
                    <a:lnTo>
                      <a:pt x="713" y="811"/>
                    </a:lnTo>
                    <a:lnTo>
                      <a:pt x="711" y="809"/>
                    </a:lnTo>
                    <a:lnTo>
                      <a:pt x="709" y="811"/>
                    </a:lnTo>
                    <a:lnTo>
                      <a:pt x="706" y="811"/>
                    </a:lnTo>
                    <a:lnTo>
                      <a:pt x="706" y="808"/>
                    </a:lnTo>
                    <a:lnTo>
                      <a:pt x="708" y="806"/>
                    </a:lnTo>
                    <a:lnTo>
                      <a:pt x="709" y="804"/>
                    </a:lnTo>
                    <a:lnTo>
                      <a:pt x="704" y="803"/>
                    </a:lnTo>
                    <a:lnTo>
                      <a:pt x="704" y="801"/>
                    </a:lnTo>
                    <a:lnTo>
                      <a:pt x="709" y="801"/>
                    </a:lnTo>
                    <a:lnTo>
                      <a:pt x="711" y="798"/>
                    </a:lnTo>
                    <a:lnTo>
                      <a:pt x="711" y="793"/>
                    </a:lnTo>
                    <a:lnTo>
                      <a:pt x="714" y="791"/>
                    </a:lnTo>
                    <a:lnTo>
                      <a:pt x="711" y="788"/>
                    </a:lnTo>
                    <a:lnTo>
                      <a:pt x="709" y="784"/>
                    </a:lnTo>
                    <a:lnTo>
                      <a:pt x="709" y="784"/>
                    </a:lnTo>
                    <a:close/>
                    <a:moveTo>
                      <a:pt x="701" y="786"/>
                    </a:moveTo>
                    <a:lnTo>
                      <a:pt x="704" y="784"/>
                    </a:lnTo>
                    <a:lnTo>
                      <a:pt x="706" y="786"/>
                    </a:lnTo>
                    <a:lnTo>
                      <a:pt x="704" y="789"/>
                    </a:lnTo>
                    <a:lnTo>
                      <a:pt x="704" y="794"/>
                    </a:lnTo>
                    <a:lnTo>
                      <a:pt x="699" y="796"/>
                    </a:lnTo>
                    <a:lnTo>
                      <a:pt x="699" y="793"/>
                    </a:lnTo>
                    <a:lnTo>
                      <a:pt x="701" y="791"/>
                    </a:lnTo>
                    <a:lnTo>
                      <a:pt x="701" y="789"/>
                    </a:lnTo>
                    <a:lnTo>
                      <a:pt x="701" y="786"/>
                    </a:lnTo>
                    <a:lnTo>
                      <a:pt x="701" y="786"/>
                    </a:lnTo>
                    <a:close/>
                    <a:moveTo>
                      <a:pt x="724" y="796"/>
                    </a:moveTo>
                    <a:lnTo>
                      <a:pt x="728" y="791"/>
                    </a:lnTo>
                    <a:lnTo>
                      <a:pt x="728" y="786"/>
                    </a:lnTo>
                    <a:lnTo>
                      <a:pt x="731" y="784"/>
                    </a:lnTo>
                    <a:lnTo>
                      <a:pt x="736" y="784"/>
                    </a:lnTo>
                    <a:lnTo>
                      <a:pt x="734" y="781"/>
                    </a:lnTo>
                    <a:lnTo>
                      <a:pt x="736" y="780"/>
                    </a:lnTo>
                    <a:lnTo>
                      <a:pt x="733" y="776"/>
                    </a:lnTo>
                    <a:lnTo>
                      <a:pt x="733" y="770"/>
                    </a:lnTo>
                    <a:lnTo>
                      <a:pt x="738" y="765"/>
                    </a:lnTo>
                    <a:lnTo>
                      <a:pt x="739" y="750"/>
                    </a:lnTo>
                    <a:lnTo>
                      <a:pt x="743" y="745"/>
                    </a:lnTo>
                    <a:lnTo>
                      <a:pt x="744" y="746"/>
                    </a:lnTo>
                    <a:lnTo>
                      <a:pt x="744" y="751"/>
                    </a:lnTo>
                    <a:lnTo>
                      <a:pt x="751" y="755"/>
                    </a:lnTo>
                    <a:lnTo>
                      <a:pt x="752" y="758"/>
                    </a:lnTo>
                    <a:lnTo>
                      <a:pt x="754" y="775"/>
                    </a:lnTo>
                    <a:lnTo>
                      <a:pt x="751" y="780"/>
                    </a:lnTo>
                    <a:lnTo>
                      <a:pt x="749" y="780"/>
                    </a:lnTo>
                    <a:lnTo>
                      <a:pt x="751" y="770"/>
                    </a:lnTo>
                    <a:lnTo>
                      <a:pt x="749" y="760"/>
                    </a:lnTo>
                    <a:lnTo>
                      <a:pt x="747" y="765"/>
                    </a:lnTo>
                    <a:lnTo>
                      <a:pt x="747" y="780"/>
                    </a:lnTo>
                    <a:lnTo>
                      <a:pt x="746" y="781"/>
                    </a:lnTo>
                    <a:lnTo>
                      <a:pt x="744" y="786"/>
                    </a:lnTo>
                    <a:lnTo>
                      <a:pt x="743" y="788"/>
                    </a:lnTo>
                    <a:lnTo>
                      <a:pt x="739" y="786"/>
                    </a:lnTo>
                    <a:lnTo>
                      <a:pt x="738" y="793"/>
                    </a:lnTo>
                    <a:lnTo>
                      <a:pt x="731" y="796"/>
                    </a:lnTo>
                    <a:lnTo>
                      <a:pt x="726" y="799"/>
                    </a:lnTo>
                    <a:lnTo>
                      <a:pt x="724" y="796"/>
                    </a:lnTo>
                    <a:lnTo>
                      <a:pt x="724" y="796"/>
                    </a:lnTo>
                    <a:close/>
                    <a:moveTo>
                      <a:pt x="713" y="746"/>
                    </a:moveTo>
                    <a:lnTo>
                      <a:pt x="719" y="745"/>
                    </a:lnTo>
                    <a:lnTo>
                      <a:pt x="724" y="748"/>
                    </a:lnTo>
                    <a:lnTo>
                      <a:pt x="724" y="751"/>
                    </a:lnTo>
                    <a:lnTo>
                      <a:pt x="721" y="753"/>
                    </a:lnTo>
                    <a:lnTo>
                      <a:pt x="723" y="756"/>
                    </a:lnTo>
                    <a:lnTo>
                      <a:pt x="724" y="755"/>
                    </a:lnTo>
                    <a:lnTo>
                      <a:pt x="729" y="753"/>
                    </a:lnTo>
                    <a:lnTo>
                      <a:pt x="734" y="756"/>
                    </a:lnTo>
                    <a:lnTo>
                      <a:pt x="734" y="760"/>
                    </a:lnTo>
                    <a:lnTo>
                      <a:pt x="729" y="761"/>
                    </a:lnTo>
                    <a:lnTo>
                      <a:pt x="731" y="763"/>
                    </a:lnTo>
                    <a:lnTo>
                      <a:pt x="728" y="766"/>
                    </a:lnTo>
                    <a:lnTo>
                      <a:pt x="724" y="765"/>
                    </a:lnTo>
                    <a:lnTo>
                      <a:pt x="721" y="760"/>
                    </a:lnTo>
                    <a:lnTo>
                      <a:pt x="716" y="755"/>
                    </a:lnTo>
                    <a:lnTo>
                      <a:pt x="716" y="756"/>
                    </a:lnTo>
                    <a:lnTo>
                      <a:pt x="721" y="765"/>
                    </a:lnTo>
                    <a:lnTo>
                      <a:pt x="721" y="768"/>
                    </a:lnTo>
                    <a:lnTo>
                      <a:pt x="726" y="770"/>
                    </a:lnTo>
                    <a:lnTo>
                      <a:pt x="729" y="773"/>
                    </a:lnTo>
                    <a:lnTo>
                      <a:pt x="726" y="775"/>
                    </a:lnTo>
                    <a:lnTo>
                      <a:pt x="726" y="781"/>
                    </a:lnTo>
                    <a:lnTo>
                      <a:pt x="723" y="781"/>
                    </a:lnTo>
                    <a:lnTo>
                      <a:pt x="718" y="776"/>
                    </a:lnTo>
                    <a:lnTo>
                      <a:pt x="718" y="773"/>
                    </a:lnTo>
                    <a:lnTo>
                      <a:pt x="713" y="763"/>
                    </a:lnTo>
                    <a:lnTo>
                      <a:pt x="711" y="768"/>
                    </a:lnTo>
                    <a:lnTo>
                      <a:pt x="714" y="773"/>
                    </a:lnTo>
                    <a:lnTo>
                      <a:pt x="714" y="778"/>
                    </a:lnTo>
                    <a:lnTo>
                      <a:pt x="711" y="781"/>
                    </a:lnTo>
                    <a:lnTo>
                      <a:pt x="708" y="781"/>
                    </a:lnTo>
                    <a:lnTo>
                      <a:pt x="703" y="776"/>
                    </a:lnTo>
                    <a:lnTo>
                      <a:pt x="706" y="773"/>
                    </a:lnTo>
                    <a:lnTo>
                      <a:pt x="703" y="771"/>
                    </a:lnTo>
                    <a:lnTo>
                      <a:pt x="704" y="766"/>
                    </a:lnTo>
                    <a:lnTo>
                      <a:pt x="701" y="761"/>
                    </a:lnTo>
                    <a:lnTo>
                      <a:pt x="704" y="758"/>
                    </a:lnTo>
                    <a:lnTo>
                      <a:pt x="706" y="760"/>
                    </a:lnTo>
                    <a:lnTo>
                      <a:pt x="708" y="756"/>
                    </a:lnTo>
                    <a:lnTo>
                      <a:pt x="706" y="755"/>
                    </a:lnTo>
                    <a:lnTo>
                      <a:pt x="704" y="750"/>
                    </a:lnTo>
                    <a:lnTo>
                      <a:pt x="708" y="745"/>
                    </a:lnTo>
                    <a:lnTo>
                      <a:pt x="709" y="750"/>
                    </a:lnTo>
                    <a:lnTo>
                      <a:pt x="711" y="748"/>
                    </a:lnTo>
                    <a:lnTo>
                      <a:pt x="713" y="746"/>
                    </a:lnTo>
                    <a:lnTo>
                      <a:pt x="713" y="746"/>
                    </a:lnTo>
                    <a:close/>
                    <a:moveTo>
                      <a:pt x="713" y="741"/>
                    </a:moveTo>
                    <a:lnTo>
                      <a:pt x="718" y="738"/>
                    </a:lnTo>
                    <a:lnTo>
                      <a:pt x="719" y="741"/>
                    </a:lnTo>
                    <a:lnTo>
                      <a:pt x="716" y="743"/>
                    </a:lnTo>
                    <a:lnTo>
                      <a:pt x="713" y="741"/>
                    </a:lnTo>
                    <a:lnTo>
                      <a:pt x="713" y="741"/>
                    </a:lnTo>
                    <a:close/>
                    <a:moveTo>
                      <a:pt x="239" y="401"/>
                    </a:moveTo>
                    <a:lnTo>
                      <a:pt x="238" y="406"/>
                    </a:lnTo>
                    <a:lnTo>
                      <a:pt x="236" y="414"/>
                    </a:lnTo>
                    <a:lnTo>
                      <a:pt x="233" y="412"/>
                    </a:lnTo>
                    <a:lnTo>
                      <a:pt x="233" y="411"/>
                    </a:lnTo>
                    <a:lnTo>
                      <a:pt x="229" y="407"/>
                    </a:lnTo>
                    <a:lnTo>
                      <a:pt x="224" y="409"/>
                    </a:lnTo>
                    <a:lnTo>
                      <a:pt x="219" y="407"/>
                    </a:lnTo>
                    <a:lnTo>
                      <a:pt x="219" y="404"/>
                    </a:lnTo>
                    <a:lnTo>
                      <a:pt x="233" y="392"/>
                    </a:lnTo>
                    <a:lnTo>
                      <a:pt x="238" y="389"/>
                    </a:lnTo>
                    <a:lnTo>
                      <a:pt x="239" y="391"/>
                    </a:lnTo>
                    <a:lnTo>
                      <a:pt x="239" y="401"/>
                    </a:lnTo>
                    <a:lnTo>
                      <a:pt x="239" y="401"/>
                    </a:lnTo>
                    <a:close/>
                    <a:moveTo>
                      <a:pt x="244" y="401"/>
                    </a:moveTo>
                    <a:lnTo>
                      <a:pt x="244" y="401"/>
                    </a:lnTo>
                    <a:lnTo>
                      <a:pt x="246" y="397"/>
                    </a:lnTo>
                    <a:lnTo>
                      <a:pt x="246" y="396"/>
                    </a:lnTo>
                    <a:lnTo>
                      <a:pt x="244" y="392"/>
                    </a:lnTo>
                    <a:lnTo>
                      <a:pt x="244" y="389"/>
                    </a:lnTo>
                    <a:lnTo>
                      <a:pt x="241" y="386"/>
                    </a:lnTo>
                    <a:lnTo>
                      <a:pt x="244" y="384"/>
                    </a:lnTo>
                    <a:lnTo>
                      <a:pt x="252" y="383"/>
                    </a:lnTo>
                    <a:lnTo>
                      <a:pt x="261" y="387"/>
                    </a:lnTo>
                    <a:lnTo>
                      <a:pt x="262" y="391"/>
                    </a:lnTo>
                    <a:lnTo>
                      <a:pt x="257" y="392"/>
                    </a:lnTo>
                    <a:lnTo>
                      <a:pt x="248" y="401"/>
                    </a:lnTo>
                    <a:lnTo>
                      <a:pt x="244" y="401"/>
                    </a:lnTo>
                    <a:lnTo>
                      <a:pt x="244" y="401"/>
                    </a:lnTo>
                    <a:close/>
                    <a:moveTo>
                      <a:pt x="291" y="373"/>
                    </a:moveTo>
                    <a:lnTo>
                      <a:pt x="292" y="371"/>
                    </a:lnTo>
                    <a:lnTo>
                      <a:pt x="297" y="371"/>
                    </a:lnTo>
                    <a:lnTo>
                      <a:pt x="301" y="374"/>
                    </a:lnTo>
                    <a:lnTo>
                      <a:pt x="299" y="378"/>
                    </a:lnTo>
                    <a:lnTo>
                      <a:pt x="296" y="378"/>
                    </a:lnTo>
                    <a:lnTo>
                      <a:pt x="291" y="373"/>
                    </a:lnTo>
                    <a:lnTo>
                      <a:pt x="291" y="373"/>
                    </a:lnTo>
                    <a:close/>
                    <a:moveTo>
                      <a:pt x="537" y="583"/>
                    </a:moveTo>
                    <a:lnTo>
                      <a:pt x="540" y="582"/>
                    </a:lnTo>
                    <a:lnTo>
                      <a:pt x="543" y="582"/>
                    </a:lnTo>
                    <a:lnTo>
                      <a:pt x="542" y="585"/>
                    </a:lnTo>
                    <a:lnTo>
                      <a:pt x="537" y="583"/>
                    </a:lnTo>
                    <a:lnTo>
                      <a:pt x="537" y="583"/>
                    </a:lnTo>
                    <a:close/>
                    <a:moveTo>
                      <a:pt x="513" y="648"/>
                    </a:moveTo>
                    <a:lnTo>
                      <a:pt x="518" y="647"/>
                    </a:lnTo>
                    <a:lnTo>
                      <a:pt x="522" y="648"/>
                    </a:lnTo>
                    <a:lnTo>
                      <a:pt x="513" y="648"/>
                    </a:lnTo>
                    <a:lnTo>
                      <a:pt x="513" y="648"/>
                    </a:lnTo>
                    <a:close/>
                    <a:moveTo>
                      <a:pt x="566" y="637"/>
                    </a:moveTo>
                    <a:lnTo>
                      <a:pt x="573" y="635"/>
                    </a:lnTo>
                    <a:lnTo>
                      <a:pt x="576" y="635"/>
                    </a:lnTo>
                    <a:lnTo>
                      <a:pt x="571" y="640"/>
                    </a:lnTo>
                    <a:lnTo>
                      <a:pt x="566" y="642"/>
                    </a:lnTo>
                    <a:lnTo>
                      <a:pt x="566" y="637"/>
                    </a:lnTo>
                    <a:lnTo>
                      <a:pt x="566" y="637"/>
                    </a:lnTo>
                    <a:close/>
                    <a:moveTo>
                      <a:pt x="528" y="592"/>
                    </a:moveTo>
                    <a:lnTo>
                      <a:pt x="528" y="590"/>
                    </a:lnTo>
                    <a:lnTo>
                      <a:pt x="532" y="590"/>
                    </a:lnTo>
                    <a:lnTo>
                      <a:pt x="533" y="593"/>
                    </a:lnTo>
                    <a:lnTo>
                      <a:pt x="528" y="592"/>
                    </a:lnTo>
                    <a:lnTo>
                      <a:pt x="528" y="592"/>
                    </a:lnTo>
                    <a:close/>
                    <a:moveTo>
                      <a:pt x="535" y="610"/>
                    </a:moveTo>
                    <a:lnTo>
                      <a:pt x="535" y="603"/>
                    </a:lnTo>
                    <a:lnTo>
                      <a:pt x="538" y="602"/>
                    </a:lnTo>
                    <a:lnTo>
                      <a:pt x="540" y="602"/>
                    </a:lnTo>
                    <a:lnTo>
                      <a:pt x="542" y="607"/>
                    </a:lnTo>
                    <a:lnTo>
                      <a:pt x="543" y="607"/>
                    </a:lnTo>
                    <a:lnTo>
                      <a:pt x="545" y="608"/>
                    </a:lnTo>
                    <a:lnTo>
                      <a:pt x="542" y="612"/>
                    </a:lnTo>
                    <a:lnTo>
                      <a:pt x="535" y="610"/>
                    </a:lnTo>
                    <a:lnTo>
                      <a:pt x="535" y="610"/>
                    </a:lnTo>
                    <a:close/>
                    <a:moveTo>
                      <a:pt x="495" y="628"/>
                    </a:moveTo>
                    <a:lnTo>
                      <a:pt x="500" y="627"/>
                    </a:lnTo>
                    <a:lnTo>
                      <a:pt x="502" y="625"/>
                    </a:lnTo>
                    <a:lnTo>
                      <a:pt x="502" y="623"/>
                    </a:lnTo>
                    <a:lnTo>
                      <a:pt x="510" y="617"/>
                    </a:lnTo>
                    <a:lnTo>
                      <a:pt x="515" y="615"/>
                    </a:lnTo>
                    <a:lnTo>
                      <a:pt x="520" y="610"/>
                    </a:lnTo>
                    <a:lnTo>
                      <a:pt x="522" y="610"/>
                    </a:lnTo>
                    <a:lnTo>
                      <a:pt x="527" y="605"/>
                    </a:lnTo>
                    <a:lnTo>
                      <a:pt x="528" y="607"/>
                    </a:lnTo>
                    <a:lnTo>
                      <a:pt x="527" y="610"/>
                    </a:lnTo>
                    <a:lnTo>
                      <a:pt x="528" y="612"/>
                    </a:lnTo>
                    <a:lnTo>
                      <a:pt x="527" y="613"/>
                    </a:lnTo>
                    <a:lnTo>
                      <a:pt x="520" y="615"/>
                    </a:lnTo>
                    <a:lnTo>
                      <a:pt x="513" y="623"/>
                    </a:lnTo>
                    <a:lnTo>
                      <a:pt x="508" y="623"/>
                    </a:lnTo>
                    <a:lnTo>
                      <a:pt x="510" y="627"/>
                    </a:lnTo>
                    <a:lnTo>
                      <a:pt x="508" y="628"/>
                    </a:lnTo>
                    <a:lnTo>
                      <a:pt x="503" y="628"/>
                    </a:lnTo>
                    <a:lnTo>
                      <a:pt x="500" y="630"/>
                    </a:lnTo>
                    <a:lnTo>
                      <a:pt x="495" y="630"/>
                    </a:lnTo>
                    <a:lnTo>
                      <a:pt x="495" y="628"/>
                    </a:lnTo>
                    <a:lnTo>
                      <a:pt x="495" y="628"/>
                    </a:lnTo>
                    <a:close/>
                    <a:moveTo>
                      <a:pt x="495" y="620"/>
                    </a:moveTo>
                    <a:lnTo>
                      <a:pt x="502" y="615"/>
                    </a:lnTo>
                    <a:lnTo>
                      <a:pt x="502" y="618"/>
                    </a:lnTo>
                    <a:lnTo>
                      <a:pt x="497" y="620"/>
                    </a:lnTo>
                    <a:lnTo>
                      <a:pt x="497" y="620"/>
                    </a:lnTo>
                    <a:lnTo>
                      <a:pt x="495" y="620"/>
                    </a:lnTo>
                    <a:lnTo>
                      <a:pt x="495" y="620"/>
                    </a:lnTo>
                    <a:close/>
                    <a:moveTo>
                      <a:pt x="507" y="608"/>
                    </a:moveTo>
                    <a:lnTo>
                      <a:pt x="513" y="603"/>
                    </a:lnTo>
                    <a:lnTo>
                      <a:pt x="513" y="600"/>
                    </a:lnTo>
                    <a:lnTo>
                      <a:pt x="517" y="597"/>
                    </a:lnTo>
                    <a:lnTo>
                      <a:pt x="520" y="597"/>
                    </a:lnTo>
                    <a:lnTo>
                      <a:pt x="522" y="598"/>
                    </a:lnTo>
                    <a:lnTo>
                      <a:pt x="518" y="602"/>
                    </a:lnTo>
                    <a:lnTo>
                      <a:pt x="515" y="605"/>
                    </a:lnTo>
                    <a:lnTo>
                      <a:pt x="512" y="608"/>
                    </a:lnTo>
                    <a:lnTo>
                      <a:pt x="510" y="612"/>
                    </a:lnTo>
                    <a:lnTo>
                      <a:pt x="508" y="612"/>
                    </a:lnTo>
                    <a:lnTo>
                      <a:pt x="507" y="608"/>
                    </a:lnTo>
                    <a:lnTo>
                      <a:pt x="507" y="608"/>
                    </a:lnTo>
                    <a:close/>
                    <a:moveTo>
                      <a:pt x="513" y="580"/>
                    </a:moveTo>
                    <a:lnTo>
                      <a:pt x="517" y="577"/>
                    </a:lnTo>
                    <a:lnTo>
                      <a:pt x="520" y="579"/>
                    </a:lnTo>
                    <a:lnTo>
                      <a:pt x="518" y="582"/>
                    </a:lnTo>
                    <a:lnTo>
                      <a:pt x="520" y="583"/>
                    </a:lnTo>
                    <a:lnTo>
                      <a:pt x="518" y="585"/>
                    </a:lnTo>
                    <a:lnTo>
                      <a:pt x="513" y="580"/>
                    </a:lnTo>
                    <a:lnTo>
                      <a:pt x="513" y="580"/>
                    </a:lnTo>
                    <a:close/>
                    <a:moveTo>
                      <a:pt x="417" y="583"/>
                    </a:moveTo>
                    <a:lnTo>
                      <a:pt x="424" y="577"/>
                    </a:lnTo>
                    <a:lnTo>
                      <a:pt x="427" y="577"/>
                    </a:lnTo>
                    <a:lnTo>
                      <a:pt x="429" y="580"/>
                    </a:lnTo>
                    <a:lnTo>
                      <a:pt x="422" y="583"/>
                    </a:lnTo>
                    <a:lnTo>
                      <a:pt x="417" y="583"/>
                    </a:lnTo>
                    <a:lnTo>
                      <a:pt x="417" y="583"/>
                    </a:lnTo>
                    <a:close/>
                    <a:moveTo>
                      <a:pt x="367" y="615"/>
                    </a:moveTo>
                    <a:lnTo>
                      <a:pt x="370" y="613"/>
                    </a:lnTo>
                    <a:lnTo>
                      <a:pt x="374" y="615"/>
                    </a:lnTo>
                    <a:lnTo>
                      <a:pt x="370" y="617"/>
                    </a:lnTo>
                    <a:lnTo>
                      <a:pt x="367" y="615"/>
                    </a:lnTo>
                    <a:lnTo>
                      <a:pt x="367" y="615"/>
                    </a:lnTo>
                    <a:close/>
                    <a:moveTo>
                      <a:pt x="367" y="652"/>
                    </a:moveTo>
                    <a:lnTo>
                      <a:pt x="369" y="652"/>
                    </a:lnTo>
                    <a:lnTo>
                      <a:pt x="372" y="652"/>
                    </a:lnTo>
                    <a:lnTo>
                      <a:pt x="372" y="655"/>
                    </a:lnTo>
                    <a:lnTo>
                      <a:pt x="369" y="658"/>
                    </a:lnTo>
                    <a:lnTo>
                      <a:pt x="365" y="655"/>
                    </a:lnTo>
                    <a:lnTo>
                      <a:pt x="367" y="652"/>
                    </a:lnTo>
                    <a:lnTo>
                      <a:pt x="367" y="652"/>
                    </a:lnTo>
                    <a:close/>
                    <a:moveTo>
                      <a:pt x="347" y="673"/>
                    </a:moveTo>
                    <a:lnTo>
                      <a:pt x="346" y="672"/>
                    </a:lnTo>
                    <a:lnTo>
                      <a:pt x="349" y="670"/>
                    </a:lnTo>
                    <a:lnTo>
                      <a:pt x="350" y="670"/>
                    </a:lnTo>
                    <a:lnTo>
                      <a:pt x="354" y="668"/>
                    </a:lnTo>
                    <a:lnTo>
                      <a:pt x="355" y="670"/>
                    </a:lnTo>
                    <a:lnTo>
                      <a:pt x="359" y="667"/>
                    </a:lnTo>
                    <a:lnTo>
                      <a:pt x="357" y="663"/>
                    </a:lnTo>
                    <a:lnTo>
                      <a:pt x="359" y="662"/>
                    </a:lnTo>
                    <a:lnTo>
                      <a:pt x="364" y="660"/>
                    </a:lnTo>
                    <a:lnTo>
                      <a:pt x="365" y="662"/>
                    </a:lnTo>
                    <a:lnTo>
                      <a:pt x="365" y="665"/>
                    </a:lnTo>
                    <a:lnTo>
                      <a:pt x="367" y="665"/>
                    </a:lnTo>
                    <a:lnTo>
                      <a:pt x="369" y="663"/>
                    </a:lnTo>
                    <a:lnTo>
                      <a:pt x="372" y="662"/>
                    </a:lnTo>
                    <a:lnTo>
                      <a:pt x="374" y="665"/>
                    </a:lnTo>
                    <a:lnTo>
                      <a:pt x="370" y="668"/>
                    </a:lnTo>
                    <a:lnTo>
                      <a:pt x="369" y="672"/>
                    </a:lnTo>
                    <a:lnTo>
                      <a:pt x="372" y="672"/>
                    </a:lnTo>
                    <a:lnTo>
                      <a:pt x="374" y="675"/>
                    </a:lnTo>
                    <a:lnTo>
                      <a:pt x="370" y="675"/>
                    </a:lnTo>
                    <a:lnTo>
                      <a:pt x="367" y="673"/>
                    </a:lnTo>
                    <a:lnTo>
                      <a:pt x="364" y="677"/>
                    </a:lnTo>
                    <a:lnTo>
                      <a:pt x="362" y="677"/>
                    </a:lnTo>
                    <a:lnTo>
                      <a:pt x="360" y="675"/>
                    </a:lnTo>
                    <a:lnTo>
                      <a:pt x="355" y="678"/>
                    </a:lnTo>
                    <a:lnTo>
                      <a:pt x="352" y="678"/>
                    </a:lnTo>
                    <a:lnTo>
                      <a:pt x="347" y="673"/>
                    </a:lnTo>
                    <a:lnTo>
                      <a:pt x="347" y="673"/>
                    </a:lnTo>
                    <a:close/>
                    <a:moveTo>
                      <a:pt x="296" y="718"/>
                    </a:moveTo>
                    <a:lnTo>
                      <a:pt x="296" y="721"/>
                    </a:lnTo>
                    <a:lnTo>
                      <a:pt x="292" y="721"/>
                    </a:lnTo>
                    <a:lnTo>
                      <a:pt x="289" y="720"/>
                    </a:lnTo>
                    <a:lnTo>
                      <a:pt x="289" y="716"/>
                    </a:lnTo>
                    <a:lnTo>
                      <a:pt x="291" y="713"/>
                    </a:lnTo>
                    <a:lnTo>
                      <a:pt x="292" y="708"/>
                    </a:lnTo>
                    <a:lnTo>
                      <a:pt x="292" y="703"/>
                    </a:lnTo>
                    <a:lnTo>
                      <a:pt x="291" y="701"/>
                    </a:lnTo>
                    <a:lnTo>
                      <a:pt x="292" y="698"/>
                    </a:lnTo>
                    <a:lnTo>
                      <a:pt x="297" y="695"/>
                    </a:lnTo>
                    <a:lnTo>
                      <a:pt x="309" y="690"/>
                    </a:lnTo>
                    <a:lnTo>
                      <a:pt x="316" y="688"/>
                    </a:lnTo>
                    <a:lnTo>
                      <a:pt x="317" y="690"/>
                    </a:lnTo>
                    <a:lnTo>
                      <a:pt x="317" y="698"/>
                    </a:lnTo>
                    <a:lnTo>
                      <a:pt x="319" y="700"/>
                    </a:lnTo>
                    <a:lnTo>
                      <a:pt x="322" y="695"/>
                    </a:lnTo>
                    <a:lnTo>
                      <a:pt x="321" y="690"/>
                    </a:lnTo>
                    <a:lnTo>
                      <a:pt x="322" y="690"/>
                    </a:lnTo>
                    <a:lnTo>
                      <a:pt x="326" y="691"/>
                    </a:lnTo>
                    <a:lnTo>
                      <a:pt x="327" y="688"/>
                    </a:lnTo>
                    <a:lnTo>
                      <a:pt x="322" y="685"/>
                    </a:lnTo>
                    <a:lnTo>
                      <a:pt x="322" y="683"/>
                    </a:lnTo>
                    <a:lnTo>
                      <a:pt x="326" y="680"/>
                    </a:lnTo>
                    <a:lnTo>
                      <a:pt x="329" y="678"/>
                    </a:lnTo>
                    <a:lnTo>
                      <a:pt x="332" y="681"/>
                    </a:lnTo>
                    <a:lnTo>
                      <a:pt x="332" y="685"/>
                    </a:lnTo>
                    <a:lnTo>
                      <a:pt x="331" y="688"/>
                    </a:lnTo>
                    <a:lnTo>
                      <a:pt x="331" y="690"/>
                    </a:lnTo>
                    <a:lnTo>
                      <a:pt x="334" y="690"/>
                    </a:lnTo>
                    <a:lnTo>
                      <a:pt x="336" y="686"/>
                    </a:lnTo>
                    <a:lnTo>
                      <a:pt x="337" y="685"/>
                    </a:lnTo>
                    <a:lnTo>
                      <a:pt x="341" y="686"/>
                    </a:lnTo>
                    <a:lnTo>
                      <a:pt x="341" y="683"/>
                    </a:lnTo>
                    <a:lnTo>
                      <a:pt x="339" y="680"/>
                    </a:lnTo>
                    <a:lnTo>
                      <a:pt x="342" y="678"/>
                    </a:lnTo>
                    <a:lnTo>
                      <a:pt x="346" y="681"/>
                    </a:lnTo>
                    <a:lnTo>
                      <a:pt x="346" y="685"/>
                    </a:lnTo>
                    <a:lnTo>
                      <a:pt x="344" y="686"/>
                    </a:lnTo>
                    <a:lnTo>
                      <a:pt x="344" y="688"/>
                    </a:lnTo>
                    <a:lnTo>
                      <a:pt x="347" y="688"/>
                    </a:lnTo>
                    <a:lnTo>
                      <a:pt x="350" y="683"/>
                    </a:lnTo>
                    <a:lnTo>
                      <a:pt x="355" y="683"/>
                    </a:lnTo>
                    <a:lnTo>
                      <a:pt x="359" y="683"/>
                    </a:lnTo>
                    <a:lnTo>
                      <a:pt x="360" y="688"/>
                    </a:lnTo>
                    <a:lnTo>
                      <a:pt x="355" y="690"/>
                    </a:lnTo>
                    <a:lnTo>
                      <a:pt x="352" y="690"/>
                    </a:lnTo>
                    <a:lnTo>
                      <a:pt x="352" y="691"/>
                    </a:lnTo>
                    <a:lnTo>
                      <a:pt x="354" y="693"/>
                    </a:lnTo>
                    <a:lnTo>
                      <a:pt x="355" y="696"/>
                    </a:lnTo>
                    <a:lnTo>
                      <a:pt x="352" y="701"/>
                    </a:lnTo>
                    <a:lnTo>
                      <a:pt x="349" y="700"/>
                    </a:lnTo>
                    <a:lnTo>
                      <a:pt x="347" y="698"/>
                    </a:lnTo>
                    <a:lnTo>
                      <a:pt x="344" y="700"/>
                    </a:lnTo>
                    <a:lnTo>
                      <a:pt x="341" y="698"/>
                    </a:lnTo>
                    <a:lnTo>
                      <a:pt x="337" y="698"/>
                    </a:lnTo>
                    <a:lnTo>
                      <a:pt x="336" y="700"/>
                    </a:lnTo>
                    <a:lnTo>
                      <a:pt x="341" y="701"/>
                    </a:lnTo>
                    <a:lnTo>
                      <a:pt x="342" y="706"/>
                    </a:lnTo>
                    <a:lnTo>
                      <a:pt x="339" y="710"/>
                    </a:lnTo>
                    <a:lnTo>
                      <a:pt x="336" y="710"/>
                    </a:lnTo>
                    <a:lnTo>
                      <a:pt x="332" y="705"/>
                    </a:lnTo>
                    <a:lnTo>
                      <a:pt x="327" y="705"/>
                    </a:lnTo>
                    <a:lnTo>
                      <a:pt x="322" y="706"/>
                    </a:lnTo>
                    <a:lnTo>
                      <a:pt x="327" y="708"/>
                    </a:lnTo>
                    <a:lnTo>
                      <a:pt x="329" y="710"/>
                    </a:lnTo>
                    <a:lnTo>
                      <a:pt x="327" y="713"/>
                    </a:lnTo>
                    <a:lnTo>
                      <a:pt x="322" y="711"/>
                    </a:lnTo>
                    <a:lnTo>
                      <a:pt x="319" y="713"/>
                    </a:lnTo>
                    <a:lnTo>
                      <a:pt x="316" y="711"/>
                    </a:lnTo>
                    <a:lnTo>
                      <a:pt x="314" y="716"/>
                    </a:lnTo>
                    <a:lnTo>
                      <a:pt x="311" y="716"/>
                    </a:lnTo>
                    <a:lnTo>
                      <a:pt x="309" y="718"/>
                    </a:lnTo>
                    <a:lnTo>
                      <a:pt x="311" y="721"/>
                    </a:lnTo>
                    <a:lnTo>
                      <a:pt x="304" y="723"/>
                    </a:lnTo>
                    <a:lnTo>
                      <a:pt x="304" y="726"/>
                    </a:lnTo>
                    <a:lnTo>
                      <a:pt x="301" y="728"/>
                    </a:lnTo>
                    <a:lnTo>
                      <a:pt x="299" y="731"/>
                    </a:lnTo>
                    <a:lnTo>
                      <a:pt x="294" y="730"/>
                    </a:lnTo>
                    <a:lnTo>
                      <a:pt x="296" y="728"/>
                    </a:lnTo>
                    <a:lnTo>
                      <a:pt x="304" y="721"/>
                    </a:lnTo>
                    <a:lnTo>
                      <a:pt x="304" y="720"/>
                    </a:lnTo>
                    <a:lnTo>
                      <a:pt x="307" y="716"/>
                    </a:lnTo>
                    <a:lnTo>
                      <a:pt x="304" y="716"/>
                    </a:lnTo>
                    <a:lnTo>
                      <a:pt x="301" y="718"/>
                    </a:lnTo>
                    <a:lnTo>
                      <a:pt x="299" y="716"/>
                    </a:lnTo>
                    <a:lnTo>
                      <a:pt x="301" y="715"/>
                    </a:lnTo>
                    <a:lnTo>
                      <a:pt x="296" y="715"/>
                    </a:lnTo>
                    <a:lnTo>
                      <a:pt x="292" y="716"/>
                    </a:lnTo>
                    <a:lnTo>
                      <a:pt x="296" y="716"/>
                    </a:lnTo>
                    <a:lnTo>
                      <a:pt x="296" y="718"/>
                    </a:lnTo>
                    <a:lnTo>
                      <a:pt x="296" y="718"/>
                    </a:lnTo>
                    <a:close/>
                    <a:moveTo>
                      <a:pt x="287" y="736"/>
                    </a:moveTo>
                    <a:lnTo>
                      <a:pt x="291" y="735"/>
                    </a:lnTo>
                    <a:lnTo>
                      <a:pt x="289" y="738"/>
                    </a:lnTo>
                    <a:lnTo>
                      <a:pt x="287" y="736"/>
                    </a:lnTo>
                    <a:lnTo>
                      <a:pt x="287" y="736"/>
                    </a:lnTo>
                    <a:close/>
                    <a:moveTo>
                      <a:pt x="272" y="741"/>
                    </a:moveTo>
                    <a:lnTo>
                      <a:pt x="277" y="735"/>
                    </a:lnTo>
                    <a:lnTo>
                      <a:pt x="287" y="731"/>
                    </a:lnTo>
                    <a:lnTo>
                      <a:pt x="277" y="740"/>
                    </a:lnTo>
                    <a:lnTo>
                      <a:pt x="272" y="741"/>
                    </a:lnTo>
                    <a:lnTo>
                      <a:pt x="272" y="741"/>
                    </a:lnTo>
                    <a:close/>
                    <a:moveTo>
                      <a:pt x="241" y="765"/>
                    </a:moveTo>
                    <a:lnTo>
                      <a:pt x="238" y="765"/>
                    </a:lnTo>
                    <a:lnTo>
                      <a:pt x="239" y="763"/>
                    </a:lnTo>
                    <a:lnTo>
                      <a:pt x="244" y="761"/>
                    </a:lnTo>
                    <a:lnTo>
                      <a:pt x="243" y="765"/>
                    </a:lnTo>
                    <a:lnTo>
                      <a:pt x="241" y="765"/>
                    </a:lnTo>
                    <a:lnTo>
                      <a:pt x="241" y="765"/>
                    </a:lnTo>
                    <a:close/>
                    <a:moveTo>
                      <a:pt x="223" y="726"/>
                    </a:moveTo>
                    <a:lnTo>
                      <a:pt x="228" y="726"/>
                    </a:lnTo>
                    <a:lnTo>
                      <a:pt x="229" y="728"/>
                    </a:lnTo>
                    <a:lnTo>
                      <a:pt x="226" y="730"/>
                    </a:lnTo>
                    <a:lnTo>
                      <a:pt x="223" y="726"/>
                    </a:lnTo>
                    <a:lnTo>
                      <a:pt x="223" y="726"/>
                    </a:lnTo>
                    <a:close/>
                    <a:moveTo>
                      <a:pt x="128" y="765"/>
                    </a:moveTo>
                    <a:lnTo>
                      <a:pt x="128" y="765"/>
                    </a:lnTo>
                    <a:lnTo>
                      <a:pt x="130" y="763"/>
                    </a:lnTo>
                    <a:lnTo>
                      <a:pt x="131" y="766"/>
                    </a:lnTo>
                    <a:lnTo>
                      <a:pt x="128" y="765"/>
                    </a:lnTo>
                    <a:lnTo>
                      <a:pt x="128" y="765"/>
                    </a:lnTo>
                    <a:close/>
                    <a:moveTo>
                      <a:pt x="123" y="766"/>
                    </a:moveTo>
                    <a:lnTo>
                      <a:pt x="126" y="768"/>
                    </a:lnTo>
                    <a:lnTo>
                      <a:pt x="123" y="770"/>
                    </a:lnTo>
                    <a:lnTo>
                      <a:pt x="123" y="766"/>
                    </a:lnTo>
                    <a:lnTo>
                      <a:pt x="123" y="766"/>
                    </a:lnTo>
                    <a:close/>
                    <a:moveTo>
                      <a:pt x="145" y="783"/>
                    </a:moveTo>
                    <a:lnTo>
                      <a:pt x="145" y="786"/>
                    </a:lnTo>
                    <a:lnTo>
                      <a:pt x="143" y="788"/>
                    </a:lnTo>
                    <a:lnTo>
                      <a:pt x="141" y="784"/>
                    </a:lnTo>
                    <a:lnTo>
                      <a:pt x="145" y="783"/>
                    </a:lnTo>
                    <a:lnTo>
                      <a:pt x="145" y="783"/>
                    </a:lnTo>
                    <a:close/>
                    <a:moveTo>
                      <a:pt x="140" y="781"/>
                    </a:moveTo>
                    <a:lnTo>
                      <a:pt x="143" y="776"/>
                    </a:lnTo>
                    <a:lnTo>
                      <a:pt x="143" y="780"/>
                    </a:lnTo>
                    <a:lnTo>
                      <a:pt x="143" y="780"/>
                    </a:lnTo>
                    <a:lnTo>
                      <a:pt x="140" y="781"/>
                    </a:lnTo>
                    <a:lnTo>
                      <a:pt x="140" y="781"/>
                    </a:lnTo>
                    <a:close/>
                    <a:moveTo>
                      <a:pt x="120" y="786"/>
                    </a:moveTo>
                    <a:lnTo>
                      <a:pt x="123" y="781"/>
                    </a:lnTo>
                    <a:lnTo>
                      <a:pt x="128" y="776"/>
                    </a:lnTo>
                    <a:lnTo>
                      <a:pt x="128" y="775"/>
                    </a:lnTo>
                    <a:lnTo>
                      <a:pt x="135" y="775"/>
                    </a:lnTo>
                    <a:lnTo>
                      <a:pt x="131" y="778"/>
                    </a:lnTo>
                    <a:lnTo>
                      <a:pt x="130" y="780"/>
                    </a:lnTo>
                    <a:lnTo>
                      <a:pt x="123" y="783"/>
                    </a:lnTo>
                    <a:lnTo>
                      <a:pt x="120" y="786"/>
                    </a:lnTo>
                    <a:lnTo>
                      <a:pt x="120" y="786"/>
                    </a:lnTo>
                    <a:close/>
                    <a:moveTo>
                      <a:pt x="115" y="773"/>
                    </a:moveTo>
                    <a:lnTo>
                      <a:pt x="111" y="770"/>
                    </a:lnTo>
                    <a:lnTo>
                      <a:pt x="113" y="766"/>
                    </a:lnTo>
                    <a:lnTo>
                      <a:pt x="116" y="765"/>
                    </a:lnTo>
                    <a:lnTo>
                      <a:pt x="120" y="766"/>
                    </a:lnTo>
                    <a:lnTo>
                      <a:pt x="118" y="770"/>
                    </a:lnTo>
                    <a:lnTo>
                      <a:pt x="116" y="773"/>
                    </a:lnTo>
                    <a:lnTo>
                      <a:pt x="115" y="773"/>
                    </a:lnTo>
                    <a:lnTo>
                      <a:pt x="115" y="773"/>
                    </a:lnTo>
                    <a:close/>
                    <a:moveTo>
                      <a:pt x="90" y="770"/>
                    </a:moveTo>
                    <a:lnTo>
                      <a:pt x="93" y="770"/>
                    </a:lnTo>
                    <a:lnTo>
                      <a:pt x="95" y="773"/>
                    </a:lnTo>
                    <a:lnTo>
                      <a:pt x="91" y="775"/>
                    </a:lnTo>
                    <a:lnTo>
                      <a:pt x="90" y="770"/>
                    </a:lnTo>
                    <a:lnTo>
                      <a:pt x="90" y="770"/>
                    </a:lnTo>
                    <a:close/>
                    <a:moveTo>
                      <a:pt x="75" y="781"/>
                    </a:moveTo>
                    <a:lnTo>
                      <a:pt x="71" y="778"/>
                    </a:lnTo>
                    <a:lnTo>
                      <a:pt x="76" y="775"/>
                    </a:lnTo>
                    <a:lnTo>
                      <a:pt x="78" y="778"/>
                    </a:lnTo>
                    <a:lnTo>
                      <a:pt x="75" y="781"/>
                    </a:lnTo>
                    <a:lnTo>
                      <a:pt x="75" y="781"/>
                    </a:lnTo>
                    <a:close/>
                    <a:moveTo>
                      <a:pt x="56" y="791"/>
                    </a:moveTo>
                    <a:lnTo>
                      <a:pt x="61" y="796"/>
                    </a:lnTo>
                    <a:lnTo>
                      <a:pt x="58" y="798"/>
                    </a:lnTo>
                    <a:lnTo>
                      <a:pt x="55" y="794"/>
                    </a:lnTo>
                    <a:lnTo>
                      <a:pt x="56" y="791"/>
                    </a:lnTo>
                    <a:lnTo>
                      <a:pt x="56" y="791"/>
                    </a:lnTo>
                    <a:close/>
                    <a:moveTo>
                      <a:pt x="0" y="801"/>
                    </a:moveTo>
                    <a:lnTo>
                      <a:pt x="0" y="799"/>
                    </a:lnTo>
                    <a:lnTo>
                      <a:pt x="3" y="799"/>
                    </a:lnTo>
                    <a:lnTo>
                      <a:pt x="5" y="801"/>
                    </a:lnTo>
                    <a:lnTo>
                      <a:pt x="0" y="803"/>
                    </a:lnTo>
                    <a:lnTo>
                      <a:pt x="0" y="801"/>
                    </a:lnTo>
                    <a:lnTo>
                      <a:pt x="0" y="801"/>
                    </a:lnTo>
                    <a:close/>
                    <a:moveTo>
                      <a:pt x="204" y="617"/>
                    </a:moveTo>
                    <a:lnTo>
                      <a:pt x="203" y="615"/>
                    </a:lnTo>
                    <a:lnTo>
                      <a:pt x="208" y="613"/>
                    </a:lnTo>
                    <a:lnTo>
                      <a:pt x="206" y="615"/>
                    </a:lnTo>
                    <a:lnTo>
                      <a:pt x="204" y="617"/>
                    </a:lnTo>
                    <a:lnTo>
                      <a:pt x="204" y="617"/>
                    </a:lnTo>
                    <a:close/>
                    <a:moveTo>
                      <a:pt x="194" y="618"/>
                    </a:moveTo>
                    <a:lnTo>
                      <a:pt x="193" y="617"/>
                    </a:lnTo>
                    <a:lnTo>
                      <a:pt x="193" y="613"/>
                    </a:lnTo>
                    <a:lnTo>
                      <a:pt x="199" y="610"/>
                    </a:lnTo>
                    <a:lnTo>
                      <a:pt x="203" y="608"/>
                    </a:lnTo>
                    <a:lnTo>
                      <a:pt x="203" y="610"/>
                    </a:lnTo>
                    <a:lnTo>
                      <a:pt x="198" y="617"/>
                    </a:lnTo>
                    <a:lnTo>
                      <a:pt x="194" y="618"/>
                    </a:lnTo>
                    <a:lnTo>
                      <a:pt x="194" y="618"/>
                    </a:lnTo>
                    <a:close/>
                    <a:moveTo>
                      <a:pt x="10" y="784"/>
                    </a:moveTo>
                    <a:lnTo>
                      <a:pt x="10" y="780"/>
                    </a:lnTo>
                    <a:lnTo>
                      <a:pt x="13" y="778"/>
                    </a:lnTo>
                    <a:lnTo>
                      <a:pt x="15" y="780"/>
                    </a:lnTo>
                    <a:lnTo>
                      <a:pt x="20" y="776"/>
                    </a:lnTo>
                    <a:lnTo>
                      <a:pt x="22" y="775"/>
                    </a:lnTo>
                    <a:lnTo>
                      <a:pt x="25" y="768"/>
                    </a:lnTo>
                    <a:lnTo>
                      <a:pt x="27" y="768"/>
                    </a:lnTo>
                    <a:lnTo>
                      <a:pt x="32" y="771"/>
                    </a:lnTo>
                    <a:lnTo>
                      <a:pt x="33" y="770"/>
                    </a:lnTo>
                    <a:lnTo>
                      <a:pt x="38" y="770"/>
                    </a:lnTo>
                    <a:lnTo>
                      <a:pt x="42" y="768"/>
                    </a:lnTo>
                    <a:lnTo>
                      <a:pt x="43" y="766"/>
                    </a:lnTo>
                    <a:lnTo>
                      <a:pt x="50" y="768"/>
                    </a:lnTo>
                    <a:lnTo>
                      <a:pt x="53" y="771"/>
                    </a:lnTo>
                    <a:lnTo>
                      <a:pt x="50" y="775"/>
                    </a:lnTo>
                    <a:lnTo>
                      <a:pt x="56" y="781"/>
                    </a:lnTo>
                    <a:lnTo>
                      <a:pt x="56" y="783"/>
                    </a:lnTo>
                    <a:lnTo>
                      <a:pt x="50" y="781"/>
                    </a:lnTo>
                    <a:lnTo>
                      <a:pt x="47" y="784"/>
                    </a:lnTo>
                    <a:lnTo>
                      <a:pt x="40" y="784"/>
                    </a:lnTo>
                    <a:lnTo>
                      <a:pt x="35" y="784"/>
                    </a:lnTo>
                    <a:lnTo>
                      <a:pt x="27" y="784"/>
                    </a:lnTo>
                    <a:lnTo>
                      <a:pt x="20" y="789"/>
                    </a:lnTo>
                    <a:lnTo>
                      <a:pt x="18" y="788"/>
                    </a:lnTo>
                    <a:lnTo>
                      <a:pt x="15" y="789"/>
                    </a:lnTo>
                    <a:lnTo>
                      <a:pt x="10" y="788"/>
                    </a:lnTo>
                    <a:lnTo>
                      <a:pt x="10" y="784"/>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84" name="Freeform 150"/>
              <p:cNvSpPr>
                <a:spLocks/>
              </p:cNvSpPr>
              <p:nvPr/>
            </p:nvSpPr>
            <p:spPr bwMode="auto">
              <a:xfrm>
                <a:off x="5376873" y="3043520"/>
                <a:ext cx="3210" cy="2075"/>
              </a:xfrm>
              <a:custGeom>
                <a:avLst/>
                <a:gdLst/>
                <a:ahLst/>
                <a:cxnLst>
                  <a:cxn ang="0">
                    <a:pos x="5" y="0"/>
                  </a:cxn>
                  <a:cxn ang="0">
                    <a:pos x="2" y="0"/>
                  </a:cxn>
                  <a:cxn ang="0">
                    <a:pos x="0" y="4"/>
                  </a:cxn>
                  <a:cxn ang="0">
                    <a:pos x="5" y="4"/>
                  </a:cxn>
                  <a:cxn ang="0">
                    <a:pos x="5" y="0"/>
                  </a:cxn>
                </a:cxnLst>
                <a:rect l="0" t="0" r="r" b="b"/>
                <a:pathLst>
                  <a:path w="5" h="4">
                    <a:moveTo>
                      <a:pt x="5" y="0"/>
                    </a:moveTo>
                    <a:lnTo>
                      <a:pt x="2" y="0"/>
                    </a:lnTo>
                    <a:lnTo>
                      <a:pt x="0" y="4"/>
                    </a:lnTo>
                    <a:lnTo>
                      <a:pt x="5" y="4"/>
                    </a:lnTo>
                    <a:lnTo>
                      <a:pt x="5" y="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85" name="Freeform 151"/>
              <p:cNvSpPr>
                <a:spLocks/>
              </p:cNvSpPr>
              <p:nvPr/>
            </p:nvSpPr>
            <p:spPr bwMode="auto">
              <a:xfrm>
                <a:off x="5415402" y="3053896"/>
                <a:ext cx="28896" cy="10376"/>
              </a:xfrm>
              <a:custGeom>
                <a:avLst/>
                <a:gdLst/>
                <a:ahLst/>
                <a:cxnLst>
                  <a:cxn ang="0">
                    <a:pos x="7" y="0"/>
                  </a:cxn>
                  <a:cxn ang="0">
                    <a:pos x="14" y="2"/>
                  </a:cxn>
                  <a:cxn ang="0">
                    <a:pos x="22" y="0"/>
                  </a:cxn>
                  <a:cxn ang="0">
                    <a:pos x="40" y="0"/>
                  </a:cxn>
                  <a:cxn ang="0">
                    <a:pos x="45" y="7"/>
                  </a:cxn>
                  <a:cxn ang="0">
                    <a:pos x="52" y="9"/>
                  </a:cxn>
                  <a:cxn ang="0">
                    <a:pos x="55" y="12"/>
                  </a:cxn>
                  <a:cxn ang="0">
                    <a:pos x="55" y="14"/>
                  </a:cxn>
                  <a:cxn ang="0">
                    <a:pos x="47" y="14"/>
                  </a:cxn>
                  <a:cxn ang="0">
                    <a:pos x="44" y="14"/>
                  </a:cxn>
                  <a:cxn ang="0">
                    <a:pos x="42" y="17"/>
                  </a:cxn>
                  <a:cxn ang="0">
                    <a:pos x="39" y="17"/>
                  </a:cxn>
                  <a:cxn ang="0">
                    <a:pos x="37" y="15"/>
                  </a:cxn>
                  <a:cxn ang="0">
                    <a:pos x="34" y="15"/>
                  </a:cxn>
                  <a:cxn ang="0">
                    <a:pos x="34" y="20"/>
                  </a:cxn>
                  <a:cxn ang="0">
                    <a:pos x="27" y="20"/>
                  </a:cxn>
                  <a:cxn ang="0">
                    <a:pos x="24" y="17"/>
                  </a:cxn>
                  <a:cxn ang="0">
                    <a:pos x="17" y="17"/>
                  </a:cxn>
                  <a:cxn ang="0">
                    <a:pos x="14" y="15"/>
                  </a:cxn>
                  <a:cxn ang="0">
                    <a:pos x="12" y="9"/>
                  </a:cxn>
                  <a:cxn ang="0">
                    <a:pos x="9" y="7"/>
                  </a:cxn>
                  <a:cxn ang="0">
                    <a:pos x="5" y="9"/>
                  </a:cxn>
                  <a:cxn ang="0">
                    <a:pos x="0" y="5"/>
                  </a:cxn>
                  <a:cxn ang="0">
                    <a:pos x="4" y="2"/>
                  </a:cxn>
                  <a:cxn ang="0">
                    <a:pos x="7" y="0"/>
                  </a:cxn>
                </a:cxnLst>
                <a:rect l="0" t="0" r="r" b="b"/>
                <a:pathLst>
                  <a:path w="55" h="20">
                    <a:moveTo>
                      <a:pt x="7" y="0"/>
                    </a:moveTo>
                    <a:lnTo>
                      <a:pt x="14" y="2"/>
                    </a:lnTo>
                    <a:lnTo>
                      <a:pt x="22" y="0"/>
                    </a:lnTo>
                    <a:lnTo>
                      <a:pt x="40" y="0"/>
                    </a:lnTo>
                    <a:lnTo>
                      <a:pt x="45" y="7"/>
                    </a:lnTo>
                    <a:lnTo>
                      <a:pt x="52" y="9"/>
                    </a:lnTo>
                    <a:lnTo>
                      <a:pt x="55" y="12"/>
                    </a:lnTo>
                    <a:lnTo>
                      <a:pt x="55" y="14"/>
                    </a:lnTo>
                    <a:lnTo>
                      <a:pt x="47" y="14"/>
                    </a:lnTo>
                    <a:lnTo>
                      <a:pt x="44" y="14"/>
                    </a:lnTo>
                    <a:lnTo>
                      <a:pt x="42" y="17"/>
                    </a:lnTo>
                    <a:lnTo>
                      <a:pt x="39" y="17"/>
                    </a:lnTo>
                    <a:lnTo>
                      <a:pt x="37" y="15"/>
                    </a:lnTo>
                    <a:lnTo>
                      <a:pt x="34" y="15"/>
                    </a:lnTo>
                    <a:lnTo>
                      <a:pt x="34" y="20"/>
                    </a:lnTo>
                    <a:lnTo>
                      <a:pt x="27" y="20"/>
                    </a:lnTo>
                    <a:lnTo>
                      <a:pt x="24" y="17"/>
                    </a:lnTo>
                    <a:lnTo>
                      <a:pt x="17" y="17"/>
                    </a:lnTo>
                    <a:lnTo>
                      <a:pt x="14" y="15"/>
                    </a:lnTo>
                    <a:lnTo>
                      <a:pt x="12" y="9"/>
                    </a:lnTo>
                    <a:lnTo>
                      <a:pt x="9" y="7"/>
                    </a:lnTo>
                    <a:lnTo>
                      <a:pt x="5" y="9"/>
                    </a:lnTo>
                    <a:lnTo>
                      <a:pt x="0" y="5"/>
                    </a:lnTo>
                    <a:lnTo>
                      <a:pt x="4" y="2"/>
                    </a:lnTo>
                    <a:lnTo>
                      <a:pt x="7" y="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86" name="Freeform 152"/>
              <p:cNvSpPr>
                <a:spLocks noEditPoints="1"/>
              </p:cNvSpPr>
              <p:nvPr/>
            </p:nvSpPr>
            <p:spPr bwMode="auto">
              <a:xfrm>
                <a:off x="5466774" y="3033144"/>
                <a:ext cx="36388" cy="26977"/>
              </a:xfrm>
              <a:custGeom>
                <a:avLst/>
                <a:gdLst/>
                <a:ahLst/>
                <a:cxnLst>
                  <a:cxn ang="0">
                    <a:pos x="56" y="47"/>
                  </a:cxn>
                  <a:cxn ang="0">
                    <a:pos x="63" y="39"/>
                  </a:cxn>
                  <a:cxn ang="0">
                    <a:pos x="61" y="30"/>
                  </a:cxn>
                  <a:cxn ang="0">
                    <a:pos x="66" y="27"/>
                  </a:cxn>
                  <a:cxn ang="0">
                    <a:pos x="65" y="19"/>
                  </a:cxn>
                  <a:cxn ang="0">
                    <a:pos x="66" y="12"/>
                  </a:cxn>
                  <a:cxn ang="0">
                    <a:pos x="63" y="12"/>
                  </a:cxn>
                  <a:cxn ang="0">
                    <a:pos x="55" y="9"/>
                  </a:cxn>
                  <a:cxn ang="0">
                    <a:pos x="41" y="9"/>
                  </a:cxn>
                  <a:cxn ang="0">
                    <a:pos x="28" y="7"/>
                  </a:cxn>
                  <a:cxn ang="0">
                    <a:pos x="26" y="10"/>
                  </a:cxn>
                  <a:cxn ang="0">
                    <a:pos x="45" y="17"/>
                  </a:cxn>
                  <a:cxn ang="0">
                    <a:pos x="45" y="22"/>
                  </a:cxn>
                  <a:cxn ang="0">
                    <a:pos x="45" y="32"/>
                  </a:cxn>
                  <a:cxn ang="0">
                    <a:pos x="55" y="37"/>
                  </a:cxn>
                  <a:cxn ang="0">
                    <a:pos x="43" y="39"/>
                  </a:cxn>
                  <a:cxn ang="0">
                    <a:pos x="38" y="39"/>
                  </a:cxn>
                  <a:cxn ang="0">
                    <a:pos x="26" y="39"/>
                  </a:cxn>
                  <a:cxn ang="0">
                    <a:pos x="20" y="39"/>
                  </a:cxn>
                  <a:cxn ang="0">
                    <a:pos x="11" y="39"/>
                  </a:cxn>
                  <a:cxn ang="0">
                    <a:pos x="1" y="39"/>
                  </a:cxn>
                  <a:cxn ang="0">
                    <a:pos x="1" y="44"/>
                  </a:cxn>
                  <a:cxn ang="0">
                    <a:pos x="13" y="50"/>
                  </a:cxn>
                  <a:cxn ang="0">
                    <a:pos x="16" y="49"/>
                  </a:cxn>
                  <a:cxn ang="0">
                    <a:pos x="30" y="45"/>
                  </a:cxn>
                  <a:cxn ang="0">
                    <a:pos x="48" y="49"/>
                  </a:cxn>
                  <a:cxn ang="0">
                    <a:pos x="53" y="49"/>
                  </a:cxn>
                  <a:cxn ang="0">
                    <a:pos x="58" y="49"/>
                  </a:cxn>
                  <a:cxn ang="0">
                    <a:pos x="43" y="0"/>
                  </a:cxn>
                  <a:cxn ang="0">
                    <a:pos x="43" y="5"/>
                  </a:cxn>
                  <a:cxn ang="0">
                    <a:pos x="38" y="2"/>
                  </a:cxn>
                  <a:cxn ang="0">
                    <a:pos x="33" y="29"/>
                  </a:cxn>
                  <a:cxn ang="0">
                    <a:pos x="40" y="34"/>
                  </a:cxn>
                  <a:cxn ang="0">
                    <a:pos x="30" y="30"/>
                  </a:cxn>
                </a:cxnLst>
                <a:rect l="0" t="0" r="r" b="b"/>
                <a:pathLst>
                  <a:path w="68" h="52">
                    <a:moveTo>
                      <a:pt x="58" y="49"/>
                    </a:moveTo>
                    <a:lnTo>
                      <a:pt x="56" y="47"/>
                    </a:lnTo>
                    <a:lnTo>
                      <a:pt x="63" y="42"/>
                    </a:lnTo>
                    <a:lnTo>
                      <a:pt x="63" y="39"/>
                    </a:lnTo>
                    <a:lnTo>
                      <a:pt x="63" y="35"/>
                    </a:lnTo>
                    <a:lnTo>
                      <a:pt x="61" y="30"/>
                    </a:lnTo>
                    <a:lnTo>
                      <a:pt x="61" y="29"/>
                    </a:lnTo>
                    <a:lnTo>
                      <a:pt x="66" y="27"/>
                    </a:lnTo>
                    <a:lnTo>
                      <a:pt x="66" y="22"/>
                    </a:lnTo>
                    <a:lnTo>
                      <a:pt x="65" y="19"/>
                    </a:lnTo>
                    <a:lnTo>
                      <a:pt x="68" y="14"/>
                    </a:lnTo>
                    <a:lnTo>
                      <a:pt x="66" y="12"/>
                    </a:lnTo>
                    <a:lnTo>
                      <a:pt x="66" y="12"/>
                    </a:lnTo>
                    <a:lnTo>
                      <a:pt x="63" y="12"/>
                    </a:lnTo>
                    <a:lnTo>
                      <a:pt x="58" y="12"/>
                    </a:lnTo>
                    <a:lnTo>
                      <a:pt x="55" y="9"/>
                    </a:lnTo>
                    <a:lnTo>
                      <a:pt x="43" y="7"/>
                    </a:lnTo>
                    <a:lnTo>
                      <a:pt x="41" y="9"/>
                    </a:lnTo>
                    <a:lnTo>
                      <a:pt x="36" y="7"/>
                    </a:lnTo>
                    <a:lnTo>
                      <a:pt x="28" y="7"/>
                    </a:lnTo>
                    <a:lnTo>
                      <a:pt x="26" y="10"/>
                    </a:lnTo>
                    <a:lnTo>
                      <a:pt x="26" y="10"/>
                    </a:lnTo>
                    <a:lnTo>
                      <a:pt x="31" y="12"/>
                    </a:lnTo>
                    <a:lnTo>
                      <a:pt x="45" y="17"/>
                    </a:lnTo>
                    <a:lnTo>
                      <a:pt x="43" y="19"/>
                    </a:lnTo>
                    <a:lnTo>
                      <a:pt x="45" y="22"/>
                    </a:lnTo>
                    <a:lnTo>
                      <a:pt x="43" y="27"/>
                    </a:lnTo>
                    <a:lnTo>
                      <a:pt x="45" y="32"/>
                    </a:lnTo>
                    <a:lnTo>
                      <a:pt x="50" y="32"/>
                    </a:lnTo>
                    <a:lnTo>
                      <a:pt x="55" y="37"/>
                    </a:lnTo>
                    <a:lnTo>
                      <a:pt x="53" y="40"/>
                    </a:lnTo>
                    <a:lnTo>
                      <a:pt x="43" y="39"/>
                    </a:lnTo>
                    <a:lnTo>
                      <a:pt x="41" y="40"/>
                    </a:lnTo>
                    <a:lnTo>
                      <a:pt x="38" y="39"/>
                    </a:lnTo>
                    <a:lnTo>
                      <a:pt x="31" y="40"/>
                    </a:lnTo>
                    <a:lnTo>
                      <a:pt x="26" y="39"/>
                    </a:lnTo>
                    <a:lnTo>
                      <a:pt x="21" y="40"/>
                    </a:lnTo>
                    <a:lnTo>
                      <a:pt x="20" y="39"/>
                    </a:lnTo>
                    <a:lnTo>
                      <a:pt x="18" y="37"/>
                    </a:lnTo>
                    <a:lnTo>
                      <a:pt x="11" y="39"/>
                    </a:lnTo>
                    <a:lnTo>
                      <a:pt x="6" y="35"/>
                    </a:lnTo>
                    <a:lnTo>
                      <a:pt x="1" y="39"/>
                    </a:lnTo>
                    <a:lnTo>
                      <a:pt x="0" y="40"/>
                    </a:lnTo>
                    <a:lnTo>
                      <a:pt x="1" y="44"/>
                    </a:lnTo>
                    <a:lnTo>
                      <a:pt x="6" y="45"/>
                    </a:lnTo>
                    <a:lnTo>
                      <a:pt x="13" y="50"/>
                    </a:lnTo>
                    <a:lnTo>
                      <a:pt x="16" y="52"/>
                    </a:lnTo>
                    <a:lnTo>
                      <a:pt x="16" y="49"/>
                    </a:lnTo>
                    <a:lnTo>
                      <a:pt x="18" y="45"/>
                    </a:lnTo>
                    <a:lnTo>
                      <a:pt x="30" y="45"/>
                    </a:lnTo>
                    <a:lnTo>
                      <a:pt x="35" y="49"/>
                    </a:lnTo>
                    <a:lnTo>
                      <a:pt x="48" y="49"/>
                    </a:lnTo>
                    <a:lnTo>
                      <a:pt x="50" y="47"/>
                    </a:lnTo>
                    <a:lnTo>
                      <a:pt x="53" y="49"/>
                    </a:lnTo>
                    <a:lnTo>
                      <a:pt x="58" y="49"/>
                    </a:lnTo>
                    <a:lnTo>
                      <a:pt x="58" y="49"/>
                    </a:lnTo>
                    <a:close/>
                    <a:moveTo>
                      <a:pt x="38" y="2"/>
                    </a:moveTo>
                    <a:lnTo>
                      <a:pt x="43" y="0"/>
                    </a:lnTo>
                    <a:lnTo>
                      <a:pt x="51" y="5"/>
                    </a:lnTo>
                    <a:lnTo>
                      <a:pt x="43" y="5"/>
                    </a:lnTo>
                    <a:lnTo>
                      <a:pt x="38" y="2"/>
                    </a:lnTo>
                    <a:lnTo>
                      <a:pt x="38" y="2"/>
                    </a:lnTo>
                    <a:close/>
                    <a:moveTo>
                      <a:pt x="30" y="30"/>
                    </a:moveTo>
                    <a:lnTo>
                      <a:pt x="33" y="29"/>
                    </a:lnTo>
                    <a:lnTo>
                      <a:pt x="38" y="30"/>
                    </a:lnTo>
                    <a:lnTo>
                      <a:pt x="40" y="34"/>
                    </a:lnTo>
                    <a:lnTo>
                      <a:pt x="33" y="32"/>
                    </a:lnTo>
                    <a:lnTo>
                      <a:pt x="30" y="3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87" name="Freeform 153"/>
              <p:cNvSpPr>
                <a:spLocks noEditPoints="1"/>
              </p:cNvSpPr>
              <p:nvPr/>
            </p:nvSpPr>
            <p:spPr bwMode="auto">
              <a:xfrm>
                <a:off x="5332993" y="2995791"/>
                <a:ext cx="138062" cy="42541"/>
              </a:xfrm>
              <a:custGeom>
                <a:avLst/>
                <a:gdLst/>
                <a:ahLst/>
                <a:cxnLst>
                  <a:cxn ang="0">
                    <a:pos x="54" y="32"/>
                  </a:cxn>
                  <a:cxn ang="0">
                    <a:pos x="51" y="42"/>
                  </a:cxn>
                  <a:cxn ang="0">
                    <a:pos x="48" y="40"/>
                  </a:cxn>
                  <a:cxn ang="0">
                    <a:pos x="49" y="37"/>
                  </a:cxn>
                  <a:cxn ang="0">
                    <a:pos x="15" y="24"/>
                  </a:cxn>
                  <a:cxn ang="0">
                    <a:pos x="11" y="27"/>
                  </a:cxn>
                  <a:cxn ang="0">
                    <a:pos x="0" y="34"/>
                  </a:cxn>
                  <a:cxn ang="0">
                    <a:pos x="11" y="32"/>
                  </a:cxn>
                  <a:cxn ang="0">
                    <a:pos x="21" y="32"/>
                  </a:cxn>
                  <a:cxn ang="0">
                    <a:pos x="35" y="24"/>
                  </a:cxn>
                  <a:cxn ang="0">
                    <a:pos x="49" y="17"/>
                  </a:cxn>
                  <a:cxn ang="0">
                    <a:pos x="64" y="14"/>
                  </a:cxn>
                  <a:cxn ang="0">
                    <a:pos x="83" y="17"/>
                  </a:cxn>
                  <a:cxn ang="0">
                    <a:pos x="69" y="22"/>
                  </a:cxn>
                  <a:cxn ang="0">
                    <a:pos x="91" y="25"/>
                  </a:cxn>
                  <a:cxn ang="0">
                    <a:pos x="106" y="29"/>
                  </a:cxn>
                  <a:cxn ang="0">
                    <a:pos x="114" y="29"/>
                  </a:cxn>
                  <a:cxn ang="0">
                    <a:pos x="129" y="37"/>
                  </a:cxn>
                  <a:cxn ang="0">
                    <a:pos x="141" y="39"/>
                  </a:cxn>
                  <a:cxn ang="0">
                    <a:pos x="154" y="39"/>
                  </a:cxn>
                  <a:cxn ang="0">
                    <a:pos x="169" y="60"/>
                  </a:cxn>
                  <a:cxn ang="0">
                    <a:pos x="186" y="62"/>
                  </a:cxn>
                  <a:cxn ang="0">
                    <a:pos x="189" y="70"/>
                  </a:cxn>
                  <a:cxn ang="0">
                    <a:pos x="176" y="82"/>
                  </a:cxn>
                  <a:cxn ang="0">
                    <a:pos x="194" y="82"/>
                  </a:cxn>
                  <a:cxn ang="0">
                    <a:pos x="221" y="83"/>
                  </a:cxn>
                  <a:cxn ang="0">
                    <a:pos x="237" y="78"/>
                  </a:cxn>
                  <a:cxn ang="0">
                    <a:pos x="255" y="77"/>
                  </a:cxn>
                  <a:cxn ang="0">
                    <a:pos x="250" y="68"/>
                  </a:cxn>
                  <a:cxn ang="0">
                    <a:pos x="226" y="58"/>
                  </a:cxn>
                  <a:cxn ang="0">
                    <a:pos x="226" y="50"/>
                  </a:cxn>
                  <a:cxn ang="0">
                    <a:pos x="214" y="50"/>
                  </a:cxn>
                  <a:cxn ang="0">
                    <a:pos x="199" y="44"/>
                  </a:cxn>
                  <a:cxn ang="0">
                    <a:pos x="187" y="40"/>
                  </a:cxn>
                  <a:cxn ang="0">
                    <a:pos x="184" y="40"/>
                  </a:cxn>
                  <a:cxn ang="0">
                    <a:pos x="166" y="30"/>
                  </a:cxn>
                  <a:cxn ang="0">
                    <a:pos x="141" y="22"/>
                  </a:cxn>
                  <a:cxn ang="0">
                    <a:pos x="129" y="10"/>
                  </a:cxn>
                  <a:cxn ang="0">
                    <a:pos x="104" y="5"/>
                  </a:cxn>
                  <a:cxn ang="0">
                    <a:pos x="86" y="2"/>
                  </a:cxn>
                  <a:cxn ang="0">
                    <a:pos x="61" y="4"/>
                  </a:cxn>
                  <a:cxn ang="0">
                    <a:pos x="33" y="10"/>
                  </a:cxn>
                  <a:cxn ang="0">
                    <a:pos x="15" y="19"/>
                  </a:cxn>
                </a:cxnLst>
                <a:rect l="0" t="0" r="r" b="b"/>
                <a:pathLst>
                  <a:path w="257" h="83">
                    <a:moveTo>
                      <a:pt x="48" y="34"/>
                    </a:moveTo>
                    <a:lnTo>
                      <a:pt x="49" y="32"/>
                    </a:lnTo>
                    <a:lnTo>
                      <a:pt x="54" y="32"/>
                    </a:lnTo>
                    <a:lnTo>
                      <a:pt x="59" y="37"/>
                    </a:lnTo>
                    <a:lnTo>
                      <a:pt x="58" y="40"/>
                    </a:lnTo>
                    <a:lnTo>
                      <a:pt x="51" y="42"/>
                    </a:lnTo>
                    <a:lnTo>
                      <a:pt x="46" y="40"/>
                    </a:lnTo>
                    <a:lnTo>
                      <a:pt x="44" y="39"/>
                    </a:lnTo>
                    <a:lnTo>
                      <a:pt x="48" y="40"/>
                    </a:lnTo>
                    <a:lnTo>
                      <a:pt x="49" y="40"/>
                    </a:lnTo>
                    <a:lnTo>
                      <a:pt x="53" y="39"/>
                    </a:lnTo>
                    <a:lnTo>
                      <a:pt x="49" y="37"/>
                    </a:lnTo>
                    <a:lnTo>
                      <a:pt x="48" y="34"/>
                    </a:lnTo>
                    <a:lnTo>
                      <a:pt x="48" y="34"/>
                    </a:lnTo>
                    <a:close/>
                    <a:moveTo>
                      <a:pt x="15" y="24"/>
                    </a:moveTo>
                    <a:lnTo>
                      <a:pt x="18" y="27"/>
                    </a:lnTo>
                    <a:lnTo>
                      <a:pt x="16" y="29"/>
                    </a:lnTo>
                    <a:lnTo>
                      <a:pt x="11" y="27"/>
                    </a:lnTo>
                    <a:lnTo>
                      <a:pt x="3" y="32"/>
                    </a:lnTo>
                    <a:lnTo>
                      <a:pt x="0" y="30"/>
                    </a:lnTo>
                    <a:lnTo>
                      <a:pt x="0" y="34"/>
                    </a:lnTo>
                    <a:lnTo>
                      <a:pt x="5" y="35"/>
                    </a:lnTo>
                    <a:lnTo>
                      <a:pt x="10" y="30"/>
                    </a:lnTo>
                    <a:lnTo>
                      <a:pt x="11" y="32"/>
                    </a:lnTo>
                    <a:lnTo>
                      <a:pt x="11" y="35"/>
                    </a:lnTo>
                    <a:lnTo>
                      <a:pt x="16" y="32"/>
                    </a:lnTo>
                    <a:lnTo>
                      <a:pt x="21" y="32"/>
                    </a:lnTo>
                    <a:lnTo>
                      <a:pt x="26" y="25"/>
                    </a:lnTo>
                    <a:lnTo>
                      <a:pt x="33" y="25"/>
                    </a:lnTo>
                    <a:lnTo>
                      <a:pt x="35" y="24"/>
                    </a:lnTo>
                    <a:lnTo>
                      <a:pt x="38" y="25"/>
                    </a:lnTo>
                    <a:lnTo>
                      <a:pt x="43" y="25"/>
                    </a:lnTo>
                    <a:lnTo>
                      <a:pt x="49" y="17"/>
                    </a:lnTo>
                    <a:lnTo>
                      <a:pt x="54" y="17"/>
                    </a:lnTo>
                    <a:lnTo>
                      <a:pt x="58" y="14"/>
                    </a:lnTo>
                    <a:lnTo>
                      <a:pt x="64" y="14"/>
                    </a:lnTo>
                    <a:lnTo>
                      <a:pt x="68" y="14"/>
                    </a:lnTo>
                    <a:lnTo>
                      <a:pt x="79" y="15"/>
                    </a:lnTo>
                    <a:lnTo>
                      <a:pt x="83" y="17"/>
                    </a:lnTo>
                    <a:lnTo>
                      <a:pt x="79" y="20"/>
                    </a:lnTo>
                    <a:lnTo>
                      <a:pt x="74" y="19"/>
                    </a:lnTo>
                    <a:lnTo>
                      <a:pt x="69" y="22"/>
                    </a:lnTo>
                    <a:lnTo>
                      <a:pt x="74" y="24"/>
                    </a:lnTo>
                    <a:lnTo>
                      <a:pt x="88" y="27"/>
                    </a:lnTo>
                    <a:lnTo>
                      <a:pt x="91" y="25"/>
                    </a:lnTo>
                    <a:lnTo>
                      <a:pt x="96" y="25"/>
                    </a:lnTo>
                    <a:lnTo>
                      <a:pt x="99" y="29"/>
                    </a:lnTo>
                    <a:lnTo>
                      <a:pt x="106" y="29"/>
                    </a:lnTo>
                    <a:lnTo>
                      <a:pt x="109" y="29"/>
                    </a:lnTo>
                    <a:lnTo>
                      <a:pt x="111" y="27"/>
                    </a:lnTo>
                    <a:lnTo>
                      <a:pt x="114" y="29"/>
                    </a:lnTo>
                    <a:lnTo>
                      <a:pt x="114" y="32"/>
                    </a:lnTo>
                    <a:lnTo>
                      <a:pt x="123" y="37"/>
                    </a:lnTo>
                    <a:lnTo>
                      <a:pt x="129" y="37"/>
                    </a:lnTo>
                    <a:lnTo>
                      <a:pt x="131" y="35"/>
                    </a:lnTo>
                    <a:lnTo>
                      <a:pt x="136" y="39"/>
                    </a:lnTo>
                    <a:lnTo>
                      <a:pt x="141" y="39"/>
                    </a:lnTo>
                    <a:lnTo>
                      <a:pt x="144" y="40"/>
                    </a:lnTo>
                    <a:lnTo>
                      <a:pt x="151" y="39"/>
                    </a:lnTo>
                    <a:lnTo>
                      <a:pt x="154" y="39"/>
                    </a:lnTo>
                    <a:lnTo>
                      <a:pt x="157" y="52"/>
                    </a:lnTo>
                    <a:lnTo>
                      <a:pt x="166" y="60"/>
                    </a:lnTo>
                    <a:lnTo>
                      <a:pt x="169" y="60"/>
                    </a:lnTo>
                    <a:lnTo>
                      <a:pt x="171" y="58"/>
                    </a:lnTo>
                    <a:lnTo>
                      <a:pt x="176" y="62"/>
                    </a:lnTo>
                    <a:lnTo>
                      <a:pt x="186" y="62"/>
                    </a:lnTo>
                    <a:lnTo>
                      <a:pt x="186" y="65"/>
                    </a:lnTo>
                    <a:lnTo>
                      <a:pt x="191" y="65"/>
                    </a:lnTo>
                    <a:lnTo>
                      <a:pt x="189" y="70"/>
                    </a:lnTo>
                    <a:lnTo>
                      <a:pt x="184" y="72"/>
                    </a:lnTo>
                    <a:lnTo>
                      <a:pt x="176" y="78"/>
                    </a:lnTo>
                    <a:lnTo>
                      <a:pt x="176" y="82"/>
                    </a:lnTo>
                    <a:lnTo>
                      <a:pt x="184" y="83"/>
                    </a:lnTo>
                    <a:lnTo>
                      <a:pt x="189" y="80"/>
                    </a:lnTo>
                    <a:lnTo>
                      <a:pt x="194" y="82"/>
                    </a:lnTo>
                    <a:lnTo>
                      <a:pt x="206" y="80"/>
                    </a:lnTo>
                    <a:lnTo>
                      <a:pt x="212" y="80"/>
                    </a:lnTo>
                    <a:lnTo>
                      <a:pt x="221" y="83"/>
                    </a:lnTo>
                    <a:lnTo>
                      <a:pt x="232" y="82"/>
                    </a:lnTo>
                    <a:lnTo>
                      <a:pt x="234" y="78"/>
                    </a:lnTo>
                    <a:lnTo>
                      <a:pt x="237" y="78"/>
                    </a:lnTo>
                    <a:lnTo>
                      <a:pt x="241" y="77"/>
                    </a:lnTo>
                    <a:lnTo>
                      <a:pt x="249" y="77"/>
                    </a:lnTo>
                    <a:lnTo>
                      <a:pt x="255" y="77"/>
                    </a:lnTo>
                    <a:lnTo>
                      <a:pt x="257" y="72"/>
                    </a:lnTo>
                    <a:lnTo>
                      <a:pt x="255" y="70"/>
                    </a:lnTo>
                    <a:lnTo>
                      <a:pt x="250" y="68"/>
                    </a:lnTo>
                    <a:lnTo>
                      <a:pt x="249" y="63"/>
                    </a:lnTo>
                    <a:lnTo>
                      <a:pt x="237" y="58"/>
                    </a:lnTo>
                    <a:lnTo>
                      <a:pt x="226" y="58"/>
                    </a:lnTo>
                    <a:lnTo>
                      <a:pt x="222" y="58"/>
                    </a:lnTo>
                    <a:lnTo>
                      <a:pt x="224" y="55"/>
                    </a:lnTo>
                    <a:lnTo>
                      <a:pt x="226" y="50"/>
                    </a:lnTo>
                    <a:lnTo>
                      <a:pt x="224" y="50"/>
                    </a:lnTo>
                    <a:lnTo>
                      <a:pt x="219" y="52"/>
                    </a:lnTo>
                    <a:lnTo>
                      <a:pt x="214" y="50"/>
                    </a:lnTo>
                    <a:lnTo>
                      <a:pt x="206" y="45"/>
                    </a:lnTo>
                    <a:lnTo>
                      <a:pt x="204" y="47"/>
                    </a:lnTo>
                    <a:lnTo>
                      <a:pt x="199" y="44"/>
                    </a:lnTo>
                    <a:lnTo>
                      <a:pt x="192" y="39"/>
                    </a:lnTo>
                    <a:lnTo>
                      <a:pt x="189" y="44"/>
                    </a:lnTo>
                    <a:lnTo>
                      <a:pt x="187" y="40"/>
                    </a:lnTo>
                    <a:lnTo>
                      <a:pt x="189" y="39"/>
                    </a:lnTo>
                    <a:lnTo>
                      <a:pt x="186" y="37"/>
                    </a:lnTo>
                    <a:lnTo>
                      <a:pt x="184" y="40"/>
                    </a:lnTo>
                    <a:lnTo>
                      <a:pt x="181" y="37"/>
                    </a:lnTo>
                    <a:lnTo>
                      <a:pt x="172" y="35"/>
                    </a:lnTo>
                    <a:lnTo>
                      <a:pt x="166" y="30"/>
                    </a:lnTo>
                    <a:lnTo>
                      <a:pt x="161" y="27"/>
                    </a:lnTo>
                    <a:lnTo>
                      <a:pt x="154" y="24"/>
                    </a:lnTo>
                    <a:lnTo>
                      <a:pt x="141" y="22"/>
                    </a:lnTo>
                    <a:lnTo>
                      <a:pt x="136" y="20"/>
                    </a:lnTo>
                    <a:lnTo>
                      <a:pt x="134" y="15"/>
                    </a:lnTo>
                    <a:lnTo>
                      <a:pt x="129" y="10"/>
                    </a:lnTo>
                    <a:lnTo>
                      <a:pt x="124" y="10"/>
                    </a:lnTo>
                    <a:lnTo>
                      <a:pt x="123" y="9"/>
                    </a:lnTo>
                    <a:lnTo>
                      <a:pt x="104" y="5"/>
                    </a:lnTo>
                    <a:lnTo>
                      <a:pt x="98" y="9"/>
                    </a:lnTo>
                    <a:lnTo>
                      <a:pt x="91" y="7"/>
                    </a:lnTo>
                    <a:lnTo>
                      <a:pt x="86" y="2"/>
                    </a:lnTo>
                    <a:lnTo>
                      <a:pt x="74" y="0"/>
                    </a:lnTo>
                    <a:lnTo>
                      <a:pt x="64" y="0"/>
                    </a:lnTo>
                    <a:lnTo>
                      <a:pt x="61" y="4"/>
                    </a:lnTo>
                    <a:lnTo>
                      <a:pt x="48" y="5"/>
                    </a:lnTo>
                    <a:lnTo>
                      <a:pt x="36" y="7"/>
                    </a:lnTo>
                    <a:lnTo>
                      <a:pt x="33" y="10"/>
                    </a:lnTo>
                    <a:lnTo>
                      <a:pt x="23" y="12"/>
                    </a:lnTo>
                    <a:lnTo>
                      <a:pt x="20" y="17"/>
                    </a:lnTo>
                    <a:lnTo>
                      <a:pt x="15" y="19"/>
                    </a:lnTo>
                    <a:lnTo>
                      <a:pt x="15" y="24"/>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88" name="Freeform 154"/>
              <p:cNvSpPr>
                <a:spLocks noEditPoints="1"/>
              </p:cNvSpPr>
              <p:nvPr/>
            </p:nvSpPr>
            <p:spPr bwMode="auto">
              <a:xfrm>
                <a:off x="4878137" y="2592169"/>
                <a:ext cx="734190" cy="378720"/>
              </a:xfrm>
              <a:custGeom>
                <a:avLst/>
                <a:gdLst/>
                <a:ahLst/>
                <a:cxnLst>
                  <a:cxn ang="0">
                    <a:pos x="797" y="71"/>
                  </a:cxn>
                  <a:cxn ang="0">
                    <a:pos x="965" y="140"/>
                  </a:cxn>
                  <a:cxn ang="0">
                    <a:pos x="1146" y="223"/>
                  </a:cxn>
                  <a:cxn ang="0">
                    <a:pos x="1291" y="183"/>
                  </a:cxn>
                  <a:cxn ang="0">
                    <a:pos x="1356" y="149"/>
                  </a:cxn>
                  <a:cxn ang="0">
                    <a:pos x="1366" y="218"/>
                  </a:cxn>
                  <a:cxn ang="0">
                    <a:pos x="1319" y="228"/>
                  </a:cxn>
                  <a:cxn ang="0">
                    <a:pos x="1283" y="247"/>
                  </a:cxn>
                  <a:cxn ang="0">
                    <a:pos x="1276" y="289"/>
                  </a:cxn>
                  <a:cxn ang="0">
                    <a:pos x="1246" y="311"/>
                  </a:cxn>
                  <a:cxn ang="0">
                    <a:pos x="1178" y="336"/>
                  </a:cxn>
                  <a:cxn ang="0">
                    <a:pos x="1151" y="375"/>
                  </a:cxn>
                  <a:cxn ang="0">
                    <a:pos x="1145" y="384"/>
                  </a:cxn>
                  <a:cxn ang="0">
                    <a:pos x="1121" y="410"/>
                  </a:cxn>
                  <a:cxn ang="0">
                    <a:pos x="1116" y="367"/>
                  </a:cxn>
                  <a:cxn ang="0">
                    <a:pos x="1110" y="399"/>
                  </a:cxn>
                  <a:cxn ang="0">
                    <a:pos x="1110" y="412"/>
                  </a:cxn>
                  <a:cxn ang="0">
                    <a:pos x="1096" y="425"/>
                  </a:cxn>
                  <a:cxn ang="0">
                    <a:pos x="1101" y="455"/>
                  </a:cxn>
                  <a:cxn ang="0">
                    <a:pos x="1116" y="468"/>
                  </a:cxn>
                  <a:cxn ang="0">
                    <a:pos x="1095" y="482"/>
                  </a:cxn>
                  <a:cxn ang="0">
                    <a:pos x="1053" y="513"/>
                  </a:cxn>
                  <a:cxn ang="0">
                    <a:pos x="997" y="545"/>
                  </a:cxn>
                  <a:cxn ang="0">
                    <a:pos x="964" y="603"/>
                  </a:cxn>
                  <a:cxn ang="0">
                    <a:pos x="980" y="699"/>
                  </a:cxn>
                  <a:cxn ang="0">
                    <a:pos x="942" y="713"/>
                  </a:cxn>
                  <a:cxn ang="0">
                    <a:pos x="924" y="681"/>
                  </a:cxn>
                  <a:cxn ang="0">
                    <a:pos x="919" y="631"/>
                  </a:cxn>
                  <a:cxn ang="0">
                    <a:pos x="877" y="616"/>
                  </a:cxn>
                  <a:cxn ang="0">
                    <a:pos x="854" y="603"/>
                  </a:cxn>
                  <a:cxn ang="0">
                    <a:pos x="812" y="598"/>
                  </a:cxn>
                  <a:cxn ang="0">
                    <a:pos x="758" y="611"/>
                  </a:cxn>
                  <a:cxn ang="0">
                    <a:pos x="763" y="631"/>
                  </a:cxn>
                  <a:cxn ang="0">
                    <a:pos x="721" y="626"/>
                  </a:cxn>
                  <a:cxn ang="0">
                    <a:pos x="683" y="616"/>
                  </a:cxn>
                  <a:cxn ang="0">
                    <a:pos x="635" y="618"/>
                  </a:cxn>
                  <a:cxn ang="0">
                    <a:pos x="590" y="644"/>
                  </a:cxn>
                  <a:cxn ang="0">
                    <a:pos x="565" y="706"/>
                  </a:cxn>
                  <a:cxn ang="0">
                    <a:pos x="522" y="674"/>
                  </a:cxn>
                  <a:cxn ang="0">
                    <a:pos x="494" y="616"/>
                  </a:cxn>
                  <a:cxn ang="0">
                    <a:pos x="450" y="616"/>
                  </a:cxn>
                  <a:cxn ang="0">
                    <a:pos x="417" y="615"/>
                  </a:cxn>
                  <a:cxn ang="0">
                    <a:pos x="399" y="588"/>
                  </a:cxn>
                  <a:cxn ang="0">
                    <a:pos x="367" y="551"/>
                  </a:cxn>
                  <a:cxn ang="0">
                    <a:pos x="97" y="483"/>
                  </a:cxn>
                  <a:cxn ang="0">
                    <a:pos x="50" y="448"/>
                  </a:cxn>
                  <a:cxn ang="0">
                    <a:pos x="33" y="392"/>
                  </a:cxn>
                  <a:cxn ang="0">
                    <a:pos x="32" y="362"/>
                  </a:cxn>
                  <a:cxn ang="0">
                    <a:pos x="23" y="362"/>
                  </a:cxn>
                  <a:cxn ang="0">
                    <a:pos x="5" y="286"/>
                  </a:cxn>
                  <a:cxn ang="0">
                    <a:pos x="17" y="211"/>
                  </a:cxn>
                  <a:cxn ang="0">
                    <a:pos x="60" y="105"/>
                  </a:cxn>
                  <a:cxn ang="0">
                    <a:pos x="63" y="90"/>
                  </a:cxn>
                  <a:cxn ang="0">
                    <a:pos x="70" y="40"/>
                  </a:cxn>
                  <a:cxn ang="0">
                    <a:pos x="101" y="45"/>
                  </a:cxn>
                  <a:cxn ang="0">
                    <a:pos x="105" y="63"/>
                  </a:cxn>
                  <a:cxn ang="0">
                    <a:pos x="126" y="13"/>
                  </a:cxn>
                  <a:cxn ang="0">
                    <a:pos x="1183" y="331"/>
                  </a:cxn>
                  <a:cxn ang="0">
                    <a:pos x="1223" y="317"/>
                  </a:cxn>
                  <a:cxn ang="0">
                    <a:pos x="120" y="37"/>
                  </a:cxn>
                  <a:cxn ang="0">
                    <a:pos x="578" y="663"/>
                  </a:cxn>
                </a:cxnLst>
                <a:rect l="0" t="0" r="r" b="b"/>
                <a:pathLst>
                  <a:path w="1372" h="731">
                    <a:moveTo>
                      <a:pt x="120" y="0"/>
                    </a:moveTo>
                    <a:lnTo>
                      <a:pt x="749" y="56"/>
                    </a:lnTo>
                    <a:lnTo>
                      <a:pt x="754" y="56"/>
                    </a:lnTo>
                    <a:lnTo>
                      <a:pt x="759" y="56"/>
                    </a:lnTo>
                    <a:lnTo>
                      <a:pt x="764" y="61"/>
                    </a:lnTo>
                    <a:lnTo>
                      <a:pt x="764" y="63"/>
                    </a:lnTo>
                    <a:lnTo>
                      <a:pt x="768" y="65"/>
                    </a:lnTo>
                    <a:lnTo>
                      <a:pt x="769" y="66"/>
                    </a:lnTo>
                    <a:lnTo>
                      <a:pt x="774" y="68"/>
                    </a:lnTo>
                    <a:lnTo>
                      <a:pt x="774" y="68"/>
                    </a:lnTo>
                    <a:lnTo>
                      <a:pt x="779" y="70"/>
                    </a:lnTo>
                    <a:lnTo>
                      <a:pt x="783" y="73"/>
                    </a:lnTo>
                    <a:lnTo>
                      <a:pt x="784" y="73"/>
                    </a:lnTo>
                    <a:lnTo>
                      <a:pt x="789" y="71"/>
                    </a:lnTo>
                    <a:lnTo>
                      <a:pt x="793" y="73"/>
                    </a:lnTo>
                    <a:lnTo>
                      <a:pt x="797" y="71"/>
                    </a:lnTo>
                    <a:lnTo>
                      <a:pt x="802" y="76"/>
                    </a:lnTo>
                    <a:lnTo>
                      <a:pt x="806" y="76"/>
                    </a:lnTo>
                    <a:lnTo>
                      <a:pt x="807" y="81"/>
                    </a:lnTo>
                    <a:lnTo>
                      <a:pt x="816" y="83"/>
                    </a:lnTo>
                    <a:lnTo>
                      <a:pt x="821" y="85"/>
                    </a:lnTo>
                    <a:lnTo>
                      <a:pt x="824" y="88"/>
                    </a:lnTo>
                    <a:lnTo>
                      <a:pt x="827" y="90"/>
                    </a:lnTo>
                    <a:lnTo>
                      <a:pt x="836" y="90"/>
                    </a:lnTo>
                    <a:lnTo>
                      <a:pt x="841" y="86"/>
                    </a:lnTo>
                    <a:lnTo>
                      <a:pt x="842" y="90"/>
                    </a:lnTo>
                    <a:lnTo>
                      <a:pt x="844" y="93"/>
                    </a:lnTo>
                    <a:lnTo>
                      <a:pt x="856" y="93"/>
                    </a:lnTo>
                    <a:lnTo>
                      <a:pt x="859" y="95"/>
                    </a:lnTo>
                    <a:lnTo>
                      <a:pt x="864" y="96"/>
                    </a:lnTo>
                    <a:lnTo>
                      <a:pt x="867" y="98"/>
                    </a:lnTo>
                    <a:lnTo>
                      <a:pt x="965" y="140"/>
                    </a:lnTo>
                    <a:lnTo>
                      <a:pt x="970" y="146"/>
                    </a:lnTo>
                    <a:lnTo>
                      <a:pt x="985" y="158"/>
                    </a:lnTo>
                    <a:lnTo>
                      <a:pt x="1002" y="224"/>
                    </a:lnTo>
                    <a:lnTo>
                      <a:pt x="1000" y="254"/>
                    </a:lnTo>
                    <a:lnTo>
                      <a:pt x="997" y="259"/>
                    </a:lnTo>
                    <a:lnTo>
                      <a:pt x="993" y="264"/>
                    </a:lnTo>
                    <a:lnTo>
                      <a:pt x="990" y="269"/>
                    </a:lnTo>
                    <a:lnTo>
                      <a:pt x="982" y="272"/>
                    </a:lnTo>
                    <a:lnTo>
                      <a:pt x="977" y="277"/>
                    </a:lnTo>
                    <a:lnTo>
                      <a:pt x="980" y="284"/>
                    </a:lnTo>
                    <a:lnTo>
                      <a:pt x="1063" y="264"/>
                    </a:lnTo>
                    <a:lnTo>
                      <a:pt x="1075" y="261"/>
                    </a:lnTo>
                    <a:lnTo>
                      <a:pt x="1077" y="251"/>
                    </a:lnTo>
                    <a:lnTo>
                      <a:pt x="1121" y="239"/>
                    </a:lnTo>
                    <a:lnTo>
                      <a:pt x="1143" y="224"/>
                    </a:lnTo>
                    <a:lnTo>
                      <a:pt x="1146" y="223"/>
                    </a:lnTo>
                    <a:lnTo>
                      <a:pt x="1153" y="221"/>
                    </a:lnTo>
                    <a:lnTo>
                      <a:pt x="1165" y="211"/>
                    </a:lnTo>
                    <a:lnTo>
                      <a:pt x="1170" y="208"/>
                    </a:lnTo>
                    <a:lnTo>
                      <a:pt x="1175" y="206"/>
                    </a:lnTo>
                    <a:lnTo>
                      <a:pt x="1180" y="203"/>
                    </a:lnTo>
                    <a:lnTo>
                      <a:pt x="1188" y="201"/>
                    </a:lnTo>
                    <a:lnTo>
                      <a:pt x="1258" y="203"/>
                    </a:lnTo>
                    <a:lnTo>
                      <a:pt x="1264" y="198"/>
                    </a:lnTo>
                    <a:lnTo>
                      <a:pt x="1266" y="198"/>
                    </a:lnTo>
                    <a:lnTo>
                      <a:pt x="1268" y="196"/>
                    </a:lnTo>
                    <a:lnTo>
                      <a:pt x="1271" y="196"/>
                    </a:lnTo>
                    <a:lnTo>
                      <a:pt x="1276" y="196"/>
                    </a:lnTo>
                    <a:lnTo>
                      <a:pt x="1278" y="194"/>
                    </a:lnTo>
                    <a:lnTo>
                      <a:pt x="1279" y="191"/>
                    </a:lnTo>
                    <a:lnTo>
                      <a:pt x="1288" y="184"/>
                    </a:lnTo>
                    <a:lnTo>
                      <a:pt x="1291" y="183"/>
                    </a:lnTo>
                    <a:lnTo>
                      <a:pt x="1296" y="176"/>
                    </a:lnTo>
                    <a:lnTo>
                      <a:pt x="1299" y="171"/>
                    </a:lnTo>
                    <a:lnTo>
                      <a:pt x="1299" y="166"/>
                    </a:lnTo>
                    <a:lnTo>
                      <a:pt x="1306" y="163"/>
                    </a:lnTo>
                    <a:lnTo>
                      <a:pt x="1306" y="159"/>
                    </a:lnTo>
                    <a:lnTo>
                      <a:pt x="1309" y="154"/>
                    </a:lnTo>
                    <a:lnTo>
                      <a:pt x="1317" y="146"/>
                    </a:lnTo>
                    <a:lnTo>
                      <a:pt x="1321" y="143"/>
                    </a:lnTo>
                    <a:lnTo>
                      <a:pt x="1324" y="138"/>
                    </a:lnTo>
                    <a:lnTo>
                      <a:pt x="1326" y="138"/>
                    </a:lnTo>
                    <a:lnTo>
                      <a:pt x="1329" y="140"/>
                    </a:lnTo>
                    <a:lnTo>
                      <a:pt x="1332" y="143"/>
                    </a:lnTo>
                    <a:lnTo>
                      <a:pt x="1337" y="141"/>
                    </a:lnTo>
                    <a:lnTo>
                      <a:pt x="1344" y="143"/>
                    </a:lnTo>
                    <a:lnTo>
                      <a:pt x="1346" y="141"/>
                    </a:lnTo>
                    <a:lnTo>
                      <a:pt x="1356" y="149"/>
                    </a:lnTo>
                    <a:lnTo>
                      <a:pt x="1356" y="156"/>
                    </a:lnTo>
                    <a:lnTo>
                      <a:pt x="1351" y="184"/>
                    </a:lnTo>
                    <a:lnTo>
                      <a:pt x="1349" y="188"/>
                    </a:lnTo>
                    <a:lnTo>
                      <a:pt x="1351" y="188"/>
                    </a:lnTo>
                    <a:lnTo>
                      <a:pt x="1352" y="191"/>
                    </a:lnTo>
                    <a:lnTo>
                      <a:pt x="1354" y="193"/>
                    </a:lnTo>
                    <a:lnTo>
                      <a:pt x="1354" y="196"/>
                    </a:lnTo>
                    <a:lnTo>
                      <a:pt x="1354" y="199"/>
                    </a:lnTo>
                    <a:lnTo>
                      <a:pt x="1354" y="201"/>
                    </a:lnTo>
                    <a:lnTo>
                      <a:pt x="1354" y="203"/>
                    </a:lnTo>
                    <a:lnTo>
                      <a:pt x="1354" y="204"/>
                    </a:lnTo>
                    <a:lnTo>
                      <a:pt x="1354" y="204"/>
                    </a:lnTo>
                    <a:lnTo>
                      <a:pt x="1354" y="204"/>
                    </a:lnTo>
                    <a:lnTo>
                      <a:pt x="1364" y="209"/>
                    </a:lnTo>
                    <a:lnTo>
                      <a:pt x="1362" y="214"/>
                    </a:lnTo>
                    <a:lnTo>
                      <a:pt x="1366" y="218"/>
                    </a:lnTo>
                    <a:lnTo>
                      <a:pt x="1367" y="214"/>
                    </a:lnTo>
                    <a:lnTo>
                      <a:pt x="1372" y="216"/>
                    </a:lnTo>
                    <a:lnTo>
                      <a:pt x="1369" y="221"/>
                    </a:lnTo>
                    <a:lnTo>
                      <a:pt x="1364" y="221"/>
                    </a:lnTo>
                    <a:lnTo>
                      <a:pt x="1362" y="218"/>
                    </a:lnTo>
                    <a:lnTo>
                      <a:pt x="1357" y="221"/>
                    </a:lnTo>
                    <a:lnTo>
                      <a:pt x="1354" y="221"/>
                    </a:lnTo>
                    <a:lnTo>
                      <a:pt x="1349" y="224"/>
                    </a:lnTo>
                    <a:lnTo>
                      <a:pt x="1346" y="224"/>
                    </a:lnTo>
                    <a:lnTo>
                      <a:pt x="1342" y="224"/>
                    </a:lnTo>
                    <a:lnTo>
                      <a:pt x="1339" y="228"/>
                    </a:lnTo>
                    <a:lnTo>
                      <a:pt x="1336" y="228"/>
                    </a:lnTo>
                    <a:lnTo>
                      <a:pt x="1334" y="224"/>
                    </a:lnTo>
                    <a:lnTo>
                      <a:pt x="1329" y="224"/>
                    </a:lnTo>
                    <a:lnTo>
                      <a:pt x="1324" y="228"/>
                    </a:lnTo>
                    <a:lnTo>
                      <a:pt x="1319" y="228"/>
                    </a:lnTo>
                    <a:lnTo>
                      <a:pt x="1319" y="224"/>
                    </a:lnTo>
                    <a:lnTo>
                      <a:pt x="1321" y="221"/>
                    </a:lnTo>
                    <a:lnTo>
                      <a:pt x="1314" y="228"/>
                    </a:lnTo>
                    <a:lnTo>
                      <a:pt x="1309" y="234"/>
                    </a:lnTo>
                    <a:lnTo>
                      <a:pt x="1306" y="236"/>
                    </a:lnTo>
                    <a:lnTo>
                      <a:pt x="1306" y="234"/>
                    </a:lnTo>
                    <a:lnTo>
                      <a:pt x="1302" y="239"/>
                    </a:lnTo>
                    <a:lnTo>
                      <a:pt x="1299" y="239"/>
                    </a:lnTo>
                    <a:lnTo>
                      <a:pt x="1299" y="234"/>
                    </a:lnTo>
                    <a:lnTo>
                      <a:pt x="1296" y="239"/>
                    </a:lnTo>
                    <a:lnTo>
                      <a:pt x="1294" y="241"/>
                    </a:lnTo>
                    <a:lnTo>
                      <a:pt x="1291" y="241"/>
                    </a:lnTo>
                    <a:lnTo>
                      <a:pt x="1291" y="238"/>
                    </a:lnTo>
                    <a:lnTo>
                      <a:pt x="1288" y="241"/>
                    </a:lnTo>
                    <a:lnTo>
                      <a:pt x="1284" y="241"/>
                    </a:lnTo>
                    <a:lnTo>
                      <a:pt x="1283" y="247"/>
                    </a:lnTo>
                    <a:lnTo>
                      <a:pt x="1273" y="254"/>
                    </a:lnTo>
                    <a:lnTo>
                      <a:pt x="1269" y="261"/>
                    </a:lnTo>
                    <a:lnTo>
                      <a:pt x="1268" y="264"/>
                    </a:lnTo>
                    <a:lnTo>
                      <a:pt x="1266" y="267"/>
                    </a:lnTo>
                    <a:lnTo>
                      <a:pt x="1263" y="269"/>
                    </a:lnTo>
                    <a:lnTo>
                      <a:pt x="1263" y="272"/>
                    </a:lnTo>
                    <a:lnTo>
                      <a:pt x="1266" y="272"/>
                    </a:lnTo>
                    <a:lnTo>
                      <a:pt x="1266" y="276"/>
                    </a:lnTo>
                    <a:lnTo>
                      <a:pt x="1258" y="282"/>
                    </a:lnTo>
                    <a:lnTo>
                      <a:pt x="1258" y="284"/>
                    </a:lnTo>
                    <a:lnTo>
                      <a:pt x="1264" y="287"/>
                    </a:lnTo>
                    <a:lnTo>
                      <a:pt x="1266" y="296"/>
                    </a:lnTo>
                    <a:lnTo>
                      <a:pt x="1268" y="299"/>
                    </a:lnTo>
                    <a:lnTo>
                      <a:pt x="1274" y="299"/>
                    </a:lnTo>
                    <a:lnTo>
                      <a:pt x="1276" y="294"/>
                    </a:lnTo>
                    <a:lnTo>
                      <a:pt x="1276" y="289"/>
                    </a:lnTo>
                    <a:lnTo>
                      <a:pt x="1278" y="289"/>
                    </a:lnTo>
                    <a:lnTo>
                      <a:pt x="1281" y="296"/>
                    </a:lnTo>
                    <a:lnTo>
                      <a:pt x="1278" y="301"/>
                    </a:lnTo>
                    <a:lnTo>
                      <a:pt x="1266" y="306"/>
                    </a:lnTo>
                    <a:lnTo>
                      <a:pt x="1263" y="306"/>
                    </a:lnTo>
                    <a:lnTo>
                      <a:pt x="1263" y="302"/>
                    </a:lnTo>
                    <a:lnTo>
                      <a:pt x="1261" y="297"/>
                    </a:lnTo>
                    <a:lnTo>
                      <a:pt x="1256" y="306"/>
                    </a:lnTo>
                    <a:lnTo>
                      <a:pt x="1251" y="309"/>
                    </a:lnTo>
                    <a:lnTo>
                      <a:pt x="1249" y="309"/>
                    </a:lnTo>
                    <a:lnTo>
                      <a:pt x="1249" y="306"/>
                    </a:lnTo>
                    <a:lnTo>
                      <a:pt x="1249" y="302"/>
                    </a:lnTo>
                    <a:lnTo>
                      <a:pt x="1244" y="297"/>
                    </a:lnTo>
                    <a:lnTo>
                      <a:pt x="1244" y="302"/>
                    </a:lnTo>
                    <a:lnTo>
                      <a:pt x="1244" y="309"/>
                    </a:lnTo>
                    <a:lnTo>
                      <a:pt x="1246" y="311"/>
                    </a:lnTo>
                    <a:lnTo>
                      <a:pt x="1243" y="311"/>
                    </a:lnTo>
                    <a:lnTo>
                      <a:pt x="1233" y="312"/>
                    </a:lnTo>
                    <a:lnTo>
                      <a:pt x="1226" y="312"/>
                    </a:lnTo>
                    <a:lnTo>
                      <a:pt x="1223" y="312"/>
                    </a:lnTo>
                    <a:lnTo>
                      <a:pt x="1213" y="312"/>
                    </a:lnTo>
                    <a:lnTo>
                      <a:pt x="1211" y="311"/>
                    </a:lnTo>
                    <a:lnTo>
                      <a:pt x="1208" y="311"/>
                    </a:lnTo>
                    <a:lnTo>
                      <a:pt x="1199" y="316"/>
                    </a:lnTo>
                    <a:lnTo>
                      <a:pt x="1194" y="316"/>
                    </a:lnTo>
                    <a:lnTo>
                      <a:pt x="1188" y="321"/>
                    </a:lnTo>
                    <a:lnTo>
                      <a:pt x="1183" y="321"/>
                    </a:lnTo>
                    <a:lnTo>
                      <a:pt x="1180" y="324"/>
                    </a:lnTo>
                    <a:lnTo>
                      <a:pt x="1180" y="327"/>
                    </a:lnTo>
                    <a:lnTo>
                      <a:pt x="1173" y="331"/>
                    </a:lnTo>
                    <a:lnTo>
                      <a:pt x="1175" y="334"/>
                    </a:lnTo>
                    <a:lnTo>
                      <a:pt x="1178" y="336"/>
                    </a:lnTo>
                    <a:lnTo>
                      <a:pt x="1178" y="339"/>
                    </a:lnTo>
                    <a:lnTo>
                      <a:pt x="1176" y="342"/>
                    </a:lnTo>
                    <a:lnTo>
                      <a:pt x="1176" y="344"/>
                    </a:lnTo>
                    <a:lnTo>
                      <a:pt x="1173" y="347"/>
                    </a:lnTo>
                    <a:lnTo>
                      <a:pt x="1175" y="349"/>
                    </a:lnTo>
                    <a:lnTo>
                      <a:pt x="1173" y="352"/>
                    </a:lnTo>
                    <a:lnTo>
                      <a:pt x="1171" y="357"/>
                    </a:lnTo>
                    <a:lnTo>
                      <a:pt x="1168" y="357"/>
                    </a:lnTo>
                    <a:lnTo>
                      <a:pt x="1166" y="359"/>
                    </a:lnTo>
                    <a:lnTo>
                      <a:pt x="1165" y="365"/>
                    </a:lnTo>
                    <a:lnTo>
                      <a:pt x="1161" y="367"/>
                    </a:lnTo>
                    <a:lnTo>
                      <a:pt x="1158" y="369"/>
                    </a:lnTo>
                    <a:lnTo>
                      <a:pt x="1156" y="369"/>
                    </a:lnTo>
                    <a:lnTo>
                      <a:pt x="1156" y="372"/>
                    </a:lnTo>
                    <a:lnTo>
                      <a:pt x="1153" y="375"/>
                    </a:lnTo>
                    <a:lnTo>
                      <a:pt x="1151" y="375"/>
                    </a:lnTo>
                    <a:lnTo>
                      <a:pt x="1148" y="377"/>
                    </a:lnTo>
                    <a:lnTo>
                      <a:pt x="1151" y="372"/>
                    </a:lnTo>
                    <a:lnTo>
                      <a:pt x="1150" y="369"/>
                    </a:lnTo>
                    <a:lnTo>
                      <a:pt x="1145" y="370"/>
                    </a:lnTo>
                    <a:lnTo>
                      <a:pt x="1140" y="365"/>
                    </a:lnTo>
                    <a:lnTo>
                      <a:pt x="1138" y="362"/>
                    </a:lnTo>
                    <a:lnTo>
                      <a:pt x="1140" y="359"/>
                    </a:lnTo>
                    <a:lnTo>
                      <a:pt x="1146" y="350"/>
                    </a:lnTo>
                    <a:lnTo>
                      <a:pt x="1141" y="354"/>
                    </a:lnTo>
                    <a:lnTo>
                      <a:pt x="1138" y="357"/>
                    </a:lnTo>
                    <a:lnTo>
                      <a:pt x="1135" y="360"/>
                    </a:lnTo>
                    <a:lnTo>
                      <a:pt x="1136" y="365"/>
                    </a:lnTo>
                    <a:lnTo>
                      <a:pt x="1138" y="367"/>
                    </a:lnTo>
                    <a:lnTo>
                      <a:pt x="1138" y="374"/>
                    </a:lnTo>
                    <a:lnTo>
                      <a:pt x="1141" y="375"/>
                    </a:lnTo>
                    <a:lnTo>
                      <a:pt x="1145" y="384"/>
                    </a:lnTo>
                    <a:lnTo>
                      <a:pt x="1145" y="389"/>
                    </a:lnTo>
                    <a:lnTo>
                      <a:pt x="1140" y="397"/>
                    </a:lnTo>
                    <a:lnTo>
                      <a:pt x="1135" y="400"/>
                    </a:lnTo>
                    <a:lnTo>
                      <a:pt x="1131" y="409"/>
                    </a:lnTo>
                    <a:lnTo>
                      <a:pt x="1128" y="414"/>
                    </a:lnTo>
                    <a:lnTo>
                      <a:pt x="1128" y="415"/>
                    </a:lnTo>
                    <a:lnTo>
                      <a:pt x="1126" y="417"/>
                    </a:lnTo>
                    <a:lnTo>
                      <a:pt x="1126" y="415"/>
                    </a:lnTo>
                    <a:lnTo>
                      <a:pt x="1126" y="414"/>
                    </a:lnTo>
                    <a:lnTo>
                      <a:pt x="1121" y="422"/>
                    </a:lnTo>
                    <a:lnTo>
                      <a:pt x="1120" y="424"/>
                    </a:lnTo>
                    <a:lnTo>
                      <a:pt x="1120" y="425"/>
                    </a:lnTo>
                    <a:lnTo>
                      <a:pt x="1118" y="422"/>
                    </a:lnTo>
                    <a:lnTo>
                      <a:pt x="1120" y="417"/>
                    </a:lnTo>
                    <a:lnTo>
                      <a:pt x="1123" y="412"/>
                    </a:lnTo>
                    <a:lnTo>
                      <a:pt x="1121" y="410"/>
                    </a:lnTo>
                    <a:lnTo>
                      <a:pt x="1125" y="407"/>
                    </a:lnTo>
                    <a:lnTo>
                      <a:pt x="1125" y="405"/>
                    </a:lnTo>
                    <a:lnTo>
                      <a:pt x="1128" y="404"/>
                    </a:lnTo>
                    <a:lnTo>
                      <a:pt x="1123" y="404"/>
                    </a:lnTo>
                    <a:lnTo>
                      <a:pt x="1121" y="400"/>
                    </a:lnTo>
                    <a:lnTo>
                      <a:pt x="1121" y="399"/>
                    </a:lnTo>
                    <a:lnTo>
                      <a:pt x="1121" y="397"/>
                    </a:lnTo>
                    <a:lnTo>
                      <a:pt x="1120" y="397"/>
                    </a:lnTo>
                    <a:lnTo>
                      <a:pt x="1120" y="395"/>
                    </a:lnTo>
                    <a:lnTo>
                      <a:pt x="1118" y="397"/>
                    </a:lnTo>
                    <a:lnTo>
                      <a:pt x="1113" y="392"/>
                    </a:lnTo>
                    <a:lnTo>
                      <a:pt x="1113" y="389"/>
                    </a:lnTo>
                    <a:lnTo>
                      <a:pt x="1116" y="384"/>
                    </a:lnTo>
                    <a:lnTo>
                      <a:pt x="1118" y="377"/>
                    </a:lnTo>
                    <a:lnTo>
                      <a:pt x="1115" y="372"/>
                    </a:lnTo>
                    <a:lnTo>
                      <a:pt x="1116" y="367"/>
                    </a:lnTo>
                    <a:lnTo>
                      <a:pt x="1121" y="365"/>
                    </a:lnTo>
                    <a:lnTo>
                      <a:pt x="1120" y="364"/>
                    </a:lnTo>
                    <a:lnTo>
                      <a:pt x="1121" y="359"/>
                    </a:lnTo>
                    <a:lnTo>
                      <a:pt x="1120" y="357"/>
                    </a:lnTo>
                    <a:lnTo>
                      <a:pt x="1120" y="359"/>
                    </a:lnTo>
                    <a:lnTo>
                      <a:pt x="1118" y="364"/>
                    </a:lnTo>
                    <a:lnTo>
                      <a:pt x="1113" y="367"/>
                    </a:lnTo>
                    <a:lnTo>
                      <a:pt x="1110" y="369"/>
                    </a:lnTo>
                    <a:lnTo>
                      <a:pt x="1108" y="369"/>
                    </a:lnTo>
                    <a:lnTo>
                      <a:pt x="1111" y="372"/>
                    </a:lnTo>
                    <a:lnTo>
                      <a:pt x="1110" y="374"/>
                    </a:lnTo>
                    <a:lnTo>
                      <a:pt x="1110" y="380"/>
                    </a:lnTo>
                    <a:lnTo>
                      <a:pt x="1110" y="384"/>
                    </a:lnTo>
                    <a:lnTo>
                      <a:pt x="1110" y="385"/>
                    </a:lnTo>
                    <a:lnTo>
                      <a:pt x="1110" y="390"/>
                    </a:lnTo>
                    <a:lnTo>
                      <a:pt x="1110" y="399"/>
                    </a:lnTo>
                    <a:lnTo>
                      <a:pt x="1108" y="399"/>
                    </a:lnTo>
                    <a:lnTo>
                      <a:pt x="1101" y="394"/>
                    </a:lnTo>
                    <a:lnTo>
                      <a:pt x="1098" y="392"/>
                    </a:lnTo>
                    <a:lnTo>
                      <a:pt x="1095" y="387"/>
                    </a:lnTo>
                    <a:lnTo>
                      <a:pt x="1092" y="387"/>
                    </a:lnTo>
                    <a:lnTo>
                      <a:pt x="1092" y="385"/>
                    </a:lnTo>
                    <a:lnTo>
                      <a:pt x="1093" y="380"/>
                    </a:lnTo>
                    <a:lnTo>
                      <a:pt x="1090" y="385"/>
                    </a:lnTo>
                    <a:lnTo>
                      <a:pt x="1090" y="389"/>
                    </a:lnTo>
                    <a:lnTo>
                      <a:pt x="1093" y="390"/>
                    </a:lnTo>
                    <a:lnTo>
                      <a:pt x="1096" y="394"/>
                    </a:lnTo>
                    <a:lnTo>
                      <a:pt x="1101" y="395"/>
                    </a:lnTo>
                    <a:lnTo>
                      <a:pt x="1106" y="402"/>
                    </a:lnTo>
                    <a:lnTo>
                      <a:pt x="1111" y="404"/>
                    </a:lnTo>
                    <a:lnTo>
                      <a:pt x="1111" y="407"/>
                    </a:lnTo>
                    <a:lnTo>
                      <a:pt x="1110" y="412"/>
                    </a:lnTo>
                    <a:lnTo>
                      <a:pt x="1106" y="412"/>
                    </a:lnTo>
                    <a:lnTo>
                      <a:pt x="1105" y="409"/>
                    </a:lnTo>
                    <a:lnTo>
                      <a:pt x="1103" y="407"/>
                    </a:lnTo>
                    <a:lnTo>
                      <a:pt x="1105" y="412"/>
                    </a:lnTo>
                    <a:lnTo>
                      <a:pt x="1110" y="415"/>
                    </a:lnTo>
                    <a:lnTo>
                      <a:pt x="1111" y="419"/>
                    </a:lnTo>
                    <a:lnTo>
                      <a:pt x="1110" y="420"/>
                    </a:lnTo>
                    <a:lnTo>
                      <a:pt x="1110" y="422"/>
                    </a:lnTo>
                    <a:lnTo>
                      <a:pt x="1105" y="420"/>
                    </a:lnTo>
                    <a:lnTo>
                      <a:pt x="1110" y="425"/>
                    </a:lnTo>
                    <a:lnTo>
                      <a:pt x="1108" y="429"/>
                    </a:lnTo>
                    <a:lnTo>
                      <a:pt x="1105" y="427"/>
                    </a:lnTo>
                    <a:lnTo>
                      <a:pt x="1103" y="424"/>
                    </a:lnTo>
                    <a:lnTo>
                      <a:pt x="1096" y="424"/>
                    </a:lnTo>
                    <a:lnTo>
                      <a:pt x="1093" y="422"/>
                    </a:lnTo>
                    <a:lnTo>
                      <a:pt x="1096" y="425"/>
                    </a:lnTo>
                    <a:lnTo>
                      <a:pt x="1100" y="427"/>
                    </a:lnTo>
                    <a:lnTo>
                      <a:pt x="1103" y="427"/>
                    </a:lnTo>
                    <a:lnTo>
                      <a:pt x="1105" y="432"/>
                    </a:lnTo>
                    <a:lnTo>
                      <a:pt x="1110" y="434"/>
                    </a:lnTo>
                    <a:lnTo>
                      <a:pt x="1113" y="432"/>
                    </a:lnTo>
                    <a:lnTo>
                      <a:pt x="1115" y="434"/>
                    </a:lnTo>
                    <a:lnTo>
                      <a:pt x="1116" y="438"/>
                    </a:lnTo>
                    <a:lnTo>
                      <a:pt x="1115" y="442"/>
                    </a:lnTo>
                    <a:lnTo>
                      <a:pt x="1111" y="440"/>
                    </a:lnTo>
                    <a:lnTo>
                      <a:pt x="1111" y="443"/>
                    </a:lnTo>
                    <a:lnTo>
                      <a:pt x="1113" y="445"/>
                    </a:lnTo>
                    <a:lnTo>
                      <a:pt x="1115" y="450"/>
                    </a:lnTo>
                    <a:lnTo>
                      <a:pt x="1113" y="452"/>
                    </a:lnTo>
                    <a:lnTo>
                      <a:pt x="1110" y="452"/>
                    </a:lnTo>
                    <a:lnTo>
                      <a:pt x="1108" y="453"/>
                    </a:lnTo>
                    <a:lnTo>
                      <a:pt x="1101" y="455"/>
                    </a:lnTo>
                    <a:lnTo>
                      <a:pt x="1100" y="457"/>
                    </a:lnTo>
                    <a:lnTo>
                      <a:pt x="1096" y="455"/>
                    </a:lnTo>
                    <a:lnTo>
                      <a:pt x="1095" y="452"/>
                    </a:lnTo>
                    <a:lnTo>
                      <a:pt x="1093" y="452"/>
                    </a:lnTo>
                    <a:lnTo>
                      <a:pt x="1093" y="458"/>
                    </a:lnTo>
                    <a:lnTo>
                      <a:pt x="1092" y="462"/>
                    </a:lnTo>
                    <a:lnTo>
                      <a:pt x="1096" y="460"/>
                    </a:lnTo>
                    <a:lnTo>
                      <a:pt x="1106" y="458"/>
                    </a:lnTo>
                    <a:lnTo>
                      <a:pt x="1108" y="460"/>
                    </a:lnTo>
                    <a:lnTo>
                      <a:pt x="1108" y="465"/>
                    </a:lnTo>
                    <a:lnTo>
                      <a:pt x="1111" y="467"/>
                    </a:lnTo>
                    <a:lnTo>
                      <a:pt x="1111" y="463"/>
                    </a:lnTo>
                    <a:lnTo>
                      <a:pt x="1115" y="460"/>
                    </a:lnTo>
                    <a:lnTo>
                      <a:pt x="1115" y="460"/>
                    </a:lnTo>
                    <a:lnTo>
                      <a:pt x="1116" y="463"/>
                    </a:lnTo>
                    <a:lnTo>
                      <a:pt x="1116" y="468"/>
                    </a:lnTo>
                    <a:lnTo>
                      <a:pt x="1115" y="468"/>
                    </a:lnTo>
                    <a:lnTo>
                      <a:pt x="1110" y="472"/>
                    </a:lnTo>
                    <a:lnTo>
                      <a:pt x="1108" y="475"/>
                    </a:lnTo>
                    <a:lnTo>
                      <a:pt x="1105" y="477"/>
                    </a:lnTo>
                    <a:lnTo>
                      <a:pt x="1101" y="475"/>
                    </a:lnTo>
                    <a:lnTo>
                      <a:pt x="1098" y="475"/>
                    </a:lnTo>
                    <a:lnTo>
                      <a:pt x="1096" y="470"/>
                    </a:lnTo>
                    <a:lnTo>
                      <a:pt x="1096" y="473"/>
                    </a:lnTo>
                    <a:lnTo>
                      <a:pt x="1093" y="475"/>
                    </a:lnTo>
                    <a:lnTo>
                      <a:pt x="1090" y="473"/>
                    </a:lnTo>
                    <a:lnTo>
                      <a:pt x="1087" y="473"/>
                    </a:lnTo>
                    <a:lnTo>
                      <a:pt x="1090" y="475"/>
                    </a:lnTo>
                    <a:lnTo>
                      <a:pt x="1095" y="477"/>
                    </a:lnTo>
                    <a:lnTo>
                      <a:pt x="1096" y="478"/>
                    </a:lnTo>
                    <a:lnTo>
                      <a:pt x="1095" y="482"/>
                    </a:lnTo>
                    <a:lnTo>
                      <a:pt x="1095" y="482"/>
                    </a:lnTo>
                    <a:lnTo>
                      <a:pt x="1088" y="485"/>
                    </a:lnTo>
                    <a:lnTo>
                      <a:pt x="1085" y="483"/>
                    </a:lnTo>
                    <a:lnTo>
                      <a:pt x="1088" y="487"/>
                    </a:lnTo>
                    <a:lnTo>
                      <a:pt x="1095" y="487"/>
                    </a:lnTo>
                    <a:lnTo>
                      <a:pt x="1098" y="483"/>
                    </a:lnTo>
                    <a:lnTo>
                      <a:pt x="1100" y="485"/>
                    </a:lnTo>
                    <a:lnTo>
                      <a:pt x="1101" y="485"/>
                    </a:lnTo>
                    <a:lnTo>
                      <a:pt x="1096" y="490"/>
                    </a:lnTo>
                    <a:lnTo>
                      <a:pt x="1093" y="490"/>
                    </a:lnTo>
                    <a:lnTo>
                      <a:pt x="1092" y="488"/>
                    </a:lnTo>
                    <a:lnTo>
                      <a:pt x="1088" y="490"/>
                    </a:lnTo>
                    <a:lnTo>
                      <a:pt x="1088" y="490"/>
                    </a:lnTo>
                    <a:lnTo>
                      <a:pt x="1082" y="492"/>
                    </a:lnTo>
                    <a:lnTo>
                      <a:pt x="1070" y="497"/>
                    </a:lnTo>
                    <a:lnTo>
                      <a:pt x="1058" y="507"/>
                    </a:lnTo>
                    <a:lnTo>
                      <a:pt x="1053" y="513"/>
                    </a:lnTo>
                    <a:lnTo>
                      <a:pt x="1052" y="513"/>
                    </a:lnTo>
                    <a:lnTo>
                      <a:pt x="1050" y="512"/>
                    </a:lnTo>
                    <a:lnTo>
                      <a:pt x="1042" y="513"/>
                    </a:lnTo>
                    <a:lnTo>
                      <a:pt x="1038" y="517"/>
                    </a:lnTo>
                    <a:lnTo>
                      <a:pt x="1028" y="527"/>
                    </a:lnTo>
                    <a:lnTo>
                      <a:pt x="1028" y="530"/>
                    </a:lnTo>
                    <a:lnTo>
                      <a:pt x="1025" y="533"/>
                    </a:lnTo>
                    <a:lnTo>
                      <a:pt x="1022" y="533"/>
                    </a:lnTo>
                    <a:lnTo>
                      <a:pt x="1022" y="535"/>
                    </a:lnTo>
                    <a:lnTo>
                      <a:pt x="1018" y="540"/>
                    </a:lnTo>
                    <a:lnTo>
                      <a:pt x="1015" y="538"/>
                    </a:lnTo>
                    <a:lnTo>
                      <a:pt x="1012" y="540"/>
                    </a:lnTo>
                    <a:lnTo>
                      <a:pt x="1012" y="541"/>
                    </a:lnTo>
                    <a:lnTo>
                      <a:pt x="1007" y="541"/>
                    </a:lnTo>
                    <a:lnTo>
                      <a:pt x="1003" y="545"/>
                    </a:lnTo>
                    <a:lnTo>
                      <a:pt x="997" y="545"/>
                    </a:lnTo>
                    <a:lnTo>
                      <a:pt x="995" y="546"/>
                    </a:lnTo>
                    <a:lnTo>
                      <a:pt x="990" y="546"/>
                    </a:lnTo>
                    <a:lnTo>
                      <a:pt x="989" y="550"/>
                    </a:lnTo>
                    <a:lnTo>
                      <a:pt x="984" y="550"/>
                    </a:lnTo>
                    <a:lnTo>
                      <a:pt x="982" y="550"/>
                    </a:lnTo>
                    <a:lnTo>
                      <a:pt x="984" y="551"/>
                    </a:lnTo>
                    <a:lnTo>
                      <a:pt x="984" y="555"/>
                    </a:lnTo>
                    <a:lnTo>
                      <a:pt x="980" y="560"/>
                    </a:lnTo>
                    <a:lnTo>
                      <a:pt x="979" y="560"/>
                    </a:lnTo>
                    <a:lnTo>
                      <a:pt x="975" y="563"/>
                    </a:lnTo>
                    <a:lnTo>
                      <a:pt x="972" y="563"/>
                    </a:lnTo>
                    <a:lnTo>
                      <a:pt x="967" y="570"/>
                    </a:lnTo>
                    <a:lnTo>
                      <a:pt x="964" y="576"/>
                    </a:lnTo>
                    <a:lnTo>
                      <a:pt x="964" y="583"/>
                    </a:lnTo>
                    <a:lnTo>
                      <a:pt x="964" y="596"/>
                    </a:lnTo>
                    <a:lnTo>
                      <a:pt x="964" y="603"/>
                    </a:lnTo>
                    <a:lnTo>
                      <a:pt x="962" y="613"/>
                    </a:lnTo>
                    <a:lnTo>
                      <a:pt x="965" y="618"/>
                    </a:lnTo>
                    <a:lnTo>
                      <a:pt x="965" y="628"/>
                    </a:lnTo>
                    <a:lnTo>
                      <a:pt x="969" y="633"/>
                    </a:lnTo>
                    <a:lnTo>
                      <a:pt x="970" y="643"/>
                    </a:lnTo>
                    <a:lnTo>
                      <a:pt x="974" y="646"/>
                    </a:lnTo>
                    <a:lnTo>
                      <a:pt x="975" y="651"/>
                    </a:lnTo>
                    <a:lnTo>
                      <a:pt x="974" y="656"/>
                    </a:lnTo>
                    <a:lnTo>
                      <a:pt x="972" y="663"/>
                    </a:lnTo>
                    <a:lnTo>
                      <a:pt x="974" y="664"/>
                    </a:lnTo>
                    <a:lnTo>
                      <a:pt x="977" y="678"/>
                    </a:lnTo>
                    <a:lnTo>
                      <a:pt x="982" y="681"/>
                    </a:lnTo>
                    <a:lnTo>
                      <a:pt x="984" y="688"/>
                    </a:lnTo>
                    <a:lnTo>
                      <a:pt x="980" y="689"/>
                    </a:lnTo>
                    <a:lnTo>
                      <a:pt x="982" y="691"/>
                    </a:lnTo>
                    <a:lnTo>
                      <a:pt x="980" y="699"/>
                    </a:lnTo>
                    <a:lnTo>
                      <a:pt x="980" y="701"/>
                    </a:lnTo>
                    <a:lnTo>
                      <a:pt x="980" y="706"/>
                    </a:lnTo>
                    <a:lnTo>
                      <a:pt x="975" y="713"/>
                    </a:lnTo>
                    <a:lnTo>
                      <a:pt x="974" y="718"/>
                    </a:lnTo>
                    <a:lnTo>
                      <a:pt x="970" y="723"/>
                    </a:lnTo>
                    <a:lnTo>
                      <a:pt x="970" y="728"/>
                    </a:lnTo>
                    <a:lnTo>
                      <a:pt x="967" y="729"/>
                    </a:lnTo>
                    <a:lnTo>
                      <a:pt x="962" y="731"/>
                    </a:lnTo>
                    <a:lnTo>
                      <a:pt x="957" y="729"/>
                    </a:lnTo>
                    <a:lnTo>
                      <a:pt x="955" y="726"/>
                    </a:lnTo>
                    <a:lnTo>
                      <a:pt x="950" y="726"/>
                    </a:lnTo>
                    <a:lnTo>
                      <a:pt x="952" y="724"/>
                    </a:lnTo>
                    <a:lnTo>
                      <a:pt x="947" y="719"/>
                    </a:lnTo>
                    <a:lnTo>
                      <a:pt x="947" y="716"/>
                    </a:lnTo>
                    <a:lnTo>
                      <a:pt x="945" y="713"/>
                    </a:lnTo>
                    <a:lnTo>
                      <a:pt x="942" y="713"/>
                    </a:lnTo>
                    <a:lnTo>
                      <a:pt x="940" y="711"/>
                    </a:lnTo>
                    <a:lnTo>
                      <a:pt x="940" y="706"/>
                    </a:lnTo>
                    <a:lnTo>
                      <a:pt x="939" y="701"/>
                    </a:lnTo>
                    <a:lnTo>
                      <a:pt x="934" y="698"/>
                    </a:lnTo>
                    <a:lnTo>
                      <a:pt x="932" y="694"/>
                    </a:lnTo>
                    <a:lnTo>
                      <a:pt x="935" y="693"/>
                    </a:lnTo>
                    <a:lnTo>
                      <a:pt x="935" y="689"/>
                    </a:lnTo>
                    <a:lnTo>
                      <a:pt x="939" y="686"/>
                    </a:lnTo>
                    <a:lnTo>
                      <a:pt x="935" y="688"/>
                    </a:lnTo>
                    <a:lnTo>
                      <a:pt x="932" y="686"/>
                    </a:lnTo>
                    <a:lnTo>
                      <a:pt x="932" y="688"/>
                    </a:lnTo>
                    <a:lnTo>
                      <a:pt x="930" y="689"/>
                    </a:lnTo>
                    <a:lnTo>
                      <a:pt x="930" y="686"/>
                    </a:lnTo>
                    <a:lnTo>
                      <a:pt x="929" y="686"/>
                    </a:lnTo>
                    <a:lnTo>
                      <a:pt x="927" y="684"/>
                    </a:lnTo>
                    <a:lnTo>
                      <a:pt x="924" y="681"/>
                    </a:lnTo>
                    <a:lnTo>
                      <a:pt x="924" y="676"/>
                    </a:lnTo>
                    <a:lnTo>
                      <a:pt x="922" y="674"/>
                    </a:lnTo>
                    <a:lnTo>
                      <a:pt x="929" y="666"/>
                    </a:lnTo>
                    <a:lnTo>
                      <a:pt x="929" y="663"/>
                    </a:lnTo>
                    <a:lnTo>
                      <a:pt x="925" y="661"/>
                    </a:lnTo>
                    <a:lnTo>
                      <a:pt x="922" y="663"/>
                    </a:lnTo>
                    <a:lnTo>
                      <a:pt x="924" y="664"/>
                    </a:lnTo>
                    <a:lnTo>
                      <a:pt x="920" y="668"/>
                    </a:lnTo>
                    <a:lnTo>
                      <a:pt x="919" y="668"/>
                    </a:lnTo>
                    <a:lnTo>
                      <a:pt x="917" y="664"/>
                    </a:lnTo>
                    <a:lnTo>
                      <a:pt x="917" y="661"/>
                    </a:lnTo>
                    <a:lnTo>
                      <a:pt x="922" y="653"/>
                    </a:lnTo>
                    <a:lnTo>
                      <a:pt x="925" y="643"/>
                    </a:lnTo>
                    <a:lnTo>
                      <a:pt x="925" y="638"/>
                    </a:lnTo>
                    <a:lnTo>
                      <a:pt x="922" y="633"/>
                    </a:lnTo>
                    <a:lnTo>
                      <a:pt x="919" y="631"/>
                    </a:lnTo>
                    <a:lnTo>
                      <a:pt x="915" y="628"/>
                    </a:lnTo>
                    <a:lnTo>
                      <a:pt x="917" y="626"/>
                    </a:lnTo>
                    <a:lnTo>
                      <a:pt x="914" y="626"/>
                    </a:lnTo>
                    <a:lnTo>
                      <a:pt x="910" y="625"/>
                    </a:lnTo>
                    <a:lnTo>
                      <a:pt x="910" y="620"/>
                    </a:lnTo>
                    <a:lnTo>
                      <a:pt x="909" y="620"/>
                    </a:lnTo>
                    <a:lnTo>
                      <a:pt x="905" y="618"/>
                    </a:lnTo>
                    <a:lnTo>
                      <a:pt x="904" y="610"/>
                    </a:lnTo>
                    <a:lnTo>
                      <a:pt x="899" y="608"/>
                    </a:lnTo>
                    <a:lnTo>
                      <a:pt x="895" y="606"/>
                    </a:lnTo>
                    <a:lnTo>
                      <a:pt x="891" y="606"/>
                    </a:lnTo>
                    <a:lnTo>
                      <a:pt x="887" y="610"/>
                    </a:lnTo>
                    <a:lnTo>
                      <a:pt x="887" y="610"/>
                    </a:lnTo>
                    <a:lnTo>
                      <a:pt x="886" y="611"/>
                    </a:lnTo>
                    <a:lnTo>
                      <a:pt x="884" y="610"/>
                    </a:lnTo>
                    <a:lnTo>
                      <a:pt x="877" y="616"/>
                    </a:lnTo>
                    <a:lnTo>
                      <a:pt x="874" y="616"/>
                    </a:lnTo>
                    <a:lnTo>
                      <a:pt x="866" y="618"/>
                    </a:lnTo>
                    <a:lnTo>
                      <a:pt x="866" y="616"/>
                    </a:lnTo>
                    <a:lnTo>
                      <a:pt x="866" y="615"/>
                    </a:lnTo>
                    <a:lnTo>
                      <a:pt x="867" y="615"/>
                    </a:lnTo>
                    <a:lnTo>
                      <a:pt x="867" y="615"/>
                    </a:lnTo>
                    <a:lnTo>
                      <a:pt x="867" y="613"/>
                    </a:lnTo>
                    <a:lnTo>
                      <a:pt x="864" y="610"/>
                    </a:lnTo>
                    <a:lnTo>
                      <a:pt x="859" y="606"/>
                    </a:lnTo>
                    <a:lnTo>
                      <a:pt x="859" y="606"/>
                    </a:lnTo>
                    <a:lnTo>
                      <a:pt x="862" y="608"/>
                    </a:lnTo>
                    <a:lnTo>
                      <a:pt x="862" y="606"/>
                    </a:lnTo>
                    <a:lnTo>
                      <a:pt x="859" y="603"/>
                    </a:lnTo>
                    <a:lnTo>
                      <a:pt x="857" y="601"/>
                    </a:lnTo>
                    <a:lnTo>
                      <a:pt x="856" y="600"/>
                    </a:lnTo>
                    <a:lnTo>
                      <a:pt x="854" y="603"/>
                    </a:lnTo>
                    <a:lnTo>
                      <a:pt x="857" y="605"/>
                    </a:lnTo>
                    <a:lnTo>
                      <a:pt x="854" y="603"/>
                    </a:lnTo>
                    <a:lnTo>
                      <a:pt x="849" y="600"/>
                    </a:lnTo>
                    <a:lnTo>
                      <a:pt x="844" y="600"/>
                    </a:lnTo>
                    <a:lnTo>
                      <a:pt x="837" y="600"/>
                    </a:lnTo>
                    <a:lnTo>
                      <a:pt x="837" y="598"/>
                    </a:lnTo>
                    <a:lnTo>
                      <a:pt x="844" y="598"/>
                    </a:lnTo>
                    <a:lnTo>
                      <a:pt x="847" y="598"/>
                    </a:lnTo>
                    <a:lnTo>
                      <a:pt x="846" y="596"/>
                    </a:lnTo>
                    <a:lnTo>
                      <a:pt x="841" y="596"/>
                    </a:lnTo>
                    <a:lnTo>
                      <a:pt x="836" y="600"/>
                    </a:lnTo>
                    <a:lnTo>
                      <a:pt x="832" y="598"/>
                    </a:lnTo>
                    <a:lnTo>
                      <a:pt x="826" y="600"/>
                    </a:lnTo>
                    <a:lnTo>
                      <a:pt x="822" y="598"/>
                    </a:lnTo>
                    <a:lnTo>
                      <a:pt x="819" y="600"/>
                    </a:lnTo>
                    <a:lnTo>
                      <a:pt x="812" y="598"/>
                    </a:lnTo>
                    <a:lnTo>
                      <a:pt x="809" y="600"/>
                    </a:lnTo>
                    <a:lnTo>
                      <a:pt x="804" y="596"/>
                    </a:lnTo>
                    <a:lnTo>
                      <a:pt x="804" y="595"/>
                    </a:lnTo>
                    <a:lnTo>
                      <a:pt x="804" y="591"/>
                    </a:lnTo>
                    <a:lnTo>
                      <a:pt x="801" y="591"/>
                    </a:lnTo>
                    <a:lnTo>
                      <a:pt x="799" y="595"/>
                    </a:lnTo>
                    <a:lnTo>
                      <a:pt x="797" y="598"/>
                    </a:lnTo>
                    <a:lnTo>
                      <a:pt x="794" y="598"/>
                    </a:lnTo>
                    <a:lnTo>
                      <a:pt x="791" y="598"/>
                    </a:lnTo>
                    <a:lnTo>
                      <a:pt x="786" y="598"/>
                    </a:lnTo>
                    <a:lnTo>
                      <a:pt x="771" y="600"/>
                    </a:lnTo>
                    <a:lnTo>
                      <a:pt x="768" y="603"/>
                    </a:lnTo>
                    <a:lnTo>
                      <a:pt x="759" y="606"/>
                    </a:lnTo>
                    <a:lnTo>
                      <a:pt x="754" y="610"/>
                    </a:lnTo>
                    <a:lnTo>
                      <a:pt x="754" y="613"/>
                    </a:lnTo>
                    <a:lnTo>
                      <a:pt x="758" y="611"/>
                    </a:lnTo>
                    <a:lnTo>
                      <a:pt x="761" y="610"/>
                    </a:lnTo>
                    <a:lnTo>
                      <a:pt x="763" y="610"/>
                    </a:lnTo>
                    <a:lnTo>
                      <a:pt x="764" y="611"/>
                    </a:lnTo>
                    <a:lnTo>
                      <a:pt x="768" y="613"/>
                    </a:lnTo>
                    <a:lnTo>
                      <a:pt x="766" y="615"/>
                    </a:lnTo>
                    <a:lnTo>
                      <a:pt x="759" y="618"/>
                    </a:lnTo>
                    <a:lnTo>
                      <a:pt x="759" y="621"/>
                    </a:lnTo>
                    <a:lnTo>
                      <a:pt x="761" y="625"/>
                    </a:lnTo>
                    <a:lnTo>
                      <a:pt x="768" y="626"/>
                    </a:lnTo>
                    <a:lnTo>
                      <a:pt x="774" y="631"/>
                    </a:lnTo>
                    <a:lnTo>
                      <a:pt x="773" y="633"/>
                    </a:lnTo>
                    <a:lnTo>
                      <a:pt x="769" y="633"/>
                    </a:lnTo>
                    <a:lnTo>
                      <a:pt x="768" y="636"/>
                    </a:lnTo>
                    <a:lnTo>
                      <a:pt x="768" y="631"/>
                    </a:lnTo>
                    <a:lnTo>
                      <a:pt x="766" y="630"/>
                    </a:lnTo>
                    <a:lnTo>
                      <a:pt x="763" y="631"/>
                    </a:lnTo>
                    <a:lnTo>
                      <a:pt x="761" y="628"/>
                    </a:lnTo>
                    <a:lnTo>
                      <a:pt x="756" y="626"/>
                    </a:lnTo>
                    <a:lnTo>
                      <a:pt x="753" y="621"/>
                    </a:lnTo>
                    <a:lnTo>
                      <a:pt x="749" y="621"/>
                    </a:lnTo>
                    <a:lnTo>
                      <a:pt x="751" y="626"/>
                    </a:lnTo>
                    <a:lnTo>
                      <a:pt x="751" y="631"/>
                    </a:lnTo>
                    <a:lnTo>
                      <a:pt x="748" y="633"/>
                    </a:lnTo>
                    <a:lnTo>
                      <a:pt x="746" y="630"/>
                    </a:lnTo>
                    <a:lnTo>
                      <a:pt x="741" y="628"/>
                    </a:lnTo>
                    <a:lnTo>
                      <a:pt x="738" y="630"/>
                    </a:lnTo>
                    <a:lnTo>
                      <a:pt x="734" y="633"/>
                    </a:lnTo>
                    <a:lnTo>
                      <a:pt x="729" y="631"/>
                    </a:lnTo>
                    <a:lnTo>
                      <a:pt x="726" y="630"/>
                    </a:lnTo>
                    <a:lnTo>
                      <a:pt x="721" y="630"/>
                    </a:lnTo>
                    <a:lnTo>
                      <a:pt x="719" y="628"/>
                    </a:lnTo>
                    <a:lnTo>
                      <a:pt x="721" y="626"/>
                    </a:lnTo>
                    <a:lnTo>
                      <a:pt x="724" y="625"/>
                    </a:lnTo>
                    <a:lnTo>
                      <a:pt x="723" y="621"/>
                    </a:lnTo>
                    <a:lnTo>
                      <a:pt x="718" y="623"/>
                    </a:lnTo>
                    <a:lnTo>
                      <a:pt x="716" y="621"/>
                    </a:lnTo>
                    <a:lnTo>
                      <a:pt x="716" y="618"/>
                    </a:lnTo>
                    <a:lnTo>
                      <a:pt x="714" y="616"/>
                    </a:lnTo>
                    <a:lnTo>
                      <a:pt x="711" y="616"/>
                    </a:lnTo>
                    <a:lnTo>
                      <a:pt x="709" y="616"/>
                    </a:lnTo>
                    <a:lnTo>
                      <a:pt x="711" y="613"/>
                    </a:lnTo>
                    <a:lnTo>
                      <a:pt x="708" y="613"/>
                    </a:lnTo>
                    <a:lnTo>
                      <a:pt x="703" y="615"/>
                    </a:lnTo>
                    <a:lnTo>
                      <a:pt x="703" y="616"/>
                    </a:lnTo>
                    <a:lnTo>
                      <a:pt x="703" y="620"/>
                    </a:lnTo>
                    <a:lnTo>
                      <a:pt x="699" y="620"/>
                    </a:lnTo>
                    <a:lnTo>
                      <a:pt x="685" y="618"/>
                    </a:lnTo>
                    <a:lnTo>
                      <a:pt x="683" y="616"/>
                    </a:lnTo>
                    <a:lnTo>
                      <a:pt x="671" y="613"/>
                    </a:lnTo>
                    <a:lnTo>
                      <a:pt x="666" y="613"/>
                    </a:lnTo>
                    <a:lnTo>
                      <a:pt x="658" y="615"/>
                    </a:lnTo>
                    <a:lnTo>
                      <a:pt x="655" y="618"/>
                    </a:lnTo>
                    <a:lnTo>
                      <a:pt x="651" y="618"/>
                    </a:lnTo>
                    <a:lnTo>
                      <a:pt x="646" y="623"/>
                    </a:lnTo>
                    <a:lnTo>
                      <a:pt x="641" y="623"/>
                    </a:lnTo>
                    <a:lnTo>
                      <a:pt x="643" y="620"/>
                    </a:lnTo>
                    <a:lnTo>
                      <a:pt x="641" y="616"/>
                    </a:lnTo>
                    <a:lnTo>
                      <a:pt x="643" y="613"/>
                    </a:lnTo>
                    <a:lnTo>
                      <a:pt x="641" y="608"/>
                    </a:lnTo>
                    <a:lnTo>
                      <a:pt x="641" y="611"/>
                    </a:lnTo>
                    <a:lnTo>
                      <a:pt x="636" y="615"/>
                    </a:lnTo>
                    <a:lnTo>
                      <a:pt x="635" y="615"/>
                    </a:lnTo>
                    <a:lnTo>
                      <a:pt x="631" y="611"/>
                    </a:lnTo>
                    <a:lnTo>
                      <a:pt x="635" y="618"/>
                    </a:lnTo>
                    <a:lnTo>
                      <a:pt x="635" y="623"/>
                    </a:lnTo>
                    <a:lnTo>
                      <a:pt x="636" y="626"/>
                    </a:lnTo>
                    <a:lnTo>
                      <a:pt x="633" y="630"/>
                    </a:lnTo>
                    <a:lnTo>
                      <a:pt x="630" y="630"/>
                    </a:lnTo>
                    <a:lnTo>
                      <a:pt x="621" y="634"/>
                    </a:lnTo>
                    <a:lnTo>
                      <a:pt x="611" y="639"/>
                    </a:lnTo>
                    <a:lnTo>
                      <a:pt x="608" y="639"/>
                    </a:lnTo>
                    <a:lnTo>
                      <a:pt x="603" y="643"/>
                    </a:lnTo>
                    <a:lnTo>
                      <a:pt x="600" y="643"/>
                    </a:lnTo>
                    <a:lnTo>
                      <a:pt x="605" y="639"/>
                    </a:lnTo>
                    <a:lnTo>
                      <a:pt x="601" y="638"/>
                    </a:lnTo>
                    <a:lnTo>
                      <a:pt x="598" y="639"/>
                    </a:lnTo>
                    <a:lnTo>
                      <a:pt x="596" y="638"/>
                    </a:lnTo>
                    <a:lnTo>
                      <a:pt x="592" y="639"/>
                    </a:lnTo>
                    <a:lnTo>
                      <a:pt x="595" y="643"/>
                    </a:lnTo>
                    <a:lnTo>
                      <a:pt x="590" y="644"/>
                    </a:lnTo>
                    <a:lnTo>
                      <a:pt x="587" y="643"/>
                    </a:lnTo>
                    <a:lnTo>
                      <a:pt x="588" y="648"/>
                    </a:lnTo>
                    <a:lnTo>
                      <a:pt x="583" y="649"/>
                    </a:lnTo>
                    <a:lnTo>
                      <a:pt x="582" y="648"/>
                    </a:lnTo>
                    <a:lnTo>
                      <a:pt x="577" y="653"/>
                    </a:lnTo>
                    <a:lnTo>
                      <a:pt x="580" y="656"/>
                    </a:lnTo>
                    <a:lnTo>
                      <a:pt x="575" y="659"/>
                    </a:lnTo>
                    <a:lnTo>
                      <a:pt x="572" y="661"/>
                    </a:lnTo>
                    <a:lnTo>
                      <a:pt x="573" y="669"/>
                    </a:lnTo>
                    <a:lnTo>
                      <a:pt x="570" y="673"/>
                    </a:lnTo>
                    <a:lnTo>
                      <a:pt x="567" y="679"/>
                    </a:lnTo>
                    <a:lnTo>
                      <a:pt x="565" y="684"/>
                    </a:lnTo>
                    <a:lnTo>
                      <a:pt x="567" y="688"/>
                    </a:lnTo>
                    <a:lnTo>
                      <a:pt x="567" y="698"/>
                    </a:lnTo>
                    <a:lnTo>
                      <a:pt x="567" y="701"/>
                    </a:lnTo>
                    <a:lnTo>
                      <a:pt x="565" y="706"/>
                    </a:lnTo>
                    <a:lnTo>
                      <a:pt x="563" y="713"/>
                    </a:lnTo>
                    <a:lnTo>
                      <a:pt x="562" y="711"/>
                    </a:lnTo>
                    <a:lnTo>
                      <a:pt x="560" y="708"/>
                    </a:lnTo>
                    <a:lnTo>
                      <a:pt x="555" y="708"/>
                    </a:lnTo>
                    <a:lnTo>
                      <a:pt x="550" y="706"/>
                    </a:lnTo>
                    <a:lnTo>
                      <a:pt x="542" y="703"/>
                    </a:lnTo>
                    <a:lnTo>
                      <a:pt x="538" y="699"/>
                    </a:lnTo>
                    <a:lnTo>
                      <a:pt x="535" y="698"/>
                    </a:lnTo>
                    <a:lnTo>
                      <a:pt x="532" y="698"/>
                    </a:lnTo>
                    <a:lnTo>
                      <a:pt x="530" y="698"/>
                    </a:lnTo>
                    <a:lnTo>
                      <a:pt x="528" y="696"/>
                    </a:lnTo>
                    <a:lnTo>
                      <a:pt x="527" y="694"/>
                    </a:lnTo>
                    <a:lnTo>
                      <a:pt x="527" y="689"/>
                    </a:lnTo>
                    <a:lnTo>
                      <a:pt x="522" y="676"/>
                    </a:lnTo>
                    <a:lnTo>
                      <a:pt x="522" y="674"/>
                    </a:lnTo>
                    <a:lnTo>
                      <a:pt x="522" y="674"/>
                    </a:lnTo>
                    <a:lnTo>
                      <a:pt x="522" y="669"/>
                    </a:lnTo>
                    <a:lnTo>
                      <a:pt x="523" y="666"/>
                    </a:lnTo>
                    <a:lnTo>
                      <a:pt x="518" y="661"/>
                    </a:lnTo>
                    <a:lnTo>
                      <a:pt x="517" y="658"/>
                    </a:lnTo>
                    <a:lnTo>
                      <a:pt x="515" y="654"/>
                    </a:lnTo>
                    <a:lnTo>
                      <a:pt x="512" y="653"/>
                    </a:lnTo>
                    <a:lnTo>
                      <a:pt x="510" y="649"/>
                    </a:lnTo>
                    <a:lnTo>
                      <a:pt x="508" y="648"/>
                    </a:lnTo>
                    <a:lnTo>
                      <a:pt x="505" y="639"/>
                    </a:lnTo>
                    <a:lnTo>
                      <a:pt x="503" y="638"/>
                    </a:lnTo>
                    <a:lnTo>
                      <a:pt x="502" y="636"/>
                    </a:lnTo>
                    <a:lnTo>
                      <a:pt x="502" y="631"/>
                    </a:lnTo>
                    <a:lnTo>
                      <a:pt x="500" y="628"/>
                    </a:lnTo>
                    <a:lnTo>
                      <a:pt x="500" y="626"/>
                    </a:lnTo>
                    <a:lnTo>
                      <a:pt x="497" y="621"/>
                    </a:lnTo>
                    <a:lnTo>
                      <a:pt x="494" y="616"/>
                    </a:lnTo>
                    <a:lnTo>
                      <a:pt x="489" y="613"/>
                    </a:lnTo>
                    <a:lnTo>
                      <a:pt x="487" y="610"/>
                    </a:lnTo>
                    <a:lnTo>
                      <a:pt x="484" y="608"/>
                    </a:lnTo>
                    <a:lnTo>
                      <a:pt x="480" y="608"/>
                    </a:lnTo>
                    <a:lnTo>
                      <a:pt x="480" y="606"/>
                    </a:lnTo>
                    <a:lnTo>
                      <a:pt x="477" y="606"/>
                    </a:lnTo>
                    <a:lnTo>
                      <a:pt x="474" y="606"/>
                    </a:lnTo>
                    <a:lnTo>
                      <a:pt x="469" y="606"/>
                    </a:lnTo>
                    <a:lnTo>
                      <a:pt x="465" y="606"/>
                    </a:lnTo>
                    <a:lnTo>
                      <a:pt x="464" y="608"/>
                    </a:lnTo>
                    <a:lnTo>
                      <a:pt x="462" y="608"/>
                    </a:lnTo>
                    <a:lnTo>
                      <a:pt x="460" y="608"/>
                    </a:lnTo>
                    <a:lnTo>
                      <a:pt x="459" y="608"/>
                    </a:lnTo>
                    <a:lnTo>
                      <a:pt x="457" y="608"/>
                    </a:lnTo>
                    <a:lnTo>
                      <a:pt x="454" y="611"/>
                    </a:lnTo>
                    <a:lnTo>
                      <a:pt x="450" y="616"/>
                    </a:lnTo>
                    <a:lnTo>
                      <a:pt x="449" y="620"/>
                    </a:lnTo>
                    <a:lnTo>
                      <a:pt x="449" y="620"/>
                    </a:lnTo>
                    <a:lnTo>
                      <a:pt x="449" y="623"/>
                    </a:lnTo>
                    <a:lnTo>
                      <a:pt x="445" y="623"/>
                    </a:lnTo>
                    <a:lnTo>
                      <a:pt x="442" y="625"/>
                    </a:lnTo>
                    <a:lnTo>
                      <a:pt x="442" y="626"/>
                    </a:lnTo>
                    <a:lnTo>
                      <a:pt x="439" y="628"/>
                    </a:lnTo>
                    <a:lnTo>
                      <a:pt x="437" y="626"/>
                    </a:lnTo>
                    <a:lnTo>
                      <a:pt x="435" y="626"/>
                    </a:lnTo>
                    <a:lnTo>
                      <a:pt x="430" y="623"/>
                    </a:lnTo>
                    <a:lnTo>
                      <a:pt x="427" y="623"/>
                    </a:lnTo>
                    <a:lnTo>
                      <a:pt x="427" y="621"/>
                    </a:lnTo>
                    <a:lnTo>
                      <a:pt x="422" y="618"/>
                    </a:lnTo>
                    <a:lnTo>
                      <a:pt x="419" y="618"/>
                    </a:lnTo>
                    <a:lnTo>
                      <a:pt x="417" y="616"/>
                    </a:lnTo>
                    <a:lnTo>
                      <a:pt x="417" y="615"/>
                    </a:lnTo>
                    <a:lnTo>
                      <a:pt x="415" y="615"/>
                    </a:lnTo>
                    <a:lnTo>
                      <a:pt x="414" y="613"/>
                    </a:lnTo>
                    <a:lnTo>
                      <a:pt x="412" y="613"/>
                    </a:lnTo>
                    <a:lnTo>
                      <a:pt x="410" y="611"/>
                    </a:lnTo>
                    <a:lnTo>
                      <a:pt x="409" y="611"/>
                    </a:lnTo>
                    <a:lnTo>
                      <a:pt x="409" y="610"/>
                    </a:lnTo>
                    <a:lnTo>
                      <a:pt x="407" y="606"/>
                    </a:lnTo>
                    <a:lnTo>
                      <a:pt x="404" y="603"/>
                    </a:lnTo>
                    <a:lnTo>
                      <a:pt x="400" y="600"/>
                    </a:lnTo>
                    <a:lnTo>
                      <a:pt x="400" y="598"/>
                    </a:lnTo>
                    <a:lnTo>
                      <a:pt x="402" y="596"/>
                    </a:lnTo>
                    <a:lnTo>
                      <a:pt x="404" y="596"/>
                    </a:lnTo>
                    <a:lnTo>
                      <a:pt x="404" y="593"/>
                    </a:lnTo>
                    <a:lnTo>
                      <a:pt x="400" y="590"/>
                    </a:lnTo>
                    <a:lnTo>
                      <a:pt x="400" y="588"/>
                    </a:lnTo>
                    <a:lnTo>
                      <a:pt x="399" y="588"/>
                    </a:lnTo>
                    <a:lnTo>
                      <a:pt x="397" y="586"/>
                    </a:lnTo>
                    <a:lnTo>
                      <a:pt x="397" y="581"/>
                    </a:lnTo>
                    <a:lnTo>
                      <a:pt x="396" y="578"/>
                    </a:lnTo>
                    <a:lnTo>
                      <a:pt x="392" y="576"/>
                    </a:lnTo>
                    <a:lnTo>
                      <a:pt x="389" y="576"/>
                    </a:lnTo>
                    <a:lnTo>
                      <a:pt x="389" y="573"/>
                    </a:lnTo>
                    <a:lnTo>
                      <a:pt x="391" y="571"/>
                    </a:lnTo>
                    <a:lnTo>
                      <a:pt x="386" y="570"/>
                    </a:lnTo>
                    <a:lnTo>
                      <a:pt x="382" y="568"/>
                    </a:lnTo>
                    <a:lnTo>
                      <a:pt x="384" y="566"/>
                    </a:lnTo>
                    <a:lnTo>
                      <a:pt x="381" y="563"/>
                    </a:lnTo>
                    <a:lnTo>
                      <a:pt x="379" y="563"/>
                    </a:lnTo>
                    <a:lnTo>
                      <a:pt x="379" y="561"/>
                    </a:lnTo>
                    <a:lnTo>
                      <a:pt x="376" y="558"/>
                    </a:lnTo>
                    <a:lnTo>
                      <a:pt x="372" y="553"/>
                    </a:lnTo>
                    <a:lnTo>
                      <a:pt x="367" y="551"/>
                    </a:lnTo>
                    <a:lnTo>
                      <a:pt x="329" y="550"/>
                    </a:lnTo>
                    <a:lnTo>
                      <a:pt x="327" y="558"/>
                    </a:lnTo>
                    <a:lnTo>
                      <a:pt x="259" y="556"/>
                    </a:lnTo>
                    <a:lnTo>
                      <a:pt x="176" y="522"/>
                    </a:lnTo>
                    <a:lnTo>
                      <a:pt x="178" y="520"/>
                    </a:lnTo>
                    <a:lnTo>
                      <a:pt x="176" y="518"/>
                    </a:lnTo>
                    <a:lnTo>
                      <a:pt x="118" y="520"/>
                    </a:lnTo>
                    <a:lnTo>
                      <a:pt x="118" y="515"/>
                    </a:lnTo>
                    <a:lnTo>
                      <a:pt x="118" y="510"/>
                    </a:lnTo>
                    <a:lnTo>
                      <a:pt x="118" y="503"/>
                    </a:lnTo>
                    <a:lnTo>
                      <a:pt x="110" y="492"/>
                    </a:lnTo>
                    <a:lnTo>
                      <a:pt x="103" y="487"/>
                    </a:lnTo>
                    <a:lnTo>
                      <a:pt x="101" y="488"/>
                    </a:lnTo>
                    <a:lnTo>
                      <a:pt x="98" y="488"/>
                    </a:lnTo>
                    <a:lnTo>
                      <a:pt x="97" y="487"/>
                    </a:lnTo>
                    <a:lnTo>
                      <a:pt x="97" y="483"/>
                    </a:lnTo>
                    <a:lnTo>
                      <a:pt x="97" y="482"/>
                    </a:lnTo>
                    <a:lnTo>
                      <a:pt x="90" y="480"/>
                    </a:lnTo>
                    <a:lnTo>
                      <a:pt x="87" y="478"/>
                    </a:lnTo>
                    <a:lnTo>
                      <a:pt x="80" y="477"/>
                    </a:lnTo>
                    <a:lnTo>
                      <a:pt x="80" y="472"/>
                    </a:lnTo>
                    <a:lnTo>
                      <a:pt x="77" y="470"/>
                    </a:lnTo>
                    <a:lnTo>
                      <a:pt x="70" y="470"/>
                    </a:lnTo>
                    <a:lnTo>
                      <a:pt x="67" y="468"/>
                    </a:lnTo>
                    <a:lnTo>
                      <a:pt x="63" y="467"/>
                    </a:lnTo>
                    <a:lnTo>
                      <a:pt x="58" y="465"/>
                    </a:lnTo>
                    <a:lnTo>
                      <a:pt x="50" y="465"/>
                    </a:lnTo>
                    <a:lnTo>
                      <a:pt x="47" y="463"/>
                    </a:lnTo>
                    <a:lnTo>
                      <a:pt x="45" y="460"/>
                    </a:lnTo>
                    <a:lnTo>
                      <a:pt x="47" y="460"/>
                    </a:lnTo>
                    <a:lnTo>
                      <a:pt x="48" y="455"/>
                    </a:lnTo>
                    <a:lnTo>
                      <a:pt x="50" y="448"/>
                    </a:lnTo>
                    <a:lnTo>
                      <a:pt x="48" y="445"/>
                    </a:lnTo>
                    <a:lnTo>
                      <a:pt x="45" y="440"/>
                    </a:lnTo>
                    <a:lnTo>
                      <a:pt x="43" y="440"/>
                    </a:lnTo>
                    <a:lnTo>
                      <a:pt x="45" y="438"/>
                    </a:lnTo>
                    <a:lnTo>
                      <a:pt x="43" y="437"/>
                    </a:lnTo>
                    <a:lnTo>
                      <a:pt x="38" y="432"/>
                    </a:lnTo>
                    <a:lnTo>
                      <a:pt x="33" y="422"/>
                    </a:lnTo>
                    <a:lnTo>
                      <a:pt x="33" y="415"/>
                    </a:lnTo>
                    <a:lnTo>
                      <a:pt x="28" y="412"/>
                    </a:lnTo>
                    <a:lnTo>
                      <a:pt x="28" y="410"/>
                    </a:lnTo>
                    <a:lnTo>
                      <a:pt x="28" y="405"/>
                    </a:lnTo>
                    <a:lnTo>
                      <a:pt x="28" y="400"/>
                    </a:lnTo>
                    <a:lnTo>
                      <a:pt x="28" y="399"/>
                    </a:lnTo>
                    <a:lnTo>
                      <a:pt x="30" y="399"/>
                    </a:lnTo>
                    <a:lnTo>
                      <a:pt x="33" y="395"/>
                    </a:lnTo>
                    <a:lnTo>
                      <a:pt x="33" y="392"/>
                    </a:lnTo>
                    <a:lnTo>
                      <a:pt x="30" y="390"/>
                    </a:lnTo>
                    <a:lnTo>
                      <a:pt x="27" y="389"/>
                    </a:lnTo>
                    <a:lnTo>
                      <a:pt x="25" y="384"/>
                    </a:lnTo>
                    <a:lnTo>
                      <a:pt x="23" y="382"/>
                    </a:lnTo>
                    <a:lnTo>
                      <a:pt x="23" y="379"/>
                    </a:lnTo>
                    <a:lnTo>
                      <a:pt x="23" y="375"/>
                    </a:lnTo>
                    <a:lnTo>
                      <a:pt x="23" y="374"/>
                    </a:lnTo>
                    <a:lnTo>
                      <a:pt x="25" y="372"/>
                    </a:lnTo>
                    <a:lnTo>
                      <a:pt x="25" y="369"/>
                    </a:lnTo>
                    <a:lnTo>
                      <a:pt x="27" y="367"/>
                    </a:lnTo>
                    <a:lnTo>
                      <a:pt x="28" y="367"/>
                    </a:lnTo>
                    <a:lnTo>
                      <a:pt x="32" y="372"/>
                    </a:lnTo>
                    <a:lnTo>
                      <a:pt x="35" y="374"/>
                    </a:lnTo>
                    <a:lnTo>
                      <a:pt x="33" y="372"/>
                    </a:lnTo>
                    <a:lnTo>
                      <a:pt x="32" y="369"/>
                    </a:lnTo>
                    <a:lnTo>
                      <a:pt x="32" y="362"/>
                    </a:lnTo>
                    <a:lnTo>
                      <a:pt x="30" y="362"/>
                    </a:lnTo>
                    <a:lnTo>
                      <a:pt x="30" y="359"/>
                    </a:lnTo>
                    <a:lnTo>
                      <a:pt x="32" y="359"/>
                    </a:lnTo>
                    <a:lnTo>
                      <a:pt x="33" y="360"/>
                    </a:lnTo>
                    <a:lnTo>
                      <a:pt x="38" y="359"/>
                    </a:lnTo>
                    <a:lnTo>
                      <a:pt x="42" y="357"/>
                    </a:lnTo>
                    <a:lnTo>
                      <a:pt x="37" y="357"/>
                    </a:lnTo>
                    <a:lnTo>
                      <a:pt x="35" y="355"/>
                    </a:lnTo>
                    <a:lnTo>
                      <a:pt x="32" y="355"/>
                    </a:lnTo>
                    <a:lnTo>
                      <a:pt x="30" y="354"/>
                    </a:lnTo>
                    <a:lnTo>
                      <a:pt x="28" y="354"/>
                    </a:lnTo>
                    <a:lnTo>
                      <a:pt x="27" y="352"/>
                    </a:lnTo>
                    <a:lnTo>
                      <a:pt x="25" y="357"/>
                    </a:lnTo>
                    <a:lnTo>
                      <a:pt x="25" y="362"/>
                    </a:lnTo>
                    <a:lnTo>
                      <a:pt x="25" y="362"/>
                    </a:lnTo>
                    <a:lnTo>
                      <a:pt x="23" y="362"/>
                    </a:lnTo>
                    <a:lnTo>
                      <a:pt x="22" y="360"/>
                    </a:lnTo>
                    <a:lnTo>
                      <a:pt x="17" y="355"/>
                    </a:lnTo>
                    <a:lnTo>
                      <a:pt x="15" y="352"/>
                    </a:lnTo>
                    <a:lnTo>
                      <a:pt x="17" y="349"/>
                    </a:lnTo>
                    <a:lnTo>
                      <a:pt x="15" y="345"/>
                    </a:lnTo>
                    <a:lnTo>
                      <a:pt x="5" y="331"/>
                    </a:lnTo>
                    <a:lnTo>
                      <a:pt x="5" y="329"/>
                    </a:lnTo>
                    <a:lnTo>
                      <a:pt x="5" y="326"/>
                    </a:lnTo>
                    <a:lnTo>
                      <a:pt x="7" y="322"/>
                    </a:lnTo>
                    <a:lnTo>
                      <a:pt x="7" y="317"/>
                    </a:lnTo>
                    <a:lnTo>
                      <a:pt x="5" y="314"/>
                    </a:lnTo>
                    <a:lnTo>
                      <a:pt x="5" y="312"/>
                    </a:lnTo>
                    <a:lnTo>
                      <a:pt x="8" y="307"/>
                    </a:lnTo>
                    <a:lnTo>
                      <a:pt x="8" y="302"/>
                    </a:lnTo>
                    <a:lnTo>
                      <a:pt x="8" y="294"/>
                    </a:lnTo>
                    <a:lnTo>
                      <a:pt x="5" y="286"/>
                    </a:lnTo>
                    <a:lnTo>
                      <a:pt x="0" y="281"/>
                    </a:lnTo>
                    <a:lnTo>
                      <a:pt x="0" y="276"/>
                    </a:lnTo>
                    <a:lnTo>
                      <a:pt x="3" y="271"/>
                    </a:lnTo>
                    <a:lnTo>
                      <a:pt x="10" y="267"/>
                    </a:lnTo>
                    <a:lnTo>
                      <a:pt x="12" y="261"/>
                    </a:lnTo>
                    <a:lnTo>
                      <a:pt x="10" y="259"/>
                    </a:lnTo>
                    <a:lnTo>
                      <a:pt x="10" y="257"/>
                    </a:lnTo>
                    <a:lnTo>
                      <a:pt x="13" y="254"/>
                    </a:lnTo>
                    <a:lnTo>
                      <a:pt x="15" y="249"/>
                    </a:lnTo>
                    <a:lnTo>
                      <a:pt x="17" y="241"/>
                    </a:lnTo>
                    <a:lnTo>
                      <a:pt x="15" y="236"/>
                    </a:lnTo>
                    <a:lnTo>
                      <a:pt x="15" y="233"/>
                    </a:lnTo>
                    <a:lnTo>
                      <a:pt x="17" y="229"/>
                    </a:lnTo>
                    <a:lnTo>
                      <a:pt x="13" y="224"/>
                    </a:lnTo>
                    <a:lnTo>
                      <a:pt x="13" y="219"/>
                    </a:lnTo>
                    <a:lnTo>
                      <a:pt x="17" y="211"/>
                    </a:lnTo>
                    <a:lnTo>
                      <a:pt x="15" y="203"/>
                    </a:lnTo>
                    <a:lnTo>
                      <a:pt x="17" y="198"/>
                    </a:lnTo>
                    <a:lnTo>
                      <a:pt x="23" y="191"/>
                    </a:lnTo>
                    <a:lnTo>
                      <a:pt x="25" y="186"/>
                    </a:lnTo>
                    <a:lnTo>
                      <a:pt x="28" y="184"/>
                    </a:lnTo>
                    <a:lnTo>
                      <a:pt x="30" y="178"/>
                    </a:lnTo>
                    <a:lnTo>
                      <a:pt x="35" y="173"/>
                    </a:lnTo>
                    <a:lnTo>
                      <a:pt x="38" y="166"/>
                    </a:lnTo>
                    <a:lnTo>
                      <a:pt x="40" y="154"/>
                    </a:lnTo>
                    <a:lnTo>
                      <a:pt x="45" y="144"/>
                    </a:lnTo>
                    <a:lnTo>
                      <a:pt x="47" y="135"/>
                    </a:lnTo>
                    <a:lnTo>
                      <a:pt x="53" y="121"/>
                    </a:lnTo>
                    <a:lnTo>
                      <a:pt x="57" y="116"/>
                    </a:lnTo>
                    <a:lnTo>
                      <a:pt x="60" y="111"/>
                    </a:lnTo>
                    <a:lnTo>
                      <a:pt x="60" y="108"/>
                    </a:lnTo>
                    <a:lnTo>
                      <a:pt x="60" y="105"/>
                    </a:lnTo>
                    <a:lnTo>
                      <a:pt x="63" y="98"/>
                    </a:lnTo>
                    <a:lnTo>
                      <a:pt x="63" y="95"/>
                    </a:lnTo>
                    <a:lnTo>
                      <a:pt x="65" y="95"/>
                    </a:lnTo>
                    <a:lnTo>
                      <a:pt x="68" y="96"/>
                    </a:lnTo>
                    <a:lnTo>
                      <a:pt x="77" y="96"/>
                    </a:lnTo>
                    <a:lnTo>
                      <a:pt x="80" y="98"/>
                    </a:lnTo>
                    <a:lnTo>
                      <a:pt x="83" y="98"/>
                    </a:lnTo>
                    <a:lnTo>
                      <a:pt x="87" y="101"/>
                    </a:lnTo>
                    <a:lnTo>
                      <a:pt x="90" y="105"/>
                    </a:lnTo>
                    <a:lnTo>
                      <a:pt x="88" y="100"/>
                    </a:lnTo>
                    <a:lnTo>
                      <a:pt x="87" y="98"/>
                    </a:lnTo>
                    <a:lnTo>
                      <a:pt x="82" y="96"/>
                    </a:lnTo>
                    <a:lnTo>
                      <a:pt x="77" y="93"/>
                    </a:lnTo>
                    <a:lnTo>
                      <a:pt x="70" y="93"/>
                    </a:lnTo>
                    <a:lnTo>
                      <a:pt x="63" y="91"/>
                    </a:lnTo>
                    <a:lnTo>
                      <a:pt x="63" y="90"/>
                    </a:lnTo>
                    <a:lnTo>
                      <a:pt x="65" y="88"/>
                    </a:lnTo>
                    <a:lnTo>
                      <a:pt x="67" y="88"/>
                    </a:lnTo>
                    <a:lnTo>
                      <a:pt x="70" y="85"/>
                    </a:lnTo>
                    <a:lnTo>
                      <a:pt x="70" y="81"/>
                    </a:lnTo>
                    <a:lnTo>
                      <a:pt x="72" y="78"/>
                    </a:lnTo>
                    <a:lnTo>
                      <a:pt x="67" y="76"/>
                    </a:lnTo>
                    <a:lnTo>
                      <a:pt x="65" y="75"/>
                    </a:lnTo>
                    <a:lnTo>
                      <a:pt x="67" y="70"/>
                    </a:lnTo>
                    <a:lnTo>
                      <a:pt x="70" y="70"/>
                    </a:lnTo>
                    <a:lnTo>
                      <a:pt x="72" y="68"/>
                    </a:lnTo>
                    <a:lnTo>
                      <a:pt x="70" y="66"/>
                    </a:lnTo>
                    <a:lnTo>
                      <a:pt x="68" y="66"/>
                    </a:lnTo>
                    <a:lnTo>
                      <a:pt x="67" y="63"/>
                    </a:lnTo>
                    <a:lnTo>
                      <a:pt x="68" y="58"/>
                    </a:lnTo>
                    <a:lnTo>
                      <a:pt x="67" y="51"/>
                    </a:lnTo>
                    <a:lnTo>
                      <a:pt x="70" y="40"/>
                    </a:lnTo>
                    <a:lnTo>
                      <a:pt x="67" y="32"/>
                    </a:lnTo>
                    <a:lnTo>
                      <a:pt x="67" y="28"/>
                    </a:lnTo>
                    <a:lnTo>
                      <a:pt x="70" y="20"/>
                    </a:lnTo>
                    <a:lnTo>
                      <a:pt x="72" y="17"/>
                    </a:lnTo>
                    <a:lnTo>
                      <a:pt x="73" y="15"/>
                    </a:lnTo>
                    <a:lnTo>
                      <a:pt x="85" y="25"/>
                    </a:lnTo>
                    <a:lnTo>
                      <a:pt x="90" y="28"/>
                    </a:lnTo>
                    <a:lnTo>
                      <a:pt x="101" y="28"/>
                    </a:lnTo>
                    <a:lnTo>
                      <a:pt x="105" y="30"/>
                    </a:lnTo>
                    <a:lnTo>
                      <a:pt x="106" y="35"/>
                    </a:lnTo>
                    <a:lnTo>
                      <a:pt x="110" y="33"/>
                    </a:lnTo>
                    <a:lnTo>
                      <a:pt x="111" y="33"/>
                    </a:lnTo>
                    <a:lnTo>
                      <a:pt x="113" y="37"/>
                    </a:lnTo>
                    <a:lnTo>
                      <a:pt x="111" y="38"/>
                    </a:lnTo>
                    <a:lnTo>
                      <a:pt x="106" y="40"/>
                    </a:lnTo>
                    <a:lnTo>
                      <a:pt x="101" y="45"/>
                    </a:lnTo>
                    <a:lnTo>
                      <a:pt x="101" y="46"/>
                    </a:lnTo>
                    <a:lnTo>
                      <a:pt x="106" y="46"/>
                    </a:lnTo>
                    <a:lnTo>
                      <a:pt x="108" y="43"/>
                    </a:lnTo>
                    <a:lnTo>
                      <a:pt x="113" y="40"/>
                    </a:lnTo>
                    <a:lnTo>
                      <a:pt x="115" y="40"/>
                    </a:lnTo>
                    <a:lnTo>
                      <a:pt x="115" y="43"/>
                    </a:lnTo>
                    <a:lnTo>
                      <a:pt x="111" y="46"/>
                    </a:lnTo>
                    <a:lnTo>
                      <a:pt x="110" y="51"/>
                    </a:lnTo>
                    <a:lnTo>
                      <a:pt x="108" y="56"/>
                    </a:lnTo>
                    <a:lnTo>
                      <a:pt x="108" y="58"/>
                    </a:lnTo>
                    <a:lnTo>
                      <a:pt x="106" y="55"/>
                    </a:lnTo>
                    <a:lnTo>
                      <a:pt x="103" y="56"/>
                    </a:lnTo>
                    <a:lnTo>
                      <a:pt x="103" y="55"/>
                    </a:lnTo>
                    <a:lnTo>
                      <a:pt x="98" y="60"/>
                    </a:lnTo>
                    <a:lnTo>
                      <a:pt x="100" y="61"/>
                    </a:lnTo>
                    <a:lnTo>
                      <a:pt x="105" y="63"/>
                    </a:lnTo>
                    <a:lnTo>
                      <a:pt x="110" y="60"/>
                    </a:lnTo>
                    <a:lnTo>
                      <a:pt x="111" y="56"/>
                    </a:lnTo>
                    <a:lnTo>
                      <a:pt x="113" y="53"/>
                    </a:lnTo>
                    <a:lnTo>
                      <a:pt x="115" y="48"/>
                    </a:lnTo>
                    <a:lnTo>
                      <a:pt x="116" y="46"/>
                    </a:lnTo>
                    <a:lnTo>
                      <a:pt x="118" y="42"/>
                    </a:lnTo>
                    <a:lnTo>
                      <a:pt x="121" y="38"/>
                    </a:lnTo>
                    <a:lnTo>
                      <a:pt x="126" y="35"/>
                    </a:lnTo>
                    <a:lnTo>
                      <a:pt x="125" y="32"/>
                    </a:lnTo>
                    <a:lnTo>
                      <a:pt x="123" y="28"/>
                    </a:lnTo>
                    <a:lnTo>
                      <a:pt x="121" y="28"/>
                    </a:lnTo>
                    <a:lnTo>
                      <a:pt x="125" y="25"/>
                    </a:lnTo>
                    <a:lnTo>
                      <a:pt x="126" y="23"/>
                    </a:lnTo>
                    <a:lnTo>
                      <a:pt x="123" y="20"/>
                    </a:lnTo>
                    <a:lnTo>
                      <a:pt x="121" y="17"/>
                    </a:lnTo>
                    <a:lnTo>
                      <a:pt x="126" y="13"/>
                    </a:lnTo>
                    <a:lnTo>
                      <a:pt x="126" y="10"/>
                    </a:lnTo>
                    <a:lnTo>
                      <a:pt x="121" y="7"/>
                    </a:lnTo>
                    <a:lnTo>
                      <a:pt x="120" y="0"/>
                    </a:lnTo>
                    <a:lnTo>
                      <a:pt x="120" y="0"/>
                    </a:lnTo>
                    <a:close/>
                    <a:moveTo>
                      <a:pt x="1259" y="311"/>
                    </a:moveTo>
                    <a:lnTo>
                      <a:pt x="1259" y="312"/>
                    </a:lnTo>
                    <a:lnTo>
                      <a:pt x="1263" y="312"/>
                    </a:lnTo>
                    <a:lnTo>
                      <a:pt x="1264" y="311"/>
                    </a:lnTo>
                    <a:lnTo>
                      <a:pt x="1268" y="311"/>
                    </a:lnTo>
                    <a:lnTo>
                      <a:pt x="1266" y="309"/>
                    </a:lnTo>
                    <a:lnTo>
                      <a:pt x="1261" y="309"/>
                    </a:lnTo>
                    <a:lnTo>
                      <a:pt x="1261" y="309"/>
                    </a:lnTo>
                    <a:lnTo>
                      <a:pt x="1259" y="311"/>
                    </a:lnTo>
                    <a:lnTo>
                      <a:pt x="1259" y="311"/>
                    </a:lnTo>
                    <a:close/>
                    <a:moveTo>
                      <a:pt x="1185" y="329"/>
                    </a:moveTo>
                    <a:lnTo>
                      <a:pt x="1183" y="331"/>
                    </a:lnTo>
                    <a:lnTo>
                      <a:pt x="1186" y="329"/>
                    </a:lnTo>
                    <a:lnTo>
                      <a:pt x="1188" y="329"/>
                    </a:lnTo>
                    <a:lnTo>
                      <a:pt x="1193" y="327"/>
                    </a:lnTo>
                    <a:lnTo>
                      <a:pt x="1198" y="327"/>
                    </a:lnTo>
                    <a:lnTo>
                      <a:pt x="1206" y="326"/>
                    </a:lnTo>
                    <a:lnTo>
                      <a:pt x="1209" y="324"/>
                    </a:lnTo>
                    <a:lnTo>
                      <a:pt x="1218" y="324"/>
                    </a:lnTo>
                    <a:lnTo>
                      <a:pt x="1219" y="324"/>
                    </a:lnTo>
                    <a:lnTo>
                      <a:pt x="1221" y="324"/>
                    </a:lnTo>
                    <a:lnTo>
                      <a:pt x="1228" y="322"/>
                    </a:lnTo>
                    <a:lnTo>
                      <a:pt x="1229" y="319"/>
                    </a:lnTo>
                    <a:lnTo>
                      <a:pt x="1226" y="321"/>
                    </a:lnTo>
                    <a:lnTo>
                      <a:pt x="1223" y="319"/>
                    </a:lnTo>
                    <a:lnTo>
                      <a:pt x="1218" y="322"/>
                    </a:lnTo>
                    <a:lnTo>
                      <a:pt x="1221" y="319"/>
                    </a:lnTo>
                    <a:lnTo>
                      <a:pt x="1223" y="317"/>
                    </a:lnTo>
                    <a:lnTo>
                      <a:pt x="1223" y="316"/>
                    </a:lnTo>
                    <a:lnTo>
                      <a:pt x="1214" y="319"/>
                    </a:lnTo>
                    <a:lnTo>
                      <a:pt x="1208" y="319"/>
                    </a:lnTo>
                    <a:lnTo>
                      <a:pt x="1201" y="322"/>
                    </a:lnTo>
                    <a:lnTo>
                      <a:pt x="1196" y="321"/>
                    </a:lnTo>
                    <a:lnTo>
                      <a:pt x="1190" y="322"/>
                    </a:lnTo>
                    <a:lnTo>
                      <a:pt x="1185" y="324"/>
                    </a:lnTo>
                    <a:lnTo>
                      <a:pt x="1181" y="327"/>
                    </a:lnTo>
                    <a:lnTo>
                      <a:pt x="1181" y="329"/>
                    </a:lnTo>
                    <a:lnTo>
                      <a:pt x="1185" y="329"/>
                    </a:lnTo>
                    <a:lnTo>
                      <a:pt x="1185" y="329"/>
                    </a:lnTo>
                    <a:close/>
                    <a:moveTo>
                      <a:pt x="120" y="22"/>
                    </a:moveTo>
                    <a:lnTo>
                      <a:pt x="115" y="25"/>
                    </a:lnTo>
                    <a:lnTo>
                      <a:pt x="115" y="32"/>
                    </a:lnTo>
                    <a:lnTo>
                      <a:pt x="118" y="38"/>
                    </a:lnTo>
                    <a:lnTo>
                      <a:pt x="120" y="37"/>
                    </a:lnTo>
                    <a:lnTo>
                      <a:pt x="118" y="28"/>
                    </a:lnTo>
                    <a:lnTo>
                      <a:pt x="118" y="25"/>
                    </a:lnTo>
                    <a:lnTo>
                      <a:pt x="121" y="23"/>
                    </a:lnTo>
                    <a:lnTo>
                      <a:pt x="120" y="22"/>
                    </a:lnTo>
                    <a:lnTo>
                      <a:pt x="120" y="22"/>
                    </a:lnTo>
                    <a:close/>
                    <a:moveTo>
                      <a:pt x="580" y="661"/>
                    </a:moveTo>
                    <a:lnTo>
                      <a:pt x="582" y="659"/>
                    </a:lnTo>
                    <a:lnTo>
                      <a:pt x="587" y="653"/>
                    </a:lnTo>
                    <a:lnTo>
                      <a:pt x="590" y="649"/>
                    </a:lnTo>
                    <a:lnTo>
                      <a:pt x="585" y="653"/>
                    </a:lnTo>
                    <a:lnTo>
                      <a:pt x="580" y="661"/>
                    </a:lnTo>
                    <a:lnTo>
                      <a:pt x="580" y="661"/>
                    </a:lnTo>
                    <a:close/>
                    <a:moveTo>
                      <a:pt x="573" y="671"/>
                    </a:moveTo>
                    <a:lnTo>
                      <a:pt x="575" y="671"/>
                    </a:lnTo>
                    <a:lnTo>
                      <a:pt x="578" y="666"/>
                    </a:lnTo>
                    <a:lnTo>
                      <a:pt x="578" y="663"/>
                    </a:lnTo>
                    <a:lnTo>
                      <a:pt x="573" y="671"/>
                    </a:lnTo>
                    <a:lnTo>
                      <a:pt x="573" y="671"/>
                    </a:lnTo>
                    <a:close/>
                    <a:moveTo>
                      <a:pt x="572" y="701"/>
                    </a:moveTo>
                    <a:lnTo>
                      <a:pt x="570" y="694"/>
                    </a:lnTo>
                    <a:lnTo>
                      <a:pt x="570" y="684"/>
                    </a:lnTo>
                    <a:lnTo>
                      <a:pt x="573" y="674"/>
                    </a:lnTo>
                    <a:lnTo>
                      <a:pt x="568" y="684"/>
                    </a:lnTo>
                    <a:lnTo>
                      <a:pt x="568" y="694"/>
                    </a:lnTo>
                    <a:lnTo>
                      <a:pt x="568" y="694"/>
                    </a:lnTo>
                    <a:lnTo>
                      <a:pt x="572" y="701"/>
                    </a:lnTo>
                    <a:lnTo>
                      <a:pt x="572" y="70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dirty="0">
                  <a:ln>
                    <a:noFill/>
                  </a:ln>
                  <a:solidFill>
                    <a:prstClr val="black"/>
                  </a:solidFill>
                  <a:effectLst/>
                  <a:uLnTx/>
                  <a:uFillTx/>
                  <a:latin typeface="Calibri" pitchFamily="34" charset="0"/>
                  <a:cs typeface="Calibri" pitchFamily="34" charset="0"/>
                </a:endParaRPr>
              </a:p>
            </p:txBody>
          </p:sp>
          <p:sp>
            <p:nvSpPr>
              <p:cNvPr id="389" name="Freeform 158"/>
              <p:cNvSpPr>
                <a:spLocks/>
              </p:cNvSpPr>
              <p:nvPr/>
            </p:nvSpPr>
            <p:spPr bwMode="auto">
              <a:xfrm>
                <a:off x="5266637" y="3082949"/>
                <a:ext cx="86690" cy="36316"/>
              </a:xfrm>
              <a:custGeom>
                <a:avLst/>
                <a:gdLst/>
                <a:ahLst/>
                <a:cxnLst>
                  <a:cxn ang="0">
                    <a:pos x="60" y="70"/>
                  </a:cxn>
                  <a:cxn ang="0">
                    <a:pos x="68" y="67"/>
                  </a:cxn>
                  <a:cxn ang="0">
                    <a:pos x="68" y="58"/>
                  </a:cxn>
                  <a:cxn ang="0">
                    <a:pos x="76" y="53"/>
                  </a:cxn>
                  <a:cxn ang="0">
                    <a:pos x="90" y="50"/>
                  </a:cxn>
                  <a:cxn ang="0">
                    <a:pos x="95" y="52"/>
                  </a:cxn>
                  <a:cxn ang="0">
                    <a:pos x="100" y="50"/>
                  </a:cxn>
                  <a:cxn ang="0">
                    <a:pos x="110" y="45"/>
                  </a:cxn>
                  <a:cxn ang="0">
                    <a:pos x="113" y="42"/>
                  </a:cxn>
                  <a:cxn ang="0">
                    <a:pos x="121" y="35"/>
                  </a:cxn>
                  <a:cxn ang="0">
                    <a:pos x="123" y="32"/>
                  </a:cxn>
                  <a:cxn ang="0">
                    <a:pos x="128" y="35"/>
                  </a:cxn>
                  <a:cxn ang="0">
                    <a:pos x="135" y="37"/>
                  </a:cxn>
                  <a:cxn ang="0">
                    <a:pos x="140" y="33"/>
                  </a:cxn>
                  <a:cxn ang="0">
                    <a:pos x="148" y="28"/>
                  </a:cxn>
                  <a:cxn ang="0">
                    <a:pos x="151" y="25"/>
                  </a:cxn>
                  <a:cxn ang="0">
                    <a:pos x="155" y="27"/>
                  </a:cxn>
                  <a:cxn ang="0">
                    <a:pos x="161" y="25"/>
                  </a:cxn>
                  <a:cxn ang="0">
                    <a:pos x="161" y="22"/>
                  </a:cxn>
                  <a:cxn ang="0">
                    <a:pos x="150" y="17"/>
                  </a:cxn>
                  <a:cxn ang="0">
                    <a:pos x="151" y="20"/>
                  </a:cxn>
                  <a:cxn ang="0">
                    <a:pos x="140" y="20"/>
                  </a:cxn>
                  <a:cxn ang="0">
                    <a:pos x="133" y="17"/>
                  </a:cxn>
                  <a:cxn ang="0">
                    <a:pos x="130" y="15"/>
                  </a:cxn>
                  <a:cxn ang="0">
                    <a:pos x="133" y="13"/>
                  </a:cxn>
                  <a:cxn ang="0">
                    <a:pos x="140" y="13"/>
                  </a:cxn>
                  <a:cxn ang="0">
                    <a:pos x="146" y="15"/>
                  </a:cxn>
                  <a:cxn ang="0">
                    <a:pos x="136" y="8"/>
                  </a:cxn>
                  <a:cxn ang="0">
                    <a:pos x="128" y="8"/>
                  </a:cxn>
                  <a:cxn ang="0">
                    <a:pos x="125" y="10"/>
                  </a:cxn>
                  <a:cxn ang="0">
                    <a:pos x="110" y="7"/>
                  </a:cxn>
                  <a:cxn ang="0">
                    <a:pos x="95" y="2"/>
                  </a:cxn>
                  <a:cxn ang="0">
                    <a:pos x="88" y="3"/>
                  </a:cxn>
                  <a:cxn ang="0">
                    <a:pos x="86" y="5"/>
                  </a:cxn>
                  <a:cxn ang="0">
                    <a:pos x="80" y="5"/>
                  </a:cxn>
                  <a:cxn ang="0">
                    <a:pos x="62" y="7"/>
                  </a:cxn>
                  <a:cxn ang="0">
                    <a:pos x="42" y="10"/>
                  </a:cxn>
                  <a:cxn ang="0">
                    <a:pos x="37" y="10"/>
                  </a:cxn>
                  <a:cxn ang="0">
                    <a:pos x="33" y="17"/>
                  </a:cxn>
                  <a:cxn ang="0">
                    <a:pos x="22" y="20"/>
                  </a:cxn>
                  <a:cxn ang="0">
                    <a:pos x="12" y="28"/>
                  </a:cxn>
                  <a:cxn ang="0">
                    <a:pos x="10" y="38"/>
                  </a:cxn>
                  <a:cxn ang="0">
                    <a:pos x="3" y="43"/>
                  </a:cxn>
                  <a:cxn ang="0">
                    <a:pos x="3" y="45"/>
                  </a:cxn>
                  <a:cxn ang="0">
                    <a:pos x="5" y="62"/>
                  </a:cxn>
                  <a:cxn ang="0">
                    <a:pos x="15" y="65"/>
                  </a:cxn>
                  <a:cxn ang="0">
                    <a:pos x="23" y="67"/>
                  </a:cxn>
                  <a:cxn ang="0">
                    <a:pos x="22" y="65"/>
                  </a:cxn>
                  <a:cxn ang="0">
                    <a:pos x="30" y="68"/>
                  </a:cxn>
                  <a:cxn ang="0">
                    <a:pos x="43" y="72"/>
                  </a:cxn>
                  <a:cxn ang="0">
                    <a:pos x="45" y="65"/>
                  </a:cxn>
                  <a:cxn ang="0">
                    <a:pos x="50" y="65"/>
                  </a:cxn>
                  <a:cxn ang="0">
                    <a:pos x="53" y="67"/>
                  </a:cxn>
                  <a:cxn ang="0">
                    <a:pos x="55" y="67"/>
                  </a:cxn>
                  <a:cxn ang="0">
                    <a:pos x="57" y="72"/>
                  </a:cxn>
                </a:cxnLst>
                <a:rect l="0" t="0" r="r" b="b"/>
                <a:pathLst>
                  <a:path w="163" h="72">
                    <a:moveTo>
                      <a:pt x="57" y="72"/>
                    </a:moveTo>
                    <a:lnTo>
                      <a:pt x="60" y="70"/>
                    </a:lnTo>
                    <a:lnTo>
                      <a:pt x="67" y="70"/>
                    </a:lnTo>
                    <a:lnTo>
                      <a:pt x="68" y="67"/>
                    </a:lnTo>
                    <a:lnTo>
                      <a:pt x="68" y="62"/>
                    </a:lnTo>
                    <a:lnTo>
                      <a:pt x="68" y="58"/>
                    </a:lnTo>
                    <a:lnTo>
                      <a:pt x="68" y="53"/>
                    </a:lnTo>
                    <a:lnTo>
                      <a:pt x="76" y="53"/>
                    </a:lnTo>
                    <a:lnTo>
                      <a:pt x="85" y="48"/>
                    </a:lnTo>
                    <a:lnTo>
                      <a:pt x="90" y="50"/>
                    </a:lnTo>
                    <a:lnTo>
                      <a:pt x="93" y="52"/>
                    </a:lnTo>
                    <a:lnTo>
                      <a:pt x="95" y="52"/>
                    </a:lnTo>
                    <a:lnTo>
                      <a:pt x="98" y="53"/>
                    </a:lnTo>
                    <a:lnTo>
                      <a:pt x="100" y="50"/>
                    </a:lnTo>
                    <a:lnTo>
                      <a:pt x="105" y="48"/>
                    </a:lnTo>
                    <a:lnTo>
                      <a:pt x="110" y="45"/>
                    </a:lnTo>
                    <a:lnTo>
                      <a:pt x="111" y="43"/>
                    </a:lnTo>
                    <a:lnTo>
                      <a:pt x="113" y="42"/>
                    </a:lnTo>
                    <a:lnTo>
                      <a:pt x="116" y="35"/>
                    </a:lnTo>
                    <a:lnTo>
                      <a:pt x="121" y="35"/>
                    </a:lnTo>
                    <a:lnTo>
                      <a:pt x="121" y="32"/>
                    </a:lnTo>
                    <a:lnTo>
                      <a:pt x="123" y="32"/>
                    </a:lnTo>
                    <a:lnTo>
                      <a:pt x="126" y="33"/>
                    </a:lnTo>
                    <a:lnTo>
                      <a:pt x="128" y="35"/>
                    </a:lnTo>
                    <a:lnTo>
                      <a:pt x="133" y="35"/>
                    </a:lnTo>
                    <a:lnTo>
                      <a:pt x="135" y="37"/>
                    </a:lnTo>
                    <a:lnTo>
                      <a:pt x="136" y="33"/>
                    </a:lnTo>
                    <a:lnTo>
                      <a:pt x="140" y="33"/>
                    </a:lnTo>
                    <a:lnTo>
                      <a:pt x="145" y="30"/>
                    </a:lnTo>
                    <a:lnTo>
                      <a:pt x="148" y="28"/>
                    </a:lnTo>
                    <a:lnTo>
                      <a:pt x="150" y="25"/>
                    </a:lnTo>
                    <a:lnTo>
                      <a:pt x="151" y="25"/>
                    </a:lnTo>
                    <a:lnTo>
                      <a:pt x="153" y="25"/>
                    </a:lnTo>
                    <a:lnTo>
                      <a:pt x="155" y="27"/>
                    </a:lnTo>
                    <a:lnTo>
                      <a:pt x="158" y="27"/>
                    </a:lnTo>
                    <a:lnTo>
                      <a:pt x="161" y="25"/>
                    </a:lnTo>
                    <a:lnTo>
                      <a:pt x="163" y="25"/>
                    </a:lnTo>
                    <a:lnTo>
                      <a:pt x="161" y="22"/>
                    </a:lnTo>
                    <a:lnTo>
                      <a:pt x="155" y="18"/>
                    </a:lnTo>
                    <a:lnTo>
                      <a:pt x="150" y="17"/>
                    </a:lnTo>
                    <a:lnTo>
                      <a:pt x="150" y="17"/>
                    </a:lnTo>
                    <a:lnTo>
                      <a:pt x="151" y="20"/>
                    </a:lnTo>
                    <a:lnTo>
                      <a:pt x="146" y="20"/>
                    </a:lnTo>
                    <a:lnTo>
                      <a:pt x="140" y="20"/>
                    </a:lnTo>
                    <a:lnTo>
                      <a:pt x="138" y="18"/>
                    </a:lnTo>
                    <a:lnTo>
                      <a:pt x="133" y="17"/>
                    </a:lnTo>
                    <a:lnTo>
                      <a:pt x="130" y="17"/>
                    </a:lnTo>
                    <a:lnTo>
                      <a:pt x="130" y="15"/>
                    </a:lnTo>
                    <a:lnTo>
                      <a:pt x="133" y="15"/>
                    </a:lnTo>
                    <a:lnTo>
                      <a:pt x="133" y="13"/>
                    </a:lnTo>
                    <a:lnTo>
                      <a:pt x="135" y="12"/>
                    </a:lnTo>
                    <a:lnTo>
                      <a:pt x="140" y="13"/>
                    </a:lnTo>
                    <a:lnTo>
                      <a:pt x="146" y="15"/>
                    </a:lnTo>
                    <a:lnTo>
                      <a:pt x="146" y="15"/>
                    </a:lnTo>
                    <a:lnTo>
                      <a:pt x="141" y="12"/>
                    </a:lnTo>
                    <a:lnTo>
                      <a:pt x="136" y="8"/>
                    </a:lnTo>
                    <a:lnTo>
                      <a:pt x="131" y="8"/>
                    </a:lnTo>
                    <a:lnTo>
                      <a:pt x="128" y="8"/>
                    </a:lnTo>
                    <a:lnTo>
                      <a:pt x="125" y="7"/>
                    </a:lnTo>
                    <a:lnTo>
                      <a:pt x="125" y="10"/>
                    </a:lnTo>
                    <a:lnTo>
                      <a:pt x="121" y="8"/>
                    </a:lnTo>
                    <a:lnTo>
                      <a:pt x="110" y="7"/>
                    </a:lnTo>
                    <a:lnTo>
                      <a:pt x="100" y="7"/>
                    </a:lnTo>
                    <a:lnTo>
                      <a:pt x="95" y="2"/>
                    </a:lnTo>
                    <a:lnTo>
                      <a:pt x="90" y="0"/>
                    </a:lnTo>
                    <a:lnTo>
                      <a:pt x="88" y="3"/>
                    </a:lnTo>
                    <a:lnTo>
                      <a:pt x="90" y="3"/>
                    </a:lnTo>
                    <a:lnTo>
                      <a:pt x="86" y="5"/>
                    </a:lnTo>
                    <a:lnTo>
                      <a:pt x="85" y="7"/>
                    </a:lnTo>
                    <a:lnTo>
                      <a:pt x="80" y="5"/>
                    </a:lnTo>
                    <a:lnTo>
                      <a:pt x="71" y="8"/>
                    </a:lnTo>
                    <a:lnTo>
                      <a:pt x="62" y="7"/>
                    </a:lnTo>
                    <a:lnTo>
                      <a:pt x="48" y="7"/>
                    </a:lnTo>
                    <a:lnTo>
                      <a:pt x="42" y="10"/>
                    </a:lnTo>
                    <a:lnTo>
                      <a:pt x="38" y="8"/>
                    </a:lnTo>
                    <a:lnTo>
                      <a:pt x="37" y="10"/>
                    </a:lnTo>
                    <a:lnTo>
                      <a:pt x="35" y="12"/>
                    </a:lnTo>
                    <a:lnTo>
                      <a:pt x="33" y="17"/>
                    </a:lnTo>
                    <a:lnTo>
                      <a:pt x="27" y="20"/>
                    </a:lnTo>
                    <a:lnTo>
                      <a:pt x="22" y="20"/>
                    </a:lnTo>
                    <a:lnTo>
                      <a:pt x="17" y="25"/>
                    </a:lnTo>
                    <a:lnTo>
                      <a:pt x="12" y="28"/>
                    </a:lnTo>
                    <a:lnTo>
                      <a:pt x="13" y="33"/>
                    </a:lnTo>
                    <a:lnTo>
                      <a:pt x="10" y="38"/>
                    </a:lnTo>
                    <a:lnTo>
                      <a:pt x="3" y="43"/>
                    </a:lnTo>
                    <a:lnTo>
                      <a:pt x="3" y="43"/>
                    </a:lnTo>
                    <a:lnTo>
                      <a:pt x="3" y="45"/>
                    </a:lnTo>
                    <a:lnTo>
                      <a:pt x="3" y="45"/>
                    </a:lnTo>
                    <a:lnTo>
                      <a:pt x="0" y="57"/>
                    </a:lnTo>
                    <a:lnTo>
                      <a:pt x="5" y="62"/>
                    </a:lnTo>
                    <a:lnTo>
                      <a:pt x="7" y="62"/>
                    </a:lnTo>
                    <a:lnTo>
                      <a:pt x="15" y="65"/>
                    </a:lnTo>
                    <a:lnTo>
                      <a:pt x="22" y="68"/>
                    </a:lnTo>
                    <a:lnTo>
                      <a:pt x="23" y="67"/>
                    </a:lnTo>
                    <a:lnTo>
                      <a:pt x="20" y="65"/>
                    </a:lnTo>
                    <a:lnTo>
                      <a:pt x="22" y="65"/>
                    </a:lnTo>
                    <a:lnTo>
                      <a:pt x="27" y="65"/>
                    </a:lnTo>
                    <a:lnTo>
                      <a:pt x="30" y="68"/>
                    </a:lnTo>
                    <a:lnTo>
                      <a:pt x="32" y="72"/>
                    </a:lnTo>
                    <a:lnTo>
                      <a:pt x="43" y="72"/>
                    </a:lnTo>
                    <a:lnTo>
                      <a:pt x="47" y="67"/>
                    </a:lnTo>
                    <a:lnTo>
                      <a:pt x="45" y="65"/>
                    </a:lnTo>
                    <a:lnTo>
                      <a:pt x="47" y="63"/>
                    </a:lnTo>
                    <a:lnTo>
                      <a:pt x="50" y="65"/>
                    </a:lnTo>
                    <a:lnTo>
                      <a:pt x="50" y="67"/>
                    </a:lnTo>
                    <a:lnTo>
                      <a:pt x="53" y="67"/>
                    </a:lnTo>
                    <a:lnTo>
                      <a:pt x="53" y="65"/>
                    </a:lnTo>
                    <a:lnTo>
                      <a:pt x="55" y="67"/>
                    </a:lnTo>
                    <a:lnTo>
                      <a:pt x="55" y="68"/>
                    </a:lnTo>
                    <a:lnTo>
                      <a:pt x="57" y="72"/>
                    </a:lnTo>
                    <a:lnTo>
                      <a:pt x="57" y="72"/>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90" name="Freeform 160"/>
              <p:cNvSpPr>
                <a:spLocks/>
              </p:cNvSpPr>
              <p:nvPr/>
            </p:nvSpPr>
            <p:spPr bwMode="auto">
              <a:xfrm>
                <a:off x="5275199" y="3055971"/>
                <a:ext cx="14983" cy="29052"/>
              </a:xfrm>
              <a:custGeom>
                <a:avLst/>
                <a:gdLst/>
                <a:ahLst/>
                <a:cxnLst>
                  <a:cxn ang="0">
                    <a:pos x="0" y="13"/>
                  </a:cxn>
                  <a:cxn ang="0">
                    <a:pos x="0" y="13"/>
                  </a:cxn>
                  <a:cxn ang="0">
                    <a:pos x="0" y="11"/>
                  </a:cxn>
                  <a:cxn ang="0">
                    <a:pos x="3" y="10"/>
                  </a:cxn>
                  <a:cxn ang="0">
                    <a:pos x="7" y="10"/>
                  </a:cxn>
                  <a:cxn ang="0">
                    <a:pos x="7" y="11"/>
                  </a:cxn>
                  <a:cxn ang="0">
                    <a:pos x="8" y="11"/>
                  </a:cxn>
                  <a:cxn ang="0">
                    <a:pos x="8" y="10"/>
                  </a:cxn>
                  <a:cxn ang="0">
                    <a:pos x="10" y="10"/>
                  </a:cxn>
                  <a:cxn ang="0">
                    <a:pos x="10" y="10"/>
                  </a:cxn>
                  <a:cxn ang="0">
                    <a:pos x="13" y="5"/>
                  </a:cxn>
                  <a:cxn ang="0">
                    <a:pos x="15" y="1"/>
                  </a:cxn>
                  <a:cxn ang="0">
                    <a:pos x="15" y="0"/>
                  </a:cxn>
                  <a:cxn ang="0">
                    <a:pos x="18" y="0"/>
                  </a:cxn>
                  <a:cxn ang="0">
                    <a:pos x="20" y="0"/>
                  </a:cxn>
                  <a:cxn ang="0">
                    <a:pos x="22" y="1"/>
                  </a:cxn>
                  <a:cxn ang="0">
                    <a:pos x="23" y="0"/>
                  </a:cxn>
                  <a:cxn ang="0">
                    <a:pos x="27" y="0"/>
                  </a:cxn>
                  <a:cxn ang="0">
                    <a:pos x="28" y="1"/>
                  </a:cxn>
                  <a:cxn ang="0">
                    <a:pos x="27" y="5"/>
                  </a:cxn>
                  <a:cxn ang="0">
                    <a:pos x="27" y="15"/>
                  </a:cxn>
                  <a:cxn ang="0">
                    <a:pos x="23" y="18"/>
                  </a:cxn>
                  <a:cxn ang="0">
                    <a:pos x="23" y="25"/>
                  </a:cxn>
                  <a:cxn ang="0">
                    <a:pos x="25" y="28"/>
                  </a:cxn>
                  <a:cxn ang="0">
                    <a:pos x="25" y="34"/>
                  </a:cxn>
                  <a:cxn ang="0">
                    <a:pos x="23" y="41"/>
                  </a:cxn>
                  <a:cxn ang="0">
                    <a:pos x="17" y="49"/>
                  </a:cxn>
                  <a:cxn ang="0">
                    <a:pos x="13" y="48"/>
                  </a:cxn>
                  <a:cxn ang="0">
                    <a:pos x="8" y="51"/>
                  </a:cxn>
                  <a:cxn ang="0">
                    <a:pos x="7" y="54"/>
                  </a:cxn>
                  <a:cxn ang="0">
                    <a:pos x="7" y="54"/>
                  </a:cxn>
                  <a:cxn ang="0">
                    <a:pos x="5" y="56"/>
                  </a:cxn>
                  <a:cxn ang="0">
                    <a:pos x="3" y="54"/>
                  </a:cxn>
                  <a:cxn ang="0">
                    <a:pos x="0" y="54"/>
                  </a:cxn>
                  <a:cxn ang="0">
                    <a:pos x="0" y="15"/>
                  </a:cxn>
                  <a:cxn ang="0">
                    <a:pos x="0" y="13"/>
                  </a:cxn>
                </a:cxnLst>
                <a:rect l="0" t="0" r="r" b="b"/>
                <a:pathLst>
                  <a:path w="28" h="56">
                    <a:moveTo>
                      <a:pt x="0" y="13"/>
                    </a:moveTo>
                    <a:lnTo>
                      <a:pt x="0" y="13"/>
                    </a:lnTo>
                    <a:lnTo>
                      <a:pt x="0" y="11"/>
                    </a:lnTo>
                    <a:lnTo>
                      <a:pt x="3" y="10"/>
                    </a:lnTo>
                    <a:lnTo>
                      <a:pt x="7" y="10"/>
                    </a:lnTo>
                    <a:lnTo>
                      <a:pt x="7" y="11"/>
                    </a:lnTo>
                    <a:lnTo>
                      <a:pt x="8" y="11"/>
                    </a:lnTo>
                    <a:lnTo>
                      <a:pt x="8" y="10"/>
                    </a:lnTo>
                    <a:lnTo>
                      <a:pt x="10" y="10"/>
                    </a:lnTo>
                    <a:lnTo>
                      <a:pt x="10" y="10"/>
                    </a:lnTo>
                    <a:lnTo>
                      <a:pt x="13" y="5"/>
                    </a:lnTo>
                    <a:lnTo>
                      <a:pt x="15" y="1"/>
                    </a:lnTo>
                    <a:lnTo>
                      <a:pt x="15" y="0"/>
                    </a:lnTo>
                    <a:lnTo>
                      <a:pt x="18" y="0"/>
                    </a:lnTo>
                    <a:lnTo>
                      <a:pt x="20" y="0"/>
                    </a:lnTo>
                    <a:lnTo>
                      <a:pt x="22" y="1"/>
                    </a:lnTo>
                    <a:lnTo>
                      <a:pt x="23" y="0"/>
                    </a:lnTo>
                    <a:lnTo>
                      <a:pt x="27" y="0"/>
                    </a:lnTo>
                    <a:lnTo>
                      <a:pt x="28" y="1"/>
                    </a:lnTo>
                    <a:lnTo>
                      <a:pt x="27" y="5"/>
                    </a:lnTo>
                    <a:lnTo>
                      <a:pt x="27" y="15"/>
                    </a:lnTo>
                    <a:lnTo>
                      <a:pt x="23" y="18"/>
                    </a:lnTo>
                    <a:lnTo>
                      <a:pt x="23" y="25"/>
                    </a:lnTo>
                    <a:lnTo>
                      <a:pt x="25" y="28"/>
                    </a:lnTo>
                    <a:lnTo>
                      <a:pt x="25" y="34"/>
                    </a:lnTo>
                    <a:lnTo>
                      <a:pt x="23" y="41"/>
                    </a:lnTo>
                    <a:lnTo>
                      <a:pt x="17" y="49"/>
                    </a:lnTo>
                    <a:lnTo>
                      <a:pt x="13" y="48"/>
                    </a:lnTo>
                    <a:lnTo>
                      <a:pt x="8" y="51"/>
                    </a:lnTo>
                    <a:lnTo>
                      <a:pt x="7" y="54"/>
                    </a:lnTo>
                    <a:lnTo>
                      <a:pt x="7" y="54"/>
                    </a:lnTo>
                    <a:lnTo>
                      <a:pt x="5" y="56"/>
                    </a:lnTo>
                    <a:lnTo>
                      <a:pt x="3" y="54"/>
                    </a:lnTo>
                    <a:lnTo>
                      <a:pt x="0" y="54"/>
                    </a:lnTo>
                    <a:lnTo>
                      <a:pt x="0" y="15"/>
                    </a:lnTo>
                    <a:lnTo>
                      <a:pt x="0" y="13"/>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91" name="Freeform 161"/>
              <p:cNvSpPr>
                <a:spLocks/>
              </p:cNvSpPr>
              <p:nvPr/>
            </p:nvSpPr>
            <p:spPr bwMode="auto">
              <a:xfrm>
                <a:off x="5233460" y="3062197"/>
                <a:ext cx="53512" cy="49804"/>
              </a:xfrm>
              <a:custGeom>
                <a:avLst/>
                <a:gdLst/>
                <a:ahLst/>
                <a:cxnLst>
                  <a:cxn ang="0">
                    <a:pos x="48" y="95"/>
                  </a:cxn>
                  <a:cxn ang="0">
                    <a:pos x="49" y="93"/>
                  </a:cxn>
                  <a:cxn ang="0">
                    <a:pos x="49" y="90"/>
                  </a:cxn>
                  <a:cxn ang="0">
                    <a:pos x="54" y="86"/>
                  </a:cxn>
                  <a:cxn ang="0">
                    <a:pos x="61" y="85"/>
                  </a:cxn>
                  <a:cxn ang="0">
                    <a:pos x="64" y="83"/>
                  </a:cxn>
                  <a:cxn ang="0">
                    <a:pos x="64" y="81"/>
                  </a:cxn>
                  <a:cxn ang="0">
                    <a:pos x="71" y="76"/>
                  </a:cxn>
                  <a:cxn ang="0">
                    <a:pos x="74" y="71"/>
                  </a:cxn>
                  <a:cxn ang="0">
                    <a:pos x="73" y="66"/>
                  </a:cxn>
                  <a:cxn ang="0">
                    <a:pos x="78" y="63"/>
                  </a:cxn>
                  <a:cxn ang="0">
                    <a:pos x="83" y="58"/>
                  </a:cxn>
                  <a:cxn ang="0">
                    <a:pos x="88" y="58"/>
                  </a:cxn>
                  <a:cxn ang="0">
                    <a:pos x="94" y="55"/>
                  </a:cxn>
                  <a:cxn ang="0">
                    <a:pos x="96" y="50"/>
                  </a:cxn>
                  <a:cxn ang="0">
                    <a:pos x="98" y="48"/>
                  </a:cxn>
                  <a:cxn ang="0">
                    <a:pos x="99" y="46"/>
                  </a:cxn>
                  <a:cxn ang="0">
                    <a:pos x="98" y="45"/>
                  </a:cxn>
                  <a:cxn ang="0">
                    <a:pos x="93" y="45"/>
                  </a:cxn>
                  <a:cxn ang="0">
                    <a:pos x="91" y="46"/>
                  </a:cxn>
                  <a:cxn ang="0">
                    <a:pos x="88" y="45"/>
                  </a:cxn>
                  <a:cxn ang="0">
                    <a:pos x="84" y="45"/>
                  </a:cxn>
                  <a:cxn ang="0">
                    <a:pos x="83" y="41"/>
                  </a:cxn>
                  <a:cxn ang="0">
                    <a:pos x="81" y="43"/>
                  </a:cxn>
                  <a:cxn ang="0">
                    <a:pos x="79" y="41"/>
                  </a:cxn>
                  <a:cxn ang="0">
                    <a:pos x="76" y="41"/>
                  </a:cxn>
                  <a:cxn ang="0">
                    <a:pos x="76" y="2"/>
                  </a:cxn>
                  <a:cxn ang="0">
                    <a:pos x="76" y="0"/>
                  </a:cxn>
                  <a:cxn ang="0">
                    <a:pos x="34" y="0"/>
                  </a:cxn>
                  <a:cxn ang="0">
                    <a:pos x="33" y="12"/>
                  </a:cxn>
                  <a:cxn ang="0">
                    <a:pos x="23" y="13"/>
                  </a:cxn>
                  <a:cxn ang="0">
                    <a:pos x="26" y="15"/>
                  </a:cxn>
                  <a:cxn ang="0">
                    <a:pos x="28" y="17"/>
                  </a:cxn>
                  <a:cxn ang="0">
                    <a:pos x="31" y="21"/>
                  </a:cxn>
                  <a:cxn ang="0">
                    <a:pos x="36" y="25"/>
                  </a:cxn>
                  <a:cxn ang="0">
                    <a:pos x="38" y="25"/>
                  </a:cxn>
                  <a:cxn ang="0">
                    <a:pos x="39" y="26"/>
                  </a:cxn>
                  <a:cxn ang="0">
                    <a:pos x="41" y="30"/>
                  </a:cxn>
                  <a:cxn ang="0">
                    <a:pos x="43" y="31"/>
                  </a:cxn>
                  <a:cxn ang="0">
                    <a:pos x="46" y="31"/>
                  </a:cxn>
                  <a:cxn ang="0">
                    <a:pos x="49" y="33"/>
                  </a:cxn>
                  <a:cxn ang="0">
                    <a:pos x="49" y="36"/>
                  </a:cxn>
                  <a:cxn ang="0">
                    <a:pos x="46" y="38"/>
                  </a:cxn>
                  <a:cxn ang="0">
                    <a:pos x="16" y="38"/>
                  </a:cxn>
                  <a:cxn ang="0">
                    <a:pos x="1" y="60"/>
                  </a:cxn>
                  <a:cxn ang="0">
                    <a:pos x="1" y="63"/>
                  </a:cxn>
                  <a:cxn ang="0">
                    <a:pos x="1" y="65"/>
                  </a:cxn>
                  <a:cxn ang="0">
                    <a:pos x="1" y="66"/>
                  </a:cxn>
                  <a:cxn ang="0">
                    <a:pos x="3" y="68"/>
                  </a:cxn>
                  <a:cxn ang="0">
                    <a:pos x="3" y="68"/>
                  </a:cxn>
                  <a:cxn ang="0">
                    <a:pos x="3" y="71"/>
                  </a:cxn>
                  <a:cxn ang="0">
                    <a:pos x="1" y="73"/>
                  </a:cxn>
                  <a:cxn ang="0">
                    <a:pos x="0" y="75"/>
                  </a:cxn>
                  <a:cxn ang="0">
                    <a:pos x="0" y="75"/>
                  </a:cxn>
                  <a:cxn ang="0">
                    <a:pos x="3" y="80"/>
                  </a:cxn>
                  <a:cxn ang="0">
                    <a:pos x="6" y="85"/>
                  </a:cxn>
                  <a:cxn ang="0">
                    <a:pos x="10" y="85"/>
                  </a:cxn>
                  <a:cxn ang="0">
                    <a:pos x="13" y="88"/>
                  </a:cxn>
                  <a:cxn ang="0">
                    <a:pos x="26" y="93"/>
                  </a:cxn>
                  <a:cxn ang="0">
                    <a:pos x="33" y="93"/>
                  </a:cxn>
                  <a:cxn ang="0">
                    <a:pos x="39" y="91"/>
                  </a:cxn>
                  <a:cxn ang="0">
                    <a:pos x="48" y="95"/>
                  </a:cxn>
                </a:cxnLst>
                <a:rect l="0" t="0" r="r" b="b"/>
                <a:pathLst>
                  <a:path w="99" h="95">
                    <a:moveTo>
                      <a:pt x="48" y="95"/>
                    </a:moveTo>
                    <a:lnTo>
                      <a:pt x="49" y="93"/>
                    </a:lnTo>
                    <a:lnTo>
                      <a:pt x="49" y="90"/>
                    </a:lnTo>
                    <a:lnTo>
                      <a:pt x="54" y="86"/>
                    </a:lnTo>
                    <a:lnTo>
                      <a:pt x="61" y="85"/>
                    </a:lnTo>
                    <a:lnTo>
                      <a:pt x="64" y="83"/>
                    </a:lnTo>
                    <a:lnTo>
                      <a:pt x="64" y="81"/>
                    </a:lnTo>
                    <a:lnTo>
                      <a:pt x="71" y="76"/>
                    </a:lnTo>
                    <a:lnTo>
                      <a:pt x="74" y="71"/>
                    </a:lnTo>
                    <a:lnTo>
                      <a:pt x="73" y="66"/>
                    </a:lnTo>
                    <a:lnTo>
                      <a:pt x="78" y="63"/>
                    </a:lnTo>
                    <a:lnTo>
                      <a:pt x="83" y="58"/>
                    </a:lnTo>
                    <a:lnTo>
                      <a:pt x="88" y="58"/>
                    </a:lnTo>
                    <a:lnTo>
                      <a:pt x="94" y="55"/>
                    </a:lnTo>
                    <a:lnTo>
                      <a:pt x="96" y="50"/>
                    </a:lnTo>
                    <a:lnTo>
                      <a:pt x="98" y="48"/>
                    </a:lnTo>
                    <a:lnTo>
                      <a:pt x="99" y="46"/>
                    </a:lnTo>
                    <a:lnTo>
                      <a:pt x="98" y="45"/>
                    </a:lnTo>
                    <a:lnTo>
                      <a:pt x="93" y="45"/>
                    </a:lnTo>
                    <a:lnTo>
                      <a:pt x="91" y="46"/>
                    </a:lnTo>
                    <a:lnTo>
                      <a:pt x="88" y="45"/>
                    </a:lnTo>
                    <a:lnTo>
                      <a:pt x="84" y="45"/>
                    </a:lnTo>
                    <a:lnTo>
                      <a:pt x="83" y="41"/>
                    </a:lnTo>
                    <a:lnTo>
                      <a:pt x="81" y="43"/>
                    </a:lnTo>
                    <a:lnTo>
                      <a:pt x="79" y="41"/>
                    </a:lnTo>
                    <a:lnTo>
                      <a:pt x="76" y="41"/>
                    </a:lnTo>
                    <a:lnTo>
                      <a:pt x="76" y="2"/>
                    </a:lnTo>
                    <a:lnTo>
                      <a:pt x="76" y="0"/>
                    </a:lnTo>
                    <a:lnTo>
                      <a:pt x="34" y="0"/>
                    </a:lnTo>
                    <a:lnTo>
                      <a:pt x="33" y="12"/>
                    </a:lnTo>
                    <a:lnTo>
                      <a:pt x="23" y="13"/>
                    </a:lnTo>
                    <a:lnTo>
                      <a:pt x="26" y="15"/>
                    </a:lnTo>
                    <a:lnTo>
                      <a:pt x="28" y="17"/>
                    </a:lnTo>
                    <a:lnTo>
                      <a:pt x="31" y="21"/>
                    </a:lnTo>
                    <a:lnTo>
                      <a:pt x="36" y="25"/>
                    </a:lnTo>
                    <a:lnTo>
                      <a:pt x="38" y="25"/>
                    </a:lnTo>
                    <a:lnTo>
                      <a:pt x="39" y="26"/>
                    </a:lnTo>
                    <a:lnTo>
                      <a:pt x="41" y="30"/>
                    </a:lnTo>
                    <a:lnTo>
                      <a:pt x="43" y="31"/>
                    </a:lnTo>
                    <a:lnTo>
                      <a:pt x="46" y="31"/>
                    </a:lnTo>
                    <a:lnTo>
                      <a:pt x="49" y="33"/>
                    </a:lnTo>
                    <a:lnTo>
                      <a:pt x="49" y="36"/>
                    </a:lnTo>
                    <a:lnTo>
                      <a:pt x="46" y="38"/>
                    </a:lnTo>
                    <a:lnTo>
                      <a:pt x="16" y="38"/>
                    </a:lnTo>
                    <a:lnTo>
                      <a:pt x="1" y="60"/>
                    </a:lnTo>
                    <a:lnTo>
                      <a:pt x="1" y="63"/>
                    </a:lnTo>
                    <a:lnTo>
                      <a:pt x="1" y="65"/>
                    </a:lnTo>
                    <a:lnTo>
                      <a:pt x="1" y="66"/>
                    </a:lnTo>
                    <a:lnTo>
                      <a:pt x="3" y="68"/>
                    </a:lnTo>
                    <a:lnTo>
                      <a:pt x="3" y="68"/>
                    </a:lnTo>
                    <a:lnTo>
                      <a:pt x="3" y="71"/>
                    </a:lnTo>
                    <a:lnTo>
                      <a:pt x="1" y="73"/>
                    </a:lnTo>
                    <a:lnTo>
                      <a:pt x="0" y="75"/>
                    </a:lnTo>
                    <a:lnTo>
                      <a:pt x="0" y="75"/>
                    </a:lnTo>
                    <a:lnTo>
                      <a:pt x="3" y="80"/>
                    </a:lnTo>
                    <a:lnTo>
                      <a:pt x="6" y="85"/>
                    </a:lnTo>
                    <a:lnTo>
                      <a:pt x="10" y="85"/>
                    </a:lnTo>
                    <a:lnTo>
                      <a:pt x="13" y="88"/>
                    </a:lnTo>
                    <a:lnTo>
                      <a:pt x="26" y="93"/>
                    </a:lnTo>
                    <a:lnTo>
                      <a:pt x="33" y="93"/>
                    </a:lnTo>
                    <a:lnTo>
                      <a:pt x="39" y="91"/>
                    </a:lnTo>
                    <a:lnTo>
                      <a:pt x="48" y="9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92" name="Freeform 162"/>
              <p:cNvSpPr>
                <a:spLocks noEditPoints="1"/>
              </p:cNvSpPr>
              <p:nvPr/>
            </p:nvSpPr>
            <p:spPr bwMode="auto">
              <a:xfrm>
                <a:off x="4941282" y="2860905"/>
                <a:ext cx="370306" cy="240720"/>
              </a:xfrm>
              <a:custGeom>
                <a:avLst/>
                <a:gdLst/>
                <a:ahLst/>
                <a:cxnLst>
                  <a:cxn ang="0">
                    <a:pos x="261" y="43"/>
                  </a:cxn>
                  <a:cxn ang="0">
                    <a:pos x="279" y="63"/>
                  </a:cxn>
                  <a:cxn ang="0">
                    <a:pos x="289" y="88"/>
                  </a:cxn>
                  <a:cxn ang="0">
                    <a:pos x="309" y="103"/>
                  </a:cxn>
                  <a:cxn ang="0">
                    <a:pos x="331" y="102"/>
                  </a:cxn>
                  <a:cxn ang="0">
                    <a:pos x="359" y="88"/>
                  </a:cxn>
                  <a:cxn ang="0">
                    <a:pos x="384" y="118"/>
                  </a:cxn>
                  <a:cxn ang="0">
                    <a:pos x="404" y="156"/>
                  </a:cxn>
                  <a:cxn ang="0">
                    <a:pos x="432" y="188"/>
                  </a:cxn>
                  <a:cxn ang="0">
                    <a:pos x="449" y="196"/>
                  </a:cxn>
                  <a:cxn ang="0">
                    <a:pos x="437" y="216"/>
                  </a:cxn>
                  <a:cxn ang="0">
                    <a:pos x="429" y="274"/>
                  </a:cxn>
                  <a:cxn ang="0">
                    <a:pos x="435" y="309"/>
                  </a:cxn>
                  <a:cxn ang="0">
                    <a:pos x="474" y="366"/>
                  </a:cxn>
                  <a:cxn ang="0">
                    <a:pos x="527" y="372"/>
                  </a:cxn>
                  <a:cxn ang="0">
                    <a:pos x="568" y="379"/>
                  </a:cxn>
                  <a:cxn ang="0">
                    <a:pos x="591" y="344"/>
                  </a:cxn>
                  <a:cxn ang="0">
                    <a:pos x="653" y="303"/>
                  </a:cxn>
                  <a:cxn ang="0">
                    <a:pos x="684" y="322"/>
                  </a:cxn>
                  <a:cxn ang="0">
                    <a:pos x="668" y="357"/>
                  </a:cxn>
                  <a:cxn ang="0">
                    <a:pos x="656" y="366"/>
                  </a:cxn>
                  <a:cxn ang="0">
                    <a:pos x="631" y="386"/>
                  </a:cxn>
                  <a:cxn ang="0">
                    <a:pos x="575" y="406"/>
                  </a:cxn>
                  <a:cxn ang="0">
                    <a:pos x="563" y="427"/>
                  </a:cxn>
                  <a:cxn ang="0">
                    <a:pos x="542" y="460"/>
                  </a:cxn>
                  <a:cxn ang="0">
                    <a:pos x="495" y="425"/>
                  </a:cxn>
                  <a:cxn ang="0">
                    <a:pos x="492" y="425"/>
                  </a:cxn>
                  <a:cxn ang="0">
                    <a:pos x="485" y="429"/>
                  </a:cxn>
                  <a:cxn ang="0">
                    <a:pos x="404" y="425"/>
                  </a:cxn>
                  <a:cxn ang="0">
                    <a:pos x="351" y="407"/>
                  </a:cxn>
                  <a:cxn ang="0">
                    <a:pos x="291" y="381"/>
                  </a:cxn>
                  <a:cxn ang="0">
                    <a:pos x="251" y="356"/>
                  </a:cxn>
                  <a:cxn ang="0">
                    <a:pos x="239" y="322"/>
                  </a:cxn>
                  <a:cxn ang="0">
                    <a:pos x="236" y="278"/>
                  </a:cxn>
                  <a:cxn ang="0">
                    <a:pos x="186" y="219"/>
                  </a:cxn>
                  <a:cxn ang="0">
                    <a:pos x="160" y="193"/>
                  </a:cxn>
                  <a:cxn ang="0">
                    <a:pos x="163" y="171"/>
                  </a:cxn>
                  <a:cxn ang="0">
                    <a:pos x="136" y="138"/>
                  </a:cxn>
                  <a:cxn ang="0">
                    <a:pos x="111" y="115"/>
                  </a:cxn>
                  <a:cxn ang="0">
                    <a:pos x="93" y="77"/>
                  </a:cxn>
                  <a:cxn ang="0">
                    <a:pos x="80" y="38"/>
                  </a:cxn>
                  <a:cxn ang="0">
                    <a:pos x="50" y="43"/>
                  </a:cxn>
                  <a:cxn ang="0">
                    <a:pos x="68" y="100"/>
                  </a:cxn>
                  <a:cxn ang="0">
                    <a:pos x="91" y="136"/>
                  </a:cxn>
                  <a:cxn ang="0">
                    <a:pos x="108" y="160"/>
                  </a:cxn>
                  <a:cxn ang="0">
                    <a:pos x="120" y="201"/>
                  </a:cxn>
                  <a:cxn ang="0">
                    <a:pos x="131" y="226"/>
                  </a:cxn>
                  <a:cxn ang="0">
                    <a:pos x="138" y="261"/>
                  </a:cxn>
                  <a:cxn ang="0">
                    <a:pos x="103" y="223"/>
                  </a:cxn>
                  <a:cxn ang="0">
                    <a:pos x="86" y="175"/>
                  </a:cxn>
                  <a:cxn ang="0">
                    <a:pos x="58" y="156"/>
                  </a:cxn>
                  <a:cxn ang="0">
                    <a:pos x="38" y="131"/>
                  </a:cxn>
                  <a:cxn ang="0">
                    <a:pos x="53" y="121"/>
                  </a:cxn>
                  <a:cxn ang="0">
                    <a:pos x="25" y="82"/>
                  </a:cxn>
                  <a:cxn ang="0">
                    <a:pos x="15" y="42"/>
                  </a:cxn>
                  <a:cxn ang="0">
                    <a:pos x="128" y="210"/>
                  </a:cxn>
                  <a:cxn ang="0">
                    <a:pos x="130" y="221"/>
                  </a:cxn>
                  <a:cxn ang="0">
                    <a:pos x="439" y="216"/>
                  </a:cxn>
                </a:cxnLst>
                <a:rect l="0" t="0" r="r" b="b"/>
                <a:pathLst>
                  <a:path w="693" h="464">
                    <a:moveTo>
                      <a:pt x="0" y="2"/>
                    </a:moveTo>
                    <a:lnTo>
                      <a:pt x="58" y="0"/>
                    </a:lnTo>
                    <a:lnTo>
                      <a:pt x="60" y="2"/>
                    </a:lnTo>
                    <a:lnTo>
                      <a:pt x="58" y="4"/>
                    </a:lnTo>
                    <a:lnTo>
                      <a:pt x="141" y="38"/>
                    </a:lnTo>
                    <a:lnTo>
                      <a:pt x="209" y="40"/>
                    </a:lnTo>
                    <a:lnTo>
                      <a:pt x="211" y="32"/>
                    </a:lnTo>
                    <a:lnTo>
                      <a:pt x="249" y="33"/>
                    </a:lnTo>
                    <a:lnTo>
                      <a:pt x="254" y="35"/>
                    </a:lnTo>
                    <a:lnTo>
                      <a:pt x="258" y="40"/>
                    </a:lnTo>
                    <a:lnTo>
                      <a:pt x="261" y="43"/>
                    </a:lnTo>
                    <a:lnTo>
                      <a:pt x="261" y="45"/>
                    </a:lnTo>
                    <a:lnTo>
                      <a:pt x="263" y="45"/>
                    </a:lnTo>
                    <a:lnTo>
                      <a:pt x="266" y="48"/>
                    </a:lnTo>
                    <a:lnTo>
                      <a:pt x="264" y="50"/>
                    </a:lnTo>
                    <a:lnTo>
                      <a:pt x="268" y="52"/>
                    </a:lnTo>
                    <a:lnTo>
                      <a:pt x="273" y="53"/>
                    </a:lnTo>
                    <a:lnTo>
                      <a:pt x="271" y="55"/>
                    </a:lnTo>
                    <a:lnTo>
                      <a:pt x="271" y="58"/>
                    </a:lnTo>
                    <a:lnTo>
                      <a:pt x="274" y="58"/>
                    </a:lnTo>
                    <a:lnTo>
                      <a:pt x="278" y="60"/>
                    </a:lnTo>
                    <a:lnTo>
                      <a:pt x="279" y="63"/>
                    </a:lnTo>
                    <a:lnTo>
                      <a:pt x="279" y="68"/>
                    </a:lnTo>
                    <a:lnTo>
                      <a:pt x="281" y="70"/>
                    </a:lnTo>
                    <a:lnTo>
                      <a:pt x="282" y="70"/>
                    </a:lnTo>
                    <a:lnTo>
                      <a:pt x="282" y="72"/>
                    </a:lnTo>
                    <a:lnTo>
                      <a:pt x="286" y="75"/>
                    </a:lnTo>
                    <a:lnTo>
                      <a:pt x="286" y="78"/>
                    </a:lnTo>
                    <a:lnTo>
                      <a:pt x="284" y="78"/>
                    </a:lnTo>
                    <a:lnTo>
                      <a:pt x="282" y="80"/>
                    </a:lnTo>
                    <a:lnTo>
                      <a:pt x="282" y="82"/>
                    </a:lnTo>
                    <a:lnTo>
                      <a:pt x="286" y="85"/>
                    </a:lnTo>
                    <a:lnTo>
                      <a:pt x="289" y="88"/>
                    </a:lnTo>
                    <a:lnTo>
                      <a:pt x="291" y="92"/>
                    </a:lnTo>
                    <a:lnTo>
                      <a:pt x="291" y="93"/>
                    </a:lnTo>
                    <a:lnTo>
                      <a:pt x="292" y="93"/>
                    </a:lnTo>
                    <a:lnTo>
                      <a:pt x="294" y="95"/>
                    </a:lnTo>
                    <a:lnTo>
                      <a:pt x="296" y="95"/>
                    </a:lnTo>
                    <a:lnTo>
                      <a:pt x="297" y="97"/>
                    </a:lnTo>
                    <a:lnTo>
                      <a:pt x="299" y="97"/>
                    </a:lnTo>
                    <a:lnTo>
                      <a:pt x="299" y="98"/>
                    </a:lnTo>
                    <a:lnTo>
                      <a:pt x="301" y="100"/>
                    </a:lnTo>
                    <a:lnTo>
                      <a:pt x="304" y="100"/>
                    </a:lnTo>
                    <a:lnTo>
                      <a:pt x="309" y="103"/>
                    </a:lnTo>
                    <a:lnTo>
                      <a:pt x="309" y="105"/>
                    </a:lnTo>
                    <a:lnTo>
                      <a:pt x="312" y="105"/>
                    </a:lnTo>
                    <a:lnTo>
                      <a:pt x="317" y="108"/>
                    </a:lnTo>
                    <a:lnTo>
                      <a:pt x="319" y="108"/>
                    </a:lnTo>
                    <a:lnTo>
                      <a:pt x="321" y="110"/>
                    </a:lnTo>
                    <a:lnTo>
                      <a:pt x="324" y="108"/>
                    </a:lnTo>
                    <a:lnTo>
                      <a:pt x="324" y="107"/>
                    </a:lnTo>
                    <a:lnTo>
                      <a:pt x="327" y="105"/>
                    </a:lnTo>
                    <a:lnTo>
                      <a:pt x="331" y="105"/>
                    </a:lnTo>
                    <a:lnTo>
                      <a:pt x="331" y="102"/>
                    </a:lnTo>
                    <a:lnTo>
                      <a:pt x="331" y="102"/>
                    </a:lnTo>
                    <a:lnTo>
                      <a:pt x="332" y="98"/>
                    </a:lnTo>
                    <a:lnTo>
                      <a:pt x="336" y="93"/>
                    </a:lnTo>
                    <a:lnTo>
                      <a:pt x="339" y="90"/>
                    </a:lnTo>
                    <a:lnTo>
                      <a:pt x="341" y="90"/>
                    </a:lnTo>
                    <a:lnTo>
                      <a:pt x="342" y="90"/>
                    </a:lnTo>
                    <a:lnTo>
                      <a:pt x="344" y="90"/>
                    </a:lnTo>
                    <a:lnTo>
                      <a:pt x="346" y="90"/>
                    </a:lnTo>
                    <a:lnTo>
                      <a:pt x="347" y="88"/>
                    </a:lnTo>
                    <a:lnTo>
                      <a:pt x="351" y="88"/>
                    </a:lnTo>
                    <a:lnTo>
                      <a:pt x="356" y="88"/>
                    </a:lnTo>
                    <a:lnTo>
                      <a:pt x="359" y="88"/>
                    </a:lnTo>
                    <a:lnTo>
                      <a:pt x="362" y="88"/>
                    </a:lnTo>
                    <a:lnTo>
                      <a:pt x="362" y="90"/>
                    </a:lnTo>
                    <a:lnTo>
                      <a:pt x="366" y="90"/>
                    </a:lnTo>
                    <a:lnTo>
                      <a:pt x="369" y="92"/>
                    </a:lnTo>
                    <a:lnTo>
                      <a:pt x="371" y="95"/>
                    </a:lnTo>
                    <a:lnTo>
                      <a:pt x="376" y="98"/>
                    </a:lnTo>
                    <a:lnTo>
                      <a:pt x="379" y="103"/>
                    </a:lnTo>
                    <a:lnTo>
                      <a:pt x="382" y="108"/>
                    </a:lnTo>
                    <a:lnTo>
                      <a:pt x="382" y="110"/>
                    </a:lnTo>
                    <a:lnTo>
                      <a:pt x="384" y="113"/>
                    </a:lnTo>
                    <a:lnTo>
                      <a:pt x="384" y="118"/>
                    </a:lnTo>
                    <a:lnTo>
                      <a:pt x="385" y="120"/>
                    </a:lnTo>
                    <a:lnTo>
                      <a:pt x="387" y="121"/>
                    </a:lnTo>
                    <a:lnTo>
                      <a:pt x="390" y="130"/>
                    </a:lnTo>
                    <a:lnTo>
                      <a:pt x="392" y="131"/>
                    </a:lnTo>
                    <a:lnTo>
                      <a:pt x="394" y="135"/>
                    </a:lnTo>
                    <a:lnTo>
                      <a:pt x="397" y="136"/>
                    </a:lnTo>
                    <a:lnTo>
                      <a:pt x="399" y="140"/>
                    </a:lnTo>
                    <a:lnTo>
                      <a:pt x="400" y="143"/>
                    </a:lnTo>
                    <a:lnTo>
                      <a:pt x="405" y="148"/>
                    </a:lnTo>
                    <a:lnTo>
                      <a:pt x="404" y="151"/>
                    </a:lnTo>
                    <a:lnTo>
                      <a:pt x="404" y="156"/>
                    </a:lnTo>
                    <a:lnTo>
                      <a:pt x="404" y="156"/>
                    </a:lnTo>
                    <a:lnTo>
                      <a:pt x="404" y="158"/>
                    </a:lnTo>
                    <a:lnTo>
                      <a:pt x="409" y="171"/>
                    </a:lnTo>
                    <a:lnTo>
                      <a:pt x="409" y="176"/>
                    </a:lnTo>
                    <a:lnTo>
                      <a:pt x="410" y="178"/>
                    </a:lnTo>
                    <a:lnTo>
                      <a:pt x="412" y="180"/>
                    </a:lnTo>
                    <a:lnTo>
                      <a:pt x="414" y="180"/>
                    </a:lnTo>
                    <a:lnTo>
                      <a:pt x="417" y="180"/>
                    </a:lnTo>
                    <a:lnTo>
                      <a:pt x="420" y="181"/>
                    </a:lnTo>
                    <a:lnTo>
                      <a:pt x="424" y="185"/>
                    </a:lnTo>
                    <a:lnTo>
                      <a:pt x="432" y="188"/>
                    </a:lnTo>
                    <a:lnTo>
                      <a:pt x="437" y="190"/>
                    </a:lnTo>
                    <a:lnTo>
                      <a:pt x="442" y="190"/>
                    </a:lnTo>
                    <a:lnTo>
                      <a:pt x="444" y="193"/>
                    </a:lnTo>
                    <a:lnTo>
                      <a:pt x="445" y="195"/>
                    </a:lnTo>
                    <a:lnTo>
                      <a:pt x="444" y="198"/>
                    </a:lnTo>
                    <a:lnTo>
                      <a:pt x="449" y="195"/>
                    </a:lnTo>
                    <a:lnTo>
                      <a:pt x="449" y="188"/>
                    </a:lnTo>
                    <a:lnTo>
                      <a:pt x="452" y="186"/>
                    </a:lnTo>
                    <a:lnTo>
                      <a:pt x="452" y="188"/>
                    </a:lnTo>
                    <a:lnTo>
                      <a:pt x="452" y="193"/>
                    </a:lnTo>
                    <a:lnTo>
                      <a:pt x="449" y="196"/>
                    </a:lnTo>
                    <a:lnTo>
                      <a:pt x="449" y="201"/>
                    </a:lnTo>
                    <a:lnTo>
                      <a:pt x="444" y="205"/>
                    </a:lnTo>
                    <a:lnTo>
                      <a:pt x="444" y="210"/>
                    </a:lnTo>
                    <a:lnTo>
                      <a:pt x="440" y="210"/>
                    </a:lnTo>
                    <a:lnTo>
                      <a:pt x="442" y="208"/>
                    </a:lnTo>
                    <a:lnTo>
                      <a:pt x="442" y="203"/>
                    </a:lnTo>
                    <a:lnTo>
                      <a:pt x="439" y="203"/>
                    </a:lnTo>
                    <a:lnTo>
                      <a:pt x="439" y="210"/>
                    </a:lnTo>
                    <a:lnTo>
                      <a:pt x="435" y="213"/>
                    </a:lnTo>
                    <a:lnTo>
                      <a:pt x="439" y="214"/>
                    </a:lnTo>
                    <a:lnTo>
                      <a:pt x="437" y="216"/>
                    </a:lnTo>
                    <a:lnTo>
                      <a:pt x="435" y="223"/>
                    </a:lnTo>
                    <a:lnTo>
                      <a:pt x="434" y="224"/>
                    </a:lnTo>
                    <a:lnTo>
                      <a:pt x="434" y="229"/>
                    </a:lnTo>
                    <a:lnTo>
                      <a:pt x="435" y="233"/>
                    </a:lnTo>
                    <a:lnTo>
                      <a:pt x="434" y="234"/>
                    </a:lnTo>
                    <a:lnTo>
                      <a:pt x="434" y="238"/>
                    </a:lnTo>
                    <a:lnTo>
                      <a:pt x="430" y="249"/>
                    </a:lnTo>
                    <a:lnTo>
                      <a:pt x="432" y="256"/>
                    </a:lnTo>
                    <a:lnTo>
                      <a:pt x="430" y="266"/>
                    </a:lnTo>
                    <a:lnTo>
                      <a:pt x="427" y="271"/>
                    </a:lnTo>
                    <a:lnTo>
                      <a:pt x="429" y="274"/>
                    </a:lnTo>
                    <a:lnTo>
                      <a:pt x="430" y="283"/>
                    </a:lnTo>
                    <a:lnTo>
                      <a:pt x="429" y="288"/>
                    </a:lnTo>
                    <a:lnTo>
                      <a:pt x="435" y="296"/>
                    </a:lnTo>
                    <a:lnTo>
                      <a:pt x="435" y="303"/>
                    </a:lnTo>
                    <a:lnTo>
                      <a:pt x="434" y="304"/>
                    </a:lnTo>
                    <a:lnTo>
                      <a:pt x="434" y="296"/>
                    </a:lnTo>
                    <a:lnTo>
                      <a:pt x="429" y="289"/>
                    </a:lnTo>
                    <a:lnTo>
                      <a:pt x="427" y="294"/>
                    </a:lnTo>
                    <a:lnTo>
                      <a:pt x="430" y="298"/>
                    </a:lnTo>
                    <a:lnTo>
                      <a:pt x="434" y="308"/>
                    </a:lnTo>
                    <a:lnTo>
                      <a:pt x="435" y="309"/>
                    </a:lnTo>
                    <a:lnTo>
                      <a:pt x="434" y="312"/>
                    </a:lnTo>
                    <a:lnTo>
                      <a:pt x="435" y="316"/>
                    </a:lnTo>
                    <a:lnTo>
                      <a:pt x="437" y="321"/>
                    </a:lnTo>
                    <a:lnTo>
                      <a:pt x="450" y="334"/>
                    </a:lnTo>
                    <a:lnTo>
                      <a:pt x="452" y="339"/>
                    </a:lnTo>
                    <a:lnTo>
                      <a:pt x="457" y="344"/>
                    </a:lnTo>
                    <a:lnTo>
                      <a:pt x="457" y="347"/>
                    </a:lnTo>
                    <a:lnTo>
                      <a:pt x="459" y="351"/>
                    </a:lnTo>
                    <a:lnTo>
                      <a:pt x="469" y="362"/>
                    </a:lnTo>
                    <a:lnTo>
                      <a:pt x="472" y="366"/>
                    </a:lnTo>
                    <a:lnTo>
                      <a:pt x="474" y="366"/>
                    </a:lnTo>
                    <a:lnTo>
                      <a:pt x="480" y="366"/>
                    </a:lnTo>
                    <a:lnTo>
                      <a:pt x="482" y="367"/>
                    </a:lnTo>
                    <a:lnTo>
                      <a:pt x="488" y="369"/>
                    </a:lnTo>
                    <a:lnTo>
                      <a:pt x="493" y="376"/>
                    </a:lnTo>
                    <a:lnTo>
                      <a:pt x="497" y="382"/>
                    </a:lnTo>
                    <a:lnTo>
                      <a:pt x="502" y="379"/>
                    </a:lnTo>
                    <a:lnTo>
                      <a:pt x="510" y="377"/>
                    </a:lnTo>
                    <a:lnTo>
                      <a:pt x="512" y="381"/>
                    </a:lnTo>
                    <a:lnTo>
                      <a:pt x="515" y="381"/>
                    </a:lnTo>
                    <a:lnTo>
                      <a:pt x="525" y="376"/>
                    </a:lnTo>
                    <a:lnTo>
                      <a:pt x="527" y="372"/>
                    </a:lnTo>
                    <a:lnTo>
                      <a:pt x="535" y="372"/>
                    </a:lnTo>
                    <a:lnTo>
                      <a:pt x="540" y="372"/>
                    </a:lnTo>
                    <a:lnTo>
                      <a:pt x="545" y="369"/>
                    </a:lnTo>
                    <a:lnTo>
                      <a:pt x="552" y="369"/>
                    </a:lnTo>
                    <a:lnTo>
                      <a:pt x="557" y="371"/>
                    </a:lnTo>
                    <a:lnTo>
                      <a:pt x="558" y="367"/>
                    </a:lnTo>
                    <a:lnTo>
                      <a:pt x="565" y="369"/>
                    </a:lnTo>
                    <a:lnTo>
                      <a:pt x="562" y="372"/>
                    </a:lnTo>
                    <a:lnTo>
                      <a:pt x="560" y="374"/>
                    </a:lnTo>
                    <a:lnTo>
                      <a:pt x="565" y="376"/>
                    </a:lnTo>
                    <a:lnTo>
                      <a:pt x="568" y="379"/>
                    </a:lnTo>
                    <a:lnTo>
                      <a:pt x="570" y="377"/>
                    </a:lnTo>
                    <a:lnTo>
                      <a:pt x="572" y="376"/>
                    </a:lnTo>
                    <a:lnTo>
                      <a:pt x="577" y="371"/>
                    </a:lnTo>
                    <a:lnTo>
                      <a:pt x="577" y="366"/>
                    </a:lnTo>
                    <a:lnTo>
                      <a:pt x="578" y="361"/>
                    </a:lnTo>
                    <a:lnTo>
                      <a:pt x="573" y="364"/>
                    </a:lnTo>
                    <a:lnTo>
                      <a:pt x="573" y="364"/>
                    </a:lnTo>
                    <a:lnTo>
                      <a:pt x="583" y="357"/>
                    </a:lnTo>
                    <a:lnTo>
                      <a:pt x="586" y="357"/>
                    </a:lnTo>
                    <a:lnTo>
                      <a:pt x="591" y="352"/>
                    </a:lnTo>
                    <a:lnTo>
                      <a:pt x="591" y="344"/>
                    </a:lnTo>
                    <a:lnTo>
                      <a:pt x="600" y="336"/>
                    </a:lnTo>
                    <a:lnTo>
                      <a:pt x="600" y="334"/>
                    </a:lnTo>
                    <a:lnTo>
                      <a:pt x="600" y="321"/>
                    </a:lnTo>
                    <a:lnTo>
                      <a:pt x="610" y="312"/>
                    </a:lnTo>
                    <a:lnTo>
                      <a:pt x="605" y="311"/>
                    </a:lnTo>
                    <a:lnTo>
                      <a:pt x="605" y="308"/>
                    </a:lnTo>
                    <a:lnTo>
                      <a:pt x="621" y="304"/>
                    </a:lnTo>
                    <a:lnTo>
                      <a:pt x="641" y="306"/>
                    </a:lnTo>
                    <a:lnTo>
                      <a:pt x="645" y="301"/>
                    </a:lnTo>
                    <a:lnTo>
                      <a:pt x="651" y="301"/>
                    </a:lnTo>
                    <a:lnTo>
                      <a:pt x="653" y="303"/>
                    </a:lnTo>
                    <a:lnTo>
                      <a:pt x="660" y="299"/>
                    </a:lnTo>
                    <a:lnTo>
                      <a:pt x="660" y="298"/>
                    </a:lnTo>
                    <a:lnTo>
                      <a:pt x="668" y="298"/>
                    </a:lnTo>
                    <a:lnTo>
                      <a:pt x="679" y="299"/>
                    </a:lnTo>
                    <a:lnTo>
                      <a:pt x="683" y="299"/>
                    </a:lnTo>
                    <a:lnTo>
                      <a:pt x="681" y="296"/>
                    </a:lnTo>
                    <a:lnTo>
                      <a:pt x="686" y="296"/>
                    </a:lnTo>
                    <a:lnTo>
                      <a:pt x="693" y="304"/>
                    </a:lnTo>
                    <a:lnTo>
                      <a:pt x="693" y="309"/>
                    </a:lnTo>
                    <a:lnTo>
                      <a:pt x="689" y="314"/>
                    </a:lnTo>
                    <a:lnTo>
                      <a:pt x="684" y="322"/>
                    </a:lnTo>
                    <a:lnTo>
                      <a:pt x="673" y="331"/>
                    </a:lnTo>
                    <a:lnTo>
                      <a:pt x="671" y="334"/>
                    </a:lnTo>
                    <a:lnTo>
                      <a:pt x="671" y="341"/>
                    </a:lnTo>
                    <a:lnTo>
                      <a:pt x="666" y="342"/>
                    </a:lnTo>
                    <a:lnTo>
                      <a:pt x="665" y="344"/>
                    </a:lnTo>
                    <a:lnTo>
                      <a:pt x="668" y="347"/>
                    </a:lnTo>
                    <a:lnTo>
                      <a:pt x="671" y="347"/>
                    </a:lnTo>
                    <a:lnTo>
                      <a:pt x="671" y="349"/>
                    </a:lnTo>
                    <a:lnTo>
                      <a:pt x="666" y="356"/>
                    </a:lnTo>
                    <a:lnTo>
                      <a:pt x="666" y="357"/>
                    </a:lnTo>
                    <a:lnTo>
                      <a:pt x="668" y="357"/>
                    </a:lnTo>
                    <a:lnTo>
                      <a:pt x="670" y="356"/>
                    </a:lnTo>
                    <a:lnTo>
                      <a:pt x="673" y="356"/>
                    </a:lnTo>
                    <a:lnTo>
                      <a:pt x="670" y="359"/>
                    </a:lnTo>
                    <a:lnTo>
                      <a:pt x="666" y="372"/>
                    </a:lnTo>
                    <a:lnTo>
                      <a:pt x="661" y="379"/>
                    </a:lnTo>
                    <a:lnTo>
                      <a:pt x="660" y="381"/>
                    </a:lnTo>
                    <a:lnTo>
                      <a:pt x="658" y="376"/>
                    </a:lnTo>
                    <a:lnTo>
                      <a:pt x="653" y="374"/>
                    </a:lnTo>
                    <a:lnTo>
                      <a:pt x="653" y="372"/>
                    </a:lnTo>
                    <a:lnTo>
                      <a:pt x="655" y="371"/>
                    </a:lnTo>
                    <a:lnTo>
                      <a:pt x="656" y="366"/>
                    </a:lnTo>
                    <a:lnTo>
                      <a:pt x="653" y="366"/>
                    </a:lnTo>
                    <a:lnTo>
                      <a:pt x="648" y="372"/>
                    </a:lnTo>
                    <a:lnTo>
                      <a:pt x="643" y="376"/>
                    </a:lnTo>
                    <a:lnTo>
                      <a:pt x="643" y="376"/>
                    </a:lnTo>
                    <a:lnTo>
                      <a:pt x="641" y="376"/>
                    </a:lnTo>
                    <a:lnTo>
                      <a:pt x="638" y="376"/>
                    </a:lnTo>
                    <a:lnTo>
                      <a:pt x="638" y="377"/>
                    </a:lnTo>
                    <a:lnTo>
                      <a:pt x="636" y="381"/>
                    </a:lnTo>
                    <a:lnTo>
                      <a:pt x="633" y="386"/>
                    </a:lnTo>
                    <a:lnTo>
                      <a:pt x="633" y="386"/>
                    </a:lnTo>
                    <a:lnTo>
                      <a:pt x="631" y="386"/>
                    </a:lnTo>
                    <a:lnTo>
                      <a:pt x="631" y="387"/>
                    </a:lnTo>
                    <a:lnTo>
                      <a:pt x="630" y="387"/>
                    </a:lnTo>
                    <a:lnTo>
                      <a:pt x="630" y="386"/>
                    </a:lnTo>
                    <a:lnTo>
                      <a:pt x="626" y="386"/>
                    </a:lnTo>
                    <a:lnTo>
                      <a:pt x="623" y="387"/>
                    </a:lnTo>
                    <a:lnTo>
                      <a:pt x="623" y="389"/>
                    </a:lnTo>
                    <a:lnTo>
                      <a:pt x="581" y="389"/>
                    </a:lnTo>
                    <a:lnTo>
                      <a:pt x="580" y="401"/>
                    </a:lnTo>
                    <a:lnTo>
                      <a:pt x="570" y="402"/>
                    </a:lnTo>
                    <a:lnTo>
                      <a:pt x="573" y="404"/>
                    </a:lnTo>
                    <a:lnTo>
                      <a:pt x="575" y="406"/>
                    </a:lnTo>
                    <a:lnTo>
                      <a:pt x="578" y="410"/>
                    </a:lnTo>
                    <a:lnTo>
                      <a:pt x="583" y="414"/>
                    </a:lnTo>
                    <a:lnTo>
                      <a:pt x="585" y="414"/>
                    </a:lnTo>
                    <a:lnTo>
                      <a:pt x="586" y="415"/>
                    </a:lnTo>
                    <a:lnTo>
                      <a:pt x="588" y="419"/>
                    </a:lnTo>
                    <a:lnTo>
                      <a:pt x="590" y="420"/>
                    </a:lnTo>
                    <a:lnTo>
                      <a:pt x="593" y="420"/>
                    </a:lnTo>
                    <a:lnTo>
                      <a:pt x="596" y="422"/>
                    </a:lnTo>
                    <a:lnTo>
                      <a:pt x="596" y="425"/>
                    </a:lnTo>
                    <a:lnTo>
                      <a:pt x="593" y="427"/>
                    </a:lnTo>
                    <a:lnTo>
                      <a:pt x="563" y="427"/>
                    </a:lnTo>
                    <a:lnTo>
                      <a:pt x="548" y="449"/>
                    </a:lnTo>
                    <a:lnTo>
                      <a:pt x="548" y="452"/>
                    </a:lnTo>
                    <a:lnTo>
                      <a:pt x="548" y="454"/>
                    </a:lnTo>
                    <a:lnTo>
                      <a:pt x="548" y="455"/>
                    </a:lnTo>
                    <a:lnTo>
                      <a:pt x="550" y="457"/>
                    </a:lnTo>
                    <a:lnTo>
                      <a:pt x="550" y="457"/>
                    </a:lnTo>
                    <a:lnTo>
                      <a:pt x="550" y="460"/>
                    </a:lnTo>
                    <a:lnTo>
                      <a:pt x="548" y="462"/>
                    </a:lnTo>
                    <a:lnTo>
                      <a:pt x="547" y="464"/>
                    </a:lnTo>
                    <a:lnTo>
                      <a:pt x="547" y="464"/>
                    </a:lnTo>
                    <a:lnTo>
                      <a:pt x="542" y="460"/>
                    </a:lnTo>
                    <a:lnTo>
                      <a:pt x="535" y="455"/>
                    </a:lnTo>
                    <a:lnTo>
                      <a:pt x="535" y="452"/>
                    </a:lnTo>
                    <a:lnTo>
                      <a:pt x="530" y="452"/>
                    </a:lnTo>
                    <a:lnTo>
                      <a:pt x="513" y="439"/>
                    </a:lnTo>
                    <a:lnTo>
                      <a:pt x="510" y="435"/>
                    </a:lnTo>
                    <a:lnTo>
                      <a:pt x="510" y="434"/>
                    </a:lnTo>
                    <a:lnTo>
                      <a:pt x="507" y="429"/>
                    </a:lnTo>
                    <a:lnTo>
                      <a:pt x="502" y="425"/>
                    </a:lnTo>
                    <a:lnTo>
                      <a:pt x="497" y="425"/>
                    </a:lnTo>
                    <a:lnTo>
                      <a:pt x="497" y="425"/>
                    </a:lnTo>
                    <a:lnTo>
                      <a:pt x="495" y="425"/>
                    </a:lnTo>
                    <a:lnTo>
                      <a:pt x="495" y="425"/>
                    </a:lnTo>
                    <a:lnTo>
                      <a:pt x="503" y="429"/>
                    </a:lnTo>
                    <a:lnTo>
                      <a:pt x="508" y="434"/>
                    </a:lnTo>
                    <a:lnTo>
                      <a:pt x="508" y="435"/>
                    </a:lnTo>
                    <a:lnTo>
                      <a:pt x="505" y="432"/>
                    </a:lnTo>
                    <a:lnTo>
                      <a:pt x="498" y="429"/>
                    </a:lnTo>
                    <a:lnTo>
                      <a:pt x="493" y="427"/>
                    </a:lnTo>
                    <a:lnTo>
                      <a:pt x="490" y="427"/>
                    </a:lnTo>
                    <a:lnTo>
                      <a:pt x="488" y="427"/>
                    </a:lnTo>
                    <a:lnTo>
                      <a:pt x="490" y="425"/>
                    </a:lnTo>
                    <a:lnTo>
                      <a:pt x="492" y="425"/>
                    </a:lnTo>
                    <a:lnTo>
                      <a:pt x="492" y="424"/>
                    </a:lnTo>
                    <a:lnTo>
                      <a:pt x="488" y="424"/>
                    </a:lnTo>
                    <a:lnTo>
                      <a:pt x="485" y="425"/>
                    </a:lnTo>
                    <a:lnTo>
                      <a:pt x="485" y="422"/>
                    </a:lnTo>
                    <a:lnTo>
                      <a:pt x="483" y="422"/>
                    </a:lnTo>
                    <a:lnTo>
                      <a:pt x="478" y="425"/>
                    </a:lnTo>
                    <a:lnTo>
                      <a:pt x="478" y="427"/>
                    </a:lnTo>
                    <a:lnTo>
                      <a:pt x="482" y="427"/>
                    </a:lnTo>
                    <a:lnTo>
                      <a:pt x="487" y="427"/>
                    </a:lnTo>
                    <a:lnTo>
                      <a:pt x="487" y="429"/>
                    </a:lnTo>
                    <a:lnTo>
                      <a:pt x="485" y="429"/>
                    </a:lnTo>
                    <a:lnTo>
                      <a:pt x="478" y="429"/>
                    </a:lnTo>
                    <a:lnTo>
                      <a:pt x="474" y="429"/>
                    </a:lnTo>
                    <a:lnTo>
                      <a:pt x="467" y="434"/>
                    </a:lnTo>
                    <a:lnTo>
                      <a:pt x="462" y="434"/>
                    </a:lnTo>
                    <a:lnTo>
                      <a:pt x="450" y="439"/>
                    </a:lnTo>
                    <a:lnTo>
                      <a:pt x="445" y="439"/>
                    </a:lnTo>
                    <a:lnTo>
                      <a:pt x="432" y="435"/>
                    </a:lnTo>
                    <a:lnTo>
                      <a:pt x="425" y="432"/>
                    </a:lnTo>
                    <a:lnTo>
                      <a:pt x="417" y="432"/>
                    </a:lnTo>
                    <a:lnTo>
                      <a:pt x="409" y="429"/>
                    </a:lnTo>
                    <a:lnTo>
                      <a:pt x="404" y="425"/>
                    </a:lnTo>
                    <a:lnTo>
                      <a:pt x="402" y="427"/>
                    </a:lnTo>
                    <a:lnTo>
                      <a:pt x="399" y="425"/>
                    </a:lnTo>
                    <a:lnTo>
                      <a:pt x="392" y="424"/>
                    </a:lnTo>
                    <a:lnTo>
                      <a:pt x="389" y="419"/>
                    </a:lnTo>
                    <a:lnTo>
                      <a:pt x="387" y="417"/>
                    </a:lnTo>
                    <a:lnTo>
                      <a:pt x="384" y="419"/>
                    </a:lnTo>
                    <a:lnTo>
                      <a:pt x="377" y="417"/>
                    </a:lnTo>
                    <a:lnTo>
                      <a:pt x="371" y="415"/>
                    </a:lnTo>
                    <a:lnTo>
                      <a:pt x="367" y="412"/>
                    </a:lnTo>
                    <a:lnTo>
                      <a:pt x="362" y="409"/>
                    </a:lnTo>
                    <a:lnTo>
                      <a:pt x="351" y="407"/>
                    </a:lnTo>
                    <a:lnTo>
                      <a:pt x="341" y="404"/>
                    </a:lnTo>
                    <a:lnTo>
                      <a:pt x="332" y="397"/>
                    </a:lnTo>
                    <a:lnTo>
                      <a:pt x="329" y="397"/>
                    </a:lnTo>
                    <a:lnTo>
                      <a:pt x="317" y="386"/>
                    </a:lnTo>
                    <a:lnTo>
                      <a:pt x="316" y="384"/>
                    </a:lnTo>
                    <a:lnTo>
                      <a:pt x="312" y="384"/>
                    </a:lnTo>
                    <a:lnTo>
                      <a:pt x="312" y="386"/>
                    </a:lnTo>
                    <a:lnTo>
                      <a:pt x="307" y="386"/>
                    </a:lnTo>
                    <a:lnTo>
                      <a:pt x="299" y="382"/>
                    </a:lnTo>
                    <a:lnTo>
                      <a:pt x="296" y="382"/>
                    </a:lnTo>
                    <a:lnTo>
                      <a:pt x="291" y="381"/>
                    </a:lnTo>
                    <a:lnTo>
                      <a:pt x="289" y="381"/>
                    </a:lnTo>
                    <a:lnTo>
                      <a:pt x="284" y="379"/>
                    </a:lnTo>
                    <a:lnTo>
                      <a:pt x="281" y="374"/>
                    </a:lnTo>
                    <a:lnTo>
                      <a:pt x="276" y="367"/>
                    </a:lnTo>
                    <a:lnTo>
                      <a:pt x="271" y="362"/>
                    </a:lnTo>
                    <a:lnTo>
                      <a:pt x="264" y="361"/>
                    </a:lnTo>
                    <a:lnTo>
                      <a:pt x="264" y="359"/>
                    </a:lnTo>
                    <a:lnTo>
                      <a:pt x="266" y="356"/>
                    </a:lnTo>
                    <a:lnTo>
                      <a:pt x="264" y="356"/>
                    </a:lnTo>
                    <a:lnTo>
                      <a:pt x="258" y="357"/>
                    </a:lnTo>
                    <a:lnTo>
                      <a:pt x="251" y="356"/>
                    </a:lnTo>
                    <a:lnTo>
                      <a:pt x="249" y="352"/>
                    </a:lnTo>
                    <a:lnTo>
                      <a:pt x="246" y="352"/>
                    </a:lnTo>
                    <a:lnTo>
                      <a:pt x="243" y="351"/>
                    </a:lnTo>
                    <a:lnTo>
                      <a:pt x="241" y="346"/>
                    </a:lnTo>
                    <a:lnTo>
                      <a:pt x="238" y="341"/>
                    </a:lnTo>
                    <a:lnTo>
                      <a:pt x="238" y="337"/>
                    </a:lnTo>
                    <a:lnTo>
                      <a:pt x="234" y="334"/>
                    </a:lnTo>
                    <a:lnTo>
                      <a:pt x="231" y="326"/>
                    </a:lnTo>
                    <a:lnTo>
                      <a:pt x="231" y="324"/>
                    </a:lnTo>
                    <a:lnTo>
                      <a:pt x="234" y="322"/>
                    </a:lnTo>
                    <a:lnTo>
                      <a:pt x="239" y="322"/>
                    </a:lnTo>
                    <a:lnTo>
                      <a:pt x="241" y="321"/>
                    </a:lnTo>
                    <a:lnTo>
                      <a:pt x="238" y="319"/>
                    </a:lnTo>
                    <a:lnTo>
                      <a:pt x="236" y="317"/>
                    </a:lnTo>
                    <a:lnTo>
                      <a:pt x="236" y="316"/>
                    </a:lnTo>
                    <a:lnTo>
                      <a:pt x="243" y="311"/>
                    </a:lnTo>
                    <a:lnTo>
                      <a:pt x="244" y="308"/>
                    </a:lnTo>
                    <a:lnTo>
                      <a:pt x="244" y="303"/>
                    </a:lnTo>
                    <a:lnTo>
                      <a:pt x="239" y="291"/>
                    </a:lnTo>
                    <a:lnTo>
                      <a:pt x="236" y="284"/>
                    </a:lnTo>
                    <a:lnTo>
                      <a:pt x="234" y="281"/>
                    </a:lnTo>
                    <a:lnTo>
                      <a:pt x="236" y="278"/>
                    </a:lnTo>
                    <a:lnTo>
                      <a:pt x="236" y="273"/>
                    </a:lnTo>
                    <a:lnTo>
                      <a:pt x="228" y="263"/>
                    </a:lnTo>
                    <a:lnTo>
                      <a:pt x="226" y="258"/>
                    </a:lnTo>
                    <a:lnTo>
                      <a:pt x="219" y="251"/>
                    </a:lnTo>
                    <a:lnTo>
                      <a:pt x="213" y="241"/>
                    </a:lnTo>
                    <a:lnTo>
                      <a:pt x="206" y="233"/>
                    </a:lnTo>
                    <a:lnTo>
                      <a:pt x="199" y="228"/>
                    </a:lnTo>
                    <a:lnTo>
                      <a:pt x="198" y="226"/>
                    </a:lnTo>
                    <a:lnTo>
                      <a:pt x="198" y="224"/>
                    </a:lnTo>
                    <a:lnTo>
                      <a:pt x="189" y="221"/>
                    </a:lnTo>
                    <a:lnTo>
                      <a:pt x="186" y="219"/>
                    </a:lnTo>
                    <a:lnTo>
                      <a:pt x="186" y="218"/>
                    </a:lnTo>
                    <a:lnTo>
                      <a:pt x="188" y="216"/>
                    </a:lnTo>
                    <a:lnTo>
                      <a:pt x="191" y="213"/>
                    </a:lnTo>
                    <a:lnTo>
                      <a:pt x="188" y="210"/>
                    </a:lnTo>
                    <a:lnTo>
                      <a:pt x="186" y="206"/>
                    </a:lnTo>
                    <a:lnTo>
                      <a:pt x="186" y="203"/>
                    </a:lnTo>
                    <a:lnTo>
                      <a:pt x="183" y="203"/>
                    </a:lnTo>
                    <a:lnTo>
                      <a:pt x="176" y="203"/>
                    </a:lnTo>
                    <a:lnTo>
                      <a:pt x="168" y="196"/>
                    </a:lnTo>
                    <a:lnTo>
                      <a:pt x="165" y="193"/>
                    </a:lnTo>
                    <a:lnTo>
                      <a:pt x="160" y="193"/>
                    </a:lnTo>
                    <a:lnTo>
                      <a:pt x="156" y="190"/>
                    </a:lnTo>
                    <a:lnTo>
                      <a:pt x="156" y="186"/>
                    </a:lnTo>
                    <a:lnTo>
                      <a:pt x="158" y="180"/>
                    </a:lnTo>
                    <a:lnTo>
                      <a:pt x="163" y="176"/>
                    </a:lnTo>
                    <a:lnTo>
                      <a:pt x="165" y="175"/>
                    </a:lnTo>
                    <a:lnTo>
                      <a:pt x="168" y="178"/>
                    </a:lnTo>
                    <a:lnTo>
                      <a:pt x="170" y="175"/>
                    </a:lnTo>
                    <a:lnTo>
                      <a:pt x="170" y="173"/>
                    </a:lnTo>
                    <a:lnTo>
                      <a:pt x="168" y="171"/>
                    </a:lnTo>
                    <a:lnTo>
                      <a:pt x="166" y="173"/>
                    </a:lnTo>
                    <a:lnTo>
                      <a:pt x="163" y="171"/>
                    </a:lnTo>
                    <a:lnTo>
                      <a:pt x="163" y="168"/>
                    </a:lnTo>
                    <a:lnTo>
                      <a:pt x="158" y="163"/>
                    </a:lnTo>
                    <a:lnTo>
                      <a:pt x="155" y="163"/>
                    </a:lnTo>
                    <a:lnTo>
                      <a:pt x="150" y="161"/>
                    </a:lnTo>
                    <a:lnTo>
                      <a:pt x="148" y="158"/>
                    </a:lnTo>
                    <a:lnTo>
                      <a:pt x="150" y="155"/>
                    </a:lnTo>
                    <a:lnTo>
                      <a:pt x="146" y="153"/>
                    </a:lnTo>
                    <a:lnTo>
                      <a:pt x="143" y="155"/>
                    </a:lnTo>
                    <a:lnTo>
                      <a:pt x="135" y="146"/>
                    </a:lnTo>
                    <a:lnTo>
                      <a:pt x="133" y="141"/>
                    </a:lnTo>
                    <a:lnTo>
                      <a:pt x="136" y="138"/>
                    </a:lnTo>
                    <a:lnTo>
                      <a:pt x="136" y="133"/>
                    </a:lnTo>
                    <a:lnTo>
                      <a:pt x="133" y="131"/>
                    </a:lnTo>
                    <a:lnTo>
                      <a:pt x="130" y="133"/>
                    </a:lnTo>
                    <a:lnTo>
                      <a:pt x="128" y="131"/>
                    </a:lnTo>
                    <a:lnTo>
                      <a:pt x="125" y="131"/>
                    </a:lnTo>
                    <a:lnTo>
                      <a:pt x="125" y="130"/>
                    </a:lnTo>
                    <a:lnTo>
                      <a:pt x="121" y="126"/>
                    </a:lnTo>
                    <a:lnTo>
                      <a:pt x="120" y="123"/>
                    </a:lnTo>
                    <a:lnTo>
                      <a:pt x="116" y="118"/>
                    </a:lnTo>
                    <a:lnTo>
                      <a:pt x="113" y="116"/>
                    </a:lnTo>
                    <a:lnTo>
                      <a:pt x="111" y="115"/>
                    </a:lnTo>
                    <a:lnTo>
                      <a:pt x="111" y="110"/>
                    </a:lnTo>
                    <a:lnTo>
                      <a:pt x="110" y="107"/>
                    </a:lnTo>
                    <a:lnTo>
                      <a:pt x="106" y="105"/>
                    </a:lnTo>
                    <a:lnTo>
                      <a:pt x="103" y="98"/>
                    </a:lnTo>
                    <a:lnTo>
                      <a:pt x="101" y="97"/>
                    </a:lnTo>
                    <a:lnTo>
                      <a:pt x="100" y="97"/>
                    </a:lnTo>
                    <a:lnTo>
                      <a:pt x="98" y="93"/>
                    </a:lnTo>
                    <a:lnTo>
                      <a:pt x="100" y="92"/>
                    </a:lnTo>
                    <a:lnTo>
                      <a:pt x="100" y="88"/>
                    </a:lnTo>
                    <a:lnTo>
                      <a:pt x="95" y="82"/>
                    </a:lnTo>
                    <a:lnTo>
                      <a:pt x="93" y="77"/>
                    </a:lnTo>
                    <a:lnTo>
                      <a:pt x="93" y="75"/>
                    </a:lnTo>
                    <a:lnTo>
                      <a:pt x="93" y="70"/>
                    </a:lnTo>
                    <a:lnTo>
                      <a:pt x="91" y="67"/>
                    </a:lnTo>
                    <a:lnTo>
                      <a:pt x="90" y="58"/>
                    </a:lnTo>
                    <a:lnTo>
                      <a:pt x="86" y="53"/>
                    </a:lnTo>
                    <a:lnTo>
                      <a:pt x="86" y="50"/>
                    </a:lnTo>
                    <a:lnTo>
                      <a:pt x="90" y="45"/>
                    </a:lnTo>
                    <a:lnTo>
                      <a:pt x="90" y="43"/>
                    </a:lnTo>
                    <a:lnTo>
                      <a:pt x="85" y="42"/>
                    </a:lnTo>
                    <a:lnTo>
                      <a:pt x="80" y="42"/>
                    </a:lnTo>
                    <a:lnTo>
                      <a:pt x="80" y="38"/>
                    </a:lnTo>
                    <a:lnTo>
                      <a:pt x="75" y="35"/>
                    </a:lnTo>
                    <a:lnTo>
                      <a:pt x="73" y="37"/>
                    </a:lnTo>
                    <a:lnTo>
                      <a:pt x="68" y="37"/>
                    </a:lnTo>
                    <a:lnTo>
                      <a:pt x="67" y="35"/>
                    </a:lnTo>
                    <a:lnTo>
                      <a:pt x="62" y="28"/>
                    </a:lnTo>
                    <a:lnTo>
                      <a:pt x="55" y="27"/>
                    </a:lnTo>
                    <a:lnTo>
                      <a:pt x="52" y="22"/>
                    </a:lnTo>
                    <a:lnTo>
                      <a:pt x="53" y="27"/>
                    </a:lnTo>
                    <a:lnTo>
                      <a:pt x="55" y="30"/>
                    </a:lnTo>
                    <a:lnTo>
                      <a:pt x="52" y="38"/>
                    </a:lnTo>
                    <a:lnTo>
                      <a:pt x="50" y="43"/>
                    </a:lnTo>
                    <a:lnTo>
                      <a:pt x="52" y="52"/>
                    </a:lnTo>
                    <a:lnTo>
                      <a:pt x="52" y="67"/>
                    </a:lnTo>
                    <a:lnTo>
                      <a:pt x="50" y="72"/>
                    </a:lnTo>
                    <a:lnTo>
                      <a:pt x="53" y="73"/>
                    </a:lnTo>
                    <a:lnTo>
                      <a:pt x="57" y="80"/>
                    </a:lnTo>
                    <a:lnTo>
                      <a:pt x="57" y="83"/>
                    </a:lnTo>
                    <a:lnTo>
                      <a:pt x="58" y="85"/>
                    </a:lnTo>
                    <a:lnTo>
                      <a:pt x="60" y="87"/>
                    </a:lnTo>
                    <a:lnTo>
                      <a:pt x="67" y="92"/>
                    </a:lnTo>
                    <a:lnTo>
                      <a:pt x="68" y="97"/>
                    </a:lnTo>
                    <a:lnTo>
                      <a:pt x="68" y="100"/>
                    </a:lnTo>
                    <a:lnTo>
                      <a:pt x="70" y="105"/>
                    </a:lnTo>
                    <a:lnTo>
                      <a:pt x="73" y="107"/>
                    </a:lnTo>
                    <a:lnTo>
                      <a:pt x="77" y="108"/>
                    </a:lnTo>
                    <a:lnTo>
                      <a:pt x="77" y="113"/>
                    </a:lnTo>
                    <a:lnTo>
                      <a:pt x="78" y="115"/>
                    </a:lnTo>
                    <a:lnTo>
                      <a:pt x="81" y="116"/>
                    </a:lnTo>
                    <a:lnTo>
                      <a:pt x="86" y="121"/>
                    </a:lnTo>
                    <a:lnTo>
                      <a:pt x="85" y="126"/>
                    </a:lnTo>
                    <a:lnTo>
                      <a:pt x="85" y="131"/>
                    </a:lnTo>
                    <a:lnTo>
                      <a:pt x="90" y="135"/>
                    </a:lnTo>
                    <a:lnTo>
                      <a:pt x="91" y="136"/>
                    </a:lnTo>
                    <a:lnTo>
                      <a:pt x="96" y="141"/>
                    </a:lnTo>
                    <a:lnTo>
                      <a:pt x="98" y="151"/>
                    </a:lnTo>
                    <a:lnTo>
                      <a:pt x="100" y="151"/>
                    </a:lnTo>
                    <a:lnTo>
                      <a:pt x="101" y="153"/>
                    </a:lnTo>
                    <a:lnTo>
                      <a:pt x="100" y="156"/>
                    </a:lnTo>
                    <a:lnTo>
                      <a:pt x="100" y="160"/>
                    </a:lnTo>
                    <a:lnTo>
                      <a:pt x="105" y="165"/>
                    </a:lnTo>
                    <a:lnTo>
                      <a:pt x="106" y="163"/>
                    </a:lnTo>
                    <a:lnTo>
                      <a:pt x="106" y="161"/>
                    </a:lnTo>
                    <a:lnTo>
                      <a:pt x="106" y="160"/>
                    </a:lnTo>
                    <a:lnTo>
                      <a:pt x="108" y="160"/>
                    </a:lnTo>
                    <a:lnTo>
                      <a:pt x="110" y="163"/>
                    </a:lnTo>
                    <a:lnTo>
                      <a:pt x="111" y="166"/>
                    </a:lnTo>
                    <a:lnTo>
                      <a:pt x="113" y="175"/>
                    </a:lnTo>
                    <a:lnTo>
                      <a:pt x="113" y="178"/>
                    </a:lnTo>
                    <a:lnTo>
                      <a:pt x="113" y="185"/>
                    </a:lnTo>
                    <a:lnTo>
                      <a:pt x="115" y="186"/>
                    </a:lnTo>
                    <a:lnTo>
                      <a:pt x="115" y="190"/>
                    </a:lnTo>
                    <a:lnTo>
                      <a:pt x="116" y="193"/>
                    </a:lnTo>
                    <a:lnTo>
                      <a:pt x="116" y="196"/>
                    </a:lnTo>
                    <a:lnTo>
                      <a:pt x="120" y="198"/>
                    </a:lnTo>
                    <a:lnTo>
                      <a:pt x="120" y="201"/>
                    </a:lnTo>
                    <a:lnTo>
                      <a:pt x="118" y="205"/>
                    </a:lnTo>
                    <a:lnTo>
                      <a:pt x="121" y="210"/>
                    </a:lnTo>
                    <a:lnTo>
                      <a:pt x="121" y="213"/>
                    </a:lnTo>
                    <a:lnTo>
                      <a:pt x="120" y="218"/>
                    </a:lnTo>
                    <a:lnTo>
                      <a:pt x="120" y="221"/>
                    </a:lnTo>
                    <a:lnTo>
                      <a:pt x="125" y="224"/>
                    </a:lnTo>
                    <a:lnTo>
                      <a:pt x="128" y="228"/>
                    </a:lnTo>
                    <a:lnTo>
                      <a:pt x="128" y="231"/>
                    </a:lnTo>
                    <a:lnTo>
                      <a:pt x="131" y="229"/>
                    </a:lnTo>
                    <a:lnTo>
                      <a:pt x="131" y="226"/>
                    </a:lnTo>
                    <a:lnTo>
                      <a:pt x="131" y="226"/>
                    </a:lnTo>
                    <a:lnTo>
                      <a:pt x="135" y="226"/>
                    </a:lnTo>
                    <a:lnTo>
                      <a:pt x="136" y="229"/>
                    </a:lnTo>
                    <a:lnTo>
                      <a:pt x="138" y="233"/>
                    </a:lnTo>
                    <a:lnTo>
                      <a:pt x="141" y="234"/>
                    </a:lnTo>
                    <a:lnTo>
                      <a:pt x="143" y="238"/>
                    </a:lnTo>
                    <a:lnTo>
                      <a:pt x="146" y="241"/>
                    </a:lnTo>
                    <a:lnTo>
                      <a:pt x="146" y="244"/>
                    </a:lnTo>
                    <a:lnTo>
                      <a:pt x="150" y="246"/>
                    </a:lnTo>
                    <a:lnTo>
                      <a:pt x="150" y="251"/>
                    </a:lnTo>
                    <a:lnTo>
                      <a:pt x="145" y="258"/>
                    </a:lnTo>
                    <a:lnTo>
                      <a:pt x="138" y="261"/>
                    </a:lnTo>
                    <a:lnTo>
                      <a:pt x="135" y="259"/>
                    </a:lnTo>
                    <a:lnTo>
                      <a:pt x="133" y="256"/>
                    </a:lnTo>
                    <a:lnTo>
                      <a:pt x="133" y="253"/>
                    </a:lnTo>
                    <a:lnTo>
                      <a:pt x="130" y="249"/>
                    </a:lnTo>
                    <a:lnTo>
                      <a:pt x="130" y="244"/>
                    </a:lnTo>
                    <a:lnTo>
                      <a:pt x="126" y="241"/>
                    </a:lnTo>
                    <a:lnTo>
                      <a:pt x="121" y="241"/>
                    </a:lnTo>
                    <a:lnTo>
                      <a:pt x="118" y="236"/>
                    </a:lnTo>
                    <a:lnTo>
                      <a:pt x="116" y="234"/>
                    </a:lnTo>
                    <a:lnTo>
                      <a:pt x="113" y="233"/>
                    </a:lnTo>
                    <a:lnTo>
                      <a:pt x="103" y="223"/>
                    </a:lnTo>
                    <a:lnTo>
                      <a:pt x="100" y="218"/>
                    </a:lnTo>
                    <a:lnTo>
                      <a:pt x="95" y="218"/>
                    </a:lnTo>
                    <a:lnTo>
                      <a:pt x="95" y="214"/>
                    </a:lnTo>
                    <a:lnTo>
                      <a:pt x="91" y="214"/>
                    </a:lnTo>
                    <a:lnTo>
                      <a:pt x="88" y="211"/>
                    </a:lnTo>
                    <a:lnTo>
                      <a:pt x="86" y="208"/>
                    </a:lnTo>
                    <a:lnTo>
                      <a:pt x="91" y="201"/>
                    </a:lnTo>
                    <a:lnTo>
                      <a:pt x="93" y="195"/>
                    </a:lnTo>
                    <a:lnTo>
                      <a:pt x="91" y="186"/>
                    </a:lnTo>
                    <a:lnTo>
                      <a:pt x="88" y="178"/>
                    </a:lnTo>
                    <a:lnTo>
                      <a:pt x="86" y="175"/>
                    </a:lnTo>
                    <a:lnTo>
                      <a:pt x="83" y="175"/>
                    </a:lnTo>
                    <a:lnTo>
                      <a:pt x="80" y="173"/>
                    </a:lnTo>
                    <a:lnTo>
                      <a:pt x="72" y="166"/>
                    </a:lnTo>
                    <a:lnTo>
                      <a:pt x="70" y="158"/>
                    </a:lnTo>
                    <a:lnTo>
                      <a:pt x="72" y="155"/>
                    </a:lnTo>
                    <a:lnTo>
                      <a:pt x="70" y="155"/>
                    </a:lnTo>
                    <a:lnTo>
                      <a:pt x="67" y="160"/>
                    </a:lnTo>
                    <a:lnTo>
                      <a:pt x="63" y="160"/>
                    </a:lnTo>
                    <a:lnTo>
                      <a:pt x="60" y="161"/>
                    </a:lnTo>
                    <a:lnTo>
                      <a:pt x="58" y="158"/>
                    </a:lnTo>
                    <a:lnTo>
                      <a:pt x="58" y="156"/>
                    </a:lnTo>
                    <a:lnTo>
                      <a:pt x="55" y="155"/>
                    </a:lnTo>
                    <a:lnTo>
                      <a:pt x="53" y="155"/>
                    </a:lnTo>
                    <a:lnTo>
                      <a:pt x="53" y="153"/>
                    </a:lnTo>
                    <a:lnTo>
                      <a:pt x="47" y="150"/>
                    </a:lnTo>
                    <a:lnTo>
                      <a:pt x="43" y="150"/>
                    </a:lnTo>
                    <a:lnTo>
                      <a:pt x="40" y="145"/>
                    </a:lnTo>
                    <a:lnTo>
                      <a:pt x="40" y="141"/>
                    </a:lnTo>
                    <a:lnTo>
                      <a:pt x="35" y="140"/>
                    </a:lnTo>
                    <a:lnTo>
                      <a:pt x="30" y="133"/>
                    </a:lnTo>
                    <a:lnTo>
                      <a:pt x="32" y="131"/>
                    </a:lnTo>
                    <a:lnTo>
                      <a:pt x="38" y="131"/>
                    </a:lnTo>
                    <a:lnTo>
                      <a:pt x="42" y="133"/>
                    </a:lnTo>
                    <a:lnTo>
                      <a:pt x="48" y="133"/>
                    </a:lnTo>
                    <a:lnTo>
                      <a:pt x="52" y="136"/>
                    </a:lnTo>
                    <a:lnTo>
                      <a:pt x="53" y="133"/>
                    </a:lnTo>
                    <a:lnTo>
                      <a:pt x="53" y="131"/>
                    </a:lnTo>
                    <a:lnTo>
                      <a:pt x="50" y="130"/>
                    </a:lnTo>
                    <a:lnTo>
                      <a:pt x="48" y="130"/>
                    </a:lnTo>
                    <a:lnTo>
                      <a:pt x="52" y="126"/>
                    </a:lnTo>
                    <a:lnTo>
                      <a:pt x="55" y="128"/>
                    </a:lnTo>
                    <a:lnTo>
                      <a:pt x="55" y="125"/>
                    </a:lnTo>
                    <a:lnTo>
                      <a:pt x="53" y="121"/>
                    </a:lnTo>
                    <a:lnTo>
                      <a:pt x="53" y="120"/>
                    </a:lnTo>
                    <a:lnTo>
                      <a:pt x="57" y="116"/>
                    </a:lnTo>
                    <a:lnTo>
                      <a:pt x="53" y="112"/>
                    </a:lnTo>
                    <a:lnTo>
                      <a:pt x="52" y="110"/>
                    </a:lnTo>
                    <a:lnTo>
                      <a:pt x="48" y="103"/>
                    </a:lnTo>
                    <a:lnTo>
                      <a:pt x="43" y="98"/>
                    </a:lnTo>
                    <a:lnTo>
                      <a:pt x="42" y="95"/>
                    </a:lnTo>
                    <a:lnTo>
                      <a:pt x="38" y="90"/>
                    </a:lnTo>
                    <a:lnTo>
                      <a:pt x="32" y="85"/>
                    </a:lnTo>
                    <a:lnTo>
                      <a:pt x="28" y="85"/>
                    </a:lnTo>
                    <a:lnTo>
                      <a:pt x="25" y="82"/>
                    </a:lnTo>
                    <a:lnTo>
                      <a:pt x="22" y="75"/>
                    </a:lnTo>
                    <a:lnTo>
                      <a:pt x="22" y="68"/>
                    </a:lnTo>
                    <a:lnTo>
                      <a:pt x="22" y="65"/>
                    </a:lnTo>
                    <a:lnTo>
                      <a:pt x="18" y="63"/>
                    </a:lnTo>
                    <a:lnTo>
                      <a:pt x="18" y="58"/>
                    </a:lnTo>
                    <a:lnTo>
                      <a:pt x="20" y="57"/>
                    </a:lnTo>
                    <a:lnTo>
                      <a:pt x="18" y="52"/>
                    </a:lnTo>
                    <a:lnTo>
                      <a:pt x="13" y="48"/>
                    </a:lnTo>
                    <a:lnTo>
                      <a:pt x="13" y="45"/>
                    </a:lnTo>
                    <a:lnTo>
                      <a:pt x="15" y="43"/>
                    </a:lnTo>
                    <a:lnTo>
                      <a:pt x="15" y="42"/>
                    </a:lnTo>
                    <a:lnTo>
                      <a:pt x="8" y="35"/>
                    </a:lnTo>
                    <a:lnTo>
                      <a:pt x="7" y="30"/>
                    </a:lnTo>
                    <a:lnTo>
                      <a:pt x="7" y="27"/>
                    </a:lnTo>
                    <a:lnTo>
                      <a:pt x="10" y="25"/>
                    </a:lnTo>
                    <a:lnTo>
                      <a:pt x="7" y="22"/>
                    </a:lnTo>
                    <a:lnTo>
                      <a:pt x="3" y="17"/>
                    </a:lnTo>
                    <a:lnTo>
                      <a:pt x="0" y="7"/>
                    </a:lnTo>
                    <a:lnTo>
                      <a:pt x="0" y="2"/>
                    </a:lnTo>
                    <a:lnTo>
                      <a:pt x="0" y="2"/>
                    </a:lnTo>
                    <a:close/>
                    <a:moveTo>
                      <a:pt x="125" y="211"/>
                    </a:moveTo>
                    <a:lnTo>
                      <a:pt x="128" y="210"/>
                    </a:lnTo>
                    <a:lnTo>
                      <a:pt x="128" y="206"/>
                    </a:lnTo>
                    <a:lnTo>
                      <a:pt x="125" y="203"/>
                    </a:lnTo>
                    <a:lnTo>
                      <a:pt x="123" y="205"/>
                    </a:lnTo>
                    <a:lnTo>
                      <a:pt x="125" y="206"/>
                    </a:lnTo>
                    <a:lnTo>
                      <a:pt x="125" y="211"/>
                    </a:lnTo>
                    <a:lnTo>
                      <a:pt x="125" y="211"/>
                    </a:lnTo>
                    <a:close/>
                    <a:moveTo>
                      <a:pt x="130" y="221"/>
                    </a:moveTo>
                    <a:lnTo>
                      <a:pt x="130" y="224"/>
                    </a:lnTo>
                    <a:lnTo>
                      <a:pt x="131" y="224"/>
                    </a:lnTo>
                    <a:lnTo>
                      <a:pt x="133" y="221"/>
                    </a:lnTo>
                    <a:lnTo>
                      <a:pt x="130" y="221"/>
                    </a:lnTo>
                    <a:lnTo>
                      <a:pt x="130" y="221"/>
                    </a:lnTo>
                    <a:close/>
                    <a:moveTo>
                      <a:pt x="440" y="214"/>
                    </a:moveTo>
                    <a:lnTo>
                      <a:pt x="442" y="214"/>
                    </a:lnTo>
                    <a:lnTo>
                      <a:pt x="442" y="211"/>
                    </a:lnTo>
                    <a:lnTo>
                      <a:pt x="440" y="211"/>
                    </a:lnTo>
                    <a:lnTo>
                      <a:pt x="440" y="214"/>
                    </a:lnTo>
                    <a:lnTo>
                      <a:pt x="440" y="214"/>
                    </a:lnTo>
                    <a:close/>
                    <a:moveTo>
                      <a:pt x="439" y="219"/>
                    </a:moveTo>
                    <a:lnTo>
                      <a:pt x="439" y="221"/>
                    </a:lnTo>
                    <a:lnTo>
                      <a:pt x="440" y="216"/>
                    </a:lnTo>
                    <a:lnTo>
                      <a:pt x="439" y="216"/>
                    </a:lnTo>
                    <a:lnTo>
                      <a:pt x="439" y="219"/>
                    </a:lnTo>
                    <a:lnTo>
                      <a:pt x="439" y="219"/>
                    </a:lnTo>
                    <a:close/>
                    <a:moveTo>
                      <a:pt x="435" y="229"/>
                    </a:moveTo>
                    <a:lnTo>
                      <a:pt x="439" y="226"/>
                    </a:lnTo>
                    <a:lnTo>
                      <a:pt x="439" y="223"/>
                    </a:lnTo>
                    <a:lnTo>
                      <a:pt x="435" y="229"/>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grpSp>
        <p:grpSp>
          <p:nvGrpSpPr>
            <p:cNvPr id="8" name="Group 295"/>
            <p:cNvGrpSpPr/>
            <p:nvPr/>
          </p:nvGrpSpPr>
          <p:grpSpPr>
            <a:xfrm>
              <a:off x="5259146" y="3095400"/>
              <a:ext cx="717067" cy="920340"/>
              <a:chOff x="5259146" y="3095400"/>
              <a:chExt cx="717067" cy="920340"/>
            </a:xfrm>
            <a:grpFill/>
          </p:grpSpPr>
          <p:sp>
            <p:nvSpPr>
              <p:cNvPr id="361" name="Freeform 155"/>
              <p:cNvSpPr>
                <a:spLocks/>
              </p:cNvSpPr>
              <p:nvPr/>
            </p:nvSpPr>
            <p:spPr bwMode="auto">
              <a:xfrm>
                <a:off x="5352257" y="3158692"/>
                <a:ext cx="71706" cy="29052"/>
              </a:xfrm>
              <a:custGeom>
                <a:avLst/>
                <a:gdLst/>
                <a:ahLst/>
                <a:cxnLst>
                  <a:cxn ang="0">
                    <a:pos x="116" y="50"/>
                  </a:cxn>
                  <a:cxn ang="0">
                    <a:pos x="107" y="37"/>
                  </a:cxn>
                  <a:cxn ang="0">
                    <a:pos x="114" y="30"/>
                  </a:cxn>
                  <a:cxn ang="0">
                    <a:pos x="119" y="29"/>
                  </a:cxn>
                  <a:cxn ang="0">
                    <a:pos x="114" y="25"/>
                  </a:cxn>
                  <a:cxn ang="0">
                    <a:pos x="111" y="30"/>
                  </a:cxn>
                  <a:cxn ang="0">
                    <a:pos x="106" y="24"/>
                  </a:cxn>
                  <a:cxn ang="0">
                    <a:pos x="99" y="19"/>
                  </a:cxn>
                  <a:cxn ang="0">
                    <a:pos x="91" y="12"/>
                  </a:cxn>
                  <a:cxn ang="0">
                    <a:pos x="78" y="17"/>
                  </a:cxn>
                  <a:cxn ang="0">
                    <a:pos x="79" y="22"/>
                  </a:cxn>
                  <a:cxn ang="0">
                    <a:pos x="73" y="30"/>
                  </a:cxn>
                  <a:cxn ang="0">
                    <a:pos x="61" y="33"/>
                  </a:cxn>
                  <a:cxn ang="0">
                    <a:pos x="61" y="38"/>
                  </a:cxn>
                  <a:cxn ang="0">
                    <a:pos x="69" y="45"/>
                  </a:cxn>
                  <a:cxn ang="0">
                    <a:pos x="66" y="50"/>
                  </a:cxn>
                  <a:cxn ang="0">
                    <a:pos x="59" y="52"/>
                  </a:cxn>
                  <a:cxn ang="0">
                    <a:pos x="49" y="55"/>
                  </a:cxn>
                  <a:cxn ang="0">
                    <a:pos x="49" y="50"/>
                  </a:cxn>
                  <a:cxn ang="0">
                    <a:pos x="48" y="43"/>
                  </a:cxn>
                  <a:cxn ang="0">
                    <a:pos x="44" y="40"/>
                  </a:cxn>
                  <a:cxn ang="0">
                    <a:pos x="44" y="45"/>
                  </a:cxn>
                  <a:cxn ang="0">
                    <a:pos x="38" y="47"/>
                  </a:cxn>
                  <a:cxn ang="0">
                    <a:pos x="31" y="40"/>
                  </a:cxn>
                  <a:cxn ang="0">
                    <a:pos x="21" y="33"/>
                  </a:cxn>
                  <a:cxn ang="0">
                    <a:pos x="19" y="30"/>
                  </a:cxn>
                  <a:cxn ang="0">
                    <a:pos x="14" y="30"/>
                  </a:cxn>
                  <a:cxn ang="0">
                    <a:pos x="6" y="30"/>
                  </a:cxn>
                  <a:cxn ang="0">
                    <a:pos x="1" y="29"/>
                  </a:cxn>
                  <a:cxn ang="0">
                    <a:pos x="1" y="22"/>
                  </a:cxn>
                  <a:cxn ang="0">
                    <a:pos x="3" y="17"/>
                  </a:cxn>
                  <a:cxn ang="0">
                    <a:pos x="1" y="12"/>
                  </a:cxn>
                  <a:cxn ang="0">
                    <a:pos x="3" y="5"/>
                  </a:cxn>
                  <a:cxn ang="0">
                    <a:pos x="9" y="4"/>
                  </a:cxn>
                  <a:cxn ang="0">
                    <a:pos x="13" y="9"/>
                  </a:cxn>
                  <a:cxn ang="0">
                    <a:pos x="18" y="10"/>
                  </a:cxn>
                  <a:cxn ang="0">
                    <a:pos x="18" y="12"/>
                  </a:cxn>
                  <a:cxn ang="0">
                    <a:pos x="18" y="14"/>
                  </a:cxn>
                  <a:cxn ang="0">
                    <a:pos x="26" y="15"/>
                  </a:cxn>
                  <a:cxn ang="0">
                    <a:pos x="23" y="12"/>
                  </a:cxn>
                  <a:cxn ang="0">
                    <a:pos x="31" y="12"/>
                  </a:cxn>
                  <a:cxn ang="0">
                    <a:pos x="46" y="19"/>
                  </a:cxn>
                  <a:cxn ang="0">
                    <a:pos x="54" y="14"/>
                  </a:cxn>
                  <a:cxn ang="0">
                    <a:pos x="78" y="5"/>
                  </a:cxn>
                  <a:cxn ang="0">
                    <a:pos x="86" y="0"/>
                  </a:cxn>
                  <a:cxn ang="0">
                    <a:pos x="91" y="4"/>
                  </a:cxn>
                  <a:cxn ang="0">
                    <a:pos x="106" y="5"/>
                  </a:cxn>
                  <a:cxn ang="0">
                    <a:pos x="122" y="12"/>
                  </a:cxn>
                  <a:cxn ang="0">
                    <a:pos x="127" y="19"/>
                  </a:cxn>
                  <a:cxn ang="0">
                    <a:pos x="132" y="22"/>
                  </a:cxn>
                  <a:cxn ang="0">
                    <a:pos x="132" y="29"/>
                  </a:cxn>
                  <a:cxn ang="0">
                    <a:pos x="131" y="40"/>
                  </a:cxn>
                  <a:cxn ang="0">
                    <a:pos x="126" y="47"/>
                  </a:cxn>
                  <a:cxn ang="0">
                    <a:pos x="121" y="53"/>
                  </a:cxn>
                </a:cxnLst>
                <a:rect l="0" t="0" r="r" b="b"/>
                <a:pathLst>
                  <a:path w="134" h="57">
                    <a:moveTo>
                      <a:pt x="121" y="53"/>
                    </a:moveTo>
                    <a:lnTo>
                      <a:pt x="116" y="50"/>
                    </a:lnTo>
                    <a:lnTo>
                      <a:pt x="111" y="43"/>
                    </a:lnTo>
                    <a:lnTo>
                      <a:pt x="107" y="37"/>
                    </a:lnTo>
                    <a:lnTo>
                      <a:pt x="111" y="35"/>
                    </a:lnTo>
                    <a:lnTo>
                      <a:pt x="114" y="30"/>
                    </a:lnTo>
                    <a:lnTo>
                      <a:pt x="116" y="30"/>
                    </a:lnTo>
                    <a:lnTo>
                      <a:pt x="119" y="29"/>
                    </a:lnTo>
                    <a:lnTo>
                      <a:pt x="117" y="25"/>
                    </a:lnTo>
                    <a:lnTo>
                      <a:pt x="114" y="25"/>
                    </a:lnTo>
                    <a:lnTo>
                      <a:pt x="112" y="29"/>
                    </a:lnTo>
                    <a:lnTo>
                      <a:pt x="111" y="30"/>
                    </a:lnTo>
                    <a:lnTo>
                      <a:pt x="107" y="29"/>
                    </a:lnTo>
                    <a:lnTo>
                      <a:pt x="106" y="24"/>
                    </a:lnTo>
                    <a:lnTo>
                      <a:pt x="103" y="19"/>
                    </a:lnTo>
                    <a:lnTo>
                      <a:pt x="99" y="19"/>
                    </a:lnTo>
                    <a:lnTo>
                      <a:pt x="94" y="14"/>
                    </a:lnTo>
                    <a:lnTo>
                      <a:pt x="91" y="12"/>
                    </a:lnTo>
                    <a:lnTo>
                      <a:pt x="86" y="14"/>
                    </a:lnTo>
                    <a:lnTo>
                      <a:pt x="78" y="17"/>
                    </a:lnTo>
                    <a:lnTo>
                      <a:pt x="78" y="20"/>
                    </a:lnTo>
                    <a:lnTo>
                      <a:pt x="79" y="22"/>
                    </a:lnTo>
                    <a:lnTo>
                      <a:pt x="79" y="24"/>
                    </a:lnTo>
                    <a:lnTo>
                      <a:pt x="73" y="30"/>
                    </a:lnTo>
                    <a:lnTo>
                      <a:pt x="64" y="32"/>
                    </a:lnTo>
                    <a:lnTo>
                      <a:pt x="61" y="33"/>
                    </a:lnTo>
                    <a:lnTo>
                      <a:pt x="59" y="35"/>
                    </a:lnTo>
                    <a:lnTo>
                      <a:pt x="61" y="38"/>
                    </a:lnTo>
                    <a:lnTo>
                      <a:pt x="66" y="42"/>
                    </a:lnTo>
                    <a:lnTo>
                      <a:pt x="69" y="45"/>
                    </a:lnTo>
                    <a:lnTo>
                      <a:pt x="69" y="48"/>
                    </a:lnTo>
                    <a:lnTo>
                      <a:pt x="66" y="50"/>
                    </a:lnTo>
                    <a:lnTo>
                      <a:pt x="63" y="48"/>
                    </a:lnTo>
                    <a:lnTo>
                      <a:pt x="59" y="52"/>
                    </a:lnTo>
                    <a:lnTo>
                      <a:pt x="56" y="57"/>
                    </a:lnTo>
                    <a:lnTo>
                      <a:pt x="49" y="55"/>
                    </a:lnTo>
                    <a:lnTo>
                      <a:pt x="48" y="53"/>
                    </a:lnTo>
                    <a:lnTo>
                      <a:pt x="49" y="50"/>
                    </a:lnTo>
                    <a:lnTo>
                      <a:pt x="48" y="45"/>
                    </a:lnTo>
                    <a:lnTo>
                      <a:pt x="48" y="43"/>
                    </a:lnTo>
                    <a:lnTo>
                      <a:pt x="46" y="42"/>
                    </a:lnTo>
                    <a:lnTo>
                      <a:pt x="44" y="40"/>
                    </a:lnTo>
                    <a:lnTo>
                      <a:pt x="43" y="43"/>
                    </a:lnTo>
                    <a:lnTo>
                      <a:pt x="44" y="45"/>
                    </a:lnTo>
                    <a:lnTo>
                      <a:pt x="43" y="47"/>
                    </a:lnTo>
                    <a:lnTo>
                      <a:pt x="38" y="47"/>
                    </a:lnTo>
                    <a:lnTo>
                      <a:pt x="34" y="45"/>
                    </a:lnTo>
                    <a:lnTo>
                      <a:pt x="31" y="40"/>
                    </a:lnTo>
                    <a:lnTo>
                      <a:pt x="29" y="33"/>
                    </a:lnTo>
                    <a:lnTo>
                      <a:pt x="21" y="33"/>
                    </a:lnTo>
                    <a:lnTo>
                      <a:pt x="18" y="32"/>
                    </a:lnTo>
                    <a:lnTo>
                      <a:pt x="19" y="30"/>
                    </a:lnTo>
                    <a:lnTo>
                      <a:pt x="16" y="29"/>
                    </a:lnTo>
                    <a:lnTo>
                      <a:pt x="14" y="30"/>
                    </a:lnTo>
                    <a:lnTo>
                      <a:pt x="9" y="30"/>
                    </a:lnTo>
                    <a:lnTo>
                      <a:pt x="6" y="30"/>
                    </a:lnTo>
                    <a:lnTo>
                      <a:pt x="3" y="30"/>
                    </a:lnTo>
                    <a:lnTo>
                      <a:pt x="1" y="29"/>
                    </a:lnTo>
                    <a:lnTo>
                      <a:pt x="1" y="27"/>
                    </a:lnTo>
                    <a:lnTo>
                      <a:pt x="1" y="22"/>
                    </a:lnTo>
                    <a:lnTo>
                      <a:pt x="6" y="20"/>
                    </a:lnTo>
                    <a:lnTo>
                      <a:pt x="3" y="17"/>
                    </a:lnTo>
                    <a:lnTo>
                      <a:pt x="0" y="15"/>
                    </a:lnTo>
                    <a:lnTo>
                      <a:pt x="1" y="12"/>
                    </a:lnTo>
                    <a:lnTo>
                      <a:pt x="3" y="9"/>
                    </a:lnTo>
                    <a:lnTo>
                      <a:pt x="3" y="5"/>
                    </a:lnTo>
                    <a:lnTo>
                      <a:pt x="6" y="4"/>
                    </a:lnTo>
                    <a:lnTo>
                      <a:pt x="9" y="4"/>
                    </a:lnTo>
                    <a:lnTo>
                      <a:pt x="11" y="7"/>
                    </a:lnTo>
                    <a:lnTo>
                      <a:pt x="13" y="9"/>
                    </a:lnTo>
                    <a:lnTo>
                      <a:pt x="16" y="10"/>
                    </a:lnTo>
                    <a:lnTo>
                      <a:pt x="18" y="10"/>
                    </a:lnTo>
                    <a:lnTo>
                      <a:pt x="19" y="10"/>
                    </a:lnTo>
                    <a:lnTo>
                      <a:pt x="18" y="12"/>
                    </a:lnTo>
                    <a:lnTo>
                      <a:pt x="18" y="12"/>
                    </a:lnTo>
                    <a:lnTo>
                      <a:pt x="18" y="14"/>
                    </a:lnTo>
                    <a:lnTo>
                      <a:pt x="23" y="15"/>
                    </a:lnTo>
                    <a:lnTo>
                      <a:pt x="26" y="15"/>
                    </a:lnTo>
                    <a:lnTo>
                      <a:pt x="26" y="14"/>
                    </a:lnTo>
                    <a:lnTo>
                      <a:pt x="23" y="12"/>
                    </a:lnTo>
                    <a:lnTo>
                      <a:pt x="24" y="10"/>
                    </a:lnTo>
                    <a:lnTo>
                      <a:pt x="31" y="12"/>
                    </a:lnTo>
                    <a:lnTo>
                      <a:pt x="39" y="19"/>
                    </a:lnTo>
                    <a:lnTo>
                      <a:pt x="46" y="19"/>
                    </a:lnTo>
                    <a:lnTo>
                      <a:pt x="51" y="19"/>
                    </a:lnTo>
                    <a:lnTo>
                      <a:pt x="54" y="14"/>
                    </a:lnTo>
                    <a:lnTo>
                      <a:pt x="69" y="7"/>
                    </a:lnTo>
                    <a:lnTo>
                      <a:pt x="78" y="5"/>
                    </a:lnTo>
                    <a:lnTo>
                      <a:pt x="84" y="2"/>
                    </a:lnTo>
                    <a:lnTo>
                      <a:pt x="86" y="0"/>
                    </a:lnTo>
                    <a:lnTo>
                      <a:pt x="91" y="2"/>
                    </a:lnTo>
                    <a:lnTo>
                      <a:pt x="91" y="4"/>
                    </a:lnTo>
                    <a:lnTo>
                      <a:pt x="96" y="5"/>
                    </a:lnTo>
                    <a:lnTo>
                      <a:pt x="106" y="5"/>
                    </a:lnTo>
                    <a:lnTo>
                      <a:pt x="112" y="7"/>
                    </a:lnTo>
                    <a:lnTo>
                      <a:pt x="122" y="12"/>
                    </a:lnTo>
                    <a:lnTo>
                      <a:pt x="126" y="17"/>
                    </a:lnTo>
                    <a:lnTo>
                      <a:pt x="127" y="19"/>
                    </a:lnTo>
                    <a:lnTo>
                      <a:pt x="131" y="20"/>
                    </a:lnTo>
                    <a:lnTo>
                      <a:pt x="132" y="22"/>
                    </a:lnTo>
                    <a:lnTo>
                      <a:pt x="131" y="25"/>
                    </a:lnTo>
                    <a:lnTo>
                      <a:pt x="132" y="29"/>
                    </a:lnTo>
                    <a:lnTo>
                      <a:pt x="134" y="33"/>
                    </a:lnTo>
                    <a:lnTo>
                      <a:pt x="131" y="40"/>
                    </a:lnTo>
                    <a:lnTo>
                      <a:pt x="129" y="45"/>
                    </a:lnTo>
                    <a:lnTo>
                      <a:pt x="126" y="47"/>
                    </a:lnTo>
                    <a:lnTo>
                      <a:pt x="124" y="47"/>
                    </a:lnTo>
                    <a:lnTo>
                      <a:pt x="121" y="53"/>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62" name="Freeform 156"/>
              <p:cNvSpPr>
                <a:spLocks/>
              </p:cNvSpPr>
              <p:nvPr/>
            </p:nvSpPr>
            <p:spPr bwMode="auto">
              <a:xfrm>
                <a:off x="5313728" y="3140016"/>
                <a:ext cx="43880" cy="36316"/>
              </a:xfrm>
              <a:custGeom>
                <a:avLst/>
                <a:gdLst/>
                <a:ahLst/>
                <a:cxnLst>
                  <a:cxn ang="0">
                    <a:pos x="73" y="64"/>
                  </a:cxn>
                  <a:cxn ang="0">
                    <a:pos x="73" y="65"/>
                  </a:cxn>
                  <a:cxn ang="0">
                    <a:pos x="73" y="70"/>
                  </a:cxn>
                  <a:cxn ang="0">
                    <a:pos x="68" y="68"/>
                  </a:cxn>
                  <a:cxn ang="0">
                    <a:pos x="65" y="67"/>
                  </a:cxn>
                  <a:cxn ang="0">
                    <a:pos x="62" y="59"/>
                  </a:cxn>
                  <a:cxn ang="0">
                    <a:pos x="57" y="57"/>
                  </a:cxn>
                  <a:cxn ang="0">
                    <a:pos x="62" y="60"/>
                  </a:cxn>
                  <a:cxn ang="0">
                    <a:pos x="63" y="67"/>
                  </a:cxn>
                  <a:cxn ang="0">
                    <a:pos x="57" y="65"/>
                  </a:cxn>
                  <a:cxn ang="0">
                    <a:pos x="50" y="60"/>
                  </a:cxn>
                  <a:cxn ang="0">
                    <a:pos x="53" y="54"/>
                  </a:cxn>
                  <a:cxn ang="0">
                    <a:pos x="47" y="47"/>
                  </a:cxn>
                  <a:cxn ang="0">
                    <a:pos x="40" y="40"/>
                  </a:cxn>
                  <a:cxn ang="0">
                    <a:pos x="32" y="34"/>
                  </a:cxn>
                  <a:cxn ang="0">
                    <a:pos x="27" y="27"/>
                  </a:cxn>
                  <a:cxn ang="0">
                    <a:pos x="18" y="22"/>
                  </a:cxn>
                  <a:cxn ang="0">
                    <a:pos x="18" y="25"/>
                  </a:cxn>
                  <a:cxn ang="0">
                    <a:pos x="25" y="34"/>
                  </a:cxn>
                  <a:cxn ang="0">
                    <a:pos x="20" y="39"/>
                  </a:cxn>
                  <a:cxn ang="0">
                    <a:pos x="15" y="32"/>
                  </a:cxn>
                  <a:cxn ang="0">
                    <a:pos x="2" y="27"/>
                  </a:cxn>
                  <a:cxn ang="0">
                    <a:pos x="2" y="19"/>
                  </a:cxn>
                  <a:cxn ang="0">
                    <a:pos x="5" y="12"/>
                  </a:cxn>
                  <a:cxn ang="0">
                    <a:pos x="0" y="10"/>
                  </a:cxn>
                  <a:cxn ang="0">
                    <a:pos x="3" y="4"/>
                  </a:cxn>
                  <a:cxn ang="0">
                    <a:pos x="5" y="2"/>
                  </a:cxn>
                  <a:cxn ang="0">
                    <a:pos x="13" y="0"/>
                  </a:cxn>
                  <a:cxn ang="0">
                    <a:pos x="30" y="4"/>
                  </a:cxn>
                  <a:cxn ang="0">
                    <a:pos x="40" y="5"/>
                  </a:cxn>
                  <a:cxn ang="0">
                    <a:pos x="43" y="9"/>
                  </a:cxn>
                  <a:cxn ang="0">
                    <a:pos x="50" y="12"/>
                  </a:cxn>
                  <a:cxn ang="0">
                    <a:pos x="52" y="14"/>
                  </a:cxn>
                  <a:cxn ang="0">
                    <a:pos x="58" y="10"/>
                  </a:cxn>
                  <a:cxn ang="0">
                    <a:pos x="62" y="15"/>
                  </a:cxn>
                  <a:cxn ang="0">
                    <a:pos x="65" y="24"/>
                  </a:cxn>
                  <a:cxn ang="0">
                    <a:pos x="72" y="32"/>
                  </a:cxn>
                  <a:cxn ang="0">
                    <a:pos x="78" y="35"/>
                  </a:cxn>
                  <a:cxn ang="0">
                    <a:pos x="81" y="39"/>
                  </a:cxn>
                  <a:cxn ang="0">
                    <a:pos x="75" y="40"/>
                  </a:cxn>
                  <a:cxn ang="0">
                    <a:pos x="73" y="47"/>
                  </a:cxn>
                  <a:cxn ang="0">
                    <a:pos x="75" y="52"/>
                  </a:cxn>
                  <a:cxn ang="0">
                    <a:pos x="73" y="57"/>
                  </a:cxn>
                  <a:cxn ang="0">
                    <a:pos x="73" y="64"/>
                  </a:cxn>
                  <a:cxn ang="0">
                    <a:pos x="73" y="64"/>
                  </a:cxn>
                </a:cxnLst>
                <a:rect l="0" t="0" r="r" b="b"/>
                <a:pathLst>
                  <a:path w="81" h="70">
                    <a:moveTo>
                      <a:pt x="73" y="64"/>
                    </a:moveTo>
                    <a:lnTo>
                      <a:pt x="73" y="64"/>
                    </a:lnTo>
                    <a:lnTo>
                      <a:pt x="75" y="65"/>
                    </a:lnTo>
                    <a:lnTo>
                      <a:pt x="73" y="65"/>
                    </a:lnTo>
                    <a:lnTo>
                      <a:pt x="75" y="68"/>
                    </a:lnTo>
                    <a:lnTo>
                      <a:pt x="73" y="70"/>
                    </a:lnTo>
                    <a:lnTo>
                      <a:pt x="70" y="70"/>
                    </a:lnTo>
                    <a:lnTo>
                      <a:pt x="68" y="68"/>
                    </a:lnTo>
                    <a:lnTo>
                      <a:pt x="67" y="68"/>
                    </a:lnTo>
                    <a:lnTo>
                      <a:pt x="65" y="67"/>
                    </a:lnTo>
                    <a:lnTo>
                      <a:pt x="65" y="64"/>
                    </a:lnTo>
                    <a:lnTo>
                      <a:pt x="62" y="59"/>
                    </a:lnTo>
                    <a:lnTo>
                      <a:pt x="58" y="57"/>
                    </a:lnTo>
                    <a:lnTo>
                      <a:pt x="57" y="57"/>
                    </a:lnTo>
                    <a:lnTo>
                      <a:pt x="57" y="59"/>
                    </a:lnTo>
                    <a:lnTo>
                      <a:pt x="62" y="60"/>
                    </a:lnTo>
                    <a:lnTo>
                      <a:pt x="63" y="64"/>
                    </a:lnTo>
                    <a:lnTo>
                      <a:pt x="63" y="67"/>
                    </a:lnTo>
                    <a:lnTo>
                      <a:pt x="62" y="67"/>
                    </a:lnTo>
                    <a:lnTo>
                      <a:pt x="57" y="65"/>
                    </a:lnTo>
                    <a:lnTo>
                      <a:pt x="52" y="64"/>
                    </a:lnTo>
                    <a:lnTo>
                      <a:pt x="50" y="60"/>
                    </a:lnTo>
                    <a:lnTo>
                      <a:pt x="50" y="57"/>
                    </a:lnTo>
                    <a:lnTo>
                      <a:pt x="53" y="54"/>
                    </a:lnTo>
                    <a:lnTo>
                      <a:pt x="52" y="52"/>
                    </a:lnTo>
                    <a:lnTo>
                      <a:pt x="47" y="47"/>
                    </a:lnTo>
                    <a:lnTo>
                      <a:pt x="43" y="45"/>
                    </a:lnTo>
                    <a:lnTo>
                      <a:pt x="40" y="40"/>
                    </a:lnTo>
                    <a:lnTo>
                      <a:pt x="33" y="39"/>
                    </a:lnTo>
                    <a:lnTo>
                      <a:pt x="32" y="34"/>
                    </a:lnTo>
                    <a:lnTo>
                      <a:pt x="27" y="30"/>
                    </a:lnTo>
                    <a:lnTo>
                      <a:pt x="27" y="27"/>
                    </a:lnTo>
                    <a:lnTo>
                      <a:pt x="22" y="25"/>
                    </a:lnTo>
                    <a:lnTo>
                      <a:pt x="18" y="22"/>
                    </a:lnTo>
                    <a:lnTo>
                      <a:pt x="17" y="24"/>
                    </a:lnTo>
                    <a:lnTo>
                      <a:pt x="18" y="25"/>
                    </a:lnTo>
                    <a:lnTo>
                      <a:pt x="25" y="30"/>
                    </a:lnTo>
                    <a:lnTo>
                      <a:pt x="25" y="34"/>
                    </a:lnTo>
                    <a:lnTo>
                      <a:pt x="23" y="39"/>
                    </a:lnTo>
                    <a:lnTo>
                      <a:pt x="20" y="39"/>
                    </a:lnTo>
                    <a:lnTo>
                      <a:pt x="18" y="35"/>
                    </a:lnTo>
                    <a:lnTo>
                      <a:pt x="15" y="32"/>
                    </a:lnTo>
                    <a:lnTo>
                      <a:pt x="8" y="32"/>
                    </a:lnTo>
                    <a:lnTo>
                      <a:pt x="2" y="27"/>
                    </a:lnTo>
                    <a:lnTo>
                      <a:pt x="0" y="24"/>
                    </a:lnTo>
                    <a:lnTo>
                      <a:pt x="2" y="19"/>
                    </a:lnTo>
                    <a:lnTo>
                      <a:pt x="7" y="15"/>
                    </a:lnTo>
                    <a:lnTo>
                      <a:pt x="5" y="12"/>
                    </a:lnTo>
                    <a:lnTo>
                      <a:pt x="2" y="10"/>
                    </a:lnTo>
                    <a:lnTo>
                      <a:pt x="0" y="10"/>
                    </a:lnTo>
                    <a:lnTo>
                      <a:pt x="2" y="9"/>
                    </a:lnTo>
                    <a:lnTo>
                      <a:pt x="3" y="4"/>
                    </a:lnTo>
                    <a:lnTo>
                      <a:pt x="3" y="4"/>
                    </a:lnTo>
                    <a:lnTo>
                      <a:pt x="5" y="2"/>
                    </a:lnTo>
                    <a:lnTo>
                      <a:pt x="5" y="2"/>
                    </a:lnTo>
                    <a:lnTo>
                      <a:pt x="13" y="0"/>
                    </a:lnTo>
                    <a:lnTo>
                      <a:pt x="27" y="4"/>
                    </a:lnTo>
                    <a:lnTo>
                      <a:pt x="30" y="4"/>
                    </a:lnTo>
                    <a:lnTo>
                      <a:pt x="37" y="2"/>
                    </a:lnTo>
                    <a:lnTo>
                      <a:pt x="40" y="5"/>
                    </a:lnTo>
                    <a:lnTo>
                      <a:pt x="43" y="7"/>
                    </a:lnTo>
                    <a:lnTo>
                      <a:pt x="43" y="9"/>
                    </a:lnTo>
                    <a:lnTo>
                      <a:pt x="48" y="12"/>
                    </a:lnTo>
                    <a:lnTo>
                      <a:pt x="50" y="12"/>
                    </a:lnTo>
                    <a:lnTo>
                      <a:pt x="53" y="12"/>
                    </a:lnTo>
                    <a:lnTo>
                      <a:pt x="52" y="14"/>
                    </a:lnTo>
                    <a:lnTo>
                      <a:pt x="57" y="14"/>
                    </a:lnTo>
                    <a:lnTo>
                      <a:pt x="58" y="10"/>
                    </a:lnTo>
                    <a:lnTo>
                      <a:pt x="60" y="10"/>
                    </a:lnTo>
                    <a:lnTo>
                      <a:pt x="62" y="15"/>
                    </a:lnTo>
                    <a:lnTo>
                      <a:pt x="62" y="19"/>
                    </a:lnTo>
                    <a:lnTo>
                      <a:pt x="65" y="24"/>
                    </a:lnTo>
                    <a:lnTo>
                      <a:pt x="70" y="29"/>
                    </a:lnTo>
                    <a:lnTo>
                      <a:pt x="72" y="32"/>
                    </a:lnTo>
                    <a:lnTo>
                      <a:pt x="75" y="35"/>
                    </a:lnTo>
                    <a:lnTo>
                      <a:pt x="78" y="35"/>
                    </a:lnTo>
                    <a:lnTo>
                      <a:pt x="81" y="39"/>
                    </a:lnTo>
                    <a:lnTo>
                      <a:pt x="81" y="39"/>
                    </a:lnTo>
                    <a:lnTo>
                      <a:pt x="78" y="39"/>
                    </a:lnTo>
                    <a:lnTo>
                      <a:pt x="75" y="40"/>
                    </a:lnTo>
                    <a:lnTo>
                      <a:pt x="75" y="44"/>
                    </a:lnTo>
                    <a:lnTo>
                      <a:pt x="73" y="47"/>
                    </a:lnTo>
                    <a:lnTo>
                      <a:pt x="72" y="50"/>
                    </a:lnTo>
                    <a:lnTo>
                      <a:pt x="75" y="52"/>
                    </a:lnTo>
                    <a:lnTo>
                      <a:pt x="78" y="55"/>
                    </a:lnTo>
                    <a:lnTo>
                      <a:pt x="73" y="57"/>
                    </a:lnTo>
                    <a:lnTo>
                      <a:pt x="73" y="62"/>
                    </a:lnTo>
                    <a:lnTo>
                      <a:pt x="73" y="64"/>
                    </a:lnTo>
                    <a:lnTo>
                      <a:pt x="73" y="64"/>
                    </a:lnTo>
                    <a:lnTo>
                      <a:pt x="73" y="64"/>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63" name="Freeform 157"/>
              <p:cNvSpPr>
                <a:spLocks/>
              </p:cNvSpPr>
              <p:nvPr/>
            </p:nvSpPr>
            <p:spPr bwMode="auto">
              <a:xfrm>
                <a:off x="5293394" y="3095400"/>
                <a:ext cx="59934" cy="50842"/>
              </a:xfrm>
              <a:custGeom>
                <a:avLst/>
                <a:gdLst/>
                <a:ahLst/>
                <a:cxnLst>
                  <a:cxn ang="0">
                    <a:pos x="43" y="88"/>
                  </a:cxn>
                  <a:cxn ang="0">
                    <a:pos x="51" y="86"/>
                  </a:cxn>
                  <a:cxn ang="0">
                    <a:pos x="68" y="90"/>
                  </a:cxn>
                  <a:cxn ang="0">
                    <a:pos x="78" y="91"/>
                  </a:cxn>
                  <a:cxn ang="0">
                    <a:pos x="81" y="95"/>
                  </a:cxn>
                  <a:cxn ang="0">
                    <a:pos x="88" y="98"/>
                  </a:cxn>
                  <a:cxn ang="0">
                    <a:pos x="91" y="96"/>
                  </a:cxn>
                  <a:cxn ang="0">
                    <a:pos x="93" y="93"/>
                  </a:cxn>
                  <a:cxn ang="0">
                    <a:pos x="90" y="85"/>
                  </a:cxn>
                  <a:cxn ang="0">
                    <a:pos x="93" y="76"/>
                  </a:cxn>
                  <a:cxn ang="0">
                    <a:pos x="93" y="75"/>
                  </a:cxn>
                  <a:cxn ang="0">
                    <a:pos x="90" y="78"/>
                  </a:cxn>
                  <a:cxn ang="0">
                    <a:pos x="90" y="71"/>
                  </a:cxn>
                  <a:cxn ang="0">
                    <a:pos x="91" y="63"/>
                  </a:cxn>
                  <a:cxn ang="0">
                    <a:pos x="95" y="55"/>
                  </a:cxn>
                  <a:cxn ang="0">
                    <a:pos x="96" y="56"/>
                  </a:cxn>
                  <a:cxn ang="0">
                    <a:pos x="96" y="60"/>
                  </a:cxn>
                  <a:cxn ang="0">
                    <a:pos x="96" y="65"/>
                  </a:cxn>
                  <a:cxn ang="0">
                    <a:pos x="100" y="61"/>
                  </a:cxn>
                  <a:cxn ang="0">
                    <a:pos x="100" y="43"/>
                  </a:cxn>
                  <a:cxn ang="0">
                    <a:pos x="100" y="38"/>
                  </a:cxn>
                  <a:cxn ang="0">
                    <a:pos x="98" y="35"/>
                  </a:cxn>
                  <a:cxn ang="0">
                    <a:pos x="101" y="33"/>
                  </a:cxn>
                  <a:cxn ang="0">
                    <a:pos x="103" y="30"/>
                  </a:cxn>
                  <a:cxn ang="0">
                    <a:pos x="110" y="22"/>
                  </a:cxn>
                  <a:cxn ang="0">
                    <a:pos x="108" y="18"/>
                  </a:cxn>
                  <a:cxn ang="0">
                    <a:pos x="108" y="13"/>
                  </a:cxn>
                  <a:cxn ang="0">
                    <a:pos x="108" y="5"/>
                  </a:cxn>
                  <a:cxn ang="0">
                    <a:pos x="111" y="0"/>
                  </a:cxn>
                  <a:cxn ang="0">
                    <a:pos x="105" y="2"/>
                  </a:cxn>
                  <a:cxn ang="0">
                    <a:pos x="101" y="0"/>
                  </a:cxn>
                  <a:cxn ang="0">
                    <a:pos x="98" y="3"/>
                  </a:cxn>
                  <a:cxn ang="0">
                    <a:pos x="90" y="8"/>
                  </a:cxn>
                  <a:cxn ang="0">
                    <a:pos x="85" y="12"/>
                  </a:cxn>
                  <a:cxn ang="0">
                    <a:pos x="78" y="10"/>
                  </a:cxn>
                  <a:cxn ang="0">
                    <a:pos x="73" y="7"/>
                  </a:cxn>
                  <a:cxn ang="0">
                    <a:pos x="71" y="10"/>
                  </a:cxn>
                  <a:cxn ang="0">
                    <a:pos x="63" y="17"/>
                  </a:cxn>
                  <a:cxn ang="0">
                    <a:pos x="60" y="20"/>
                  </a:cxn>
                  <a:cxn ang="0">
                    <a:pos x="50" y="25"/>
                  </a:cxn>
                  <a:cxn ang="0">
                    <a:pos x="45" y="27"/>
                  </a:cxn>
                  <a:cxn ang="0">
                    <a:pos x="40" y="25"/>
                  </a:cxn>
                  <a:cxn ang="0">
                    <a:pos x="26" y="28"/>
                  </a:cxn>
                  <a:cxn ang="0">
                    <a:pos x="18" y="33"/>
                  </a:cxn>
                  <a:cxn ang="0">
                    <a:pos x="18" y="42"/>
                  </a:cxn>
                  <a:cxn ang="0">
                    <a:pos x="10" y="45"/>
                  </a:cxn>
                  <a:cxn ang="0">
                    <a:pos x="7" y="48"/>
                  </a:cxn>
                  <a:cxn ang="0">
                    <a:pos x="0" y="47"/>
                  </a:cxn>
                  <a:cxn ang="0">
                    <a:pos x="8" y="58"/>
                  </a:cxn>
                  <a:cxn ang="0">
                    <a:pos x="12" y="63"/>
                  </a:cxn>
                  <a:cxn ang="0">
                    <a:pos x="25" y="76"/>
                  </a:cxn>
                  <a:cxn ang="0">
                    <a:pos x="40" y="88"/>
                  </a:cxn>
                </a:cxnLst>
                <a:rect l="0" t="0" r="r" b="b"/>
                <a:pathLst>
                  <a:path w="111" h="98">
                    <a:moveTo>
                      <a:pt x="41" y="90"/>
                    </a:moveTo>
                    <a:lnTo>
                      <a:pt x="43" y="88"/>
                    </a:lnTo>
                    <a:lnTo>
                      <a:pt x="43" y="88"/>
                    </a:lnTo>
                    <a:lnTo>
                      <a:pt x="51" y="86"/>
                    </a:lnTo>
                    <a:lnTo>
                      <a:pt x="65" y="90"/>
                    </a:lnTo>
                    <a:lnTo>
                      <a:pt x="68" y="90"/>
                    </a:lnTo>
                    <a:lnTo>
                      <a:pt x="75" y="88"/>
                    </a:lnTo>
                    <a:lnTo>
                      <a:pt x="78" y="91"/>
                    </a:lnTo>
                    <a:lnTo>
                      <a:pt x="81" y="93"/>
                    </a:lnTo>
                    <a:lnTo>
                      <a:pt x="81" y="95"/>
                    </a:lnTo>
                    <a:lnTo>
                      <a:pt x="86" y="98"/>
                    </a:lnTo>
                    <a:lnTo>
                      <a:pt x="88" y="98"/>
                    </a:lnTo>
                    <a:lnTo>
                      <a:pt x="91" y="98"/>
                    </a:lnTo>
                    <a:lnTo>
                      <a:pt x="91" y="96"/>
                    </a:lnTo>
                    <a:lnTo>
                      <a:pt x="93" y="96"/>
                    </a:lnTo>
                    <a:lnTo>
                      <a:pt x="93" y="93"/>
                    </a:lnTo>
                    <a:lnTo>
                      <a:pt x="90" y="90"/>
                    </a:lnTo>
                    <a:lnTo>
                      <a:pt x="90" y="85"/>
                    </a:lnTo>
                    <a:lnTo>
                      <a:pt x="91" y="80"/>
                    </a:lnTo>
                    <a:lnTo>
                      <a:pt x="93" y="76"/>
                    </a:lnTo>
                    <a:lnTo>
                      <a:pt x="93" y="71"/>
                    </a:lnTo>
                    <a:lnTo>
                      <a:pt x="93" y="75"/>
                    </a:lnTo>
                    <a:lnTo>
                      <a:pt x="91" y="76"/>
                    </a:lnTo>
                    <a:lnTo>
                      <a:pt x="90" y="78"/>
                    </a:lnTo>
                    <a:lnTo>
                      <a:pt x="90" y="75"/>
                    </a:lnTo>
                    <a:lnTo>
                      <a:pt x="90" y="71"/>
                    </a:lnTo>
                    <a:lnTo>
                      <a:pt x="93" y="66"/>
                    </a:lnTo>
                    <a:lnTo>
                      <a:pt x="91" y="63"/>
                    </a:lnTo>
                    <a:lnTo>
                      <a:pt x="91" y="60"/>
                    </a:lnTo>
                    <a:lnTo>
                      <a:pt x="95" y="55"/>
                    </a:lnTo>
                    <a:lnTo>
                      <a:pt x="96" y="55"/>
                    </a:lnTo>
                    <a:lnTo>
                      <a:pt x="96" y="56"/>
                    </a:lnTo>
                    <a:lnTo>
                      <a:pt x="96" y="56"/>
                    </a:lnTo>
                    <a:lnTo>
                      <a:pt x="96" y="60"/>
                    </a:lnTo>
                    <a:lnTo>
                      <a:pt x="96" y="60"/>
                    </a:lnTo>
                    <a:lnTo>
                      <a:pt x="96" y="65"/>
                    </a:lnTo>
                    <a:lnTo>
                      <a:pt x="98" y="65"/>
                    </a:lnTo>
                    <a:lnTo>
                      <a:pt x="100" y="61"/>
                    </a:lnTo>
                    <a:lnTo>
                      <a:pt x="100" y="53"/>
                    </a:lnTo>
                    <a:lnTo>
                      <a:pt x="100" y="43"/>
                    </a:lnTo>
                    <a:lnTo>
                      <a:pt x="101" y="42"/>
                    </a:lnTo>
                    <a:lnTo>
                      <a:pt x="100" y="38"/>
                    </a:lnTo>
                    <a:lnTo>
                      <a:pt x="98" y="38"/>
                    </a:lnTo>
                    <a:lnTo>
                      <a:pt x="98" y="35"/>
                    </a:lnTo>
                    <a:lnTo>
                      <a:pt x="100" y="33"/>
                    </a:lnTo>
                    <a:lnTo>
                      <a:pt x="101" y="33"/>
                    </a:lnTo>
                    <a:lnTo>
                      <a:pt x="101" y="35"/>
                    </a:lnTo>
                    <a:lnTo>
                      <a:pt x="103" y="30"/>
                    </a:lnTo>
                    <a:lnTo>
                      <a:pt x="108" y="25"/>
                    </a:lnTo>
                    <a:lnTo>
                      <a:pt x="110" y="22"/>
                    </a:lnTo>
                    <a:lnTo>
                      <a:pt x="110" y="20"/>
                    </a:lnTo>
                    <a:lnTo>
                      <a:pt x="108" y="18"/>
                    </a:lnTo>
                    <a:lnTo>
                      <a:pt x="106" y="17"/>
                    </a:lnTo>
                    <a:lnTo>
                      <a:pt x="108" y="13"/>
                    </a:lnTo>
                    <a:lnTo>
                      <a:pt x="108" y="10"/>
                    </a:lnTo>
                    <a:lnTo>
                      <a:pt x="108" y="5"/>
                    </a:lnTo>
                    <a:lnTo>
                      <a:pt x="110" y="2"/>
                    </a:lnTo>
                    <a:lnTo>
                      <a:pt x="111" y="0"/>
                    </a:lnTo>
                    <a:lnTo>
                      <a:pt x="108" y="2"/>
                    </a:lnTo>
                    <a:lnTo>
                      <a:pt x="105" y="2"/>
                    </a:lnTo>
                    <a:lnTo>
                      <a:pt x="103" y="0"/>
                    </a:lnTo>
                    <a:lnTo>
                      <a:pt x="101" y="0"/>
                    </a:lnTo>
                    <a:lnTo>
                      <a:pt x="100" y="0"/>
                    </a:lnTo>
                    <a:lnTo>
                      <a:pt x="98" y="3"/>
                    </a:lnTo>
                    <a:lnTo>
                      <a:pt x="95" y="5"/>
                    </a:lnTo>
                    <a:lnTo>
                      <a:pt x="90" y="8"/>
                    </a:lnTo>
                    <a:lnTo>
                      <a:pt x="86" y="8"/>
                    </a:lnTo>
                    <a:lnTo>
                      <a:pt x="85" y="12"/>
                    </a:lnTo>
                    <a:lnTo>
                      <a:pt x="83" y="10"/>
                    </a:lnTo>
                    <a:lnTo>
                      <a:pt x="78" y="10"/>
                    </a:lnTo>
                    <a:lnTo>
                      <a:pt x="76" y="8"/>
                    </a:lnTo>
                    <a:lnTo>
                      <a:pt x="73" y="7"/>
                    </a:lnTo>
                    <a:lnTo>
                      <a:pt x="71" y="7"/>
                    </a:lnTo>
                    <a:lnTo>
                      <a:pt x="71" y="10"/>
                    </a:lnTo>
                    <a:lnTo>
                      <a:pt x="66" y="10"/>
                    </a:lnTo>
                    <a:lnTo>
                      <a:pt x="63" y="17"/>
                    </a:lnTo>
                    <a:lnTo>
                      <a:pt x="61" y="18"/>
                    </a:lnTo>
                    <a:lnTo>
                      <a:pt x="60" y="20"/>
                    </a:lnTo>
                    <a:lnTo>
                      <a:pt x="55" y="23"/>
                    </a:lnTo>
                    <a:lnTo>
                      <a:pt x="50" y="25"/>
                    </a:lnTo>
                    <a:lnTo>
                      <a:pt x="48" y="28"/>
                    </a:lnTo>
                    <a:lnTo>
                      <a:pt x="45" y="27"/>
                    </a:lnTo>
                    <a:lnTo>
                      <a:pt x="43" y="27"/>
                    </a:lnTo>
                    <a:lnTo>
                      <a:pt x="40" y="25"/>
                    </a:lnTo>
                    <a:lnTo>
                      <a:pt x="35" y="23"/>
                    </a:lnTo>
                    <a:lnTo>
                      <a:pt x="26" y="28"/>
                    </a:lnTo>
                    <a:lnTo>
                      <a:pt x="18" y="28"/>
                    </a:lnTo>
                    <a:lnTo>
                      <a:pt x="18" y="33"/>
                    </a:lnTo>
                    <a:lnTo>
                      <a:pt x="18" y="37"/>
                    </a:lnTo>
                    <a:lnTo>
                      <a:pt x="18" y="42"/>
                    </a:lnTo>
                    <a:lnTo>
                      <a:pt x="17" y="45"/>
                    </a:lnTo>
                    <a:lnTo>
                      <a:pt x="10" y="45"/>
                    </a:lnTo>
                    <a:lnTo>
                      <a:pt x="7" y="47"/>
                    </a:lnTo>
                    <a:lnTo>
                      <a:pt x="7" y="48"/>
                    </a:lnTo>
                    <a:lnTo>
                      <a:pt x="5" y="48"/>
                    </a:lnTo>
                    <a:lnTo>
                      <a:pt x="0" y="47"/>
                    </a:lnTo>
                    <a:lnTo>
                      <a:pt x="0" y="48"/>
                    </a:lnTo>
                    <a:lnTo>
                      <a:pt x="8" y="58"/>
                    </a:lnTo>
                    <a:lnTo>
                      <a:pt x="12" y="61"/>
                    </a:lnTo>
                    <a:lnTo>
                      <a:pt x="12" y="63"/>
                    </a:lnTo>
                    <a:lnTo>
                      <a:pt x="20" y="70"/>
                    </a:lnTo>
                    <a:lnTo>
                      <a:pt x="25" y="76"/>
                    </a:lnTo>
                    <a:lnTo>
                      <a:pt x="36" y="88"/>
                    </a:lnTo>
                    <a:lnTo>
                      <a:pt x="40" y="88"/>
                    </a:lnTo>
                    <a:lnTo>
                      <a:pt x="41" y="9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64" name="Freeform 159"/>
              <p:cNvSpPr>
                <a:spLocks/>
              </p:cNvSpPr>
              <p:nvPr/>
            </p:nvSpPr>
            <p:spPr bwMode="auto">
              <a:xfrm>
                <a:off x="5259146" y="3102662"/>
                <a:ext cx="33177" cy="16601"/>
              </a:xfrm>
              <a:custGeom>
                <a:avLst/>
                <a:gdLst/>
                <a:ahLst/>
                <a:cxnLst>
                  <a:cxn ang="0">
                    <a:pos x="23" y="0"/>
                  </a:cxn>
                  <a:cxn ang="0">
                    <a:pos x="26" y="2"/>
                  </a:cxn>
                  <a:cxn ang="0">
                    <a:pos x="28" y="4"/>
                  </a:cxn>
                  <a:cxn ang="0">
                    <a:pos x="30" y="4"/>
                  </a:cxn>
                  <a:cxn ang="0">
                    <a:pos x="33" y="5"/>
                  </a:cxn>
                  <a:cxn ang="0">
                    <a:pos x="38" y="5"/>
                  </a:cxn>
                  <a:cxn ang="0">
                    <a:pos x="41" y="7"/>
                  </a:cxn>
                  <a:cxn ang="0">
                    <a:pos x="45" y="10"/>
                  </a:cxn>
                  <a:cxn ang="0">
                    <a:pos x="46" y="12"/>
                  </a:cxn>
                  <a:cxn ang="0">
                    <a:pos x="50" y="14"/>
                  </a:cxn>
                  <a:cxn ang="0">
                    <a:pos x="50" y="12"/>
                  </a:cxn>
                  <a:cxn ang="0">
                    <a:pos x="51" y="10"/>
                  </a:cxn>
                  <a:cxn ang="0">
                    <a:pos x="55" y="9"/>
                  </a:cxn>
                  <a:cxn ang="0">
                    <a:pos x="58" y="10"/>
                  </a:cxn>
                  <a:cxn ang="0">
                    <a:pos x="61" y="10"/>
                  </a:cxn>
                  <a:cxn ang="0">
                    <a:pos x="61" y="15"/>
                  </a:cxn>
                  <a:cxn ang="0">
                    <a:pos x="60" y="19"/>
                  </a:cxn>
                  <a:cxn ang="0">
                    <a:pos x="60" y="20"/>
                  </a:cxn>
                  <a:cxn ang="0">
                    <a:pos x="60" y="24"/>
                  </a:cxn>
                  <a:cxn ang="0">
                    <a:pos x="60" y="25"/>
                  </a:cxn>
                  <a:cxn ang="0">
                    <a:pos x="58" y="27"/>
                  </a:cxn>
                  <a:cxn ang="0">
                    <a:pos x="60" y="29"/>
                  </a:cxn>
                  <a:cxn ang="0">
                    <a:pos x="56" y="34"/>
                  </a:cxn>
                  <a:cxn ang="0">
                    <a:pos x="45" y="34"/>
                  </a:cxn>
                  <a:cxn ang="0">
                    <a:pos x="43" y="30"/>
                  </a:cxn>
                  <a:cxn ang="0">
                    <a:pos x="40" y="27"/>
                  </a:cxn>
                  <a:cxn ang="0">
                    <a:pos x="35" y="27"/>
                  </a:cxn>
                  <a:cxn ang="0">
                    <a:pos x="33" y="27"/>
                  </a:cxn>
                  <a:cxn ang="0">
                    <a:pos x="36" y="29"/>
                  </a:cxn>
                  <a:cxn ang="0">
                    <a:pos x="35" y="30"/>
                  </a:cxn>
                  <a:cxn ang="0">
                    <a:pos x="28" y="27"/>
                  </a:cxn>
                  <a:cxn ang="0">
                    <a:pos x="20" y="24"/>
                  </a:cxn>
                  <a:cxn ang="0">
                    <a:pos x="16" y="24"/>
                  </a:cxn>
                  <a:cxn ang="0">
                    <a:pos x="11" y="24"/>
                  </a:cxn>
                  <a:cxn ang="0">
                    <a:pos x="6" y="20"/>
                  </a:cxn>
                  <a:cxn ang="0">
                    <a:pos x="3" y="20"/>
                  </a:cxn>
                  <a:cxn ang="0">
                    <a:pos x="0" y="19"/>
                  </a:cxn>
                  <a:cxn ang="0">
                    <a:pos x="1" y="17"/>
                  </a:cxn>
                  <a:cxn ang="0">
                    <a:pos x="1" y="14"/>
                  </a:cxn>
                  <a:cxn ang="0">
                    <a:pos x="6" y="10"/>
                  </a:cxn>
                  <a:cxn ang="0">
                    <a:pos x="13" y="9"/>
                  </a:cxn>
                  <a:cxn ang="0">
                    <a:pos x="16" y="7"/>
                  </a:cxn>
                  <a:cxn ang="0">
                    <a:pos x="16" y="5"/>
                  </a:cxn>
                  <a:cxn ang="0">
                    <a:pos x="23" y="0"/>
                  </a:cxn>
                </a:cxnLst>
                <a:rect l="0" t="0" r="r" b="b"/>
                <a:pathLst>
                  <a:path w="61" h="34">
                    <a:moveTo>
                      <a:pt x="23" y="0"/>
                    </a:moveTo>
                    <a:lnTo>
                      <a:pt x="26" y="2"/>
                    </a:lnTo>
                    <a:lnTo>
                      <a:pt x="28" y="4"/>
                    </a:lnTo>
                    <a:lnTo>
                      <a:pt x="30" y="4"/>
                    </a:lnTo>
                    <a:lnTo>
                      <a:pt x="33" y="5"/>
                    </a:lnTo>
                    <a:lnTo>
                      <a:pt x="38" y="5"/>
                    </a:lnTo>
                    <a:lnTo>
                      <a:pt x="41" y="7"/>
                    </a:lnTo>
                    <a:lnTo>
                      <a:pt x="45" y="10"/>
                    </a:lnTo>
                    <a:lnTo>
                      <a:pt x="46" y="12"/>
                    </a:lnTo>
                    <a:lnTo>
                      <a:pt x="50" y="14"/>
                    </a:lnTo>
                    <a:lnTo>
                      <a:pt x="50" y="12"/>
                    </a:lnTo>
                    <a:lnTo>
                      <a:pt x="51" y="10"/>
                    </a:lnTo>
                    <a:lnTo>
                      <a:pt x="55" y="9"/>
                    </a:lnTo>
                    <a:lnTo>
                      <a:pt x="58" y="10"/>
                    </a:lnTo>
                    <a:lnTo>
                      <a:pt x="61" y="10"/>
                    </a:lnTo>
                    <a:lnTo>
                      <a:pt x="61" y="15"/>
                    </a:lnTo>
                    <a:lnTo>
                      <a:pt x="60" y="19"/>
                    </a:lnTo>
                    <a:lnTo>
                      <a:pt x="60" y="20"/>
                    </a:lnTo>
                    <a:lnTo>
                      <a:pt x="60" y="24"/>
                    </a:lnTo>
                    <a:lnTo>
                      <a:pt x="60" y="25"/>
                    </a:lnTo>
                    <a:lnTo>
                      <a:pt x="58" y="27"/>
                    </a:lnTo>
                    <a:lnTo>
                      <a:pt x="60" y="29"/>
                    </a:lnTo>
                    <a:lnTo>
                      <a:pt x="56" y="34"/>
                    </a:lnTo>
                    <a:lnTo>
                      <a:pt x="45" y="34"/>
                    </a:lnTo>
                    <a:lnTo>
                      <a:pt x="43" y="30"/>
                    </a:lnTo>
                    <a:lnTo>
                      <a:pt x="40" y="27"/>
                    </a:lnTo>
                    <a:lnTo>
                      <a:pt x="35" y="27"/>
                    </a:lnTo>
                    <a:lnTo>
                      <a:pt x="33" y="27"/>
                    </a:lnTo>
                    <a:lnTo>
                      <a:pt x="36" y="29"/>
                    </a:lnTo>
                    <a:lnTo>
                      <a:pt x="35" y="30"/>
                    </a:lnTo>
                    <a:lnTo>
                      <a:pt x="28" y="27"/>
                    </a:lnTo>
                    <a:lnTo>
                      <a:pt x="20" y="24"/>
                    </a:lnTo>
                    <a:lnTo>
                      <a:pt x="16" y="24"/>
                    </a:lnTo>
                    <a:lnTo>
                      <a:pt x="11" y="24"/>
                    </a:lnTo>
                    <a:lnTo>
                      <a:pt x="6" y="20"/>
                    </a:lnTo>
                    <a:lnTo>
                      <a:pt x="3" y="20"/>
                    </a:lnTo>
                    <a:lnTo>
                      <a:pt x="0" y="19"/>
                    </a:lnTo>
                    <a:lnTo>
                      <a:pt x="1" y="17"/>
                    </a:lnTo>
                    <a:lnTo>
                      <a:pt x="1" y="14"/>
                    </a:lnTo>
                    <a:lnTo>
                      <a:pt x="6" y="10"/>
                    </a:lnTo>
                    <a:lnTo>
                      <a:pt x="13" y="9"/>
                    </a:lnTo>
                    <a:lnTo>
                      <a:pt x="16" y="7"/>
                    </a:lnTo>
                    <a:lnTo>
                      <a:pt x="16" y="5"/>
                    </a:lnTo>
                    <a:lnTo>
                      <a:pt x="23" y="0"/>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65" name="Freeform 163"/>
              <p:cNvSpPr>
                <a:spLocks noEditPoints="1"/>
              </p:cNvSpPr>
              <p:nvPr/>
            </p:nvSpPr>
            <p:spPr bwMode="auto">
              <a:xfrm>
                <a:off x="5468915" y="3209534"/>
                <a:ext cx="507298" cy="467953"/>
              </a:xfrm>
              <a:custGeom>
                <a:avLst/>
                <a:gdLst/>
                <a:ahLst/>
                <a:cxnLst>
                  <a:cxn ang="0">
                    <a:pos x="565" y="121"/>
                  </a:cxn>
                  <a:cxn ang="0">
                    <a:pos x="572" y="116"/>
                  </a:cxn>
                  <a:cxn ang="0">
                    <a:pos x="575" y="116"/>
                  </a:cxn>
                  <a:cxn ang="0">
                    <a:pos x="596" y="118"/>
                  </a:cxn>
                  <a:cxn ang="0">
                    <a:pos x="572" y="75"/>
                  </a:cxn>
                  <a:cxn ang="0">
                    <a:pos x="522" y="51"/>
                  </a:cxn>
                  <a:cxn ang="0">
                    <a:pos x="484" y="75"/>
                  </a:cxn>
                  <a:cxn ang="0">
                    <a:pos x="432" y="65"/>
                  </a:cxn>
                  <a:cxn ang="0">
                    <a:pos x="404" y="73"/>
                  </a:cxn>
                  <a:cxn ang="0">
                    <a:pos x="347" y="76"/>
                  </a:cxn>
                  <a:cxn ang="0">
                    <a:pos x="342" y="23"/>
                  </a:cxn>
                  <a:cxn ang="0">
                    <a:pos x="307" y="17"/>
                  </a:cxn>
                  <a:cxn ang="0">
                    <a:pos x="226" y="30"/>
                  </a:cxn>
                  <a:cxn ang="0">
                    <a:pos x="218" y="88"/>
                  </a:cxn>
                  <a:cxn ang="0">
                    <a:pos x="143" y="80"/>
                  </a:cxn>
                  <a:cxn ang="0">
                    <a:pos x="91" y="111"/>
                  </a:cxn>
                  <a:cxn ang="0">
                    <a:pos x="80" y="213"/>
                  </a:cxn>
                  <a:cxn ang="0">
                    <a:pos x="13" y="254"/>
                  </a:cxn>
                  <a:cxn ang="0">
                    <a:pos x="18" y="321"/>
                  </a:cxn>
                  <a:cxn ang="0">
                    <a:pos x="85" y="359"/>
                  </a:cxn>
                  <a:cxn ang="0">
                    <a:pos x="146" y="359"/>
                  </a:cxn>
                  <a:cxn ang="0">
                    <a:pos x="211" y="367"/>
                  </a:cxn>
                  <a:cxn ang="0">
                    <a:pos x="289" y="414"/>
                  </a:cxn>
                  <a:cxn ang="0">
                    <a:pos x="385" y="495"/>
                  </a:cxn>
                  <a:cxn ang="0">
                    <a:pos x="407" y="610"/>
                  </a:cxn>
                  <a:cxn ang="0">
                    <a:pos x="485" y="656"/>
                  </a:cxn>
                  <a:cxn ang="0">
                    <a:pos x="513" y="709"/>
                  </a:cxn>
                  <a:cxn ang="0">
                    <a:pos x="469" y="761"/>
                  </a:cxn>
                  <a:cxn ang="0">
                    <a:pos x="430" y="811"/>
                  </a:cxn>
                  <a:cxn ang="0">
                    <a:pos x="500" y="842"/>
                  </a:cxn>
                  <a:cxn ang="0">
                    <a:pos x="540" y="900"/>
                  </a:cxn>
                  <a:cxn ang="0">
                    <a:pos x="572" y="837"/>
                  </a:cxn>
                  <a:cxn ang="0">
                    <a:pos x="588" y="814"/>
                  </a:cxn>
                  <a:cxn ang="0">
                    <a:pos x="568" y="850"/>
                  </a:cxn>
                  <a:cxn ang="0">
                    <a:pos x="633" y="761"/>
                  </a:cxn>
                  <a:cxn ang="0">
                    <a:pos x="628" y="713"/>
                  </a:cxn>
                  <a:cxn ang="0">
                    <a:pos x="661" y="676"/>
                  </a:cxn>
                  <a:cxn ang="0">
                    <a:pos x="724" y="638"/>
                  </a:cxn>
                  <a:cxn ang="0">
                    <a:pos x="743" y="634"/>
                  </a:cxn>
                  <a:cxn ang="0">
                    <a:pos x="789" y="626"/>
                  </a:cxn>
                  <a:cxn ang="0">
                    <a:pos x="824" y="576"/>
                  </a:cxn>
                  <a:cxn ang="0">
                    <a:pos x="849" y="487"/>
                  </a:cxn>
                  <a:cxn ang="0">
                    <a:pos x="852" y="410"/>
                  </a:cxn>
                  <a:cxn ang="0">
                    <a:pos x="857" y="405"/>
                  </a:cxn>
                  <a:cxn ang="0">
                    <a:pos x="914" y="342"/>
                  </a:cxn>
                  <a:cxn ang="0">
                    <a:pos x="935" y="249"/>
                  </a:cxn>
                  <a:cxn ang="0">
                    <a:pos x="846" y="189"/>
                  </a:cxn>
                  <a:cxn ang="0">
                    <a:pos x="776" y="178"/>
                  </a:cxn>
                  <a:cxn ang="0">
                    <a:pos x="733" y="174"/>
                  </a:cxn>
                  <a:cxn ang="0">
                    <a:pos x="711" y="184"/>
                  </a:cxn>
                  <a:cxn ang="0">
                    <a:pos x="684" y="151"/>
                  </a:cxn>
                  <a:cxn ang="0">
                    <a:pos x="646" y="136"/>
                  </a:cxn>
                  <a:cxn ang="0">
                    <a:pos x="595" y="168"/>
                  </a:cxn>
                  <a:cxn ang="0">
                    <a:pos x="591" y="161"/>
                  </a:cxn>
                  <a:cxn ang="0">
                    <a:pos x="595" y="154"/>
                  </a:cxn>
                  <a:cxn ang="0">
                    <a:pos x="580" y="121"/>
                  </a:cxn>
                  <a:cxn ang="0">
                    <a:pos x="545" y="144"/>
                  </a:cxn>
                  <a:cxn ang="0">
                    <a:pos x="553" y="116"/>
                  </a:cxn>
                  <a:cxn ang="0">
                    <a:pos x="568" y="75"/>
                  </a:cxn>
                </a:cxnLst>
                <a:rect l="0" t="0" r="r" b="b"/>
                <a:pathLst>
                  <a:path w="949" h="900">
                    <a:moveTo>
                      <a:pt x="555" y="133"/>
                    </a:moveTo>
                    <a:lnTo>
                      <a:pt x="557" y="129"/>
                    </a:lnTo>
                    <a:lnTo>
                      <a:pt x="560" y="128"/>
                    </a:lnTo>
                    <a:lnTo>
                      <a:pt x="562" y="129"/>
                    </a:lnTo>
                    <a:lnTo>
                      <a:pt x="560" y="131"/>
                    </a:lnTo>
                    <a:lnTo>
                      <a:pt x="557" y="133"/>
                    </a:lnTo>
                    <a:lnTo>
                      <a:pt x="555" y="133"/>
                    </a:lnTo>
                    <a:lnTo>
                      <a:pt x="555" y="133"/>
                    </a:lnTo>
                    <a:close/>
                    <a:moveTo>
                      <a:pt x="550" y="131"/>
                    </a:moveTo>
                    <a:lnTo>
                      <a:pt x="552" y="131"/>
                    </a:lnTo>
                    <a:lnTo>
                      <a:pt x="553" y="129"/>
                    </a:lnTo>
                    <a:lnTo>
                      <a:pt x="558" y="125"/>
                    </a:lnTo>
                    <a:lnTo>
                      <a:pt x="560" y="125"/>
                    </a:lnTo>
                    <a:lnTo>
                      <a:pt x="565" y="121"/>
                    </a:lnTo>
                    <a:lnTo>
                      <a:pt x="563" y="120"/>
                    </a:lnTo>
                    <a:lnTo>
                      <a:pt x="562" y="120"/>
                    </a:lnTo>
                    <a:lnTo>
                      <a:pt x="560" y="120"/>
                    </a:lnTo>
                    <a:lnTo>
                      <a:pt x="558" y="121"/>
                    </a:lnTo>
                    <a:lnTo>
                      <a:pt x="553" y="125"/>
                    </a:lnTo>
                    <a:lnTo>
                      <a:pt x="550" y="131"/>
                    </a:lnTo>
                    <a:lnTo>
                      <a:pt x="550" y="131"/>
                    </a:lnTo>
                    <a:close/>
                    <a:moveTo>
                      <a:pt x="572" y="116"/>
                    </a:moveTo>
                    <a:lnTo>
                      <a:pt x="570" y="115"/>
                    </a:lnTo>
                    <a:lnTo>
                      <a:pt x="567" y="113"/>
                    </a:lnTo>
                    <a:lnTo>
                      <a:pt x="567" y="116"/>
                    </a:lnTo>
                    <a:lnTo>
                      <a:pt x="568" y="118"/>
                    </a:lnTo>
                    <a:lnTo>
                      <a:pt x="572" y="118"/>
                    </a:lnTo>
                    <a:lnTo>
                      <a:pt x="572" y="116"/>
                    </a:lnTo>
                    <a:lnTo>
                      <a:pt x="572" y="116"/>
                    </a:lnTo>
                    <a:close/>
                    <a:moveTo>
                      <a:pt x="572" y="111"/>
                    </a:moveTo>
                    <a:lnTo>
                      <a:pt x="570" y="108"/>
                    </a:lnTo>
                    <a:lnTo>
                      <a:pt x="573" y="105"/>
                    </a:lnTo>
                    <a:lnTo>
                      <a:pt x="575" y="105"/>
                    </a:lnTo>
                    <a:lnTo>
                      <a:pt x="578" y="101"/>
                    </a:lnTo>
                    <a:lnTo>
                      <a:pt x="582" y="103"/>
                    </a:lnTo>
                    <a:lnTo>
                      <a:pt x="578" y="105"/>
                    </a:lnTo>
                    <a:lnTo>
                      <a:pt x="577" y="106"/>
                    </a:lnTo>
                    <a:lnTo>
                      <a:pt x="573" y="110"/>
                    </a:lnTo>
                    <a:lnTo>
                      <a:pt x="572" y="111"/>
                    </a:lnTo>
                    <a:lnTo>
                      <a:pt x="572" y="111"/>
                    </a:lnTo>
                    <a:close/>
                    <a:moveTo>
                      <a:pt x="573" y="115"/>
                    </a:moveTo>
                    <a:lnTo>
                      <a:pt x="575" y="116"/>
                    </a:lnTo>
                    <a:lnTo>
                      <a:pt x="582" y="116"/>
                    </a:lnTo>
                    <a:lnTo>
                      <a:pt x="583" y="118"/>
                    </a:lnTo>
                    <a:lnTo>
                      <a:pt x="586" y="116"/>
                    </a:lnTo>
                    <a:lnTo>
                      <a:pt x="586" y="113"/>
                    </a:lnTo>
                    <a:lnTo>
                      <a:pt x="585" y="111"/>
                    </a:lnTo>
                    <a:lnTo>
                      <a:pt x="577" y="113"/>
                    </a:lnTo>
                    <a:lnTo>
                      <a:pt x="573" y="113"/>
                    </a:lnTo>
                    <a:lnTo>
                      <a:pt x="573" y="115"/>
                    </a:lnTo>
                    <a:lnTo>
                      <a:pt x="573" y="115"/>
                    </a:lnTo>
                    <a:close/>
                    <a:moveTo>
                      <a:pt x="586" y="120"/>
                    </a:moveTo>
                    <a:lnTo>
                      <a:pt x="590" y="118"/>
                    </a:lnTo>
                    <a:lnTo>
                      <a:pt x="591" y="116"/>
                    </a:lnTo>
                    <a:lnTo>
                      <a:pt x="595" y="116"/>
                    </a:lnTo>
                    <a:lnTo>
                      <a:pt x="596" y="118"/>
                    </a:lnTo>
                    <a:lnTo>
                      <a:pt x="595" y="121"/>
                    </a:lnTo>
                    <a:lnTo>
                      <a:pt x="590" y="121"/>
                    </a:lnTo>
                    <a:lnTo>
                      <a:pt x="586" y="120"/>
                    </a:lnTo>
                    <a:lnTo>
                      <a:pt x="586" y="120"/>
                    </a:lnTo>
                    <a:close/>
                    <a:moveTo>
                      <a:pt x="572" y="75"/>
                    </a:moveTo>
                    <a:lnTo>
                      <a:pt x="568" y="71"/>
                    </a:lnTo>
                    <a:lnTo>
                      <a:pt x="567" y="66"/>
                    </a:lnTo>
                    <a:lnTo>
                      <a:pt x="568" y="65"/>
                    </a:lnTo>
                    <a:lnTo>
                      <a:pt x="572" y="66"/>
                    </a:lnTo>
                    <a:lnTo>
                      <a:pt x="575" y="71"/>
                    </a:lnTo>
                    <a:lnTo>
                      <a:pt x="573" y="75"/>
                    </a:lnTo>
                    <a:lnTo>
                      <a:pt x="573" y="75"/>
                    </a:lnTo>
                    <a:lnTo>
                      <a:pt x="572" y="75"/>
                    </a:lnTo>
                    <a:lnTo>
                      <a:pt x="572" y="75"/>
                    </a:lnTo>
                    <a:close/>
                    <a:moveTo>
                      <a:pt x="550" y="31"/>
                    </a:moveTo>
                    <a:lnTo>
                      <a:pt x="548" y="30"/>
                    </a:lnTo>
                    <a:lnTo>
                      <a:pt x="547" y="25"/>
                    </a:lnTo>
                    <a:lnTo>
                      <a:pt x="543" y="20"/>
                    </a:lnTo>
                    <a:lnTo>
                      <a:pt x="543" y="20"/>
                    </a:lnTo>
                    <a:lnTo>
                      <a:pt x="543" y="23"/>
                    </a:lnTo>
                    <a:lnTo>
                      <a:pt x="542" y="27"/>
                    </a:lnTo>
                    <a:lnTo>
                      <a:pt x="535" y="30"/>
                    </a:lnTo>
                    <a:lnTo>
                      <a:pt x="535" y="30"/>
                    </a:lnTo>
                    <a:lnTo>
                      <a:pt x="535" y="30"/>
                    </a:lnTo>
                    <a:lnTo>
                      <a:pt x="533" y="33"/>
                    </a:lnTo>
                    <a:lnTo>
                      <a:pt x="528" y="40"/>
                    </a:lnTo>
                    <a:lnTo>
                      <a:pt x="522" y="46"/>
                    </a:lnTo>
                    <a:lnTo>
                      <a:pt x="522" y="51"/>
                    </a:lnTo>
                    <a:lnTo>
                      <a:pt x="517" y="60"/>
                    </a:lnTo>
                    <a:lnTo>
                      <a:pt x="513" y="65"/>
                    </a:lnTo>
                    <a:lnTo>
                      <a:pt x="510" y="71"/>
                    </a:lnTo>
                    <a:lnTo>
                      <a:pt x="505" y="71"/>
                    </a:lnTo>
                    <a:lnTo>
                      <a:pt x="503" y="73"/>
                    </a:lnTo>
                    <a:lnTo>
                      <a:pt x="502" y="76"/>
                    </a:lnTo>
                    <a:lnTo>
                      <a:pt x="498" y="80"/>
                    </a:lnTo>
                    <a:lnTo>
                      <a:pt x="495" y="78"/>
                    </a:lnTo>
                    <a:lnTo>
                      <a:pt x="495" y="73"/>
                    </a:lnTo>
                    <a:lnTo>
                      <a:pt x="493" y="71"/>
                    </a:lnTo>
                    <a:lnTo>
                      <a:pt x="492" y="70"/>
                    </a:lnTo>
                    <a:lnTo>
                      <a:pt x="490" y="70"/>
                    </a:lnTo>
                    <a:lnTo>
                      <a:pt x="487" y="71"/>
                    </a:lnTo>
                    <a:lnTo>
                      <a:pt x="484" y="75"/>
                    </a:lnTo>
                    <a:lnTo>
                      <a:pt x="480" y="73"/>
                    </a:lnTo>
                    <a:lnTo>
                      <a:pt x="477" y="70"/>
                    </a:lnTo>
                    <a:lnTo>
                      <a:pt x="477" y="68"/>
                    </a:lnTo>
                    <a:lnTo>
                      <a:pt x="475" y="66"/>
                    </a:lnTo>
                    <a:lnTo>
                      <a:pt x="474" y="63"/>
                    </a:lnTo>
                    <a:lnTo>
                      <a:pt x="472" y="61"/>
                    </a:lnTo>
                    <a:lnTo>
                      <a:pt x="469" y="60"/>
                    </a:lnTo>
                    <a:lnTo>
                      <a:pt x="465" y="56"/>
                    </a:lnTo>
                    <a:lnTo>
                      <a:pt x="459" y="56"/>
                    </a:lnTo>
                    <a:lnTo>
                      <a:pt x="454" y="58"/>
                    </a:lnTo>
                    <a:lnTo>
                      <a:pt x="444" y="58"/>
                    </a:lnTo>
                    <a:lnTo>
                      <a:pt x="439" y="56"/>
                    </a:lnTo>
                    <a:lnTo>
                      <a:pt x="434" y="60"/>
                    </a:lnTo>
                    <a:lnTo>
                      <a:pt x="432" y="65"/>
                    </a:lnTo>
                    <a:lnTo>
                      <a:pt x="437" y="68"/>
                    </a:lnTo>
                    <a:lnTo>
                      <a:pt x="439" y="70"/>
                    </a:lnTo>
                    <a:lnTo>
                      <a:pt x="440" y="75"/>
                    </a:lnTo>
                    <a:lnTo>
                      <a:pt x="440" y="76"/>
                    </a:lnTo>
                    <a:lnTo>
                      <a:pt x="435" y="76"/>
                    </a:lnTo>
                    <a:lnTo>
                      <a:pt x="429" y="76"/>
                    </a:lnTo>
                    <a:lnTo>
                      <a:pt x="427" y="75"/>
                    </a:lnTo>
                    <a:lnTo>
                      <a:pt x="425" y="75"/>
                    </a:lnTo>
                    <a:lnTo>
                      <a:pt x="425" y="75"/>
                    </a:lnTo>
                    <a:lnTo>
                      <a:pt x="425" y="75"/>
                    </a:lnTo>
                    <a:lnTo>
                      <a:pt x="417" y="75"/>
                    </a:lnTo>
                    <a:lnTo>
                      <a:pt x="414" y="75"/>
                    </a:lnTo>
                    <a:lnTo>
                      <a:pt x="412" y="73"/>
                    </a:lnTo>
                    <a:lnTo>
                      <a:pt x="404" y="73"/>
                    </a:lnTo>
                    <a:lnTo>
                      <a:pt x="399" y="75"/>
                    </a:lnTo>
                    <a:lnTo>
                      <a:pt x="397" y="83"/>
                    </a:lnTo>
                    <a:lnTo>
                      <a:pt x="387" y="81"/>
                    </a:lnTo>
                    <a:lnTo>
                      <a:pt x="381" y="83"/>
                    </a:lnTo>
                    <a:lnTo>
                      <a:pt x="381" y="86"/>
                    </a:lnTo>
                    <a:lnTo>
                      <a:pt x="377" y="90"/>
                    </a:lnTo>
                    <a:lnTo>
                      <a:pt x="372" y="90"/>
                    </a:lnTo>
                    <a:lnTo>
                      <a:pt x="371" y="88"/>
                    </a:lnTo>
                    <a:lnTo>
                      <a:pt x="367" y="90"/>
                    </a:lnTo>
                    <a:lnTo>
                      <a:pt x="366" y="93"/>
                    </a:lnTo>
                    <a:lnTo>
                      <a:pt x="361" y="91"/>
                    </a:lnTo>
                    <a:lnTo>
                      <a:pt x="351" y="83"/>
                    </a:lnTo>
                    <a:lnTo>
                      <a:pt x="347" y="80"/>
                    </a:lnTo>
                    <a:lnTo>
                      <a:pt x="347" y="76"/>
                    </a:lnTo>
                    <a:lnTo>
                      <a:pt x="342" y="71"/>
                    </a:lnTo>
                    <a:lnTo>
                      <a:pt x="337" y="68"/>
                    </a:lnTo>
                    <a:lnTo>
                      <a:pt x="337" y="63"/>
                    </a:lnTo>
                    <a:lnTo>
                      <a:pt x="339" y="60"/>
                    </a:lnTo>
                    <a:lnTo>
                      <a:pt x="337" y="58"/>
                    </a:lnTo>
                    <a:lnTo>
                      <a:pt x="337" y="55"/>
                    </a:lnTo>
                    <a:lnTo>
                      <a:pt x="339" y="51"/>
                    </a:lnTo>
                    <a:lnTo>
                      <a:pt x="339" y="46"/>
                    </a:lnTo>
                    <a:lnTo>
                      <a:pt x="344" y="38"/>
                    </a:lnTo>
                    <a:lnTo>
                      <a:pt x="346" y="33"/>
                    </a:lnTo>
                    <a:lnTo>
                      <a:pt x="351" y="28"/>
                    </a:lnTo>
                    <a:lnTo>
                      <a:pt x="351" y="25"/>
                    </a:lnTo>
                    <a:lnTo>
                      <a:pt x="346" y="27"/>
                    </a:lnTo>
                    <a:lnTo>
                      <a:pt x="342" y="23"/>
                    </a:lnTo>
                    <a:lnTo>
                      <a:pt x="342" y="20"/>
                    </a:lnTo>
                    <a:lnTo>
                      <a:pt x="336" y="20"/>
                    </a:lnTo>
                    <a:lnTo>
                      <a:pt x="332" y="18"/>
                    </a:lnTo>
                    <a:lnTo>
                      <a:pt x="334" y="15"/>
                    </a:lnTo>
                    <a:lnTo>
                      <a:pt x="337" y="12"/>
                    </a:lnTo>
                    <a:lnTo>
                      <a:pt x="337" y="5"/>
                    </a:lnTo>
                    <a:lnTo>
                      <a:pt x="334" y="0"/>
                    </a:lnTo>
                    <a:lnTo>
                      <a:pt x="327" y="0"/>
                    </a:lnTo>
                    <a:lnTo>
                      <a:pt x="326" y="2"/>
                    </a:lnTo>
                    <a:lnTo>
                      <a:pt x="324" y="0"/>
                    </a:lnTo>
                    <a:lnTo>
                      <a:pt x="321" y="0"/>
                    </a:lnTo>
                    <a:lnTo>
                      <a:pt x="321" y="3"/>
                    </a:lnTo>
                    <a:lnTo>
                      <a:pt x="319" y="10"/>
                    </a:lnTo>
                    <a:lnTo>
                      <a:pt x="307" y="17"/>
                    </a:lnTo>
                    <a:lnTo>
                      <a:pt x="299" y="18"/>
                    </a:lnTo>
                    <a:lnTo>
                      <a:pt x="287" y="22"/>
                    </a:lnTo>
                    <a:lnTo>
                      <a:pt x="284" y="20"/>
                    </a:lnTo>
                    <a:lnTo>
                      <a:pt x="278" y="22"/>
                    </a:lnTo>
                    <a:lnTo>
                      <a:pt x="269" y="27"/>
                    </a:lnTo>
                    <a:lnTo>
                      <a:pt x="261" y="30"/>
                    </a:lnTo>
                    <a:lnTo>
                      <a:pt x="259" y="28"/>
                    </a:lnTo>
                    <a:lnTo>
                      <a:pt x="248" y="30"/>
                    </a:lnTo>
                    <a:lnTo>
                      <a:pt x="239" y="30"/>
                    </a:lnTo>
                    <a:lnTo>
                      <a:pt x="233" y="27"/>
                    </a:lnTo>
                    <a:lnTo>
                      <a:pt x="224" y="25"/>
                    </a:lnTo>
                    <a:lnTo>
                      <a:pt x="218" y="23"/>
                    </a:lnTo>
                    <a:lnTo>
                      <a:pt x="221" y="28"/>
                    </a:lnTo>
                    <a:lnTo>
                      <a:pt x="226" y="30"/>
                    </a:lnTo>
                    <a:lnTo>
                      <a:pt x="231" y="35"/>
                    </a:lnTo>
                    <a:lnTo>
                      <a:pt x="233" y="38"/>
                    </a:lnTo>
                    <a:lnTo>
                      <a:pt x="226" y="48"/>
                    </a:lnTo>
                    <a:lnTo>
                      <a:pt x="229" y="53"/>
                    </a:lnTo>
                    <a:lnTo>
                      <a:pt x="228" y="60"/>
                    </a:lnTo>
                    <a:lnTo>
                      <a:pt x="238" y="63"/>
                    </a:lnTo>
                    <a:lnTo>
                      <a:pt x="246" y="63"/>
                    </a:lnTo>
                    <a:lnTo>
                      <a:pt x="254" y="63"/>
                    </a:lnTo>
                    <a:lnTo>
                      <a:pt x="254" y="68"/>
                    </a:lnTo>
                    <a:lnTo>
                      <a:pt x="249" y="70"/>
                    </a:lnTo>
                    <a:lnTo>
                      <a:pt x="238" y="73"/>
                    </a:lnTo>
                    <a:lnTo>
                      <a:pt x="233" y="76"/>
                    </a:lnTo>
                    <a:lnTo>
                      <a:pt x="231" y="81"/>
                    </a:lnTo>
                    <a:lnTo>
                      <a:pt x="218" y="88"/>
                    </a:lnTo>
                    <a:lnTo>
                      <a:pt x="214" y="93"/>
                    </a:lnTo>
                    <a:lnTo>
                      <a:pt x="206" y="98"/>
                    </a:lnTo>
                    <a:lnTo>
                      <a:pt x="201" y="103"/>
                    </a:lnTo>
                    <a:lnTo>
                      <a:pt x="191" y="105"/>
                    </a:lnTo>
                    <a:lnTo>
                      <a:pt x="185" y="103"/>
                    </a:lnTo>
                    <a:lnTo>
                      <a:pt x="176" y="96"/>
                    </a:lnTo>
                    <a:lnTo>
                      <a:pt x="166" y="91"/>
                    </a:lnTo>
                    <a:lnTo>
                      <a:pt x="160" y="91"/>
                    </a:lnTo>
                    <a:lnTo>
                      <a:pt x="160" y="85"/>
                    </a:lnTo>
                    <a:lnTo>
                      <a:pt x="160" y="80"/>
                    </a:lnTo>
                    <a:lnTo>
                      <a:pt x="155" y="76"/>
                    </a:lnTo>
                    <a:lnTo>
                      <a:pt x="153" y="73"/>
                    </a:lnTo>
                    <a:lnTo>
                      <a:pt x="146" y="75"/>
                    </a:lnTo>
                    <a:lnTo>
                      <a:pt x="143" y="80"/>
                    </a:lnTo>
                    <a:lnTo>
                      <a:pt x="140" y="80"/>
                    </a:lnTo>
                    <a:lnTo>
                      <a:pt x="136" y="78"/>
                    </a:lnTo>
                    <a:lnTo>
                      <a:pt x="131" y="78"/>
                    </a:lnTo>
                    <a:lnTo>
                      <a:pt x="128" y="80"/>
                    </a:lnTo>
                    <a:lnTo>
                      <a:pt x="101" y="80"/>
                    </a:lnTo>
                    <a:lnTo>
                      <a:pt x="100" y="88"/>
                    </a:lnTo>
                    <a:lnTo>
                      <a:pt x="101" y="93"/>
                    </a:lnTo>
                    <a:lnTo>
                      <a:pt x="111" y="95"/>
                    </a:lnTo>
                    <a:lnTo>
                      <a:pt x="115" y="101"/>
                    </a:lnTo>
                    <a:lnTo>
                      <a:pt x="111" y="103"/>
                    </a:lnTo>
                    <a:lnTo>
                      <a:pt x="115" y="106"/>
                    </a:lnTo>
                    <a:lnTo>
                      <a:pt x="113" y="110"/>
                    </a:lnTo>
                    <a:lnTo>
                      <a:pt x="108" y="106"/>
                    </a:lnTo>
                    <a:lnTo>
                      <a:pt x="91" y="111"/>
                    </a:lnTo>
                    <a:lnTo>
                      <a:pt x="93" y="123"/>
                    </a:lnTo>
                    <a:lnTo>
                      <a:pt x="96" y="128"/>
                    </a:lnTo>
                    <a:lnTo>
                      <a:pt x="106" y="134"/>
                    </a:lnTo>
                    <a:lnTo>
                      <a:pt x="111" y="144"/>
                    </a:lnTo>
                    <a:lnTo>
                      <a:pt x="111" y="151"/>
                    </a:lnTo>
                    <a:lnTo>
                      <a:pt x="111" y="154"/>
                    </a:lnTo>
                    <a:lnTo>
                      <a:pt x="98" y="201"/>
                    </a:lnTo>
                    <a:lnTo>
                      <a:pt x="93" y="213"/>
                    </a:lnTo>
                    <a:lnTo>
                      <a:pt x="95" y="214"/>
                    </a:lnTo>
                    <a:lnTo>
                      <a:pt x="91" y="218"/>
                    </a:lnTo>
                    <a:lnTo>
                      <a:pt x="87" y="216"/>
                    </a:lnTo>
                    <a:lnTo>
                      <a:pt x="87" y="216"/>
                    </a:lnTo>
                    <a:lnTo>
                      <a:pt x="82" y="213"/>
                    </a:lnTo>
                    <a:lnTo>
                      <a:pt x="80" y="213"/>
                    </a:lnTo>
                    <a:lnTo>
                      <a:pt x="75" y="213"/>
                    </a:lnTo>
                    <a:lnTo>
                      <a:pt x="73" y="211"/>
                    </a:lnTo>
                    <a:lnTo>
                      <a:pt x="72" y="216"/>
                    </a:lnTo>
                    <a:lnTo>
                      <a:pt x="55" y="221"/>
                    </a:lnTo>
                    <a:lnTo>
                      <a:pt x="42" y="223"/>
                    </a:lnTo>
                    <a:lnTo>
                      <a:pt x="40" y="226"/>
                    </a:lnTo>
                    <a:lnTo>
                      <a:pt x="37" y="226"/>
                    </a:lnTo>
                    <a:lnTo>
                      <a:pt x="32" y="231"/>
                    </a:lnTo>
                    <a:lnTo>
                      <a:pt x="25" y="232"/>
                    </a:lnTo>
                    <a:lnTo>
                      <a:pt x="22" y="236"/>
                    </a:lnTo>
                    <a:lnTo>
                      <a:pt x="22" y="241"/>
                    </a:lnTo>
                    <a:lnTo>
                      <a:pt x="20" y="244"/>
                    </a:lnTo>
                    <a:lnTo>
                      <a:pt x="20" y="247"/>
                    </a:lnTo>
                    <a:lnTo>
                      <a:pt x="13" y="254"/>
                    </a:lnTo>
                    <a:lnTo>
                      <a:pt x="17" y="262"/>
                    </a:lnTo>
                    <a:lnTo>
                      <a:pt x="18" y="266"/>
                    </a:lnTo>
                    <a:lnTo>
                      <a:pt x="15" y="269"/>
                    </a:lnTo>
                    <a:lnTo>
                      <a:pt x="12" y="269"/>
                    </a:lnTo>
                    <a:lnTo>
                      <a:pt x="3" y="272"/>
                    </a:lnTo>
                    <a:lnTo>
                      <a:pt x="3" y="277"/>
                    </a:lnTo>
                    <a:lnTo>
                      <a:pt x="2" y="279"/>
                    </a:lnTo>
                    <a:lnTo>
                      <a:pt x="3" y="282"/>
                    </a:lnTo>
                    <a:lnTo>
                      <a:pt x="2" y="287"/>
                    </a:lnTo>
                    <a:lnTo>
                      <a:pt x="0" y="291"/>
                    </a:lnTo>
                    <a:lnTo>
                      <a:pt x="2" y="294"/>
                    </a:lnTo>
                    <a:lnTo>
                      <a:pt x="0" y="297"/>
                    </a:lnTo>
                    <a:lnTo>
                      <a:pt x="7" y="304"/>
                    </a:lnTo>
                    <a:lnTo>
                      <a:pt x="18" y="321"/>
                    </a:lnTo>
                    <a:lnTo>
                      <a:pt x="13" y="329"/>
                    </a:lnTo>
                    <a:lnTo>
                      <a:pt x="28" y="327"/>
                    </a:lnTo>
                    <a:lnTo>
                      <a:pt x="35" y="329"/>
                    </a:lnTo>
                    <a:lnTo>
                      <a:pt x="40" y="335"/>
                    </a:lnTo>
                    <a:lnTo>
                      <a:pt x="42" y="342"/>
                    </a:lnTo>
                    <a:lnTo>
                      <a:pt x="53" y="342"/>
                    </a:lnTo>
                    <a:lnTo>
                      <a:pt x="65" y="342"/>
                    </a:lnTo>
                    <a:lnTo>
                      <a:pt x="75" y="334"/>
                    </a:lnTo>
                    <a:lnTo>
                      <a:pt x="83" y="329"/>
                    </a:lnTo>
                    <a:lnTo>
                      <a:pt x="87" y="332"/>
                    </a:lnTo>
                    <a:lnTo>
                      <a:pt x="85" y="337"/>
                    </a:lnTo>
                    <a:lnTo>
                      <a:pt x="83" y="339"/>
                    </a:lnTo>
                    <a:lnTo>
                      <a:pt x="83" y="345"/>
                    </a:lnTo>
                    <a:lnTo>
                      <a:pt x="85" y="359"/>
                    </a:lnTo>
                    <a:lnTo>
                      <a:pt x="85" y="364"/>
                    </a:lnTo>
                    <a:lnTo>
                      <a:pt x="88" y="367"/>
                    </a:lnTo>
                    <a:lnTo>
                      <a:pt x="93" y="365"/>
                    </a:lnTo>
                    <a:lnTo>
                      <a:pt x="96" y="365"/>
                    </a:lnTo>
                    <a:lnTo>
                      <a:pt x="103" y="365"/>
                    </a:lnTo>
                    <a:lnTo>
                      <a:pt x="105" y="364"/>
                    </a:lnTo>
                    <a:lnTo>
                      <a:pt x="108" y="365"/>
                    </a:lnTo>
                    <a:lnTo>
                      <a:pt x="108" y="365"/>
                    </a:lnTo>
                    <a:lnTo>
                      <a:pt x="108" y="365"/>
                    </a:lnTo>
                    <a:lnTo>
                      <a:pt x="123" y="365"/>
                    </a:lnTo>
                    <a:lnTo>
                      <a:pt x="130" y="365"/>
                    </a:lnTo>
                    <a:lnTo>
                      <a:pt x="138" y="362"/>
                    </a:lnTo>
                    <a:lnTo>
                      <a:pt x="141" y="362"/>
                    </a:lnTo>
                    <a:lnTo>
                      <a:pt x="146" y="359"/>
                    </a:lnTo>
                    <a:lnTo>
                      <a:pt x="153" y="359"/>
                    </a:lnTo>
                    <a:lnTo>
                      <a:pt x="160" y="357"/>
                    </a:lnTo>
                    <a:lnTo>
                      <a:pt x="163" y="347"/>
                    </a:lnTo>
                    <a:lnTo>
                      <a:pt x="175" y="340"/>
                    </a:lnTo>
                    <a:lnTo>
                      <a:pt x="183" y="339"/>
                    </a:lnTo>
                    <a:lnTo>
                      <a:pt x="191" y="335"/>
                    </a:lnTo>
                    <a:lnTo>
                      <a:pt x="196" y="335"/>
                    </a:lnTo>
                    <a:lnTo>
                      <a:pt x="201" y="339"/>
                    </a:lnTo>
                    <a:lnTo>
                      <a:pt x="206" y="335"/>
                    </a:lnTo>
                    <a:lnTo>
                      <a:pt x="209" y="337"/>
                    </a:lnTo>
                    <a:lnTo>
                      <a:pt x="209" y="342"/>
                    </a:lnTo>
                    <a:lnTo>
                      <a:pt x="211" y="350"/>
                    </a:lnTo>
                    <a:lnTo>
                      <a:pt x="208" y="357"/>
                    </a:lnTo>
                    <a:lnTo>
                      <a:pt x="211" y="367"/>
                    </a:lnTo>
                    <a:lnTo>
                      <a:pt x="209" y="372"/>
                    </a:lnTo>
                    <a:lnTo>
                      <a:pt x="213" y="380"/>
                    </a:lnTo>
                    <a:lnTo>
                      <a:pt x="218" y="382"/>
                    </a:lnTo>
                    <a:lnTo>
                      <a:pt x="219" y="389"/>
                    </a:lnTo>
                    <a:lnTo>
                      <a:pt x="226" y="390"/>
                    </a:lnTo>
                    <a:lnTo>
                      <a:pt x="234" y="395"/>
                    </a:lnTo>
                    <a:lnTo>
                      <a:pt x="239" y="400"/>
                    </a:lnTo>
                    <a:lnTo>
                      <a:pt x="241" y="397"/>
                    </a:lnTo>
                    <a:lnTo>
                      <a:pt x="251" y="395"/>
                    </a:lnTo>
                    <a:lnTo>
                      <a:pt x="259" y="404"/>
                    </a:lnTo>
                    <a:lnTo>
                      <a:pt x="266" y="402"/>
                    </a:lnTo>
                    <a:lnTo>
                      <a:pt x="274" y="410"/>
                    </a:lnTo>
                    <a:lnTo>
                      <a:pt x="278" y="410"/>
                    </a:lnTo>
                    <a:lnTo>
                      <a:pt x="289" y="414"/>
                    </a:lnTo>
                    <a:lnTo>
                      <a:pt x="296" y="415"/>
                    </a:lnTo>
                    <a:lnTo>
                      <a:pt x="297" y="422"/>
                    </a:lnTo>
                    <a:lnTo>
                      <a:pt x="302" y="423"/>
                    </a:lnTo>
                    <a:lnTo>
                      <a:pt x="307" y="425"/>
                    </a:lnTo>
                    <a:lnTo>
                      <a:pt x="322" y="425"/>
                    </a:lnTo>
                    <a:lnTo>
                      <a:pt x="332" y="430"/>
                    </a:lnTo>
                    <a:lnTo>
                      <a:pt x="334" y="433"/>
                    </a:lnTo>
                    <a:lnTo>
                      <a:pt x="332" y="443"/>
                    </a:lnTo>
                    <a:lnTo>
                      <a:pt x="334" y="452"/>
                    </a:lnTo>
                    <a:lnTo>
                      <a:pt x="332" y="457"/>
                    </a:lnTo>
                    <a:lnTo>
                      <a:pt x="341" y="470"/>
                    </a:lnTo>
                    <a:lnTo>
                      <a:pt x="341" y="482"/>
                    </a:lnTo>
                    <a:lnTo>
                      <a:pt x="382" y="482"/>
                    </a:lnTo>
                    <a:lnTo>
                      <a:pt x="385" y="495"/>
                    </a:lnTo>
                    <a:lnTo>
                      <a:pt x="384" y="505"/>
                    </a:lnTo>
                    <a:lnTo>
                      <a:pt x="397" y="507"/>
                    </a:lnTo>
                    <a:lnTo>
                      <a:pt x="409" y="526"/>
                    </a:lnTo>
                    <a:lnTo>
                      <a:pt x="410" y="538"/>
                    </a:lnTo>
                    <a:lnTo>
                      <a:pt x="399" y="560"/>
                    </a:lnTo>
                    <a:lnTo>
                      <a:pt x="399" y="563"/>
                    </a:lnTo>
                    <a:lnTo>
                      <a:pt x="395" y="566"/>
                    </a:lnTo>
                    <a:lnTo>
                      <a:pt x="397" y="568"/>
                    </a:lnTo>
                    <a:lnTo>
                      <a:pt x="397" y="573"/>
                    </a:lnTo>
                    <a:lnTo>
                      <a:pt x="402" y="578"/>
                    </a:lnTo>
                    <a:lnTo>
                      <a:pt x="402" y="585"/>
                    </a:lnTo>
                    <a:lnTo>
                      <a:pt x="407" y="591"/>
                    </a:lnTo>
                    <a:lnTo>
                      <a:pt x="405" y="605"/>
                    </a:lnTo>
                    <a:lnTo>
                      <a:pt x="407" y="610"/>
                    </a:lnTo>
                    <a:lnTo>
                      <a:pt x="405" y="615"/>
                    </a:lnTo>
                    <a:lnTo>
                      <a:pt x="407" y="620"/>
                    </a:lnTo>
                    <a:lnTo>
                      <a:pt x="415" y="618"/>
                    </a:lnTo>
                    <a:lnTo>
                      <a:pt x="419" y="620"/>
                    </a:lnTo>
                    <a:lnTo>
                      <a:pt x="430" y="620"/>
                    </a:lnTo>
                    <a:lnTo>
                      <a:pt x="437" y="621"/>
                    </a:lnTo>
                    <a:lnTo>
                      <a:pt x="449" y="618"/>
                    </a:lnTo>
                    <a:lnTo>
                      <a:pt x="455" y="621"/>
                    </a:lnTo>
                    <a:lnTo>
                      <a:pt x="459" y="623"/>
                    </a:lnTo>
                    <a:lnTo>
                      <a:pt x="460" y="628"/>
                    </a:lnTo>
                    <a:lnTo>
                      <a:pt x="467" y="651"/>
                    </a:lnTo>
                    <a:lnTo>
                      <a:pt x="472" y="659"/>
                    </a:lnTo>
                    <a:lnTo>
                      <a:pt x="475" y="661"/>
                    </a:lnTo>
                    <a:lnTo>
                      <a:pt x="485" y="656"/>
                    </a:lnTo>
                    <a:lnTo>
                      <a:pt x="490" y="658"/>
                    </a:lnTo>
                    <a:lnTo>
                      <a:pt x="495" y="661"/>
                    </a:lnTo>
                    <a:lnTo>
                      <a:pt x="498" y="661"/>
                    </a:lnTo>
                    <a:lnTo>
                      <a:pt x="495" y="664"/>
                    </a:lnTo>
                    <a:lnTo>
                      <a:pt x="495" y="686"/>
                    </a:lnTo>
                    <a:lnTo>
                      <a:pt x="493" y="688"/>
                    </a:lnTo>
                    <a:lnTo>
                      <a:pt x="493" y="689"/>
                    </a:lnTo>
                    <a:lnTo>
                      <a:pt x="493" y="691"/>
                    </a:lnTo>
                    <a:lnTo>
                      <a:pt x="493" y="694"/>
                    </a:lnTo>
                    <a:lnTo>
                      <a:pt x="492" y="696"/>
                    </a:lnTo>
                    <a:lnTo>
                      <a:pt x="497" y="694"/>
                    </a:lnTo>
                    <a:lnTo>
                      <a:pt x="508" y="696"/>
                    </a:lnTo>
                    <a:lnTo>
                      <a:pt x="508" y="699"/>
                    </a:lnTo>
                    <a:lnTo>
                      <a:pt x="513" y="709"/>
                    </a:lnTo>
                    <a:lnTo>
                      <a:pt x="512" y="716"/>
                    </a:lnTo>
                    <a:lnTo>
                      <a:pt x="513" y="726"/>
                    </a:lnTo>
                    <a:lnTo>
                      <a:pt x="515" y="732"/>
                    </a:lnTo>
                    <a:lnTo>
                      <a:pt x="513" y="736"/>
                    </a:lnTo>
                    <a:lnTo>
                      <a:pt x="508" y="736"/>
                    </a:lnTo>
                    <a:lnTo>
                      <a:pt x="502" y="739"/>
                    </a:lnTo>
                    <a:lnTo>
                      <a:pt x="502" y="741"/>
                    </a:lnTo>
                    <a:lnTo>
                      <a:pt x="498" y="742"/>
                    </a:lnTo>
                    <a:lnTo>
                      <a:pt x="497" y="742"/>
                    </a:lnTo>
                    <a:lnTo>
                      <a:pt x="487" y="749"/>
                    </a:lnTo>
                    <a:lnTo>
                      <a:pt x="484" y="751"/>
                    </a:lnTo>
                    <a:lnTo>
                      <a:pt x="480" y="752"/>
                    </a:lnTo>
                    <a:lnTo>
                      <a:pt x="472" y="759"/>
                    </a:lnTo>
                    <a:lnTo>
                      <a:pt x="469" y="761"/>
                    </a:lnTo>
                    <a:lnTo>
                      <a:pt x="469" y="766"/>
                    </a:lnTo>
                    <a:lnTo>
                      <a:pt x="465" y="766"/>
                    </a:lnTo>
                    <a:lnTo>
                      <a:pt x="462" y="766"/>
                    </a:lnTo>
                    <a:lnTo>
                      <a:pt x="454" y="774"/>
                    </a:lnTo>
                    <a:lnTo>
                      <a:pt x="452" y="777"/>
                    </a:lnTo>
                    <a:lnTo>
                      <a:pt x="454" y="782"/>
                    </a:lnTo>
                    <a:lnTo>
                      <a:pt x="449" y="784"/>
                    </a:lnTo>
                    <a:lnTo>
                      <a:pt x="447" y="786"/>
                    </a:lnTo>
                    <a:lnTo>
                      <a:pt x="442" y="794"/>
                    </a:lnTo>
                    <a:lnTo>
                      <a:pt x="439" y="797"/>
                    </a:lnTo>
                    <a:lnTo>
                      <a:pt x="435" y="804"/>
                    </a:lnTo>
                    <a:lnTo>
                      <a:pt x="435" y="806"/>
                    </a:lnTo>
                    <a:lnTo>
                      <a:pt x="430" y="809"/>
                    </a:lnTo>
                    <a:lnTo>
                      <a:pt x="430" y="811"/>
                    </a:lnTo>
                    <a:lnTo>
                      <a:pt x="434" y="811"/>
                    </a:lnTo>
                    <a:lnTo>
                      <a:pt x="435" y="812"/>
                    </a:lnTo>
                    <a:lnTo>
                      <a:pt x="449" y="809"/>
                    </a:lnTo>
                    <a:lnTo>
                      <a:pt x="454" y="812"/>
                    </a:lnTo>
                    <a:lnTo>
                      <a:pt x="459" y="819"/>
                    </a:lnTo>
                    <a:lnTo>
                      <a:pt x="464" y="820"/>
                    </a:lnTo>
                    <a:lnTo>
                      <a:pt x="467" y="825"/>
                    </a:lnTo>
                    <a:lnTo>
                      <a:pt x="472" y="835"/>
                    </a:lnTo>
                    <a:lnTo>
                      <a:pt x="475" y="835"/>
                    </a:lnTo>
                    <a:lnTo>
                      <a:pt x="480" y="830"/>
                    </a:lnTo>
                    <a:lnTo>
                      <a:pt x="482" y="830"/>
                    </a:lnTo>
                    <a:lnTo>
                      <a:pt x="488" y="839"/>
                    </a:lnTo>
                    <a:lnTo>
                      <a:pt x="495" y="842"/>
                    </a:lnTo>
                    <a:lnTo>
                      <a:pt x="500" y="842"/>
                    </a:lnTo>
                    <a:lnTo>
                      <a:pt x="507" y="847"/>
                    </a:lnTo>
                    <a:lnTo>
                      <a:pt x="507" y="854"/>
                    </a:lnTo>
                    <a:lnTo>
                      <a:pt x="512" y="852"/>
                    </a:lnTo>
                    <a:lnTo>
                      <a:pt x="520" y="857"/>
                    </a:lnTo>
                    <a:lnTo>
                      <a:pt x="527" y="862"/>
                    </a:lnTo>
                    <a:lnTo>
                      <a:pt x="532" y="870"/>
                    </a:lnTo>
                    <a:lnTo>
                      <a:pt x="538" y="874"/>
                    </a:lnTo>
                    <a:lnTo>
                      <a:pt x="537" y="880"/>
                    </a:lnTo>
                    <a:lnTo>
                      <a:pt x="532" y="885"/>
                    </a:lnTo>
                    <a:lnTo>
                      <a:pt x="535" y="892"/>
                    </a:lnTo>
                    <a:lnTo>
                      <a:pt x="535" y="894"/>
                    </a:lnTo>
                    <a:lnTo>
                      <a:pt x="535" y="895"/>
                    </a:lnTo>
                    <a:lnTo>
                      <a:pt x="538" y="899"/>
                    </a:lnTo>
                    <a:lnTo>
                      <a:pt x="540" y="900"/>
                    </a:lnTo>
                    <a:lnTo>
                      <a:pt x="548" y="894"/>
                    </a:lnTo>
                    <a:lnTo>
                      <a:pt x="552" y="887"/>
                    </a:lnTo>
                    <a:lnTo>
                      <a:pt x="557" y="870"/>
                    </a:lnTo>
                    <a:lnTo>
                      <a:pt x="560" y="860"/>
                    </a:lnTo>
                    <a:lnTo>
                      <a:pt x="562" y="859"/>
                    </a:lnTo>
                    <a:lnTo>
                      <a:pt x="560" y="855"/>
                    </a:lnTo>
                    <a:lnTo>
                      <a:pt x="557" y="850"/>
                    </a:lnTo>
                    <a:lnTo>
                      <a:pt x="558" y="847"/>
                    </a:lnTo>
                    <a:lnTo>
                      <a:pt x="562" y="845"/>
                    </a:lnTo>
                    <a:lnTo>
                      <a:pt x="562" y="842"/>
                    </a:lnTo>
                    <a:lnTo>
                      <a:pt x="565" y="839"/>
                    </a:lnTo>
                    <a:lnTo>
                      <a:pt x="565" y="835"/>
                    </a:lnTo>
                    <a:lnTo>
                      <a:pt x="568" y="837"/>
                    </a:lnTo>
                    <a:lnTo>
                      <a:pt x="572" y="837"/>
                    </a:lnTo>
                    <a:lnTo>
                      <a:pt x="575" y="832"/>
                    </a:lnTo>
                    <a:lnTo>
                      <a:pt x="575" y="829"/>
                    </a:lnTo>
                    <a:lnTo>
                      <a:pt x="577" y="827"/>
                    </a:lnTo>
                    <a:lnTo>
                      <a:pt x="578" y="822"/>
                    </a:lnTo>
                    <a:lnTo>
                      <a:pt x="580" y="820"/>
                    </a:lnTo>
                    <a:lnTo>
                      <a:pt x="582" y="820"/>
                    </a:lnTo>
                    <a:lnTo>
                      <a:pt x="583" y="816"/>
                    </a:lnTo>
                    <a:lnTo>
                      <a:pt x="582" y="812"/>
                    </a:lnTo>
                    <a:lnTo>
                      <a:pt x="580" y="811"/>
                    </a:lnTo>
                    <a:lnTo>
                      <a:pt x="580" y="804"/>
                    </a:lnTo>
                    <a:lnTo>
                      <a:pt x="578" y="802"/>
                    </a:lnTo>
                    <a:lnTo>
                      <a:pt x="580" y="802"/>
                    </a:lnTo>
                    <a:lnTo>
                      <a:pt x="583" y="807"/>
                    </a:lnTo>
                    <a:lnTo>
                      <a:pt x="588" y="814"/>
                    </a:lnTo>
                    <a:lnTo>
                      <a:pt x="591" y="814"/>
                    </a:lnTo>
                    <a:lnTo>
                      <a:pt x="593" y="812"/>
                    </a:lnTo>
                    <a:lnTo>
                      <a:pt x="595" y="814"/>
                    </a:lnTo>
                    <a:lnTo>
                      <a:pt x="596" y="817"/>
                    </a:lnTo>
                    <a:lnTo>
                      <a:pt x="593" y="817"/>
                    </a:lnTo>
                    <a:lnTo>
                      <a:pt x="591" y="825"/>
                    </a:lnTo>
                    <a:lnTo>
                      <a:pt x="586" y="834"/>
                    </a:lnTo>
                    <a:lnTo>
                      <a:pt x="582" y="834"/>
                    </a:lnTo>
                    <a:lnTo>
                      <a:pt x="580" y="839"/>
                    </a:lnTo>
                    <a:lnTo>
                      <a:pt x="578" y="842"/>
                    </a:lnTo>
                    <a:lnTo>
                      <a:pt x="577" y="842"/>
                    </a:lnTo>
                    <a:lnTo>
                      <a:pt x="572" y="844"/>
                    </a:lnTo>
                    <a:lnTo>
                      <a:pt x="568" y="847"/>
                    </a:lnTo>
                    <a:lnTo>
                      <a:pt x="568" y="850"/>
                    </a:lnTo>
                    <a:lnTo>
                      <a:pt x="563" y="850"/>
                    </a:lnTo>
                    <a:lnTo>
                      <a:pt x="562" y="852"/>
                    </a:lnTo>
                    <a:lnTo>
                      <a:pt x="562" y="854"/>
                    </a:lnTo>
                    <a:lnTo>
                      <a:pt x="567" y="855"/>
                    </a:lnTo>
                    <a:lnTo>
                      <a:pt x="582" y="845"/>
                    </a:lnTo>
                    <a:lnTo>
                      <a:pt x="590" y="837"/>
                    </a:lnTo>
                    <a:lnTo>
                      <a:pt x="601" y="819"/>
                    </a:lnTo>
                    <a:lnTo>
                      <a:pt x="606" y="811"/>
                    </a:lnTo>
                    <a:lnTo>
                      <a:pt x="610" y="799"/>
                    </a:lnTo>
                    <a:lnTo>
                      <a:pt x="621" y="781"/>
                    </a:lnTo>
                    <a:lnTo>
                      <a:pt x="631" y="769"/>
                    </a:lnTo>
                    <a:lnTo>
                      <a:pt x="633" y="766"/>
                    </a:lnTo>
                    <a:lnTo>
                      <a:pt x="633" y="764"/>
                    </a:lnTo>
                    <a:lnTo>
                      <a:pt x="633" y="761"/>
                    </a:lnTo>
                    <a:lnTo>
                      <a:pt x="635" y="761"/>
                    </a:lnTo>
                    <a:lnTo>
                      <a:pt x="636" y="756"/>
                    </a:lnTo>
                    <a:lnTo>
                      <a:pt x="640" y="754"/>
                    </a:lnTo>
                    <a:lnTo>
                      <a:pt x="640" y="749"/>
                    </a:lnTo>
                    <a:lnTo>
                      <a:pt x="640" y="747"/>
                    </a:lnTo>
                    <a:lnTo>
                      <a:pt x="640" y="746"/>
                    </a:lnTo>
                    <a:lnTo>
                      <a:pt x="638" y="744"/>
                    </a:lnTo>
                    <a:lnTo>
                      <a:pt x="638" y="739"/>
                    </a:lnTo>
                    <a:lnTo>
                      <a:pt x="633" y="734"/>
                    </a:lnTo>
                    <a:lnTo>
                      <a:pt x="633" y="731"/>
                    </a:lnTo>
                    <a:lnTo>
                      <a:pt x="633" y="727"/>
                    </a:lnTo>
                    <a:lnTo>
                      <a:pt x="633" y="726"/>
                    </a:lnTo>
                    <a:lnTo>
                      <a:pt x="631" y="719"/>
                    </a:lnTo>
                    <a:lnTo>
                      <a:pt x="628" y="713"/>
                    </a:lnTo>
                    <a:lnTo>
                      <a:pt x="631" y="711"/>
                    </a:lnTo>
                    <a:lnTo>
                      <a:pt x="636" y="709"/>
                    </a:lnTo>
                    <a:lnTo>
                      <a:pt x="635" y="706"/>
                    </a:lnTo>
                    <a:lnTo>
                      <a:pt x="633" y="704"/>
                    </a:lnTo>
                    <a:lnTo>
                      <a:pt x="638" y="703"/>
                    </a:lnTo>
                    <a:lnTo>
                      <a:pt x="638" y="699"/>
                    </a:lnTo>
                    <a:lnTo>
                      <a:pt x="633" y="696"/>
                    </a:lnTo>
                    <a:lnTo>
                      <a:pt x="638" y="696"/>
                    </a:lnTo>
                    <a:lnTo>
                      <a:pt x="640" y="691"/>
                    </a:lnTo>
                    <a:lnTo>
                      <a:pt x="643" y="693"/>
                    </a:lnTo>
                    <a:lnTo>
                      <a:pt x="651" y="686"/>
                    </a:lnTo>
                    <a:lnTo>
                      <a:pt x="655" y="684"/>
                    </a:lnTo>
                    <a:lnTo>
                      <a:pt x="655" y="681"/>
                    </a:lnTo>
                    <a:lnTo>
                      <a:pt x="661" y="676"/>
                    </a:lnTo>
                    <a:lnTo>
                      <a:pt x="670" y="673"/>
                    </a:lnTo>
                    <a:lnTo>
                      <a:pt x="680" y="663"/>
                    </a:lnTo>
                    <a:lnTo>
                      <a:pt x="688" y="661"/>
                    </a:lnTo>
                    <a:lnTo>
                      <a:pt x="693" y="658"/>
                    </a:lnTo>
                    <a:lnTo>
                      <a:pt x="698" y="653"/>
                    </a:lnTo>
                    <a:lnTo>
                      <a:pt x="703" y="653"/>
                    </a:lnTo>
                    <a:lnTo>
                      <a:pt x="706" y="656"/>
                    </a:lnTo>
                    <a:lnTo>
                      <a:pt x="709" y="656"/>
                    </a:lnTo>
                    <a:lnTo>
                      <a:pt x="709" y="653"/>
                    </a:lnTo>
                    <a:lnTo>
                      <a:pt x="713" y="648"/>
                    </a:lnTo>
                    <a:lnTo>
                      <a:pt x="723" y="641"/>
                    </a:lnTo>
                    <a:lnTo>
                      <a:pt x="728" y="641"/>
                    </a:lnTo>
                    <a:lnTo>
                      <a:pt x="728" y="638"/>
                    </a:lnTo>
                    <a:lnTo>
                      <a:pt x="724" y="638"/>
                    </a:lnTo>
                    <a:lnTo>
                      <a:pt x="721" y="636"/>
                    </a:lnTo>
                    <a:lnTo>
                      <a:pt x="719" y="634"/>
                    </a:lnTo>
                    <a:lnTo>
                      <a:pt x="724" y="633"/>
                    </a:lnTo>
                    <a:lnTo>
                      <a:pt x="729" y="629"/>
                    </a:lnTo>
                    <a:lnTo>
                      <a:pt x="734" y="631"/>
                    </a:lnTo>
                    <a:lnTo>
                      <a:pt x="738" y="629"/>
                    </a:lnTo>
                    <a:lnTo>
                      <a:pt x="741" y="628"/>
                    </a:lnTo>
                    <a:lnTo>
                      <a:pt x="744" y="628"/>
                    </a:lnTo>
                    <a:lnTo>
                      <a:pt x="744" y="629"/>
                    </a:lnTo>
                    <a:lnTo>
                      <a:pt x="739" y="633"/>
                    </a:lnTo>
                    <a:lnTo>
                      <a:pt x="733" y="634"/>
                    </a:lnTo>
                    <a:lnTo>
                      <a:pt x="731" y="636"/>
                    </a:lnTo>
                    <a:lnTo>
                      <a:pt x="733" y="636"/>
                    </a:lnTo>
                    <a:lnTo>
                      <a:pt x="743" y="634"/>
                    </a:lnTo>
                    <a:lnTo>
                      <a:pt x="754" y="629"/>
                    </a:lnTo>
                    <a:lnTo>
                      <a:pt x="753" y="628"/>
                    </a:lnTo>
                    <a:lnTo>
                      <a:pt x="756" y="626"/>
                    </a:lnTo>
                    <a:lnTo>
                      <a:pt x="759" y="626"/>
                    </a:lnTo>
                    <a:lnTo>
                      <a:pt x="758" y="628"/>
                    </a:lnTo>
                    <a:lnTo>
                      <a:pt x="758" y="628"/>
                    </a:lnTo>
                    <a:lnTo>
                      <a:pt x="759" y="633"/>
                    </a:lnTo>
                    <a:lnTo>
                      <a:pt x="759" y="633"/>
                    </a:lnTo>
                    <a:lnTo>
                      <a:pt x="766" y="633"/>
                    </a:lnTo>
                    <a:lnTo>
                      <a:pt x="769" y="631"/>
                    </a:lnTo>
                    <a:lnTo>
                      <a:pt x="776" y="631"/>
                    </a:lnTo>
                    <a:lnTo>
                      <a:pt x="784" y="633"/>
                    </a:lnTo>
                    <a:lnTo>
                      <a:pt x="789" y="629"/>
                    </a:lnTo>
                    <a:lnTo>
                      <a:pt x="789" y="626"/>
                    </a:lnTo>
                    <a:lnTo>
                      <a:pt x="787" y="626"/>
                    </a:lnTo>
                    <a:lnTo>
                      <a:pt x="789" y="623"/>
                    </a:lnTo>
                    <a:lnTo>
                      <a:pt x="799" y="616"/>
                    </a:lnTo>
                    <a:lnTo>
                      <a:pt x="809" y="615"/>
                    </a:lnTo>
                    <a:lnTo>
                      <a:pt x="814" y="611"/>
                    </a:lnTo>
                    <a:lnTo>
                      <a:pt x="814" y="608"/>
                    </a:lnTo>
                    <a:lnTo>
                      <a:pt x="814" y="606"/>
                    </a:lnTo>
                    <a:lnTo>
                      <a:pt x="809" y="598"/>
                    </a:lnTo>
                    <a:lnTo>
                      <a:pt x="812" y="593"/>
                    </a:lnTo>
                    <a:lnTo>
                      <a:pt x="816" y="590"/>
                    </a:lnTo>
                    <a:lnTo>
                      <a:pt x="816" y="585"/>
                    </a:lnTo>
                    <a:lnTo>
                      <a:pt x="819" y="583"/>
                    </a:lnTo>
                    <a:lnTo>
                      <a:pt x="822" y="581"/>
                    </a:lnTo>
                    <a:lnTo>
                      <a:pt x="824" y="576"/>
                    </a:lnTo>
                    <a:lnTo>
                      <a:pt x="822" y="576"/>
                    </a:lnTo>
                    <a:lnTo>
                      <a:pt x="829" y="566"/>
                    </a:lnTo>
                    <a:lnTo>
                      <a:pt x="837" y="556"/>
                    </a:lnTo>
                    <a:lnTo>
                      <a:pt x="839" y="551"/>
                    </a:lnTo>
                    <a:lnTo>
                      <a:pt x="836" y="538"/>
                    </a:lnTo>
                    <a:lnTo>
                      <a:pt x="834" y="535"/>
                    </a:lnTo>
                    <a:lnTo>
                      <a:pt x="837" y="526"/>
                    </a:lnTo>
                    <a:lnTo>
                      <a:pt x="841" y="523"/>
                    </a:lnTo>
                    <a:lnTo>
                      <a:pt x="841" y="520"/>
                    </a:lnTo>
                    <a:lnTo>
                      <a:pt x="847" y="515"/>
                    </a:lnTo>
                    <a:lnTo>
                      <a:pt x="849" y="513"/>
                    </a:lnTo>
                    <a:lnTo>
                      <a:pt x="847" y="505"/>
                    </a:lnTo>
                    <a:lnTo>
                      <a:pt x="851" y="495"/>
                    </a:lnTo>
                    <a:lnTo>
                      <a:pt x="849" y="487"/>
                    </a:lnTo>
                    <a:lnTo>
                      <a:pt x="851" y="482"/>
                    </a:lnTo>
                    <a:lnTo>
                      <a:pt x="851" y="478"/>
                    </a:lnTo>
                    <a:lnTo>
                      <a:pt x="852" y="470"/>
                    </a:lnTo>
                    <a:lnTo>
                      <a:pt x="851" y="440"/>
                    </a:lnTo>
                    <a:lnTo>
                      <a:pt x="851" y="435"/>
                    </a:lnTo>
                    <a:lnTo>
                      <a:pt x="852" y="430"/>
                    </a:lnTo>
                    <a:lnTo>
                      <a:pt x="852" y="427"/>
                    </a:lnTo>
                    <a:lnTo>
                      <a:pt x="851" y="428"/>
                    </a:lnTo>
                    <a:lnTo>
                      <a:pt x="847" y="427"/>
                    </a:lnTo>
                    <a:lnTo>
                      <a:pt x="847" y="423"/>
                    </a:lnTo>
                    <a:lnTo>
                      <a:pt x="851" y="419"/>
                    </a:lnTo>
                    <a:lnTo>
                      <a:pt x="849" y="414"/>
                    </a:lnTo>
                    <a:lnTo>
                      <a:pt x="851" y="410"/>
                    </a:lnTo>
                    <a:lnTo>
                      <a:pt x="852" y="410"/>
                    </a:lnTo>
                    <a:lnTo>
                      <a:pt x="854" y="405"/>
                    </a:lnTo>
                    <a:lnTo>
                      <a:pt x="851" y="400"/>
                    </a:lnTo>
                    <a:lnTo>
                      <a:pt x="844" y="397"/>
                    </a:lnTo>
                    <a:lnTo>
                      <a:pt x="846" y="397"/>
                    </a:lnTo>
                    <a:lnTo>
                      <a:pt x="847" y="395"/>
                    </a:lnTo>
                    <a:lnTo>
                      <a:pt x="847" y="397"/>
                    </a:lnTo>
                    <a:lnTo>
                      <a:pt x="852" y="399"/>
                    </a:lnTo>
                    <a:lnTo>
                      <a:pt x="856" y="400"/>
                    </a:lnTo>
                    <a:lnTo>
                      <a:pt x="857" y="395"/>
                    </a:lnTo>
                    <a:lnTo>
                      <a:pt x="861" y="395"/>
                    </a:lnTo>
                    <a:lnTo>
                      <a:pt x="861" y="399"/>
                    </a:lnTo>
                    <a:lnTo>
                      <a:pt x="864" y="400"/>
                    </a:lnTo>
                    <a:lnTo>
                      <a:pt x="861" y="402"/>
                    </a:lnTo>
                    <a:lnTo>
                      <a:pt x="857" y="405"/>
                    </a:lnTo>
                    <a:lnTo>
                      <a:pt x="857" y="409"/>
                    </a:lnTo>
                    <a:lnTo>
                      <a:pt x="859" y="409"/>
                    </a:lnTo>
                    <a:lnTo>
                      <a:pt x="864" y="404"/>
                    </a:lnTo>
                    <a:lnTo>
                      <a:pt x="871" y="400"/>
                    </a:lnTo>
                    <a:lnTo>
                      <a:pt x="879" y="390"/>
                    </a:lnTo>
                    <a:lnTo>
                      <a:pt x="882" y="382"/>
                    </a:lnTo>
                    <a:lnTo>
                      <a:pt x="884" y="377"/>
                    </a:lnTo>
                    <a:lnTo>
                      <a:pt x="887" y="374"/>
                    </a:lnTo>
                    <a:lnTo>
                      <a:pt x="890" y="365"/>
                    </a:lnTo>
                    <a:lnTo>
                      <a:pt x="894" y="360"/>
                    </a:lnTo>
                    <a:lnTo>
                      <a:pt x="905" y="352"/>
                    </a:lnTo>
                    <a:lnTo>
                      <a:pt x="907" y="349"/>
                    </a:lnTo>
                    <a:lnTo>
                      <a:pt x="912" y="347"/>
                    </a:lnTo>
                    <a:lnTo>
                      <a:pt x="914" y="342"/>
                    </a:lnTo>
                    <a:lnTo>
                      <a:pt x="925" y="334"/>
                    </a:lnTo>
                    <a:lnTo>
                      <a:pt x="935" y="322"/>
                    </a:lnTo>
                    <a:lnTo>
                      <a:pt x="937" y="319"/>
                    </a:lnTo>
                    <a:lnTo>
                      <a:pt x="944" y="307"/>
                    </a:lnTo>
                    <a:lnTo>
                      <a:pt x="945" y="302"/>
                    </a:lnTo>
                    <a:lnTo>
                      <a:pt x="947" y="299"/>
                    </a:lnTo>
                    <a:lnTo>
                      <a:pt x="947" y="294"/>
                    </a:lnTo>
                    <a:lnTo>
                      <a:pt x="944" y="291"/>
                    </a:lnTo>
                    <a:lnTo>
                      <a:pt x="945" y="286"/>
                    </a:lnTo>
                    <a:lnTo>
                      <a:pt x="949" y="284"/>
                    </a:lnTo>
                    <a:lnTo>
                      <a:pt x="947" y="272"/>
                    </a:lnTo>
                    <a:lnTo>
                      <a:pt x="945" y="271"/>
                    </a:lnTo>
                    <a:lnTo>
                      <a:pt x="944" y="266"/>
                    </a:lnTo>
                    <a:lnTo>
                      <a:pt x="935" y="249"/>
                    </a:lnTo>
                    <a:lnTo>
                      <a:pt x="935" y="242"/>
                    </a:lnTo>
                    <a:lnTo>
                      <a:pt x="934" y="236"/>
                    </a:lnTo>
                    <a:lnTo>
                      <a:pt x="919" y="231"/>
                    </a:lnTo>
                    <a:lnTo>
                      <a:pt x="909" y="231"/>
                    </a:lnTo>
                    <a:lnTo>
                      <a:pt x="902" y="232"/>
                    </a:lnTo>
                    <a:lnTo>
                      <a:pt x="899" y="227"/>
                    </a:lnTo>
                    <a:lnTo>
                      <a:pt x="892" y="226"/>
                    </a:lnTo>
                    <a:lnTo>
                      <a:pt x="887" y="221"/>
                    </a:lnTo>
                    <a:lnTo>
                      <a:pt x="881" y="218"/>
                    </a:lnTo>
                    <a:lnTo>
                      <a:pt x="876" y="218"/>
                    </a:lnTo>
                    <a:lnTo>
                      <a:pt x="866" y="206"/>
                    </a:lnTo>
                    <a:lnTo>
                      <a:pt x="856" y="196"/>
                    </a:lnTo>
                    <a:lnTo>
                      <a:pt x="852" y="194"/>
                    </a:lnTo>
                    <a:lnTo>
                      <a:pt x="846" y="189"/>
                    </a:lnTo>
                    <a:lnTo>
                      <a:pt x="841" y="189"/>
                    </a:lnTo>
                    <a:lnTo>
                      <a:pt x="826" y="181"/>
                    </a:lnTo>
                    <a:lnTo>
                      <a:pt x="819" y="181"/>
                    </a:lnTo>
                    <a:lnTo>
                      <a:pt x="812" y="178"/>
                    </a:lnTo>
                    <a:lnTo>
                      <a:pt x="807" y="179"/>
                    </a:lnTo>
                    <a:lnTo>
                      <a:pt x="801" y="179"/>
                    </a:lnTo>
                    <a:lnTo>
                      <a:pt x="796" y="178"/>
                    </a:lnTo>
                    <a:lnTo>
                      <a:pt x="792" y="179"/>
                    </a:lnTo>
                    <a:lnTo>
                      <a:pt x="789" y="183"/>
                    </a:lnTo>
                    <a:lnTo>
                      <a:pt x="787" y="179"/>
                    </a:lnTo>
                    <a:lnTo>
                      <a:pt x="781" y="176"/>
                    </a:lnTo>
                    <a:lnTo>
                      <a:pt x="779" y="178"/>
                    </a:lnTo>
                    <a:lnTo>
                      <a:pt x="776" y="176"/>
                    </a:lnTo>
                    <a:lnTo>
                      <a:pt x="776" y="178"/>
                    </a:lnTo>
                    <a:lnTo>
                      <a:pt x="776" y="181"/>
                    </a:lnTo>
                    <a:lnTo>
                      <a:pt x="771" y="178"/>
                    </a:lnTo>
                    <a:lnTo>
                      <a:pt x="771" y="176"/>
                    </a:lnTo>
                    <a:lnTo>
                      <a:pt x="768" y="174"/>
                    </a:lnTo>
                    <a:lnTo>
                      <a:pt x="769" y="176"/>
                    </a:lnTo>
                    <a:lnTo>
                      <a:pt x="768" y="178"/>
                    </a:lnTo>
                    <a:lnTo>
                      <a:pt x="761" y="174"/>
                    </a:lnTo>
                    <a:lnTo>
                      <a:pt x="758" y="176"/>
                    </a:lnTo>
                    <a:lnTo>
                      <a:pt x="753" y="174"/>
                    </a:lnTo>
                    <a:lnTo>
                      <a:pt x="739" y="169"/>
                    </a:lnTo>
                    <a:lnTo>
                      <a:pt x="733" y="169"/>
                    </a:lnTo>
                    <a:lnTo>
                      <a:pt x="733" y="171"/>
                    </a:lnTo>
                    <a:lnTo>
                      <a:pt x="734" y="173"/>
                    </a:lnTo>
                    <a:lnTo>
                      <a:pt x="733" y="174"/>
                    </a:lnTo>
                    <a:lnTo>
                      <a:pt x="731" y="173"/>
                    </a:lnTo>
                    <a:lnTo>
                      <a:pt x="729" y="173"/>
                    </a:lnTo>
                    <a:lnTo>
                      <a:pt x="728" y="176"/>
                    </a:lnTo>
                    <a:lnTo>
                      <a:pt x="724" y="178"/>
                    </a:lnTo>
                    <a:lnTo>
                      <a:pt x="723" y="179"/>
                    </a:lnTo>
                    <a:lnTo>
                      <a:pt x="721" y="184"/>
                    </a:lnTo>
                    <a:lnTo>
                      <a:pt x="719" y="181"/>
                    </a:lnTo>
                    <a:lnTo>
                      <a:pt x="718" y="178"/>
                    </a:lnTo>
                    <a:lnTo>
                      <a:pt x="714" y="178"/>
                    </a:lnTo>
                    <a:lnTo>
                      <a:pt x="716" y="183"/>
                    </a:lnTo>
                    <a:lnTo>
                      <a:pt x="711" y="189"/>
                    </a:lnTo>
                    <a:lnTo>
                      <a:pt x="711" y="196"/>
                    </a:lnTo>
                    <a:lnTo>
                      <a:pt x="709" y="189"/>
                    </a:lnTo>
                    <a:lnTo>
                      <a:pt x="711" y="184"/>
                    </a:lnTo>
                    <a:lnTo>
                      <a:pt x="711" y="179"/>
                    </a:lnTo>
                    <a:lnTo>
                      <a:pt x="713" y="173"/>
                    </a:lnTo>
                    <a:lnTo>
                      <a:pt x="714" y="171"/>
                    </a:lnTo>
                    <a:lnTo>
                      <a:pt x="713" y="169"/>
                    </a:lnTo>
                    <a:lnTo>
                      <a:pt x="709" y="169"/>
                    </a:lnTo>
                    <a:lnTo>
                      <a:pt x="714" y="164"/>
                    </a:lnTo>
                    <a:lnTo>
                      <a:pt x="708" y="158"/>
                    </a:lnTo>
                    <a:lnTo>
                      <a:pt x="704" y="151"/>
                    </a:lnTo>
                    <a:lnTo>
                      <a:pt x="701" y="153"/>
                    </a:lnTo>
                    <a:lnTo>
                      <a:pt x="694" y="151"/>
                    </a:lnTo>
                    <a:lnTo>
                      <a:pt x="693" y="154"/>
                    </a:lnTo>
                    <a:lnTo>
                      <a:pt x="689" y="156"/>
                    </a:lnTo>
                    <a:lnTo>
                      <a:pt x="688" y="153"/>
                    </a:lnTo>
                    <a:lnTo>
                      <a:pt x="684" y="151"/>
                    </a:lnTo>
                    <a:lnTo>
                      <a:pt x="684" y="148"/>
                    </a:lnTo>
                    <a:lnTo>
                      <a:pt x="681" y="146"/>
                    </a:lnTo>
                    <a:lnTo>
                      <a:pt x="678" y="146"/>
                    </a:lnTo>
                    <a:lnTo>
                      <a:pt x="676" y="144"/>
                    </a:lnTo>
                    <a:lnTo>
                      <a:pt x="673" y="143"/>
                    </a:lnTo>
                    <a:lnTo>
                      <a:pt x="670" y="146"/>
                    </a:lnTo>
                    <a:lnTo>
                      <a:pt x="670" y="144"/>
                    </a:lnTo>
                    <a:lnTo>
                      <a:pt x="668" y="143"/>
                    </a:lnTo>
                    <a:lnTo>
                      <a:pt x="666" y="139"/>
                    </a:lnTo>
                    <a:lnTo>
                      <a:pt x="663" y="141"/>
                    </a:lnTo>
                    <a:lnTo>
                      <a:pt x="658" y="139"/>
                    </a:lnTo>
                    <a:lnTo>
                      <a:pt x="650" y="134"/>
                    </a:lnTo>
                    <a:lnTo>
                      <a:pt x="648" y="134"/>
                    </a:lnTo>
                    <a:lnTo>
                      <a:pt x="646" y="136"/>
                    </a:lnTo>
                    <a:lnTo>
                      <a:pt x="643" y="134"/>
                    </a:lnTo>
                    <a:lnTo>
                      <a:pt x="640" y="134"/>
                    </a:lnTo>
                    <a:lnTo>
                      <a:pt x="638" y="138"/>
                    </a:lnTo>
                    <a:lnTo>
                      <a:pt x="636" y="138"/>
                    </a:lnTo>
                    <a:lnTo>
                      <a:pt x="635" y="134"/>
                    </a:lnTo>
                    <a:lnTo>
                      <a:pt x="630" y="134"/>
                    </a:lnTo>
                    <a:lnTo>
                      <a:pt x="625" y="136"/>
                    </a:lnTo>
                    <a:lnTo>
                      <a:pt x="623" y="141"/>
                    </a:lnTo>
                    <a:lnTo>
                      <a:pt x="623" y="143"/>
                    </a:lnTo>
                    <a:lnTo>
                      <a:pt x="618" y="148"/>
                    </a:lnTo>
                    <a:lnTo>
                      <a:pt x="611" y="151"/>
                    </a:lnTo>
                    <a:lnTo>
                      <a:pt x="601" y="156"/>
                    </a:lnTo>
                    <a:lnTo>
                      <a:pt x="598" y="161"/>
                    </a:lnTo>
                    <a:lnTo>
                      <a:pt x="595" y="168"/>
                    </a:lnTo>
                    <a:lnTo>
                      <a:pt x="595" y="173"/>
                    </a:lnTo>
                    <a:lnTo>
                      <a:pt x="591" y="176"/>
                    </a:lnTo>
                    <a:lnTo>
                      <a:pt x="588" y="179"/>
                    </a:lnTo>
                    <a:lnTo>
                      <a:pt x="588" y="183"/>
                    </a:lnTo>
                    <a:lnTo>
                      <a:pt x="590" y="188"/>
                    </a:lnTo>
                    <a:lnTo>
                      <a:pt x="588" y="196"/>
                    </a:lnTo>
                    <a:lnTo>
                      <a:pt x="586" y="191"/>
                    </a:lnTo>
                    <a:lnTo>
                      <a:pt x="583" y="186"/>
                    </a:lnTo>
                    <a:lnTo>
                      <a:pt x="583" y="181"/>
                    </a:lnTo>
                    <a:lnTo>
                      <a:pt x="586" y="178"/>
                    </a:lnTo>
                    <a:lnTo>
                      <a:pt x="591" y="174"/>
                    </a:lnTo>
                    <a:lnTo>
                      <a:pt x="590" y="169"/>
                    </a:lnTo>
                    <a:lnTo>
                      <a:pt x="591" y="164"/>
                    </a:lnTo>
                    <a:lnTo>
                      <a:pt x="591" y="161"/>
                    </a:lnTo>
                    <a:lnTo>
                      <a:pt x="588" y="161"/>
                    </a:lnTo>
                    <a:lnTo>
                      <a:pt x="583" y="163"/>
                    </a:lnTo>
                    <a:lnTo>
                      <a:pt x="577" y="161"/>
                    </a:lnTo>
                    <a:lnTo>
                      <a:pt x="572" y="161"/>
                    </a:lnTo>
                    <a:lnTo>
                      <a:pt x="567" y="163"/>
                    </a:lnTo>
                    <a:lnTo>
                      <a:pt x="565" y="161"/>
                    </a:lnTo>
                    <a:lnTo>
                      <a:pt x="568" y="161"/>
                    </a:lnTo>
                    <a:lnTo>
                      <a:pt x="572" y="158"/>
                    </a:lnTo>
                    <a:lnTo>
                      <a:pt x="577" y="158"/>
                    </a:lnTo>
                    <a:lnTo>
                      <a:pt x="583" y="158"/>
                    </a:lnTo>
                    <a:lnTo>
                      <a:pt x="588" y="158"/>
                    </a:lnTo>
                    <a:lnTo>
                      <a:pt x="591" y="153"/>
                    </a:lnTo>
                    <a:lnTo>
                      <a:pt x="593" y="153"/>
                    </a:lnTo>
                    <a:lnTo>
                      <a:pt x="595" y="154"/>
                    </a:lnTo>
                    <a:lnTo>
                      <a:pt x="598" y="154"/>
                    </a:lnTo>
                    <a:lnTo>
                      <a:pt x="601" y="151"/>
                    </a:lnTo>
                    <a:lnTo>
                      <a:pt x="610" y="149"/>
                    </a:lnTo>
                    <a:lnTo>
                      <a:pt x="610" y="144"/>
                    </a:lnTo>
                    <a:lnTo>
                      <a:pt x="615" y="138"/>
                    </a:lnTo>
                    <a:lnTo>
                      <a:pt x="615" y="133"/>
                    </a:lnTo>
                    <a:lnTo>
                      <a:pt x="618" y="129"/>
                    </a:lnTo>
                    <a:lnTo>
                      <a:pt x="618" y="126"/>
                    </a:lnTo>
                    <a:lnTo>
                      <a:pt x="611" y="125"/>
                    </a:lnTo>
                    <a:lnTo>
                      <a:pt x="606" y="121"/>
                    </a:lnTo>
                    <a:lnTo>
                      <a:pt x="601" y="121"/>
                    </a:lnTo>
                    <a:lnTo>
                      <a:pt x="595" y="125"/>
                    </a:lnTo>
                    <a:lnTo>
                      <a:pt x="588" y="125"/>
                    </a:lnTo>
                    <a:lnTo>
                      <a:pt x="580" y="121"/>
                    </a:lnTo>
                    <a:lnTo>
                      <a:pt x="572" y="121"/>
                    </a:lnTo>
                    <a:lnTo>
                      <a:pt x="565" y="128"/>
                    </a:lnTo>
                    <a:lnTo>
                      <a:pt x="565" y="129"/>
                    </a:lnTo>
                    <a:lnTo>
                      <a:pt x="567" y="131"/>
                    </a:lnTo>
                    <a:lnTo>
                      <a:pt x="568" y="134"/>
                    </a:lnTo>
                    <a:lnTo>
                      <a:pt x="565" y="134"/>
                    </a:lnTo>
                    <a:lnTo>
                      <a:pt x="563" y="134"/>
                    </a:lnTo>
                    <a:lnTo>
                      <a:pt x="562" y="139"/>
                    </a:lnTo>
                    <a:lnTo>
                      <a:pt x="560" y="136"/>
                    </a:lnTo>
                    <a:lnTo>
                      <a:pt x="558" y="134"/>
                    </a:lnTo>
                    <a:lnTo>
                      <a:pt x="553" y="136"/>
                    </a:lnTo>
                    <a:lnTo>
                      <a:pt x="547" y="144"/>
                    </a:lnTo>
                    <a:lnTo>
                      <a:pt x="540" y="151"/>
                    </a:lnTo>
                    <a:lnTo>
                      <a:pt x="545" y="144"/>
                    </a:lnTo>
                    <a:lnTo>
                      <a:pt x="545" y="139"/>
                    </a:lnTo>
                    <a:lnTo>
                      <a:pt x="547" y="138"/>
                    </a:lnTo>
                    <a:lnTo>
                      <a:pt x="547" y="134"/>
                    </a:lnTo>
                    <a:lnTo>
                      <a:pt x="545" y="134"/>
                    </a:lnTo>
                    <a:lnTo>
                      <a:pt x="540" y="138"/>
                    </a:lnTo>
                    <a:lnTo>
                      <a:pt x="537" y="143"/>
                    </a:lnTo>
                    <a:lnTo>
                      <a:pt x="535" y="148"/>
                    </a:lnTo>
                    <a:lnTo>
                      <a:pt x="530" y="151"/>
                    </a:lnTo>
                    <a:lnTo>
                      <a:pt x="535" y="144"/>
                    </a:lnTo>
                    <a:lnTo>
                      <a:pt x="535" y="139"/>
                    </a:lnTo>
                    <a:lnTo>
                      <a:pt x="543" y="129"/>
                    </a:lnTo>
                    <a:lnTo>
                      <a:pt x="545" y="123"/>
                    </a:lnTo>
                    <a:lnTo>
                      <a:pt x="548" y="120"/>
                    </a:lnTo>
                    <a:lnTo>
                      <a:pt x="553" y="116"/>
                    </a:lnTo>
                    <a:lnTo>
                      <a:pt x="558" y="113"/>
                    </a:lnTo>
                    <a:lnTo>
                      <a:pt x="562" y="111"/>
                    </a:lnTo>
                    <a:lnTo>
                      <a:pt x="567" y="106"/>
                    </a:lnTo>
                    <a:lnTo>
                      <a:pt x="578" y="95"/>
                    </a:lnTo>
                    <a:lnTo>
                      <a:pt x="578" y="93"/>
                    </a:lnTo>
                    <a:lnTo>
                      <a:pt x="582" y="91"/>
                    </a:lnTo>
                    <a:lnTo>
                      <a:pt x="578" y="88"/>
                    </a:lnTo>
                    <a:lnTo>
                      <a:pt x="580" y="85"/>
                    </a:lnTo>
                    <a:lnTo>
                      <a:pt x="582" y="85"/>
                    </a:lnTo>
                    <a:lnTo>
                      <a:pt x="582" y="80"/>
                    </a:lnTo>
                    <a:lnTo>
                      <a:pt x="577" y="76"/>
                    </a:lnTo>
                    <a:lnTo>
                      <a:pt x="572" y="76"/>
                    </a:lnTo>
                    <a:lnTo>
                      <a:pt x="570" y="78"/>
                    </a:lnTo>
                    <a:lnTo>
                      <a:pt x="568" y="75"/>
                    </a:lnTo>
                    <a:lnTo>
                      <a:pt x="565" y="66"/>
                    </a:lnTo>
                    <a:lnTo>
                      <a:pt x="560" y="55"/>
                    </a:lnTo>
                    <a:lnTo>
                      <a:pt x="555" y="48"/>
                    </a:lnTo>
                    <a:lnTo>
                      <a:pt x="552" y="40"/>
                    </a:lnTo>
                    <a:lnTo>
                      <a:pt x="552" y="36"/>
                    </a:lnTo>
                    <a:lnTo>
                      <a:pt x="550" y="3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66" name="Freeform 164"/>
              <p:cNvSpPr>
                <a:spLocks/>
              </p:cNvSpPr>
              <p:nvPr/>
            </p:nvSpPr>
            <p:spPr bwMode="auto">
              <a:xfrm>
                <a:off x="5720423" y="3204346"/>
                <a:ext cx="36388" cy="46692"/>
              </a:xfrm>
              <a:custGeom>
                <a:avLst/>
                <a:gdLst/>
                <a:ahLst/>
                <a:cxnLst>
                  <a:cxn ang="0">
                    <a:pos x="0" y="71"/>
                  </a:cxn>
                  <a:cxn ang="0">
                    <a:pos x="2" y="73"/>
                  </a:cxn>
                  <a:cxn ang="0">
                    <a:pos x="3" y="76"/>
                  </a:cxn>
                  <a:cxn ang="0">
                    <a:pos x="5" y="78"/>
                  </a:cxn>
                  <a:cxn ang="0">
                    <a:pos x="5" y="80"/>
                  </a:cxn>
                  <a:cxn ang="0">
                    <a:pos x="8" y="83"/>
                  </a:cxn>
                  <a:cxn ang="0">
                    <a:pos x="12" y="85"/>
                  </a:cxn>
                  <a:cxn ang="0">
                    <a:pos x="15" y="81"/>
                  </a:cxn>
                  <a:cxn ang="0">
                    <a:pos x="18" y="80"/>
                  </a:cxn>
                  <a:cxn ang="0">
                    <a:pos x="20" y="80"/>
                  </a:cxn>
                  <a:cxn ang="0">
                    <a:pos x="21" y="81"/>
                  </a:cxn>
                  <a:cxn ang="0">
                    <a:pos x="23" y="83"/>
                  </a:cxn>
                  <a:cxn ang="0">
                    <a:pos x="23" y="88"/>
                  </a:cxn>
                  <a:cxn ang="0">
                    <a:pos x="26" y="90"/>
                  </a:cxn>
                  <a:cxn ang="0">
                    <a:pos x="30" y="86"/>
                  </a:cxn>
                  <a:cxn ang="0">
                    <a:pos x="31" y="83"/>
                  </a:cxn>
                  <a:cxn ang="0">
                    <a:pos x="33" y="81"/>
                  </a:cxn>
                  <a:cxn ang="0">
                    <a:pos x="38" y="81"/>
                  </a:cxn>
                  <a:cxn ang="0">
                    <a:pos x="41" y="75"/>
                  </a:cxn>
                  <a:cxn ang="0">
                    <a:pos x="45" y="70"/>
                  </a:cxn>
                  <a:cxn ang="0">
                    <a:pos x="50" y="61"/>
                  </a:cxn>
                  <a:cxn ang="0">
                    <a:pos x="50" y="56"/>
                  </a:cxn>
                  <a:cxn ang="0">
                    <a:pos x="56" y="50"/>
                  </a:cxn>
                  <a:cxn ang="0">
                    <a:pos x="61" y="43"/>
                  </a:cxn>
                  <a:cxn ang="0">
                    <a:pos x="63" y="40"/>
                  </a:cxn>
                  <a:cxn ang="0">
                    <a:pos x="63" y="40"/>
                  </a:cxn>
                  <a:cxn ang="0">
                    <a:pos x="68" y="35"/>
                  </a:cxn>
                  <a:cxn ang="0">
                    <a:pos x="68" y="30"/>
                  </a:cxn>
                  <a:cxn ang="0">
                    <a:pos x="63" y="25"/>
                  </a:cxn>
                  <a:cxn ang="0">
                    <a:pos x="61" y="27"/>
                  </a:cxn>
                  <a:cxn ang="0">
                    <a:pos x="58" y="25"/>
                  </a:cxn>
                  <a:cxn ang="0">
                    <a:pos x="58" y="22"/>
                  </a:cxn>
                  <a:cxn ang="0">
                    <a:pos x="50" y="13"/>
                  </a:cxn>
                  <a:cxn ang="0">
                    <a:pos x="46" y="12"/>
                  </a:cxn>
                  <a:cxn ang="0">
                    <a:pos x="41" y="8"/>
                  </a:cxn>
                  <a:cxn ang="0">
                    <a:pos x="28" y="5"/>
                  </a:cxn>
                  <a:cxn ang="0">
                    <a:pos x="21" y="2"/>
                  </a:cxn>
                  <a:cxn ang="0">
                    <a:pos x="15" y="0"/>
                  </a:cxn>
                  <a:cxn ang="0">
                    <a:pos x="10" y="3"/>
                  </a:cxn>
                  <a:cxn ang="0">
                    <a:pos x="5" y="5"/>
                  </a:cxn>
                  <a:cxn ang="0">
                    <a:pos x="5" y="5"/>
                  </a:cxn>
                  <a:cxn ang="0">
                    <a:pos x="5" y="5"/>
                  </a:cxn>
                  <a:cxn ang="0">
                    <a:pos x="3" y="7"/>
                  </a:cxn>
                  <a:cxn ang="0">
                    <a:pos x="0" y="12"/>
                  </a:cxn>
                  <a:cxn ang="0">
                    <a:pos x="0" y="18"/>
                  </a:cxn>
                  <a:cxn ang="0">
                    <a:pos x="2" y="23"/>
                  </a:cxn>
                  <a:cxn ang="0">
                    <a:pos x="2" y="28"/>
                  </a:cxn>
                  <a:cxn ang="0">
                    <a:pos x="2" y="32"/>
                  </a:cxn>
                  <a:cxn ang="0">
                    <a:pos x="7" y="33"/>
                  </a:cxn>
                  <a:cxn ang="0">
                    <a:pos x="8" y="37"/>
                  </a:cxn>
                  <a:cxn ang="0">
                    <a:pos x="10" y="41"/>
                  </a:cxn>
                  <a:cxn ang="0">
                    <a:pos x="12" y="45"/>
                  </a:cxn>
                  <a:cxn ang="0">
                    <a:pos x="12" y="48"/>
                  </a:cxn>
                  <a:cxn ang="0">
                    <a:pos x="12" y="51"/>
                  </a:cxn>
                  <a:cxn ang="0">
                    <a:pos x="8" y="55"/>
                  </a:cxn>
                  <a:cxn ang="0">
                    <a:pos x="8" y="60"/>
                  </a:cxn>
                  <a:cxn ang="0">
                    <a:pos x="10" y="63"/>
                  </a:cxn>
                  <a:cxn ang="0">
                    <a:pos x="8" y="68"/>
                  </a:cxn>
                  <a:cxn ang="0">
                    <a:pos x="2" y="71"/>
                  </a:cxn>
                  <a:cxn ang="0">
                    <a:pos x="0" y="71"/>
                  </a:cxn>
                </a:cxnLst>
                <a:rect l="0" t="0" r="r" b="b"/>
                <a:pathLst>
                  <a:path w="68" h="90">
                    <a:moveTo>
                      <a:pt x="0" y="71"/>
                    </a:moveTo>
                    <a:lnTo>
                      <a:pt x="2" y="73"/>
                    </a:lnTo>
                    <a:lnTo>
                      <a:pt x="3" y="76"/>
                    </a:lnTo>
                    <a:lnTo>
                      <a:pt x="5" y="78"/>
                    </a:lnTo>
                    <a:lnTo>
                      <a:pt x="5" y="80"/>
                    </a:lnTo>
                    <a:lnTo>
                      <a:pt x="8" y="83"/>
                    </a:lnTo>
                    <a:lnTo>
                      <a:pt x="12" y="85"/>
                    </a:lnTo>
                    <a:lnTo>
                      <a:pt x="15" y="81"/>
                    </a:lnTo>
                    <a:lnTo>
                      <a:pt x="18" y="80"/>
                    </a:lnTo>
                    <a:lnTo>
                      <a:pt x="20" y="80"/>
                    </a:lnTo>
                    <a:lnTo>
                      <a:pt x="21" y="81"/>
                    </a:lnTo>
                    <a:lnTo>
                      <a:pt x="23" y="83"/>
                    </a:lnTo>
                    <a:lnTo>
                      <a:pt x="23" y="88"/>
                    </a:lnTo>
                    <a:lnTo>
                      <a:pt x="26" y="90"/>
                    </a:lnTo>
                    <a:lnTo>
                      <a:pt x="30" y="86"/>
                    </a:lnTo>
                    <a:lnTo>
                      <a:pt x="31" y="83"/>
                    </a:lnTo>
                    <a:lnTo>
                      <a:pt x="33" y="81"/>
                    </a:lnTo>
                    <a:lnTo>
                      <a:pt x="38" y="81"/>
                    </a:lnTo>
                    <a:lnTo>
                      <a:pt x="41" y="75"/>
                    </a:lnTo>
                    <a:lnTo>
                      <a:pt x="45" y="70"/>
                    </a:lnTo>
                    <a:lnTo>
                      <a:pt x="50" y="61"/>
                    </a:lnTo>
                    <a:lnTo>
                      <a:pt x="50" y="56"/>
                    </a:lnTo>
                    <a:lnTo>
                      <a:pt x="56" y="50"/>
                    </a:lnTo>
                    <a:lnTo>
                      <a:pt x="61" y="43"/>
                    </a:lnTo>
                    <a:lnTo>
                      <a:pt x="63" y="40"/>
                    </a:lnTo>
                    <a:lnTo>
                      <a:pt x="63" y="40"/>
                    </a:lnTo>
                    <a:lnTo>
                      <a:pt x="68" y="35"/>
                    </a:lnTo>
                    <a:lnTo>
                      <a:pt x="68" y="30"/>
                    </a:lnTo>
                    <a:lnTo>
                      <a:pt x="63" y="25"/>
                    </a:lnTo>
                    <a:lnTo>
                      <a:pt x="61" y="27"/>
                    </a:lnTo>
                    <a:lnTo>
                      <a:pt x="58" y="25"/>
                    </a:lnTo>
                    <a:lnTo>
                      <a:pt x="58" y="22"/>
                    </a:lnTo>
                    <a:lnTo>
                      <a:pt x="50" y="13"/>
                    </a:lnTo>
                    <a:lnTo>
                      <a:pt x="46" y="12"/>
                    </a:lnTo>
                    <a:lnTo>
                      <a:pt x="41" y="8"/>
                    </a:lnTo>
                    <a:lnTo>
                      <a:pt x="28" y="5"/>
                    </a:lnTo>
                    <a:lnTo>
                      <a:pt x="21" y="2"/>
                    </a:lnTo>
                    <a:lnTo>
                      <a:pt x="15" y="0"/>
                    </a:lnTo>
                    <a:lnTo>
                      <a:pt x="10" y="3"/>
                    </a:lnTo>
                    <a:lnTo>
                      <a:pt x="5" y="5"/>
                    </a:lnTo>
                    <a:lnTo>
                      <a:pt x="5" y="5"/>
                    </a:lnTo>
                    <a:lnTo>
                      <a:pt x="5" y="5"/>
                    </a:lnTo>
                    <a:lnTo>
                      <a:pt x="3" y="7"/>
                    </a:lnTo>
                    <a:lnTo>
                      <a:pt x="0" y="12"/>
                    </a:lnTo>
                    <a:lnTo>
                      <a:pt x="0" y="18"/>
                    </a:lnTo>
                    <a:lnTo>
                      <a:pt x="2" y="23"/>
                    </a:lnTo>
                    <a:lnTo>
                      <a:pt x="2" y="28"/>
                    </a:lnTo>
                    <a:lnTo>
                      <a:pt x="2" y="32"/>
                    </a:lnTo>
                    <a:lnTo>
                      <a:pt x="7" y="33"/>
                    </a:lnTo>
                    <a:lnTo>
                      <a:pt x="8" y="37"/>
                    </a:lnTo>
                    <a:lnTo>
                      <a:pt x="10" y="41"/>
                    </a:lnTo>
                    <a:lnTo>
                      <a:pt x="12" y="45"/>
                    </a:lnTo>
                    <a:lnTo>
                      <a:pt x="12" y="48"/>
                    </a:lnTo>
                    <a:lnTo>
                      <a:pt x="12" y="51"/>
                    </a:lnTo>
                    <a:lnTo>
                      <a:pt x="8" y="55"/>
                    </a:lnTo>
                    <a:lnTo>
                      <a:pt x="8" y="60"/>
                    </a:lnTo>
                    <a:lnTo>
                      <a:pt x="10" y="63"/>
                    </a:lnTo>
                    <a:lnTo>
                      <a:pt x="8" y="68"/>
                    </a:lnTo>
                    <a:lnTo>
                      <a:pt x="2" y="71"/>
                    </a:lnTo>
                    <a:lnTo>
                      <a:pt x="0" y="7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67" name="Freeform 165"/>
              <p:cNvSpPr>
                <a:spLocks/>
              </p:cNvSpPr>
              <p:nvPr/>
            </p:nvSpPr>
            <p:spPr bwMode="auto">
              <a:xfrm>
                <a:off x="5675472" y="3200196"/>
                <a:ext cx="51372" cy="49804"/>
              </a:xfrm>
              <a:custGeom>
                <a:avLst/>
                <a:gdLst/>
                <a:ahLst/>
                <a:cxnLst>
                  <a:cxn ang="0">
                    <a:pos x="38" y="95"/>
                  </a:cxn>
                  <a:cxn ang="0">
                    <a:pos x="42" y="96"/>
                  </a:cxn>
                  <a:cxn ang="0">
                    <a:pos x="53" y="96"/>
                  </a:cxn>
                  <a:cxn ang="0">
                    <a:pos x="52" y="90"/>
                  </a:cxn>
                  <a:cxn ang="0">
                    <a:pos x="45" y="85"/>
                  </a:cxn>
                  <a:cxn ang="0">
                    <a:pos x="52" y="76"/>
                  </a:cxn>
                  <a:cxn ang="0">
                    <a:pos x="67" y="78"/>
                  </a:cxn>
                  <a:cxn ang="0">
                    <a:pos x="78" y="76"/>
                  </a:cxn>
                  <a:cxn ang="0">
                    <a:pos x="87" y="81"/>
                  </a:cxn>
                  <a:cxn ang="0">
                    <a:pos x="95" y="73"/>
                  </a:cxn>
                  <a:cxn ang="0">
                    <a:pos x="93" y="65"/>
                  </a:cxn>
                  <a:cxn ang="0">
                    <a:pos x="97" y="58"/>
                  </a:cxn>
                  <a:cxn ang="0">
                    <a:pos x="95" y="51"/>
                  </a:cxn>
                  <a:cxn ang="0">
                    <a:pos x="92" y="43"/>
                  </a:cxn>
                  <a:cxn ang="0">
                    <a:pos x="87" y="38"/>
                  </a:cxn>
                  <a:cxn ang="0">
                    <a:pos x="85" y="28"/>
                  </a:cxn>
                  <a:cxn ang="0">
                    <a:pos x="88" y="17"/>
                  </a:cxn>
                  <a:cxn ang="0">
                    <a:pos x="90" y="15"/>
                  </a:cxn>
                  <a:cxn ang="0">
                    <a:pos x="95" y="7"/>
                  </a:cxn>
                  <a:cxn ang="0">
                    <a:pos x="82" y="3"/>
                  </a:cxn>
                  <a:cxn ang="0">
                    <a:pos x="68" y="2"/>
                  </a:cxn>
                  <a:cxn ang="0">
                    <a:pos x="57" y="2"/>
                  </a:cxn>
                  <a:cxn ang="0">
                    <a:pos x="40" y="2"/>
                  </a:cxn>
                  <a:cxn ang="0">
                    <a:pos x="23" y="3"/>
                  </a:cxn>
                  <a:cxn ang="0">
                    <a:pos x="22" y="10"/>
                  </a:cxn>
                  <a:cxn ang="0">
                    <a:pos x="20" y="17"/>
                  </a:cxn>
                  <a:cxn ang="0">
                    <a:pos x="13" y="23"/>
                  </a:cxn>
                  <a:cxn ang="0">
                    <a:pos x="3" y="28"/>
                  </a:cxn>
                  <a:cxn ang="0">
                    <a:pos x="0" y="42"/>
                  </a:cxn>
                  <a:cxn ang="0">
                    <a:pos x="5" y="47"/>
                  </a:cxn>
                  <a:cxn ang="0">
                    <a:pos x="8" y="51"/>
                  </a:cxn>
                  <a:cxn ang="0">
                    <a:pos x="12" y="58"/>
                  </a:cxn>
                  <a:cxn ang="0">
                    <a:pos x="17" y="60"/>
                  </a:cxn>
                  <a:cxn ang="0">
                    <a:pos x="20" y="65"/>
                  </a:cxn>
                  <a:cxn ang="0">
                    <a:pos x="22" y="76"/>
                  </a:cxn>
                  <a:cxn ang="0">
                    <a:pos x="28" y="81"/>
                  </a:cxn>
                  <a:cxn ang="0">
                    <a:pos x="33" y="88"/>
                  </a:cxn>
                  <a:cxn ang="0">
                    <a:pos x="35" y="91"/>
                  </a:cxn>
                </a:cxnLst>
                <a:rect l="0" t="0" r="r" b="b"/>
                <a:pathLst>
                  <a:path w="97" h="96">
                    <a:moveTo>
                      <a:pt x="38" y="95"/>
                    </a:moveTo>
                    <a:lnTo>
                      <a:pt x="38" y="95"/>
                    </a:lnTo>
                    <a:lnTo>
                      <a:pt x="40" y="95"/>
                    </a:lnTo>
                    <a:lnTo>
                      <a:pt x="42" y="96"/>
                    </a:lnTo>
                    <a:lnTo>
                      <a:pt x="48" y="96"/>
                    </a:lnTo>
                    <a:lnTo>
                      <a:pt x="53" y="96"/>
                    </a:lnTo>
                    <a:lnTo>
                      <a:pt x="53" y="95"/>
                    </a:lnTo>
                    <a:lnTo>
                      <a:pt x="52" y="90"/>
                    </a:lnTo>
                    <a:lnTo>
                      <a:pt x="50" y="88"/>
                    </a:lnTo>
                    <a:lnTo>
                      <a:pt x="45" y="85"/>
                    </a:lnTo>
                    <a:lnTo>
                      <a:pt x="47" y="80"/>
                    </a:lnTo>
                    <a:lnTo>
                      <a:pt x="52" y="76"/>
                    </a:lnTo>
                    <a:lnTo>
                      <a:pt x="57" y="78"/>
                    </a:lnTo>
                    <a:lnTo>
                      <a:pt x="67" y="78"/>
                    </a:lnTo>
                    <a:lnTo>
                      <a:pt x="72" y="76"/>
                    </a:lnTo>
                    <a:lnTo>
                      <a:pt x="78" y="76"/>
                    </a:lnTo>
                    <a:lnTo>
                      <a:pt x="82" y="80"/>
                    </a:lnTo>
                    <a:lnTo>
                      <a:pt x="87" y="81"/>
                    </a:lnTo>
                    <a:lnTo>
                      <a:pt x="93" y="78"/>
                    </a:lnTo>
                    <a:lnTo>
                      <a:pt x="95" y="73"/>
                    </a:lnTo>
                    <a:lnTo>
                      <a:pt x="93" y="70"/>
                    </a:lnTo>
                    <a:lnTo>
                      <a:pt x="93" y="65"/>
                    </a:lnTo>
                    <a:lnTo>
                      <a:pt x="97" y="61"/>
                    </a:lnTo>
                    <a:lnTo>
                      <a:pt x="97" y="58"/>
                    </a:lnTo>
                    <a:lnTo>
                      <a:pt x="97" y="55"/>
                    </a:lnTo>
                    <a:lnTo>
                      <a:pt x="95" y="51"/>
                    </a:lnTo>
                    <a:lnTo>
                      <a:pt x="93" y="47"/>
                    </a:lnTo>
                    <a:lnTo>
                      <a:pt x="92" y="43"/>
                    </a:lnTo>
                    <a:lnTo>
                      <a:pt x="87" y="42"/>
                    </a:lnTo>
                    <a:lnTo>
                      <a:pt x="87" y="38"/>
                    </a:lnTo>
                    <a:lnTo>
                      <a:pt x="87" y="33"/>
                    </a:lnTo>
                    <a:lnTo>
                      <a:pt x="85" y="28"/>
                    </a:lnTo>
                    <a:lnTo>
                      <a:pt x="85" y="22"/>
                    </a:lnTo>
                    <a:lnTo>
                      <a:pt x="88" y="17"/>
                    </a:lnTo>
                    <a:lnTo>
                      <a:pt x="90" y="15"/>
                    </a:lnTo>
                    <a:lnTo>
                      <a:pt x="90" y="15"/>
                    </a:lnTo>
                    <a:lnTo>
                      <a:pt x="95" y="10"/>
                    </a:lnTo>
                    <a:lnTo>
                      <a:pt x="95" y="7"/>
                    </a:lnTo>
                    <a:lnTo>
                      <a:pt x="90" y="5"/>
                    </a:lnTo>
                    <a:lnTo>
                      <a:pt x="82" y="3"/>
                    </a:lnTo>
                    <a:lnTo>
                      <a:pt x="72" y="0"/>
                    </a:lnTo>
                    <a:lnTo>
                      <a:pt x="68" y="2"/>
                    </a:lnTo>
                    <a:lnTo>
                      <a:pt x="65" y="3"/>
                    </a:lnTo>
                    <a:lnTo>
                      <a:pt x="57" y="2"/>
                    </a:lnTo>
                    <a:lnTo>
                      <a:pt x="47" y="3"/>
                    </a:lnTo>
                    <a:lnTo>
                      <a:pt x="40" y="2"/>
                    </a:lnTo>
                    <a:lnTo>
                      <a:pt x="28" y="2"/>
                    </a:lnTo>
                    <a:lnTo>
                      <a:pt x="23" y="3"/>
                    </a:lnTo>
                    <a:lnTo>
                      <a:pt x="22" y="8"/>
                    </a:lnTo>
                    <a:lnTo>
                      <a:pt x="22" y="10"/>
                    </a:lnTo>
                    <a:lnTo>
                      <a:pt x="20" y="13"/>
                    </a:lnTo>
                    <a:lnTo>
                      <a:pt x="20" y="17"/>
                    </a:lnTo>
                    <a:lnTo>
                      <a:pt x="17" y="20"/>
                    </a:lnTo>
                    <a:lnTo>
                      <a:pt x="13" y="23"/>
                    </a:lnTo>
                    <a:lnTo>
                      <a:pt x="7" y="23"/>
                    </a:lnTo>
                    <a:lnTo>
                      <a:pt x="3" y="28"/>
                    </a:lnTo>
                    <a:lnTo>
                      <a:pt x="3" y="33"/>
                    </a:lnTo>
                    <a:lnTo>
                      <a:pt x="0" y="42"/>
                    </a:lnTo>
                    <a:lnTo>
                      <a:pt x="0" y="45"/>
                    </a:lnTo>
                    <a:lnTo>
                      <a:pt x="5" y="47"/>
                    </a:lnTo>
                    <a:lnTo>
                      <a:pt x="7" y="50"/>
                    </a:lnTo>
                    <a:lnTo>
                      <a:pt x="8" y="51"/>
                    </a:lnTo>
                    <a:lnTo>
                      <a:pt x="10" y="55"/>
                    </a:lnTo>
                    <a:lnTo>
                      <a:pt x="12" y="58"/>
                    </a:lnTo>
                    <a:lnTo>
                      <a:pt x="13" y="60"/>
                    </a:lnTo>
                    <a:lnTo>
                      <a:pt x="17" y="60"/>
                    </a:lnTo>
                    <a:lnTo>
                      <a:pt x="18" y="61"/>
                    </a:lnTo>
                    <a:lnTo>
                      <a:pt x="20" y="65"/>
                    </a:lnTo>
                    <a:lnTo>
                      <a:pt x="22" y="71"/>
                    </a:lnTo>
                    <a:lnTo>
                      <a:pt x="22" y="76"/>
                    </a:lnTo>
                    <a:lnTo>
                      <a:pt x="23" y="78"/>
                    </a:lnTo>
                    <a:lnTo>
                      <a:pt x="28" y="81"/>
                    </a:lnTo>
                    <a:lnTo>
                      <a:pt x="28" y="86"/>
                    </a:lnTo>
                    <a:lnTo>
                      <a:pt x="33" y="88"/>
                    </a:lnTo>
                    <a:lnTo>
                      <a:pt x="33" y="90"/>
                    </a:lnTo>
                    <a:lnTo>
                      <a:pt x="35" y="91"/>
                    </a:lnTo>
                    <a:lnTo>
                      <a:pt x="38" y="9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68" name="Freeform 166"/>
              <p:cNvSpPr>
                <a:spLocks/>
              </p:cNvSpPr>
              <p:nvPr/>
            </p:nvSpPr>
            <p:spPr bwMode="auto">
              <a:xfrm>
                <a:off x="5631592" y="3172181"/>
                <a:ext cx="64215" cy="86120"/>
              </a:xfrm>
              <a:custGeom>
                <a:avLst/>
                <a:gdLst/>
                <a:ahLst/>
                <a:cxnLst>
                  <a:cxn ang="0">
                    <a:pos x="20" y="73"/>
                  </a:cxn>
                  <a:cxn ang="0">
                    <a:pos x="23" y="73"/>
                  </a:cxn>
                  <a:cxn ang="0">
                    <a:pos x="33" y="78"/>
                  </a:cxn>
                  <a:cxn ang="0">
                    <a:pos x="30" y="88"/>
                  </a:cxn>
                  <a:cxn ang="0">
                    <a:pos x="32" y="93"/>
                  </a:cxn>
                  <a:cxn ang="0">
                    <a:pos x="38" y="96"/>
                  </a:cxn>
                  <a:cxn ang="0">
                    <a:pos x="47" y="98"/>
                  </a:cxn>
                  <a:cxn ang="0">
                    <a:pos x="42" y="106"/>
                  </a:cxn>
                  <a:cxn ang="0">
                    <a:pos x="35" y="119"/>
                  </a:cxn>
                  <a:cxn ang="0">
                    <a:pos x="33" y="128"/>
                  </a:cxn>
                  <a:cxn ang="0">
                    <a:pos x="35" y="133"/>
                  </a:cxn>
                  <a:cxn ang="0">
                    <a:pos x="33" y="141"/>
                  </a:cxn>
                  <a:cxn ang="0">
                    <a:pos x="43" y="149"/>
                  </a:cxn>
                  <a:cxn ang="0">
                    <a:pos x="47" y="156"/>
                  </a:cxn>
                  <a:cxn ang="0">
                    <a:pos x="62" y="166"/>
                  </a:cxn>
                  <a:cxn ang="0">
                    <a:pos x="67" y="161"/>
                  </a:cxn>
                  <a:cxn ang="0">
                    <a:pos x="73" y="163"/>
                  </a:cxn>
                  <a:cxn ang="0">
                    <a:pos x="77" y="156"/>
                  </a:cxn>
                  <a:cxn ang="0">
                    <a:pos x="93" y="156"/>
                  </a:cxn>
                  <a:cxn ang="0">
                    <a:pos x="100" y="146"/>
                  </a:cxn>
                  <a:cxn ang="0">
                    <a:pos x="110" y="148"/>
                  </a:cxn>
                  <a:cxn ang="0">
                    <a:pos x="121" y="148"/>
                  </a:cxn>
                  <a:cxn ang="0">
                    <a:pos x="116" y="143"/>
                  </a:cxn>
                  <a:cxn ang="0">
                    <a:pos x="111" y="139"/>
                  </a:cxn>
                  <a:cxn ang="0">
                    <a:pos x="106" y="131"/>
                  </a:cxn>
                  <a:cxn ang="0">
                    <a:pos x="105" y="124"/>
                  </a:cxn>
                  <a:cxn ang="0">
                    <a:pos x="101" y="114"/>
                  </a:cxn>
                  <a:cxn ang="0">
                    <a:pos x="96" y="113"/>
                  </a:cxn>
                  <a:cxn ang="0">
                    <a:pos x="93" y="108"/>
                  </a:cxn>
                  <a:cxn ang="0">
                    <a:pos x="90" y="103"/>
                  </a:cxn>
                  <a:cxn ang="0">
                    <a:pos x="83" y="98"/>
                  </a:cxn>
                  <a:cxn ang="0">
                    <a:pos x="86" y="86"/>
                  </a:cxn>
                  <a:cxn ang="0">
                    <a:pos x="90" y="76"/>
                  </a:cxn>
                  <a:cxn ang="0">
                    <a:pos x="100" y="73"/>
                  </a:cxn>
                  <a:cxn ang="0">
                    <a:pos x="103" y="66"/>
                  </a:cxn>
                  <a:cxn ang="0">
                    <a:pos x="105" y="61"/>
                  </a:cxn>
                  <a:cxn ang="0">
                    <a:pos x="103" y="58"/>
                  </a:cxn>
                  <a:cxn ang="0">
                    <a:pos x="101" y="48"/>
                  </a:cxn>
                  <a:cxn ang="0">
                    <a:pos x="85" y="40"/>
                  </a:cxn>
                  <a:cxn ang="0">
                    <a:pos x="78" y="38"/>
                  </a:cxn>
                  <a:cxn ang="0">
                    <a:pos x="70" y="43"/>
                  </a:cxn>
                  <a:cxn ang="0">
                    <a:pos x="67" y="41"/>
                  </a:cxn>
                  <a:cxn ang="0">
                    <a:pos x="70" y="30"/>
                  </a:cxn>
                  <a:cxn ang="0">
                    <a:pos x="63" y="21"/>
                  </a:cxn>
                  <a:cxn ang="0">
                    <a:pos x="48" y="8"/>
                  </a:cxn>
                  <a:cxn ang="0">
                    <a:pos x="43" y="2"/>
                  </a:cxn>
                  <a:cxn ang="0">
                    <a:pos x="37" y="0"/>
                  </a:cxn>
                  <a:cxn ang="0">
                    <a:pos x="28" y="10"/>
                  </a:cxn>
                  <a:cxn ang="0">
                    <a:pos x="20" y="13"/>
                  </a:cxn>
                  <a:cxn ang="0">
                    <a:pos x="15" y="23"/>
                  </a:cxn>
                  <a:cxn ang="0">
                    <a:pos x="23" y="28"/>
                  </a:cxn>
                  <a:cxn ang="0">
                    <a:pos x="28" y="36"/>
                  </a:cxn>
                  <a:cxn ang="0">
                    <a:pos x="15" y="38"/>
                  </a:cxn>
                  <a:cxn ang="0">
                    <a:pos x="8" y="38"/>
                  </a:cxn>
                  <a:cxn ang="0">
                    <a:pos x="3" y="48"/>
                  </a:cxn>
                  <a:cxn ang="0">
                    <a:pos x="2" y="58"/>
                  </a:cxn>
                  <a:cxn ang="0">
                    <a:pos x="17" y="71"/>
                  </a:cxn>
                </a:cxnLst>
                <a:rect l="0" t="0" r="r" b="b"/>
                <a:pathLst>
                  <a:path w="121" h="166">
                    <a:moveTo>
                      <a:pt x="17" y="73"/>
                    </a:moveTo>
                    <a:lnTo>
                      <a:pt x="20" y="73"/>
                    </a:lnTo>
                    <a:lnTo>
                      <a:pt x="22" y="75"/>
                    </a:lnTo>
                    <a:lnTo>
                      <a:pt x="23" y="73"/>
                    </a:lnTo>
                    <a:lnTo>
                      <a:pt x="30" y="73"/>
                    </a:lnTo>
                    <a:lnTo>
                      <a:pt x="33" y="78"/>
                    </a:lnTo>
                    <a:lnTo>
                      <a:pt x="33" y="85"/>
                    </a:lnTo>
                    <a:lnTo>
                      <a:pt x="30" y="88"/>
                    </a:lnTo>
                    <a:lnTo>
                      <a:pt x="28" y="91"/>
                    </a:lnTo>
                    <a:lnTo>
                      <a:pt x="32" y="93"/>
                    </a:lnTo>
                    <a:lnTo>
                      <a:pt x="38" y="93"/>
                    </a:lnTo>
                    <a:lnTo>
                      <a:pt x="38" y="96"/>
                    </a:lnTo>
                    <a:lnTo>
                      <a:pt x="42" y="100"/>
                    </a:lnTo>
                    <a:lnTo>
                      <a:pt x="47" y="98"/>
                    </a:lnTo>
                    <a:lnTo>
                      <a:pt x="47" y="101"/>
                    </a:lnTo>
                    <a:lnTo>
                      <a:pt x="42" y="106"/>
                    </a:lnTo>
                    <a:lnTo>
                      <a:pt x="40" y="111"/>
                    </a:lnTo>
                    <a:lnTo>
                      <a:pt x="35" y="119"/>
                    </a:lnTo>
                    <a:lnTo>
                      <a:pt x="35" y="124"/>
                    </a:lnTo>
                    <a:lnTo>
                      <a:pt x="33" y="128"/>
                    </a:lnTo>
                    <a:lnTo>
                      <a:pt x="33" y="131"/>
                    </a:lnTo>
                    <a:lnTo>
                      <a:pt x="35" y="133"/>
                    </a:lnTo>
                    <a:lnTo>
                      <a:pt x="33" y="136"/>
                    </a:lnTo>
                    <a:lnTo>
                      <a:pt x="33" y="141"/>
                    </a:lnTo>
                    <a:lnTo>
                      <a:pt x="38" y="144"/>
                    </a:lnTo>
                    <a:lnTo>
                      <a:pt x="43" y="149"/>
                    </a:lnTo>
                    <a:lnTo>
                      <a:pt x="43" y="153"/>
                    </a:lnTo>
                    <a:lnTo>
                      <a:pt x="47" y="156"/>
                    </a:lnTo>
                    <a:lnTo>
                      <a:pt x="57" y="164"/>
                    </a:lnTo>
                    <a:lnTo>
                      <a:pt x="62" y="166"/>
                    </a:lnTo>
                    <a:lnTo>
                      <a:pt x="63" y="163"/>
                    </a:lnTo>
                    <a:lnTo>
                      <a:pt x="67" y="161"/>
                    </a:lnTo>
                    <a:lnTo>
                      <a:pt x="68" y="163"/>
                    </a:lnTo>
                    <a:lnTo>
                      <a:pt x="73" y="163"/>
                    </a:lnTo>
                    <a:lnTo>
                      <a:pt x="77" y="159"/>
                    </a:lnTo>
                    <a:lnTo>
                      <a:pt x="77" y="156"/>
                    </a:lnTo>
                    <a:lnTo>
                      <a:pt x="83" y="154"/>
                    </a:lnTo>
                    <a:lnTo>
                      <a:pt x="93" y="156"/>
                    </a:lnTo>
                    <a:lnTo>
                      <a:pt x="95" y="148"/>
                    </a:lnTo>
                    <a:lnTo>
                      <a:pt x="100" y="146"/>
                    </a:lnTo>
                    <a:lnTo>
                      <a:pt x="108" y="146"/>
                    </a:lnTo>
                    <a:lnTo>
                      <a:pt x="110" y="148"/>
                    </a:lnTo>
                    <a:lnTo>
                      <a:pt x="113" y="148"/>
                    </a:lnTo>
                    <a:lnTo>
                      <a:pt x="121" y="148"/>
                    </a:lnTo>
                    <a:lnTo>
                      <a:pt x="118" y="144"/>
                    </a:lnTo>
                    <a:lnTo>
                      <a:pt x="116" y="143"/>
                    </a:lnTo>
                    <a:lnTo>
                      <a:pt x="116" y="141"/>
                    </a:lnTo>
                    <a:lnTo>
                      <a:pt x="111" y="139"/>
                    </a:lnTo>
                    <a:lnTo>
                      <a:pt x="111" y="134"/>
                    </a:lnTo>
                    <a:lnTo>
                      <a:pt x="106" y="131"/>
                    </a:lnTo>
                    <a:lnTo>
                      <a:pt x="105" y="129"/>
                    </a:lnTo>
                    <a:lnTo>
                      <a:pt x="105" y="124"/>
                    </a:lnTo>
                    <a:lnTo>
                      <a:pt x="103" y="118"/>
                    </a:lnTo>
                    <a:lnTo>
                      <a:pt x="101" y="114"/>
                    </a:lnTo>
                    <a:lnTo>
                      <a:pt x="100" y="113"/>
                    </a:lnTo>
                    <a:lnTo>
                      <a:pt x="96" y="113"/>
                    </a:lnTo>
                    <a:lnTo>
                      <a:pt x="95" y="111"/>
                    </a:lnTo>
                    <a:lnTo>
                      <a:pt x="93" y="108"/>
                    </a:lnTo>
                    <a:lnTo>
                      <a:pt x="91" y="104"/>
                    </a:lnTo>
                    <a:lnTo>
                      <a:pt x="90" y="103"/>
                    </a:lnTo>
                    <a:lnTo>
                      <a:pt x="88" y="100"/>
                    </a:lnTo>
                    <a:lnTo>
                      <a:pt x="83" y="98"/>
                    </a:lnTo>
                    <a:lnTo>
                      <a:pt x="83" y="95"/>
                    </a:lnTo>
                    <a:lnTo>
                      <a:pt x="86" y="86"/>
                    </a:lnTo>
                    <a:lnTo>
                      <a:pt x="86" y="81"/>
                    </a:lnTo>
                    <a:lnTo>
                      <a:pt x="90" y="76"/>
                    </a:lnTo>
                    <a:lnTo>
                      <a:pt x="96" y="76"/>
                    </a:lnTo>
                    <a:lnTo>
                      <a:pt x="100" y="73"/>
                    </a:lnTo>
                    <a:lnTo>
                      <a:pt x="103" y="70"/>
                    </a:lnTo>
                    <a:lnTo>
                      <a:pt x="103" y="66"/>
                    </a:lnTo>
                    <a:lnTo>
                      <a:pt x="105" y="63"/>
                    </a:lnTo>
                    <a:lnTo>
                      <a:pt x="105" y="61"/>
                    </a:lnTo>
                    <a:lnTo>
                      <a:pt x="105" y="61"/>
                    </a:lnTo>
                    <a:lnTo>
                      <a:pt x="103" y="58"/>
                    </a:lnTo>
                    <a:lnTo>
                      <a:pt x="103" y="51"/>
                    </a:lnTo>
                    <a:lnTo>
                      <a:pt x="101" y="48"/>
                    </a:lnTo>
                    <a:lnTo>
                      <a:pt x="93" y="46"/>
                    </a:lnTo>
                    <a:lnTo>
                      <a:pt x="85" y="40"/>
                    </a:lnTo>
                    <a:lnTo>
                      <a:pt x="80" y="36"/>
                    </a:lnTo>
                    <a:lnTo>
                      <a:pt x="78" y="38"/>
                    </a:lnTo>
                    <a:lnTo>
                      <a:pt x="73" y="40"/>
                    </a:lnTo>
                    <a:lnTo>
                      <a:pt x="70" y="43"/>
                    </a:lnTo>
                    <a:lnTo>
                      <a:pt x="68" y="46"/>
                    </a:lnTo>
                    <a:lnTo>
                      <a:pt x="67" y="41"/>
                    </a:lnTo>
                    <a:lnTo>
                      <a:pt x="68" y="35"/>
                    </a:lnTo>
                    <a:lnTo>
                      <a:pt x="70" y="30"/>
                    </a:lnTo>
                    <a:lnTo>
                      <a:pt x="68" y="23"/>
                    </a:lnTo>
                    <a:lnTo>
                      <a:pt x="63" y="21"/>
                    </a:lnTo>
                    <a:lnTo>
                      <a:pt x="55" y="15"/>
                    </a:lnTo>
                    <a:lnTo>
                      <a:pt x="48" y="8"/>
                    </a:lnTo>
                    <a:lnTo>
                      <a:pt x="47" y="5"/>
                    </a:lnTo>
                    <a:lnTo>
                      <a:pt x="43" y="2"/>
                    </a:lnTo>
                    <a:lnTo>
                      <a:pt x="38" y="0"/>
                    </a:lnTo>
                    <a:lnTo>
                      <a:pt x="37" y="0"/>
                    </a:lnTo>
                    <a:lnTo>
                      <a:pt x="37" y="2"/>
                    </a:lnTo>
                    <a:lnTo>
                      <a:pt x="28" y="10"/>
                    </a:lnTo>
                    <a:lnTo>
                      <a:pt x="23" y="13"/>
                    </a:lnTo>
                    <a:lnTo>
                      <a:pt x="20" y="13"/>
                    </a:lnTo>
                    <a:lnTo>
                      <a:pt x="13" y="20"/>
                    </a:lnTo>
                    <a:lnTo>
                      <a:pt x="15" y="23"/>
                    </a:lnTo>
                    <a:lnTo>
                      <a:pt x="17" y="28"/>
                    </a:lnTo>
                    <a:lnTo>
                      <a:pt x="23" y="28"/>
                    </a:lnTo>
                    <a:lnTo>
                      <a:pt x="28" y="31"/>
                    </a:lnTo>
                    <a:lnTo>
                      <a:pt x="28" y="36"/>
                    </a:lnTo>
                    <a:lnTo>
                      <a:pt x="20" y="40"/>
                    </a:lnTo>
                    <a:lnTo>
                      <a:pt x="15" y="38"/>
                    </a:lnTo>
                    <a:lnTo>
                      <a:pt x="12" y="40"/>
                    </a:lnTo>
                    <a:lnTo>
                      <a:pt x="8" y="38"/>
                    </a:lnTo>
                    <a:lnTo>
                      <a:pt x="5" y="41"/>
                    </a:lnTo>
                    <a:lnTo>
                      <a:pt x="3" y="48"/>
                    </a:lnTo>
                    <a:lnTo>
                      <a:pt x="0" y="51"/>
                    </a:lnTo>
                    <a:lnTo>
                      <a:pt x="2" y="58"/>
                    </a:lnTo>
                    <a:lnTo>
                      <a:pt x="8" y="65"/>
                    </a:lnTo>
                    <a:lnTo>
                      <a:pt x="17" y="71"/>
                    </a:lnTo>
                    <a:lnTo>
                      <a:pt x="17" y="73"/>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69" name="Freeform 167"/>
              <p:cNvSpPr>
                <a:spLocks noEditPoints="1"/>
              </p:cNvSpPr>
              <p:nvPr/>
            </p:nvSpPr>
            <p:spPr bwMode="auto">
              <a:xfrm>
                <a:off x="5478547" y="3123414"/>
                <a:ext cx="172310" cy="141112"/>
              </a:xfrm>
              <a:custGeom>
                <a:avLst/>
                <a:gdLst/>
                <a:ahLst/>
                <a:cxnLst>
                  <a:cxn ang="0">
                    <a:pos x="183" y="269"/>
                  </a:cxn>
                  <a:cxn ang="0">
                    <a:pos x="215" y="242"/>
                  </a:cxn>
                  <a:cxn ang="0">
                    <a:pos x="228" y="229"/>
                  </a:cxn>
                  <a:cxn ang="0">
                    <a:pos x="215" y="204"/>
                  </a:cxn>
                  <a:cxn ang="0">
                    <a:pos x="206" y="191"/>
                  </a:cxn>
                  <a:cxn ang="0">
                    <a:pos x="243" y="196"/>
                  </a:cxn>
                  <a:cxn ang="0">
                    <a:pos x="281" y="184"/>
                  </a:cxn>
                  <a:cxn ang="0">
                    <a:pos x="294" y="158"/>
                  </a:cxn>
                  <a:cxn ang="0">
                    <a:pos x="294" y="131"/>
                  </a:cxn>
                  <a:cxn ang="0">
                    <a:pos x="314" y="124"/>
                  </a:cxn>
                  <a:cxn ang="0">
                    <a:pos x="306" y="106"/>
                  </a:cxn>
                  <a:cxn ang="0">
                    <a:pos x="321" y="93"/>
                  </a:cxn>
                  <a:cxn ang="0">
                    <a:pos x="298" y="88"/>
                  </a:cxn>
                  <a:cxn ang="0">
                    <a:pos x="283" y="90"/>
                  </a:cxn>
                  <a:cxn ang="0">
                    <a:pos x="298" y="78"/>
                  </a:cxn>
                  <a:cxn ang="0">
                    <a:pos x="278" y="66"/>
                  </a:cxn>
                  <a:cxn ang="0">
                    <a:pos x="261" y="58"/>
                  </a:cxn>
                  <a:cxn ang="0">
                    <a:pos x="250" y="51"/>
                  </a:cxn>
                  <a:cxn ang="0">
                    <a:pos x="273" y="45"/>
                  </a:cxn>
                  <a:cxn ang="0">
                    <a:pos x="243" y="41"/>
                  </a:cxn>
                  <a:cxn ang="0">
                    <a:pos x="211" y="50"/>
                  </a:cxn>
                  <a:cxn ang="0">
                    <a:pos x="190" y="56"/>
                  </a:cxn>
                  <a:cxn ang="0">
                    <a:pos x="140" y="50"/>
                  </a:cxn>
                  <a:cxn ang="0">
                    <a:pos x="125" y="40"/>
                  </a:cxn>
                  <a:cxn ang="0">
                    <a:pos x="98" y="26"/>
                  </a:cxn>
                  <a:cxn ang="0">
                    <a:pos x="85" y="8"/>
                  </a:cxn>
                  <a:cxn ang="0">
                    <a:pos x="73" y="25"/>
                  </a:cxn>
                  <a:cxn ang="0">
                    <a:pos x="82" y="30"/>
                  </a:cxn>
                  <a:cxn ang="0">
                    <a:pos x="67" y="31"/>
                  </a:cxn>
                  <a:cxn ang="0">
                    <a:pos x="45" y="50"/>
                  </a:cxn>
                  <a:cxn ang="0">
                    <a:pos x="37" y="81"/>
                  </a:cxn>
                  <a:cxn ang="0">
                    <a:pos x="30" y="61"/>
                  </a:cxn>
                  <a:cxn ang="0">
                    <a:pos x="39" y="36"/>
                  </a:cxn>
                  <a:cxn ang="0">
                    <a:pos x="39" y="23"/>
                  </a:cxn>
                  <a:cxn ang="0">
                    <a:pos x="34" y="21"/>
                  </a:cxn>
                  <a:cxn ang="0">
                    <a:pos x="12" y="43"/>
                  </a:cxn>
                  <a:cxn ang="0">
                    <a:pos x="0" y="75"/>
                  </a:cxn>
                  <a:cxn ang="0">
                    <a:pos x="20" y="99"/>
                  </a:cxn>
                  <a:cxn ang="0">
                    <a:pos x="19" y="116"/>
                  </a:cxn>
                  <a:cxn ang="0">
                    <a:pos x="44" y="124"/>
                  </a:cxn>
                  <a:cxn ang="0">
                    <a:pos x="73" y="124"/>
                  </a:cxn>
                  <a:cxn ang="0">
                    <a:pos x="105" y="143"/>
                  </a:cxn>
                  <a:cxn ang="0">
                    <a:pos x="130" y="144"/>
                  </a:cxn>
                  <a:cxn ang="0">
                    <a:pos x="138" y="156"/>
                  </a:cxn>
                  <a:cxn ang="0">
                    <a:pos x="130" y="174"/>
                  </a:cxn>
                  <a:cxn ang="0">
                    <a:pos x="132" y="196"/>
                  </a:cxn>
                  <a:cxn ang="0">
                    <a:pos x="135" y="222"/>
                  </a:cxn>
                  <a:cxn ang="0">
                    <a:pos x="140" y="236"/>
                  </a:cxn>
                  <a:cxn ang="0">
                    <a:pos x="148" y="257"/>
                  </a:cxn>
                  <a:cxn ang="0">
                    <a:pos x="122" y="11"/>
                  </a:cxn>
                  <a:cxn ang="0">
                    <a:pos x="105" y="10"/>
                  </a:cxn>
                  <a:cxn ang="0">
                    <a:pos x="100" y="5"/>
                  </a:cxn>
                  <a:cxn ang="0">
                    <a:pos x="80" y="0"/>
                  </a:cxn>
                  <a:cxn ang="0">
                    <a:pos x="221" y="36"/>
                  </a:cxn>
                  <a:cxn ang="0">
                    <a:pos x="216" y="40"/>
                  </a:cxn>
                </a:cxnLst>
                <a:rect l="0" t="0" r="r" b="b"/>
                <a:pathLst>
                  <a:path w="323" h="271">
                    <a:moveTo>
                      <a:pt x="148" y="257"/>
                    </a:moveTo>
                    <a:lnTo>
                      <a:pt x="158" y="262"/>
                    </a:lnTo>
                    <a:lnTo>
                      <a:pt x="167" y="269"/>
                    </a:lnTo>
                    <a:lnTo>
                      <a:pt x="173" y="271"/>
                    </a:lnTo>
                    <a:lnTo>
                      <a:pt x="183" y="269"/>
                    </a:lnTo>
                    <a:lnTo>
                      <a:pt x="188" y="264"/>
                    </a:lnTo>
                    <a:lnTo>
                      <a:pt x="196" y="259"/>
                    </a:lnTo>
                    <a:lnTo>
                      <a:pt x="200" y="254"/>
                    </a:lnTo>
                    <a:lnTo>
                      <a:pt x="213" y="247"/>
                    </a:lnTo>
                    <a:lnTo>
                      <a:pt x="215" y="242"/>
                    </a:lnTo>
                    <a:lnTo>
                      <a:pt x="220" y="239"/>
                    </a:lnTo>
                    <a:lnTo>
                      <a:pt x="231" y="236"/>
                    </a:lnTo>
                    <a:lnTo>
                      <a:pt x="236" y="234"/>
                    </a:lnTo>
                    <a:lnTo>
                      <a:pt x="236" y="229"/>
                    </a:lnTo>
                    <a:lnTo>
                      <a:pt x="228" y="229"/>
                    </a:lnTo>
                    <a:lnTo>
                      <a:pt x="220" y="229"/>
                    </a:lnTo>
                    <a:lnTo>
                      <a:pt x="210" y="226"/>
                    </a:lnTo>
                    <a:lnTo>
                      <a:pt x="211" y="219"/>
                    </a:lnTo>
                    <a:lnTo>
                      <a:pt x="208" y="214"/>
                    </a:lnTo>
                    <a:lnTo>
                      <a:pt x="215" y="204"/>
                    </a:lnTo>
                    <a:lnTo>
                      <a:pt x="213" y="201"/>
                    </a:lnTo>
                    <a:lnTo>
                      <a:pt x="208" y="196"/>
                    </a:lnTo>
                    <a:lnTo>
                      <a:pt x="203" y="194"/>
                    </a:lnTo>
                    <a:lnTo>
                      <a:pt x="200" y="189"/>
                    </a:lnTo>
                    <a:lnTo>
                      <a:pt x="206" y="191"/>
                    </a:lnTo>
                    <a:lnTo>
                      <a:pt x="215" y="193"/>
                    </a:lnTo>
                    <a:lnTo>
                      <a:pt x="221" y="196"/>
                    </a:lnTo>
                    <a:lnTo>
                      <a:pt x="230" y="196"/>
                    </a:lnTo>
                    <a:lnTo>
                      <a:pt x="241" y="194"/>
                    </a:lnTo>
                    <a:lnTo>
                      <a:pt x="243" y="196"/>
                    </a:lnTo>
                    <a:lnTo>
                      <a:pt x="251" y="193"/>
                    </a:lnTo>
                    <a:lnTo>
                      <a:pt x="260" y="188"/>
                    </a:lnTo>
                    <a:lnTo>
                      <a:pt x="266" y="186"/>
                    </a:lnTo>
                    <a:lnTo>
                      <a:pt x="269" y="188"/>
                    </a:lnTo>
                    <a:lnTo>
                      <a:pt x="281" y="184"/>
                    </a:lnTo>
                    <a:lnTo>
                      <a:pt x="289" y="183"/>
                    </a:lnTo>
                    <a:lnTo>
                      <a:pt x="301" y="176"/>
                    </a:lnTo>
                    <a:lnTo>
                      <a:pt x="303" y="169"/>
                    </a:lnTo>
                    <a:lnTo>
                      <a:pt x="303" y="164"/>
                    </a:lnTo>
                    <a:lnTo>
                      <a:pt x="294" y="158"/>
                    </a:lnTo>
                    <a:lnTo>
                      <a:pt x="288" y="151"/>
                    </a:lnTo>
                    <a:lnTo>
                      <a:pt x="286" y="144"/>
                    </a:lnTo>
                    <a:lnTo>
                      <a:pt x="289" y="141"/>
                    </a:lnTo>
                    <a:lnTo>
                      <a:pt x="291" y="134"/>
                    </a:lnTo>
                    <a:lnTo>
                      <a:pt x="294" y="131"/>
                    </a:lnTo>
                    <a:lnTo>
                      <a:pt x="298" y="133"/>
                    </a:lnTo>
                    <a:lnTo>
                      <a:pt x="301" y="131"/>
                    </a:lnTo>
                    <a:lnTo>
                      <a:pt x="306" y="133"/>
                    </a:lnTo>
                    <a:lnTo>
                      <a:pt x="314" y="129"/>
                    </a:lnTo>
                    <a:lnTo>
                      <a:pt x="314" y="124"/>
                    </a:lnTo>
                    <a:lnTo>
                      <a:pt x="309" y="121"/>
                    </a:lnTo>
                    <a:lnTo>
                      <a:pt x="303" y="121"/>
                    </a:lnTo>
                    <a:lnTo>
                      <a:pt x="301" y="116"/>
                    </a:lnTo>
                    <a:lnTo>
                      <a:pt x="299" y="113"/>
                    </a:lnTo>
                    <a:lnTo>
                      <a:pt x="306" y="106"/>
                    </a:lnTo>
                    <a:lnTo>
                      <a:pt x="309" y="106"/>
                    </a:lnTo>
                    <a:lnTo>
                      <a:pt x="314" y="103"/>
                    </a:lnTo>
                    <a:lnTo>
                      <a:pt x="323" y="95"/>
                    </a:lnTo>
                    <a:lnTo>
                      <a:pt x="323" y="93"/>
                    </a:lnTo>
                    <a:lnTo>
                      <a:pt x="321" y="93"/>
                    </a:lnTo>
                    <a:lnTo>
                      <a:pt x="313" y="88"/>
                    </a:lnTo>
                    <a:lnTo>
                      <a:pt x="309" y="88"/>
                    </a:lnTo>
                    <a:lnTo>
                      <a:pt x="306" y="90"/>
                    </a:lnTo>
                    <a:lnTo>
                      <a:pt x="301" y="88"/>
                    </a:lnTo>
                    <a:lnTo>
                      <a:pt x="298" y="88"/>
                    </a:lnTo>
                    <a:lnTo>
                      <a:pt x="294" y="90"/>
                    </a:lnTo>
                    <a:lnTo>
                      <a:pt x="286" y="91"/>
                    </a:lnTo>
                    <a:lnTo>
                      <a:pt x="281" y="91"/>
                    </a:lnTo>
                    <a:lnTo>
                      <a:pt x="278" y="90"/>
                    </a:lnTo>
                    <a:lnTo>
                      <a:pt x="283" y="90"/>
                    </a:lnTo>
                    <a:lnTo>
                      <a:pt x="286" y="90"/>
                    </a:lnTo>
                    <a:lnTo>
                      <a:pt x="289" y="88"/>
                    </a:lnTo>
                    <a:lnTo>
                      <a:pt x="291" y="85"/>
                    </a:lnTo>
                    <a:lnTo>
                      <a:pt x="296" y="81"/>
                    </a:lnTo>
                    <a:lnTo>
                      <a:pt x="298" y="78"/>
                    </a:lnTo>
                    <a:lnTo>
                      <a:pt x="294" y="76"/>
                    </a:lnTo>
                    <a:lnTo>
                      <a:pt x="294" y="75"/>
                    </a:lnTo>
                    <a:lnTo>
                      <a:pt x="293" y="71"/>
                    </a:lnTo>
                    <a:lnTo>
                      <a:pt x="286" y="68"/>
                    </a:lnTo>
                    <a:lnTo>
                      <a:pt x="278" y="66"/>
                    </a:lnTo>
                    <a:lnTo>
                      <a:pt x="276" y="65"/>
                    </a:lnTo>
                    <a:lnTo>
                      <a:pt x="273" y="63"/>
                    </a:lnTo>
                    <a:lnTo>
                      <a:pt x="268" y="63"/>
                    </a:lnTo>
                    <a:lnTo>
                      <a:pt x="266" y="60"/>
                    </a:lnTo>
                    <a:lnTo>
                      <a:pt x="261" y="58"/>
                    </a:lnTo>
                    <a:lnTo>
                      <a:pt x="260" y="58"/>
                    </a:lnTo>
                    <a:lnTo>
                      <a:pt x="260" y="63"/>
                    </a:lnTo>
                    <a:lnTo>
                      <a:pt x="256" y="58"/>
                    </a:lnTo>
                    <a:lnTo>
                      <a:pt x="255" y="55"/>
                    </a:lnTo>
                    <a:lnTo>
                      <a:pt x="250" y="51"/>
                    </a:lnTo>
                    <a:lnTo>
                      <a:pt x="248" y="50"/>
                    </a:lnTo>
                    <a:lnTo>
                      <a:pt x="251" y="48"/>
                    </a:lnTo>
                    <a:lnTo>
                      <a:pt x="261" y="48"/>
                    </a:lnTo>
                    <a:lnTo>
                      <a:pt x="266" y="46"/>
                    </a:lnTo>
                    <a:lnTo>
                      <a:pt x="273" y="45"/>
                    </a:lnTo>
                    <a:lnTo>
                      <a:pt x="273" y="41"/>
                    </a:lnTo>
                    <a:lnTo>
                      <a:pt x="266" y="43"/>
                    </a:lnTo>
                    <a:lnTo>
                      <a:pt x="256" y="41"/>
                    </a:lnTo>
                    <a:lnTo>
                      <a:pt x="248" y="41"/>
                    </a:lnTo>
                    <a:lnTo>
                      <a:pt x="243" y="41"/>
                    </a:lnTo>
                    <a:lnTo>
                      <a:pt x="233" y="45"/>
                    </a:lnTo>
                    <a:lnTo>
                      <a:pt x="228" y="43"/>
                    </a:lnTo>
                    <a:lnTo>
                      <a:pt x="225" y="43"/>
                    </a:lnTo>
                    <a:lnTo>
                      <a:pt x="215" y="50"/>
                    </a:lnTo>
                    <a:lnTo>
                      <a:pt x="211" y="50"/>
                    </a:lnTo>
                    <a:lnTo>
                      <a:pt x="205" y="53"/>
                    </a:lnTo>
                    <a:lnTo>
                      <a:pt x="203" y="55"/>
                    </a:lnTo>
                    <a:lnTo>
                      <a:pt x="196" y="56"/>
                    </a:lnTo>
                    <a:lnTo>
                      <a:pt x="193" y="58"/>
                    </a:lnTo>
                    <a:lnTo>
                      <a:pt x="190" y="56"/>
                    </a:lnTo>
                    <a:lnTo>
                      <a:pt x="180" y="50"/>
                    </a:lnTo>
                    <a:lnTo>
                      <a:pt x="178" y="46"/>
                    </a:lnTo>
                    <a:lnTo>
                      <a:pt x="175" y="45"/>
                    </a:lnTo>
                    <a:lnTo>
                      <a:pt x="162" y="46"/>
                    </a:lnTo>
                    <a:lnTo>
                      <a:pt x="140" y="50"/>
                    </a:lnTo>
                    <a:lnTo>
                      <a:pt x="128" y="50"/>
                    </a:lnTo>
                    <a:lnTo>
                      <a:pt x="123" y="48"/>
                    </a:lnTo>
                    <a:lnTo>
                      <a:pt x="122" y="45"/>
                    </a:lnTo>
                    <a:lnTo>
                      <a:pt x="122" y="41"/>
                    </a:lnTo>
                    <a:lnTo>
                      <a:pt x="125" y="40"/>
                    </a:lnTo>
                    <a:lnTo>
                      <a:pt x="125" y="36"/>
                    </a:lnTo>
                    <a:lnTo>
                      <a:pt x="120" y="30"/>
                    </a:lnTo>
                    <a:lnTo>
                      <a:pt x="115" y="28"/>
                    </a:lnTo>
                    <a:lnTo>
                      <a:pt x="103" y="30"/>
                    </a:lnTo>
                    <a:lnTo>
                      <a:pt x="98" y="26"/>
                    </a:lnTo>
                    <a:lnTo>
                      <a:pt x="95" y="26"/>
                    </a:lnTo>
                    <a:lnTo>
                      <a:pt x="92" y="28"/>
                    </a:lnTo>
                    <a:lnTo>
                      <a:pt x="87" y="21"/>
                    </a:lnTo>
                    <a:lnTo>
                      <a:pt x="87" y="16"/>
                    </a:lnTo>
                    <a:lnTo>
                      <a:pt x="85" y="8"/>
                    </a:lnTo>
                    <a:lnTo>
                      <a:pt x="83" y="8"/>
                    </a:lnTo>
                    <a:lnTo>
                      <a:pt x="77" y="10"/>
                    </a:lnTo>
                    <a:lnTo>
                      <a:pt x="70" y="18"/>
                    </a:lnTo>
                    <a:lnTo>
                      <a:pt x="72" y="23"/>
                    </a:lnTo>
                    <a:lnTo>
                      <a:pt x="73" y="25"/>
                    </a:lnTo>
                    <a:lnTo>
                      <a:pt x="78" y="21"/>
                    </a:lnTo>
                    <a:lnTo>
                      <a:pt x="82" y="23"/>
                    </a:lnTo>
                    <a:lnTo>
                      <a:pt x="87" y="26"/>
                    </a:lnTo>
                    <a:lnTo>
                      <a:pt x="85" y="28"/>
                    </a:lnTo>
                    <a:lnTo>
                      <a:pt x="82" y="30"/>
                    </a:lnTo>
                    <a:lnTo>
                      <a:pt x="77" y="28"/>
                    </a:lnTo>
                    <a:lnTo>
                      <a:pt x="75" y="26"/>
                    </a:lnTo>
                    <a:lnTo>
                      <a:pt x="73" y="28"/>
                    </a:lnTo>
                    <a:lnTo>
                      <a:pt x="73" y="30"/>
                    </a:lnTo>
                    <a:lnTo>
                      <a:pt x="67" y="31"/>
                    </a:lnTo>
                    <a:lnTo>
                      <a:pt x="57" y="35"/>
                    </a:lnTo>
                    <a:lnTo>
                      <a:pt x="47" y="38"/>
                    </a:lnTo>
                    <a:lnTo>
                      <a:pt x="44" y="41"/>
                    </a:lnTo>
                    <a:lnTo>
                      <a:pt x="44" y="45"/>
                    </a:lnTo>
                    <a:lnTo>
                      <a:pt x="45" y="50"/>
                    </a:lnTo>
                    <a:lnTo>
                      <a:pt x="45" y="60"/>
                    </a:lnTo>
                    <a:lnTo>
                      <a:pt x="47" y="65"/>
                    </a:lnTo>
                    <a:lnTo>
                      <a:pt x="49" y="70"/>
                    </a:lnTo>
                    <a:lnTo>
                      <a:pt x="45" y="76"/>
                    </a:lnTo>
                    <a:lnTo>
                      <a:pt x="37" y="81"/>
                    </a:lnTo>
                    <a:lnTo>
                      <a:pt x="32" y="80"/>
                    </a:lnTo>
                    <a:lnTo>
                      <a:pt x="32" y="75"/>
                    </a:lnTo>
                    <a:lnTo>
                      <a:pt x="29" y="70"/>
                    </a:lnTo>
                    <a:lnTo>
                      <a:pt x="27" y="65"/>
                    </a:lnTo>
                    <a:lnTo>
                      <a:pt x="30" y="61"/>
                    </a:lnTo>
                    <a:lnTo>
                      <a:pt x="32" y="58"/>
                    </a:lnTo>
                    <a:lnTo>
                      <a:pt x="40" y="50"/>
                    </a:lnTo>
                    <a:lnTo>
                      <a:pt x="40" y="43"/>
                    </a:lnTo>
                    <a:lnTo>
                      <a:pt x="37" y="38"/>
                    </a:lnTo>
                    <a:lnTo>
                      <a:pt x="39" y="36"/>
                    </a:lnTo>
                    <a:lnTo>
                      <a:pt x="37" y="35"/>
                    </a:lnTo>
                    <a:lnTo>
                      <a:pt x="34" y="31"/>
                    </a:lnTo>
                    <a:lnTo>
                      <a:pt x="32" y="28"/>
                    </a:lnTo>
                    <a:lnTo>
                      <a:pt x="34" y="25"/>
                    </a:lnTo>
                    <a:lnTo>
                      <a:pt x="39" y="23"/>
                    </a:lnTo>
                    <a:lnTo>
                      <a:pt x="45" y="21"/>
                    </a:lnTo>
                    <a:lnTo>
                      <a:pt x="50" y="16"/>
                    </a:lnTo>
                    <a:lnTo>
                      <a:pt x="47" y="16"/>
                    </a:lnTo>
                    <a:lnTo>
                      <a:pt x="45" y="16"/>
                    </a:lnTo>
                    <a:lnTo>
                      <a:pt x="34" y="21"/>
                    </a:lnTo>
                    <a:lnTo>
                      <a:pt x="25" y="31"/>
                    </a:lnTo>
                    <a:lnTo>
                      <a:pt x="24" y="33"/>
                    </a:lnTo>
                    <a:lnTo>
                      <a:pt x="20" y="35"/>
                    </a:lnTo>
                    <a:lnTo>
                      <a:pt x="15" y="40"/>
                    </a:lnTo>
                    <a:lnTo>
                      <a:pt x="12" y="43"/>
                    </a:lnTo>
                    <a:lnTo>
                      <a:pt x="4" y="53"/>
                    </a:lnTo>
                    <a:lnTo>
                      <a:pt x="4" y="58"/>
                    </a:lnTo>
                    <a:lnTo>
                      <a:pt x="4" y="61"/>
                    </a:lnTo>
                    <a:lnTo>
                      <a:pt x="4" y="68"/>
                    </a:lnTo>
                    <a:lnTo>
                      <a:pt x="0" y="75"/>
                    </a:lnTo>
                    <a:lnTo>
                      <a:pt x="0" y="78"/>
                    </a:lnTo>
                    <a:lnTo>
                      <a:pt x="2" y="78"/>
                    </a:lnTo>
                    <a:lnTo>
                      <a:pt x="7" y="78"/>
                    </a:lnTo>
                    <a:lnTo>
                      <a:pt x="17" y="93"/>
                    </a:lnTo>
                    <a:lnTo>
                      <a:pt x="20" y="99"/>
                    </a:lnTo>
                    <a:lnTo>
                      <a:pt x="22" y="103"/>
                    </a:lnTo>
                    <a:lnTo>
                      <a:pt x="20" y="108"/>
                    </a:lnTo>
                    <a:lnTo>
                      <a:pt x="20" y="111"/>
                    </a:lnTo>
                    <a:lnTo>
                      <a:pt x="19" y="113"/>
                    </a:lnTo>
                    <a:lnTo>
                      <a:pt x="19" y="116"/>
                    </a:lnTo>
                    <a:lnTo>
                      <a:pt x="24" y="121"/>
                    </a:lnTo>
                    <a:lnTo>
                      <a:pt x="30" y="123"/>
                    </a:lnTo>
                    <a:lnTo>
                      <a:pt x="35" y="124"/>
                    </a:lnTo>
                    <a:lnTo>
                      <a:pt x="40" y="126"/>
                    </a:lnTo>
                    <a:lnTo>
                      <a:pt x="44" y="124"/>
                    </a:lnTo>
                    <a:lnTo>
                      <a:pt x="50" y="124"/>
                    </a:lnTo>
                    <a:lnTo>
                      <a:pt x="57" y="126"/>
                    </a:lnTo>
                    <a:lnTo>
                      <a:pt x="59" y="124"/>
                    </a:lnTo>
                    <a:lnTo>
                      <a:pt x="65" y="124"/>
                    </a:lnTo>
                    <a:lnTo>
                      <a:pt x="73" y="124"/>
                    </a:lnTo>
                    <a:lnTo>
                      <a:pt x="77" y="126"/>
                    </a:lnTo>
                    <a:lnTo>
                      <a:pt x="95" y="143"/>
                    </a:lnTo>
                    <a:lnTo>
                      <a:pt x="102" y="141"/>
                    </a:lnTo>
                    <a:lnTo>
                      <a:pt x="103" y="143"/>
                    </a:lnTo>
                    <a:lnTo>
                      <a:pt x="105" y="143"/>
                    </a:lnTo>
                    <a:lnTo>
                      <a:pt x="110" y="144"/>
                    </a:lnTo>
                    <a:lnTo>
                      <a:pt x="113" y="146"/>
                    </a:lnTo>
                    <a:lnTo>
                      <a:pt x="118" y="143"/>
                    </a:lnTo>
                    <a:lnTo>
                      <a:pt x="123" y="143"/>
                    </a:lnTo>
                    <a:lnTo>
                      <a:pt x="130" y="144"/>
                    </a:lnTo>
                    <a:lnTo>
                      <a:pt x="132" y="143"/>
                    </a:lnTo>
                    <a:lnTo>
                      <a:pt x="135" y="143"/>
                    </a:lnTo>
                    <a:lnTo>
                      <a:pt x="138" y="144"/>
                    </a:lnTo>
                    <a:lnTo>
                      <a:pt x="140" y="153"/>
                    </a:lnTo>
                    <a:lnTo>
                      <a:pt x="138" y="156"/>
                    </a:lnTo>
                    <a:lnTo>
                      <a:pt x="138" y="159"/>
                    </a:lnTo>
                    <a:lnTo>
                      <a:pt x="137" y="163"/>
                    </a:lnTo>
                    <a:lnTo>
                      <a:pt x="132" y="164"/>
                    </a:lnTo>
                    <a:lnTo>
                      <a:pt x="128" y="168"/>
                    </a:lnTo>
                    <a:lnTo>
                      <a:pt x="130" y="174"/>
                    </a:lnTo>
                    <a:lnTo>
                      <a:pt x="130" y="178"/>
                    </a:lnTo>
                    <a:lnTo>
                      <a:pt x="128" y="183"/>
                    </a:lnTo>
                    <a:lnTo>
                      <a:pt x="128" y="191"/>
                    </a:lnTo>
                    <a:lnTo>
                      <a:pt x="132" y="194"/>
                    </a:lnTo>
                    <a:lnTo>
                      <a:pt x="132" y="196"/>
                    </a:lnTo>
                    <a:lnTo>
                      <a:pt x="137" y="207"/>
                    </a:lnTo>
                    <a:lnTo>
                      <a:pt x="128" y="221"/>
                    </a:lnTo>
                    <a:lnTo>
                      <a:pt x="130" y="224"/>
                    </a:lnTo>
                    <a:lnTo>
                      <a:pt x="132" y="224"/>
                    </a:lnTo>
                    <a:lnTo>
                      <a:pt x="135" y="222"/>
                    </a:lnTo>
                    <a:lnTo>
                      <a:pt x="135" y="224"/>
                    </a:lnTo>
                    <a:lnTo>
                      <a:pt x="137" y="227"/>
                    </a:lnTo>
                    <a:lnTo>
                      <a:pt x="138" y="229"/>
                    </a:lnTo>
                    <a:lnTo>
                      <a:pt x="142" y="234"/>
                    </a:lnTo>
                    <a:lnTo>
                      <a:pt x="140" y="236"/>
                    </a:lnTo>
                    <a:lnTo>
                      <a:pt x="143" y="241"/>
                    </a:lnTo>
                    <a:lnTo>
                      <a:pt x="148" y="252"/>
                    </a:lnTo>
                    <a:lnTo>
                      <a:pt x="148" y="257"/>
                    </a:lnTo>
                    <a:lnTo>
                      <a:pt x="148" y="257"/>
                    </a:lnTo>
                    <a:lnTo>
                      <a:pt x="148" y="257"/>
                    </a:lnTo>
                    <a:close/>
                    <a:moveTo>
                      <a:pt x="117" y="6"/>
                    </a:moveTo>
                    <a:lnTo>
                      <a:pt x="120" y="6"/>
                    </a:lnTo>
                    <a:lnTo>
                      <a:pt x="125" y="11"/>
                    </a:lnTo>
                    <a:lnTo>
                      <a:pt x="125" y="15"/>
                    </a:lnTo>
                    <a:lnTo>
                      <a:pt x="122" y="11"/>
                    </a:lnTo>
                    <a:lnTo>
                      <a:pt x="118" y="10"/>
                    </a:lnTo>
                    <a:lnTo>
                      <a:pt x="117" y="6"/>
                    </a:lnTo>
                    <a:lnTo>
                      <a:pt x="117" y="6"/>
                    </a:lnTo>
                    <a:close/>
                    <a:moveTo>
                      <a:pt x="100" y="5"/>
                    </a:moveTo>
                    <a:lnTo>
                      <a:pt x="105" y="10"/>
                    </a:lnTo>
                    <a:lnTo>
                      <a:pt x="108" y="10"/>
                    </a:lnTo>
                    <a:lnTo>
                      <a:pt x="107" y="13"/>
                    </a:lnTo>
                    <a:lnTo>
                      <a:pt x="100" y="11"/>
                    </a:lnTo>
                    <a:lnTo>
                      <a:pt x="98" y="6"/>
                    </a:lnTo>
                    <a:lnTo>
                      <a:pt x="100" y="5"/>
                    </a:lnTo>
                    <a:lnTo>
                      <a:pt x="100" y="5"/>
                    </a:lnTo>
                    <a:close/>
                    <a:moveTo>
                      <a:pt x="77" y="0"/>
                    </a:moveTo>
                    <a:lnTo>
                      <a:pt x="80" y="5"/>
                    </a:lnTo>
                    <a:lnTo>
                      <a:pt x="85" y="5"/>
                    </a:lnTo>
                    <a:lnTo>
                      <a:pt x="80" y="0"/>
                    </a:lnTo>
                    <a:lnTo>
                      <a:pt x="77" y="0"/>
                    </a:lnTo>
                    <a:lnTo>
                      <a:pt x="77" y="0"/>
                    </a:lnTo>
                    <a:close/>
                    <a:moveTo>
                      <a:pt x="213" y="38"/>
                    </a:moveTo>
                    <a:lnTo>
                      <a:pt x="218" y="35"/>
                    </a:lnTo>
                    <a:lnTo>
                      <a:pt x="221" y="36"/>
                    </a:lnTo>
                    <a:lnTo>
                      <a:pt x="228" y="31"/>
                    </a:lnTo>
                    <a:lnTo>
                      <a:pt x="230" y="35"/>
                    </a:lnTo>
                    <a:lnTo>
                      <a:pt x="226" y="40"/>
                    </a:lnTo>
                    <a:lnTo>
                      <a:pt x="221" y="38"/>
                    </a:lnTo>
                    <a:lnTo>
                      <a:pt x="216" y="40"/>
                    </a:lnTo>
                    <a:lnTo>
                      <a:pt x="216" y="40"/>
                    </a:lnTo>
                    <a:lnTo>
                      <a:pt x="213" y="38"/>
                    </a:lnTo>
                    <a:lnTo>
                      <a:pt x="213" y="38"/>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70" name="Freeform 168"/>
              <p:cNvSpPr>
                <a:spLocks/>
              </p:cNvSpPr>
              <p:nvPr/>
            </p:nvSpPr>
            <p:spPr bwMode="auto">
              <a:xfrm>
                <a:off x="5401489" y="3125489"/>
                <a:ext cx="156256" cy="195067"/>
              </a:xfrm>
              <a:custGeom>
                <a:avLst/>
                <a:gdLst/>
                <a:ahLst/>
                <a:cxnLst>
                  <a:cxn ang="0">
                    <a:pos x="235" y="307"/>
                  </a:cxn>
                  <a:cxn ang="0">
                    <a:pos x="232" y="269"/>
                  </a:cxn>
                  <a:cxn ang="0">
                    <a:pos x="235" y="258"/>
                  </a:cxn>
                  <a:cxn ang="0">
                    <a:pos x="255" y="241"/>
                  </a:cxn>
                  <a:cxn ang="0">
                    <a:pos x="277" y="236"/>
                  </a:cxn>
                  <a:cxn ang="0">
                    <a:pos x="290" y="254"/>
                  </a:cxn>
                  <a:cxn ang="0">
                    <a:pos x="280" y="226"/>
                  </a:cxn>
                  <a:cxn ang="0">
                    <a:pos x="272" y="221"/>
                  </a:cxn>
                  <a:cxn ang="0">
                    <a:pos x="270" y="188"/>
                  </a:cxn>
                  <a:cxn ang="0">
                    <a:pos x="274" y="161"/>
                  </a:cxn>
                  <a:cxn ang="0">
                    <a:pos x="280" y="141"/>
                  </a:cxn>
                  <a:cxn ang="0">
                    <a:pos x="260" y="140"/>
                  </a:cxn>
                  <a:cxn ang="0">
                    <a:pos x="244" y="138"/>
                  </a:cxn>
                  <a:cxn ang="0">
                    <a:pos x="201" y="121"/>
                  </a:cxn>
                  <a:cxn ang="0">
                    <a:pos x="177" y="121"/>
                  </a:cxn>
                  <a:cxn ang="0">
                    <a:pos x="162" y="108"/>
                  </a:cxn>
                  <a:cxn ang="0">
                    <a:pos x="149" y="75"/>
                  </a:cxn>
                  <a:cxn ang="0">
                    <a:pos x="146" y="58"/>
                  </a:cxn>
                  <a:cxn ang="0">
                    <a:pos x="162" y="32"/>
                  </a:cxn>
                  <a:cxn ang="0">
                    <a:pos x="189" y="13"/>
                  </a:cxn>
                  <a:cxn ang="0">
                    <a:pos x="194" y="5"/>
                  </a:cxn>
                  <a:cxn ang="0">
                    <a:pos x="176" y="5"/>
                  </a:cxn>
                  <a:cxn ang="0">
                    <a:pos x="167" y="12"/>
                  </a:cxn>
                  <a:cxn ang="0">
                    <a:pos x="139" y="25"/>
                  </a:cxn>
                  <a:cxn ang="0">
                    <a:pos x="121" y="33"/>
                  </a:cxn>
                  <a:cxn ang="0">
                    <a:pos x="114" y="35"/>
                  </a:cxn>
                  <a:cxn ang="0">
                    <a:pos x="96" y="35"/>
                  </a:cxn>
                  <a:cxn ang="0">
                    <a:pos x="83" y="57"/>
                  </a:cxn>
                  <a:cxn ang="0">
                    <a:pos x="76" y="68"/>
                  </a:cxn>
                  <a:cxn ang="0">
                    <a:pos x="56" y="83"/>
                  </a:cxn>
                  <a:cxn ang="0">
                    <a:pos x="54" y="103"/>
                  </a:cxn>
                  <a:cxn ang="0">
                    <a:pos x="46" y="93"/>
                  </a:cxn>
                  <a:cxn ang="0">
                    <a:pos x="41" y="96"/>
                  </a:cxn>
                  <a:cxn ang="0">
                    <a:pos x="28" y="116"/>
                  </a:cxn>
                  <a:cxn ang="0">
                    <a:pos x="36" y="133"/>
                  </a:cxn>
                  <a:cxn ang="0">
                    <a:pos x="38" y="143"/>
                  </a:cxn>
                  <a:cxn ang="0">
                    <a:pos x="38" y="158"/>
                  </a:cxn>
                  <a:cxn ang="0">
                    <a:pos x="36" y="186"/>
                  </a:cxn>
                  <a:cxn ang="0">
                    <a:pos x="48" y="194"/>
                  </a:cxn>
                  <a:cxn ang="0">
                    <a:pos x="31" y="216"/>
                  </a:cxn>
                  <a:cxn ang="0">
                    <a:pos x="1" y="246"/>
                  </a:cxn>
                  <a:cxn ang="0">
                    <a:pos x="29" y="264"/>
                  </a:cxn>
                  <a:cxn ang="0">
                    <a:pos x="51" y="279"/>
                  </a:cxn>
                  <a:cxn ang="0">
                    <a:pos x="68" y="273"/>
                  </a:cxn>
                  <a:cxn ang="0">
                    <a:pos x="86" y="283"/>
                  </a:cxn>
                  <a:cxn ang="0">
                    <a:pos x="104" y="288"/>
                  </a:cxn>
                  <a:cxn ang="0">
                    <a:pos x="119" y="307"/>
                  </a:cxn>
                  <a:cxn ang="0">
                    <a:pos x="141" y="324"/>
                  </a:cxn>
                  <a:cxn ang="0">
                    <a:pos x="152" y="336"/>
                  </a:cxn>
                  <a:cxn ang="0">
                    <a:pos x="181" y="332"/>
                  </a:cxn>
                  <a:cxn ang="0">
                    <a:pos x="204" y="334"/>
                  </a:cxn>
                  <a:cxn ang="0">
                    <a:pos x="201" y="366"/>
                  </a:cxn>
                  <a:cxn ang="0">
                    <a:pos x="217" y="376"/>
                  </a:cxn>
                </a:cxnLst>
                <a:rect l="0" t="0" r="r" b="b"/>
                <a:pathLst>
                  <a:path w="290" h="376">
                    <a:moveTo>
                      <a:pt x="217" y="376"/>
                    </a:moveTo>
                    <a:lnTo>
                      <a:pt x="222" y="364"/>
                    </a:lnTo>
                    <a:lnTo>
                      <a:pt x="235" y="317"/>
                    </a:lnTo>
                    <a:lnTo>
                      <a:pt x="235" y="314"/>
                    </a:lnTo>
                    <a:lnTo>
                      <a:pt x="235" y="307"/>
                    </a:lnTo>
                    <a:lnTo>
                      <a:pt x="230" y="297"/>
                    </a:lnTo>
                    <a:lnTo>
                      <a:pt x="220" y="291"/>
                    </a:lnTo>
                    <a:lnTo>
                      <a:pt x="217" y="286"/>
                    </a:lnTo>
                    <a:lnTo>
                      <a:pt x="215" y="274"/>
                    </a:lnTo>
                    <a:lnTo>
                      <a:pt x="232" y="269"/>
                    </a:lnTo>
                    <a:lnTo>
                      <a:pt x="237" y="273"/>
                    </a:lnTo>
                    <a:lnTo>
                      <a:pt x="239" y="269"/>
                    </a:lnTo>
                    <a:lnTo>
                      <a:pt x="235" y="266"/>
                    </a:lnTo>
                    <a:lnTo>
                      <a:pt x="239" y="264"/>
                    </a:lnTo>
                    <a:lnTo>
                      <a:pt x="235" y="258"/>
                    </a:lnTo>
                    <a:lnTo>
                      <a:pt x="225" y="256"/>
                    </a:lnTo>
                    <a:lnTo>
                      <a:pt x="224" y="251"/>
                    </a:lnTo>
                    <a:lnTo>
                      <a:pt x="225" y="243"/>
                    </a:lnTo>
                    <a:lnTo>
                      <a:pt x="252" y="243"/>
                    </a:lnTo>
                    <a:lnTo>
                      <a:pt x="255" y="241"/>
                    </a:lnTo>
                    <a:lnTo>
                      <a:pt x="260" y="241"/>
                    </a:lnTo>
                    <a:lnTo>
                      <a:pt x="264" y="243"/>
                    </a:lnTo>
                    <a:lnTo>
                      <a:pt x="267" y="243"/>
                    </a:lnTo>
                    <a:lnTo>
                      <a:pt x="270" y="238"/>
                    </a:lnTo>
                    <a:lnTo>
                      <a:pt x="277" y="236"/>
                    </a:lnTo>
                    <a:lnTo>
                      <a:pt x="279" y="239"/>
                    </a:lnTo>
                    <a:lnTo>
                      <a:pt x="284" y="243"/>
                    </a:lnTo>
                    <a:lnTo>
                      <a:pt x="284" y="248"/>
                    </a:lnTo>
                    <a:lnTo>
                      <a:pt x="284" y="254"/>
                    </a:lnTo>
                    <a:lnTo>
                      <a:pt x="290" y="254"/>
                    </a:lnTo>
                    <a:lnTo>
                      <a:pt x="290" y="249"/>
                    </a:lnTo>
                    <a:lnTo>
                      <a:pt x="285" y="238"/>
                    </a:lnTo>
                    <a:lnTo>
                      <a:pt x="282" y="233"/>
                    </a:lnTo>
                    <a:lnTo>
                      <a:pt x="284" y="231"/>
                    </a:lnTo>
                    <a:lnTo>
                      <a:pt x="280" y="226"/>
                    </a:lnTo>
                    <a:lnTo>
                      <a:pt x="279" y="224"/>
                    </a:lnTo>
                    <a:lnTo>
                      <a:pt x="277" y="221"/>
                    </a:lnTo>
                    <a:lnTo>
                      <a:pt x="277" y="219"/>
                    </a:lnTo>
                    <a:lnTo>
                      <a:pt x="274" y="221"/>
                    </a:lnTo>
                    <a:lnTo>
                      <a:pt x="272" y="221"/>
                    </a:lnTo>
                    <a:lnTo>
                      <a:pt x="270" y="218"/>
                    </a:lnTo>
                    <a:lnTo>
                      <a:pt x="279" y="204"/>
                    </a:lnTo>
                    <a:lnTo>
                      <a:pt x="274" y="193"/>
                    </a:lnTo>
                    <a:lnTo>
                      <a:pt x="274" y="191"/>
                    </a:lnTo>
                    <a:lnTo>
                      <a:pt x="270" y="188"/>
                    </a:lnTo>
                    <a:lnTo>
                      <a:pt x="270" y="180"/>
                    </a:lnTo>
                    <a:lnTo>
                      <a:pt x="272" y="175"/>
                    </a:lnTo>
                    <a:lnTo>
                      <a:pt x="272" y="171"/>
                    </a:lnTo>
                    <a:lnTo>
                      <a:pt x="270" y="165"/>
                    </a:lnTo>
                    <a:lnTo>
                      <a:pt x="274" y="161"/>
                    </a:lnTo>
                    <a:lnTo>
                      <a:pt x="279" y="160"/>
                    </a:lnTo>
                    <a:lnTo>
                      <a:pt x="280" y="156"/>
                    </a:lnTo>
                    <a:lnTo>
                      <a:pt x="280" y="153"/>
                    </a:lnTo>
                    <a:lnTo>
                      <a:pt x="282" y="150"/>
                    </a:lnTo>
                    <a:lnTo>
                      <a:pt x="280" y="141"/>
                    </a:lnTo>
                    <a:lnTo>
                      <a:pt x="277" y="140"/>
                    </a:lnTo>
                    <a:lnTo>
                      <a:pt x="274" y="140"/>
                    </a:lnTo>
                    <a:lnTo>
                      <a:pt x="272" y="141"/>
                    </a:lnTo>
                    <a:lnTo>
                      <a:pt x="265" y="140"/>
                    </a:lnTo>
                    <a:lnTo>
                      <a:pt x="260" y="140"/>
                    </a:lnTo>
                    <a:lnTo>
                      <a:pt x="255" y="143"/>
                    </a:lnTo>
                    <a:lnTo>
                      <a:pt x="252" y="141"/>
                    </a:lnTo>
                    <a:lnTo>
                      <a:pt x="247" y="140"/>
                    </a:lnTo>
                    <a:lnTo>
                      <a:pt x="245" y="140"/>
                    </a:lnTo>
                    <a:lnTo>
                      <a:pt x="244" y="138"/>
                    </a:lnTo>
                    <a:lnTo>
                      <a:pt x="237" y="140"/>
                    </a:lnTo>
                    <a:lnTo>
                      <a:pt x="219" y="123"/>
                    </a:lnTo>
                    <a:lnTo>
                      <a:pt x="215" y="121"/>
                    </a:lnTo>
                    <a:lnTo>
                      <a:pt x="207" y="121"/>
                    </a:lnTo>
                    <a:lnTo>
                      <a:pt x="201" y="121"/>
                    </a:lnTo>
                    <a:lnTo>
                      <a:pt x="199" y="123"/>
                    </a:lnTo>
                    <a:lnTo>
                      <a:pt x="192" y="121"/>
                    </a:lnTo>
                    <a:lnTo>
                      <a:pt x="186" y="121"/>
                    </a:lnTo>
                    <a:lnTo>
                      <a:pt x="182" y="123"/>
                    </a:lnTo>
                    <a:lnTo>
                      <a:pt x="177" y="121"/>
                    </a:lnTo>
                    <a:lnTo>
                      <a:pt x="172" y="120"/>
                    </a:lnTo>
                    <a:lnTo>
                      <a:pt x="166" y="118"/>
                    </a:lnTo>
                    <a:lnTo>
                      <a:pt x="161" y="113"/>
                    </a:lnTo>
                    <a:lnTo>
                      <a:pt x="161" y="110"/>
                    </a:lnTo>
                    <a:lnTo>
                      <a:pt x="162" y="108"/>
                    </a:lnTo>
                    <a:lnTo>
                      <a:pt x="162" y="105"/>
                    </a:lnTo>
                    <a:lnTo>
                      <a:pt x="164" y="100"/>
                    </a:lnTo>
                    <a:lnTo>
                      <a:pt x="162" y="96"/>
                    </a:lnTo>
                    <a:lnTo>
                      <a:pt x="159" y="90"/>
                    </a:lnTo>
                    <a:lnTo>
                      <a:pt x="149" y="75"/>
                    </a:lnTo>
                    <a:lnTo>
                      <a:pt x="144" y="75"/>
                    </a:lnTo>
                    <a:lnTo>
                      <a:pt x="142" y="75"/>
                    </a:lnTo>
                    <a:lnTo>
                      <a:pt x="142" y="72"/>
                    </a:lnTo>
                    <a:lnTo>
                      <a:pt x="146" y="65"/>
                    </a:lnTo>
                    <a:lnTo>
                      <a:pt x="146" y="58"/>
                    </a:lnTo>
                    <a:lnTo>
                      <a:pt x="146" y="55"/>
                    </a:lnTo>
                    <a:lnTo>
                      <a:pt x="146" y="50"/>
                    </a:lnTo>
                    <a:lnTo>
                      <a:pt x="154" y="40"/>
                    </a:lnTo>
                    <a:lnTo>
                      <a:pt x="157" y="37"/>
                    </a:lnTo>
                    <a:lnTo>
                      <a:pt x="162" y="32"/>
                    </a:lnTo>
                    <a:lnTo>
                      <a:pt x="166" y="30"/>
                    </a:lnTo>
                    <a:lnTo>
                      <a:pt x="167" y="28"/>
                    </a:lnTo>
                    <a:lnTo>
                      <a:pt x="176" y="18"/>
                    </a:lnTo>
                    <a:lnTo>
                      <a:pt x="187" y="13"/>
                    </a:lnTo>
                    <a:lnTo>
                      <a:pt x="189" y="13"/>
                    </a:lnTo>
                    <a:lnTo>
                      <a:pt x="192" y="13"/>
                    </a:lnTo>
                    <a:lnTo>
                      <a:pt x="192" y="12"/>
                    </a:lnTo>
                    <a:lnTo>
                      <a:pt x="196" y="10"/>
                    </a:lnTo>
                    <a:lnTo>
                      <a:pt x="196" y="8"/>
                    </a:lnTo>
                    <a:lnTo>
                      <a:pt x="194" y="5"/>
                    </a:lnTo>
                    <a:lnTo>
                      <a:pt x="184" y="0"/>
                    </a:lnTo>
                    <a:lnTo>
                      <a:pt x="181" y="0"/>
                    </a:lnTo>
                    <a:lnTo>
                      <a:pt x="181" y="2"/>
                    </a:lnTo>
                    <a:lnTo>
                      <a:pt x="179" y="3"/>
                    </a:lnTo>
                    <a:lnTo>
                      <a:pt x="176" y="5"/>
                    </a:lnTo>
                    <a:lnTo>
                      <a:pt x="174" y="7"/>
                    </a:lnTo>
                    <a:lnTo>
                      <a:pt x="171" y="5"/>
                    </a:lnTo>
                    <a:lnTo>
                      <a:pt x="167" y="7"/>
                    </a:lnTo>
                    <a:lnTo>
                      <a:pt x="164" y="8"/>
                    </a:lnTo>
                    <a:lnTo>
                      <a:pt x="167" y="12"/>
                    </a:lnTo>
                    <a:lnTo>
                      <a:pt x="166" y="13"/>
                    </a:lnTo>
                    <a:lnTo>
                      <a:pt x="159" y="17"/>
                    </a:lnTo>
                    <a:lnTo>
                      <a:pt x="151" y="20"/>
                    </a:lnTo>
                    <a:lnTo>
                      <a:pt x="144" y="25"/>
                    </a:lnTo>
                    <a:lnTo>
                      <a:pt x="139" y="25"/>
                    </a:lnTo>
                    <a:lnTo>
                      <a:pt x="131" y="27"/>
                    </a:lnTo>
                    <a:lnTo>
                      <a:pt x="124" y="25"/>
                    </a:lnTo>
                    <a:lnTo>
                      <a:pt x="119" y="28"/>
                    </a:lnTo>
                    <a:lnTo>
                      <a:pt x="119" y="30"/>
                    </a:lnTo>
                    <a:lnTo>
                      <a:pt x="121" y="33"/>
                    </a:lnTo>
                    <a:lnTo>
                      <a:pt x="119" y="37"/>
                    </a:lnTo>
                    <a:lnTo>
                      <a:pt x="116" y="40"/>
                    </a:lnTo>
                    <a:lnTo>
                      <a:pt x="114" y="40"/>
                    </a:lnTo>
                    <a:lnTo>
                      <a:pt x="114" y="35"/>
                    </a:lnTo>
                    <a:lnTo>
                      <a:pt x="114" y="35"/>
                    </a:lnTo>
                    <a:lnTo>
                      <a:pt x="117" y="33"/>
                    </a:lnTo>
                    <a:lnTo>
                      <a:pt x="113" y="33"/>
                    </a:lnTo>
                    <a:lnTo>
                      <a:pt x="106" y="30"/>
                    </a:lnTo>
                    <a:lnTo>
                      <a:pt x="103" y="32"/>
                    </a:lnTo>
                    <a:lnTo>
                      <a:pt x="96" y="35"/>
                    </a:lnTo>
                    <a:lnTo>
                      <a:pt x="93" y="38"/>
                    </a:lnTo>
                    <a:lnTo>
                      <a:pt x="88" y="43"/>
                    </a:lnTo>
                    <a:lnTo>
                      <a:pt x="81" y="55"/>
                    </a:lnTo>
                    <a:lnTo>
                      <a:pt x="81" y="58"/>
                    </a:lnTo>
                    <a:lnTo>
                      <a:pt x="83" y="57"/>
                    </a:lnTo>
                    <a:lnTo>
                      <a:pt x="84" y="60"/>
                    </a:lnTo>
                    <a:lnTo>
                      <a:pt x="84" y="63"/>
                    </a:lnTo>
                    <a:lnTo>
                      <a:pt x="84" y="67"/>
                    </a:lnTo>
                    <a:lnTo>
                      <a:pt x="81" y="68"/>
                    </a:lnTo>
                    <a:lnTo>
                      <a:pt x="76" y="68"/>
                    </a:lnTo>
                    <a:lnTo>
                      <a:pt x="73" y="70"/>
                    </a:lnTo>
                    <a:lnTo>
                      <a:pt x="66" y="77"/>
                    </a:lnTo>
                    <a:lnTo>
                      <a:pt x="63" y="77"/>
                    </a:lnTo>
                    <a:lnTo>
                      <a:pt x="58" y="83"/>
                    </a:lnTo>
                    <a:lnTo>
                      <a:pt x="56" y="83"/>
                    </a:lnTo>
                    <a:lnTo>
                      <a:pt x="51" y="83"/>
                    </a:lnTo>
                    <a:lnTo>
                      <a:pt x="53" y="88"/>
                    </a:lnTo>
                    <a:lnTo>
                      <a:pt x="58" y="92"/>
                    </a:lnTo>
                    <a:lnTo>
                      <a:pt x="58" y="98"/>
                    </a:lnTo>
                    <a:lnTo>
                      <a:pt x="54" y="103"/>
                    </a:lnTo>
                    <a:lnTo>
                      <a:pt x="53" y="101"/>
                    </a:lnTo>
                    <a:lnTo>
                      <a:pt x="48" y="98"/>
                    </a:lnTo>
                    <a:lnTo>
                      <a:pt x="48" y="98"/>
                    </a:lnTo>
                    <a:lnTo>
                      <a:pt x="49" y="95"/>
                    </a:lnTo>
                    <a:lnTo>
                      <a:pt x="46" y="93"/>
                    </a:lnTo>
                    <a:lnTo>
                      <a:pt x="44" y="90"/>
                    </a:lnTo>
                    <a:lnTo>
                      <a:pt x="39" y="85"/>
                    </a:lnTo>
                    <a:lnTo>
                      <a:pt x="38" y="88"/>
                    </a:lnTo>
                    <a:lnTo>
                      <a:pt x="39" y="92"/>
                    </a:lnTo>
                    <a:lnTo>
                      <a:pt x="41" y="96"/>
                    </a:lnTo>
                    <a:lnTo>
                      <a:pt x="38" y="103"/>
                    </a:lnTo>
                    <a:lnTo>
                      <a:pt x="36" y="108"/>
                    </a:lnTo>
                    <a:lnTo>
                      <a:pt x="33" y="110"/>
                    </a:lnTo>
                    <a:lnTo>
                      <a:pt x="31" y="110"/>
                    </a:lnTo>
                    <a:lnTo>
                      <a:pt x="28" y="116"/>
                    </a:lnTo>
                    <a:lnTo>
                      <a:pt x="29" y="118"/>
                    </a:lnTo>
                    <a:lnTo>
                      <a:pt x="29" y="123"/>
                    </a:lnTo>
                    <a:lnTo>
                      <a:pt x="29" y="128"/>
                    </a:lnTo>
                    <a:lnTo>
                      <a:pt x="34" y="133"/>
                    </a:lnTo>
                    <a:lnTo>
                      <a:pt x="36" y="133"/>
                    </a:lnTo>
                    <a:lnTo>
                      <a:pt x="39" y="131"/>
                    </a:lnTo>
                    <a:lnTo>
                      <a:pt x="41" y="135"/>
                    </a:lnTo>
                    <a:lnTo>
                      <a:pt x="41" y="138"/>
                    </a:lnTo>
                    <a:lnTo>
                      <a:pt x="38" y="141"/>
                    </a:lnTo>
                    <a:lnTo>
                      <a:pt x="38" y="143"/>
                    </a:lnTo>
                    <a:lnTo>
                      <a:pt x="41" y="146"/>
                    </a:lnTo>
                    <a:lnTo>
                      <a:pt x="41" y="153"/>
                    </a:lnTo>
                    <a:lnTo>
                      <a:pt x="38" y="155"/>
                    </a:lnTo>
                    <a:lnTo>
                      <a:pt x="36" y="158"/>
                    </a:lnTo>
                    <a:lnTo>
                      <a:pt x="38" y="158"/>
                    </a:lnTo>
                    <a:lnTo>
                      <a:pt x="39" y="163"/>
                    </a:lnTo>
                    <a:lnTo>
                      <a:pt x="39" y="170"/>
                    </a:lnTo>
                    <a:lnTo>
                      <a:pt x="39" y="180"/>
                    </a:lnTo>
                    <a:lnTo>
                      <a:pt x="36" y="185"/>
                    </a:lnTo>
                    <a:lnTo>
                      <a:pt x="36" y="186"/>
                    </a:lnTo>
                    <a:lnTo>
                      <a:pt x="38" y="191"/>
                    </a:lnTo>
                    <a:lnTo>
                      <a:pt x="43" y="190"/>
                    </a:lnTo>
                    <a:lnTo>
                      <a:pt x="43" y="191"/>
                    </a:lnTo>
                    <a:lnTo>
                      <a:pt x="44" y="194"/>
                    </a:lnTo>
                    <a:lnTo>
                      <a:pt x="48" y="194"/>
                    </a:lnTo>
                    <a:lnTo>
                      <a:pt x="48" y="196"/>
                    </a:lnTo>
                    <a:lnTo>
                      <a:pt x="44" y="199"/>
                    </a:lnTo>
                    <a:lnTo>
                      <a:pt x="43" y="204"/>
                    </a:lnTo>
                    <a:lnTo>
                      <a:pt x="34" y="213"/>
                    </a:lnTo>
                    <a:lnTo>
                      <a:pt x="31" y="216"/>
                    </a:lnTo>
                    <a:lnTo>
                      <a:pt x="24" y="223"/>
                    </a:lnTo>
                    <a:lnTo>
                      <a:pt x="16" y="224"/>
                    </a:lnTo>
                    <a:lnTo>
                      <a:pt x="8" y="229"/>
                    </a:lnTo>
                    <a:lnTo>
                      <a:pt x="1" y="238"/>
                    </a:lnTo>
                    <a:lnTo>
                      <a:pt x="1" y="246"/>
                    </a:lnTo>
                    <a:lnTo>
                      <a:pt x="0" y="249"/>
                    </a:lnTo>
                    <a:lnTo>
                      <a:pt x="6" y="253"/>
                    </a:lnTo>
                    <a:lnTo>
                      <a:pt x="14" y="258"/>
                    </a:lnTo>
                    <a:lnTo>
                      <a:pt x="26" y="264"/>
                    </a:lnTo>
                    <a:lnTo>
                      <a:pt x="29" y="264"/>
                    </a:lnTo>
                    <a:lnTo>
                      <a:pt x="36" y="269"/>
                    </a:lnTo>
                    <a:lnTo>
                      <a:pt x="34" y="273"/>
                    </a:lnTo>
                    <a:lnTo>
                      <a:pt x="36" y="276"/>
                    </a:lnTo>
                    <a:lnTo>
                      <a:pt x="43" y="276"/>
                    </a:lnTo>
                    <a:lnTo>
                      <a:pt x="51" y="279"/>
                    </a:lnTo>
                    <a:lnTo>
                      <a:pt x="54" y="281"/>
                    </a:lnTo>
                    <a:lnTo>
                      <a:pt x="63" y="283"/>
                    </a:lnTo>
                    <a:lnTo>
                      <a:pt x="64" y="281"/>
                    </a:lnTo>
                    <a:lnTo>
                      <a:pt x="64" y="276"/>
                    </a:lnTo>
                    <a:lnTo>
                      <a:pt x="68" y="273"/>
                    </a:lnTo>
                    <a:lnTo>
                      <a:pt x="69" y="273"/>
                    </a:lnTo>
                    <a:lnTo>
                      <a:pt x="78" y="276"/>
                    </a:lnTo>
                    <a:lnTo>
                      <a:pt x="81" y="278"/>
                    </a:lnTo>
                    <a:lnTo>
                      <a:pt x="83" y="281"/>
                    </a:lnTo>
                    <a:lnTo>
                      <a:pt x="86" y="283"/>
                    </a:lnTo>
                    <a:lnTo>
                      <a:pt x="86" y="283"/>
                    </a:lnTo>
                    <a:lnTo>
                      <a:pt x="88" y="283"/>
                    </a:lnTo>
                    <a:lnTo>
                      <a:pt x="91" y="284"/>
                    </a:lnTo>
                    <a:lnTo>
                      <a:pt x="99" y="288"/>
                    </a:lnTo>
                    <a:lnTo>
                      <a:pt x="104" y="288"/>
                    </a:lnTo>
                    <a:lnTo>
                      <a:pt x="106" y="291"/>
                    </a:lnTo>
                    <a:lnTo>
                      <a:pt x="113" y="296"/>
                    </a:lnTo>
                    <a:lnTo>
                      <a:pt x="113" y="301"/>
                    </a:lnTo>
                    <a:lnTo>
                      <a:pt x="116" y="307"/>
                    </a:lnTo>
                    <a:lnTo>
                      <a:pt x="119" y="307"/>
                    </a:lnTo>
                    <a:lnTo>
                      <a:pt x="131" y="311"/>
                    </a:lnTo>
                    <a:lnTo>
                      <a:pt x="136" y="317"/>
                    </a:lnTo>
                    <a:lnTo>
                      <a:pt x="136" y="322"/>
                    </a:lnTo>
                    <a:lnTo>
                      <a:pt x="137" y="322"/>
                    </a:lnTo>
                    <a:lnTo>
                      <a:pt x="141" y="324"/>
                    </a:lnTo>
                    <a:lnTo>
                      <a:pt x="144" y="331"/>
                    </a:lnTo>
                    <a:lnTo>
                      <a:pt x="142" y="332"/>
                    </a:lnTo>
                    <a:lnTo>
                      <a:pt x="144" y="336"/>
                    </a:lnTo>
                    <a:lnTo>
                      <a:pt x="147" y="337"/>
                    </a:lnTo>
                    <a:lnTo>
                      <a:pt x="152" y="336"/>
                    </a:lnTo>
                    <a:lnTo>
                      <a:pt x="157" y="337"/>
                    </a:lnTo>
                    <a:lnTo>
                      <a:pt x="162" y="337"/>
                    </a:lnTo>
                    <a:lnTo>
                      <a:pt x="166" y="336"/>
                    </a:lnTo>
                    <a:lnTo>
                      <a:pt x="174" y="332"/>
                    </a:lnTo>
                    <a:lnTo>
                      <a:pt x="181" y="332"/>
                    </a:lnTo>
                    <a:lnTo>
                      <a:pt x="186" y="336"/>
                    </a:lnTo>
                    <a:lnTo>
                      <a:pt x="194" y="332"/>
                    </a:lnTo>
                    <a:lnTo>
                      <a:pt x="199" y="332"/>
                    </a:lnTo>
                    <a:lnTo>
                      <a:pt x="201" y="334"/>
                    </a:lnTo>
                    <a:lnTo>
                      <a:pt x="204" y="334"/>
                    </a:lnTo>
                    <a:lnTo>
                      <a:pt x="209" y="337"/>
                    </a:lnTo>
                    <a:lnTo>
                      <a:pt x="211" y="339"/>
                    </a:lnTo>
                    <a:lnTo>
                      <a:pt x="215" y="339"/>
                    </a:lnTo>
                    <a:lnTo>
                      <a:pt x="215" y="341"/>
                    </a:lnTo>
                    <a:lnTo>
                      <a:pt x="201" y="366"/>
                    </a:lnTo>
                    <a:lnTo>
                      <a:pt x="201" y="367"/>
                    </a:lnTo>
                    <a:lnTo>
                      <a:pt x="207" y="367"/>
                    </a:lnTo>
                    <a:lnTo>
                      <a:pt x="212" y="367"/>
                    </a:lnTo>
                    <a:lnTo>
                      <a:pt x="217" y="371"/>
                    </a:lnTo>
                    <a:lnTo>
                      <a:pt x="217" y="376"/>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71" name="Freeform 169"/>
              <p:cNvSpPr>
                <a:spLocks noEditPoints="1"/>
              </p:cNvSpPr>
              <p:nvPr/>
            </p:nvSpPr>
            <p:spPr bwMode="auto">
              <a:xfrm>
                <a:off x="5374733" y="3255188"/>
                <a:ext cx="77058" cy="73669"/>
              </a:xfrm>
              <a:custGeom>
                <a:avLst/>
                <a:gdLst/>
                <a:ahLst/>
                <a:cxnLst>
                  <a:cxn ang="0">
                    <a:pos x="138" y="34"/>
                  </a:cxn>
                  <a:cxn ang="0">
                    <a:pos x="133" y="29"/>
                  </a:cxn>
                  <a:cxn ang="0">
                    <a:pos x="121" y="24"/>
                  </a:cxn>
                  <a:cxn ang="0">
                    <a:pos x="116" y="27"/>
                  </a:cxn>
                  <a:cxn ang="0">
                    <a:pos x="115" y="34"/>
                  </a:cxn>
                  <a:cxn ang="0">
                    <a:pos x="103" y="30"/>
                  </a:cxn>
                  <a:cxn ang="0">
                    <a:pos x="88" y="27"/>
                  </a:cxn>
                  <a:cxn ang="0">
                    <a:pos x="88" y="20"/>
                  </a:cxn>
                  <a:cxn ang="0">
                    <a:pos x="78" y="15"/>
                  </a:cxn>
                  <a:cxn ang="0">
                    <a:pos x="58" y="4"/>
                  </a:cxn>
                  <a:cxn ang="0">
                    <a:pos x="50" y="5"/>
                  </a:cxn>
                  <a:cxn ang="0">
                    <a:pos x="32" y="14"/>
                  </a:cxn>
                  <a:cxn ang="0">
                    <a:pos x="20" y="17"/>
                  </a:cxn>
                  <a:cxn ang="0">
                    <a:pos x="23" y="25"/>
                  </a:cxn>
                  <a:cxn ang="0">
                    <a:pos x="23" y="34"/>
                  </a:cxn>
                  <a:cxn ang="0">
                    <a:pos x="13" y="47"/>
                  </a:cxn>
                  <a:cxn ang="0">
                    <a:pos x="12" y="55"/>
                  </a:cxn>
                  <a:cxn ang="0">
                    <a:pos x="2" y="62"/>
                  </a:cxn>
                  <a:cxn ang="0">
                    <a:pos x="5" y="68"/>
                  </a:cxn>
                  <a:cxn ang="0">
                    <a:pos x="7" y="78"/>
                  </a:cxn>
                  <a:cxn ang="0">
                    <a:pos x="0" y="85"/>
                  </a:cxn>
                  <a:cxn ang="0">
                    <a:pos x="8" y="90"/>
                  </a:cxn>
                  <a:cxn ang="0">
                    <a:pos x="18" y="97"/>
                  </a:cxn>
                  <a:cxn ang="0">
                    <a:pos x="22" y="92"/>
                  </a:cxn>
                  <a:cxn ang="0">
                    <a:pos x="27" y="85"/>
                  </a:cxn>
                  <a:cxn ang="0">
                    <a:pos x="28" y="92"/>
                  </a:cxn>
                  <a:cxn ang="0">
                    <a:pos x="28" y="87"/>
                  </a:cxn>
                  <a:cxn ang="0">
                    <a:pos x="32" y="93"/>
                  </a:cxn>
                  <a:cxn ang="0">
                    <a:pos x="30" y="102"/>
                  </a:cxn>
                  <a:cxn ang="0">
                    <a:pos x="22" y="113"/>
                  </a:cxn>
                  <a:cxn ang="0">
                    <a:pos x="27" y="120"/>
                  </a:cxn>
                  <a:cxn ang="0">
                    <a:pos x="17" y="127"/>
                  </a:cxn>
                  <a:cxn ang="0">
                    <a:pos x="23" y="130"/>
                  </a:cxn>
                  <a:cxn ang="0">
                    <a:pos x="30" y="132"/>
                  </a:cxn>
                  <a:cxn ang="0">
                    <a:pos x="42" y="135"/>
                  </a:cxn>
                  <a:cxn ang="0">
                    <a:pos x="52" y="143"/>
                  </a:cxn>
                  <a:cxn ang="0">
                    <a:pos x="76" y="103"/>
                  </a:cxn>
                  <a:cxn ang="0">
                    <a:pos x="105" y="93"/>
                  </a:cxn>
                  <a:cxn ang="0">
                    <a:pos x="131" y="73"/>
                  </a:cxn>
                  <a:cxn ang="0">
                    <a:pos x="143" y="58"/>
                  </a:cxn>
                  <a:cxn ang="0">
                    <a:pos x="145" y="52"/>
                  </a:cxn>
                  <a:cxn ang="0">
                    <a:pos x="140" y="39"/>
                  </a:cxn>
                  <a:cxn ang="0">
                    <a:pos x="138" y="34"/>
                  </a:cxn>
                  <a:cxn ang="0">
                    <a:pos x="138" y="34"/>
                  </a:cxn>
                  <a:cxn ang="0">
                    <a:pos x="18" y="103"/>
                  </a:cxn>
                  <a:cxn ang="0">
                    <a:pos x="25" y="95"/>
                  </a:cxn>
                  <a:cxn ang="0">
                    <a:pos x="23" y="100"/>
                  </a:cxn>
                  <a:cxn ang="0">
                    <a:pos x="22" y="105"/>
                  </a:cxn>
                  <a:cxn ang="0">
                    <a:pos x="18" y="103"/>
                  </a:cxn>
                </a:cxnLst>
                <a:rect l="0" t="0" r="r" b="b"/>
                <a:pathLst>
                  <a:path w="145" h="143">
                    <a:moveTo>
                      <a:pt x="138" y="34"/>
                    </a:moveTo>
                    <a:lnTo>
                      <a:pt x="138" y="34"/>
                    </a:lnTo>
                    <a:lnTo>
                      <a:pt x="135" y="32"/>
                    </a:lnTo>
                    <a:lnTo>
                      <a:pt x="133" y="29"/>
                    </a:lnTo>
                    <a:lnTo>
                      <a:pt x="130" y="27"/>
                    </a:lnTo>
                    <a:lnTo>
                      <a:pt x="121" y="24"/>
                    </a:lnTo>
                    <a:lnTo>
                      <a:pt x="120" y="24"/>
                    </a:lnTo>
                    <a:lnTo>
                      <a:pt x="116" y="27"/>
                    </a:lnTo>
                    <a:lnTo>
                      <a:pt x="116" y="32"/>
                    </a:lnTo>
                    <a:lnTo>
                      <a:pt x="115" y="34"/>
                    </a:lnTo>
                    <a:lnTo>
                      <a:pt x="106" y="32"/>
                    </a:lnTo>
                    <a:lnTo>
                      <a:pt x="103" y="30"/>
                    </a:lnTo>
                    <a:lnTo>
                      <a:pt x="95" y="27"/>
                    </a:lnTo>
                    <a:lnTo>
                      <a:pt x="88" y="27"/>
                    </a:lnTo>
                    <a:lnTo>
                      <a:pt x="86" y="24"/>
                    </a:lnTo>
                    <a:lnTo>
                      <a:pt x="88" y="20"/>
                    </a:lnTo>
                    <a:lnTo>
                      <a:pt x="81" y="15"/>
                    </a:lnTo>
                    <a:lnTo>
                      <a:pt x="78" y="15"/>
                    </a:lnTo>
                    <a:lnTo>
                      <a:pt x="66" y="9"/>
                    </a:lnTo>
                    <a:lnTo>
                      <a:pt x="58" y="4"/>
                    </a:lnTo>
                    <a:lnTo>
                      <a:pt x="52" y="0"/>
                    </a:lnTo>
                    <a:lnTo>
                      <a:pt x="50" y="5"/>
                    </a:lnTo>
                    <a:lnTo>
                      <a:pt x="43" y="7"/>
                    </a:lnTo>
                    <a:lnTo>
                      <a:pt x="32" y="14"/>
                    </a:lnTo>
                    <a:lnTo>
                      <a:pt x="27" y="14"/>
                    </a:lnTo>
                    <a:lnTo>
                      <a:pt x="20" y="17"/>
                    </a:lnTo>
                    <a:lnTo>
                      <a:pt x="23" y="22"/>
                    </a:lnTo>
                    <a:lnTo>
                      <a:pt x="23" y="25"/>
                    </a:lnTo>
                    <a:lnTo>
                      <a:pt x="25" y="29"/>
                    </a:lnTo>
                    <a:lnTo>
                      <a:pt x="23" y="34"/>
                    </a:lnTo>
                    <a:lnTo>
                      <a:pt x="15" y="43"/>
                    </a:lnTo>
                    <a:lnTo>
                      <a:pt x="13" y="47"/>
                    </a:lnTo>
                    <a:lnTo>
                      <a:pt x="17" y="48"/>
                    </a:lnTo>
                    <a:lnTo>
                      <a:pt x="12" y="55"/>
                    </a:lnTo>
                    <a:lnTo>
                      <a:pt x="7" y="55"/>
                    </a:lnTo>
                    <a:lnTo>
                      <a:pt x="2" y="62"/>
                    </a:lnTo>
                    <a:lnTo>
                      <a:pt x="3" y="65"/>
                    </a:lnTo>
                    <a:lnTo>
                      <a:pt x="5" y="68"/>
                    </a:lnTo>
                    <a:lnTo>
                      <a:pt x="5" y="73"/>
                    </a:lnTo>
                    <a:lnTo>
                      <a:pt x="7" y="78"/>
                    </a:lnTo>
                    <a:lnTo>
                      <a:pt x="3" y="83"/>
                    </a:lnTo>
                    <a:lnTo>
                      <a:pt x="0" y="85"/>
                    </a:lnTo>
                    <a:lnTo>
                      <a:pt x="3" y="88"/>
                    </a:lnTo>
                    <a:lnTo>
                      <a:pt x="8" y="90"/>
                    </a:lnTo>
                    <a:lnTo>
                      <a:pt x="13" y="95"/>
                    </a:lnTo>
                    <a:lnTo>
                      <a:pt x="18" y="97"/>
                    </a:lnTo>
                    <a:lnTo>
                      <a:pt x="20" y="97"/>
                    </a:lnTo>
                    <a:lnTo>
                      <a:pt x="22" y="92"/>
                    </a:lnTo>
                    <a:lnTo>
                      <a:pt x="23" y="88"/>
                    </a:lnTo>
                    <a:lnTo>
                      <a:pt x="27" y="85"/>
                    </a:lnTo>
                    <a:lnTo>
                      <a:pt x="27" y="88"/>
                    </a:lnTo>
                    <a:lnTo>
                      <a:pt x="28" y="92"/>
                    </a:lnTo>
                    <a:lnTo>
                      <a:pt x="28" y="90"/>
                    </a:lnTo>
                    <a:lnTo>
                      <a:pt x="28" y="87"/>
                    </a:lnTo>
                    <a:lnTo>
                      <a:pt x="30" y="87"/>
                    </a:lnTo>
                    <a:lnTo>
                      <a:pt x="32" y="93"/>
                    </a:lnTo>
                    <a:lnTo>
                      <a:pt x="30" y="98"/>
                    </a:lnTo>
                    <a:lnTo>
                      <a:pt x="30" y="102"/>
                    </a:lnTo>
                    <a:lnTo>
                      <a:pt x="28" y="108"/>
                    </a:lnTo>
                    <a:lnTo>
                      <a:pt x="22" y="113"/>
                    </a:lnTo>
                    <a:lnTo>
                      <a:pt x="25" y="113"/>
                    </a:lnTo>
                    <a:lnTo>
                      <a:pt x="27" y="120"/>
                    </a:lnTo>
                    <a:lnTo>
                      <a:pt x="22" y="122"/>
                    </a:lnTo>
                    <a:lnTo>
                      <a:pt x="17" y="127"/>
                    </a:lnTo>
                    <a:lnTo>
                      <a:pt x="18" y="130"/>
                    </a:lnTo>
                    <a:lnTo>
                      <a:pt x="23" y="130"/>
                    </a:lnTo>
                    <a:lnTo>
                      <a:pt x="28" y="128"/>
                    </a:lnTo>
                    <a:lnTo>
                      <a:pt x="30" y="132"/>
                    </a:lnTo>
                    <a:lnTo>
                      <a:pt x="38" y="133"/>
                    </a:lnTo>
                    <a:lnTo>
                      <a:pt x="42" y="135"/>
                    </a:lnTo>
                    <a:lnTo>
                      <a:pt x="50" y="143"/>
                    </a:lnTo>
                    <a:lnTo>
                      <a:pt x="52" y="143"/>
                    </a:lnTo>
                    <a:lnTo>
                      <a:pt x="57" y="140"/>
                    </a:lnTo>
                    <a:lnTo>
                      <a:pt x="76" y="103"/>
                    </a:lnTo>
                    <a:lnTo>
                      <a:pt x="80" y="102"/>
                    </a:lnTo>
                    <a:lnTo>
                      <a:pt x="105" y="93"/>
                    </a:lnTo>
                    <a:lnTo>
                      <a:pt x="115" y="87"/>
                    </a:lnTo>
                    <a:lnTo>
                      <a:pt x="131" y="73"/>
                    </a:lnTo>
                    <a:lnTo>
                      <a:pt x="138" y="58"/>
                    </a:lnTo>
                    <a:lnTo>
                      <a:pt x="143" y="58"/>
                    </a:lnTo>
                    <a:lnTo>
                      <a:pt x="143" y="57"/>
                    </a:lnTo>
                    <a:lnTo>
                      <a:pt x="145" y="52"/>
                    </a:lnTo>
                    <a:lnTo>
                      <a:pt x="145" y="47"/>
                    </a:lnTo>
                    <a:lnTo>
                      <a:pt x="140" y="39"/>
                    </a:lnTo>
                    <a:lnTo>
                      <a:pt x="140" y="37"/>
                    </a:lnTo>
                    <a:lnTo>
                      <a:pt x="138" y="34"/>
                    </a:lnTo>
                    <a:lnTo>
                      <a:pt x="138" y="34"/>
                    </a:lnTo>
                    <a:lnTo>
                      <a:pt x="138" y="34"/>
                    </a:lnTo>
                    <a:close/>
                    <a:moveTo>
                      <a:pt x="18" y="103"/>
                    </a:moveTo>
                    <a:lnTo>
                      <a:pt x="18" y="103"/>
                    </a:lnTo>
                    <a:lnTo>
                      <a:pt x="20" y="98"/>
                    </a:lnTo>
                    <a:lnTo>
                      <a:pt x="25" y="95"/>
                    </a:lnTo>
                    <a:lnTo>
                      <a:pt x="25" y="97"/>
                    </a:lnTo>
                    <a:lnTo>
                      <a:pt x="23" y="100"/>
                    </a:lnTo>
                    <a:lnTo>
                      <a:pt x="23" y="102"/>
                    </a:lnTo>
                    <a:lnTo>
                      <a:pt x="22" y="105"/>
                    </a:lnTo>
                    <a:lnTo>
                      <a:pt x="20" y="107"/>
                    </a:lnTo>
                    <a:lnTo>
                      <a:pt x="18" y="103"/>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72" name="Freeform 170"/>
              <p:cNvSpPr>
                <a:spLocks/>
              </p:cNvSpPr>
              <p:nvPr/>
            </p:nvSpPr>
            <p:spPr bwMode="auto">
              <a:xfrm>
                <a:off x="5370452" y="3271790"/>
                <a:ext cx="168029" cy="216856"/>
              </a:xfrm>
              <a:custGeom>
                <a:avLst/>
                <a:gdLst/>
                <a:ahLst/>
                <a:cxnLst>
                  <a:cxn ang="0">
                    <a:pos x="286" y="245"/>
                  </a:cxn>
                  <a:cxn ang="0">
                    <a:pos x="268" y="244"/>
                  </a:cxn>
                  <a:cxn ang="0">
                    <a:pos x="268" y="217"/>
                  </a:cxn>
                  <a:cxn ang="0">
                    <a:pos x="248" y="222"/>
                  </a:cxn>
                  <a:cxn ang="0">
                    <a:pos x="218" y="209"/>
                  </a:cxn>
                  <a:cxn ang="0">
                    <a:pos x="190" y="184"/>
                  </a:cxn>
                  <a:cxn ang="0">
                    <a:pos x="185" y="167"/>
                  </a:cxn>
                  <a:cxn ang="0">
                    <a:pos x="186" y="152"/>
                  </a:cxn>
                  <a:cxn ang="0">
                    <a:pos x="200" y="142"/>
                  </a:cxn>
                  <a:cxn ang="0">
                    <a:pos x="205" y="121"/>
                  </a:cxn>
                  <a:cxn ang="0">
                    <a:pos x="220" y="106"/>
                  </a:cxn>
                  <a:cxn ang="0">
                    <a:pos x="255" y="96"/>
                  </a:cxn>
                  <a:cxn ang="0">
                    <a:pos x="265" y="93"/>
                  </a:cxn>
                  <a:cxn ang="0">
                    <a:pos x="278" y="94"/>
                  </a:cxn>
                  <a:cxn ang="0">
                    <a:pos x="260" y="84"/>
                  </a:cxn>
                  <a:cxn ang="0">
                    <a:pos x="270" y="56"/>
                  </a:cxn>
                  <a:cxn ang="0">
                    <a:pos x="258" y="49"/>
                  </a:cxn>
                  <a:cxn ang="0">
                    <a:pos x="233" y="49"/>
                  </a:cxn>
                  <a:cxn ang="0">
                    <a:pos x="211" y="53"/>
                  </a:cxn>
                  <a:cxn ang="0">
                    <a:pos x="203" y="48"/>
                  </a:cxn>
                  <a:cxn ang="0">
                    <a:pos x="195" y="34"/>
                  </a:cxn>
                  <a:cxn ang="0">
                    <a:pos x="172" y="18"/>
                  </a:cxn>
                  <a:cxn ang="0">
                    <a:pos x="158" y="5"/>
                  </a:cxn>
                  <a:cxn ang="0">
                    <a:pos x="147" y="3"/>
                  </a:cxn>
                  <a:cxn ang="0">
                    <a:pos x="150" y="23"/>
                  </a:cxn>
                  <a:cxn ang="0">
                    <a:pos x="122" y="53"/>
                  </a:cxn>
                  <a:cxn ang="0">
                    <a:pos x="64" y="106"/>
                  </a:cxn>
                  <a:cxn ang="0">
                    <a:pos x="45" y="99"/>
                  </a:cxn>
                  <a:cxn ang="0">
                    <a:pos x="25" y="96"/>
                  </a:cxn>
                  <a:cxn ang="0">
                    <a:pos x="32" y="79"/>
                  </a:cxn>
                  <a:cxn ang="0">
                    <a:pos x="12" y="88"/>
                  </a:cxn>
                  <a:cxn ang="0">
                    <a:pos x="0" y="106"/>
                  </a:cxn>
                  <a:cxn ang="0">
                    <a:pos x="2" y="116"/>
                  </a:cxn>
                  <a:cxn ang="0">
                    <a:pos x="7" y="131"/>
                  </a:cxn>
                  <a:cxn ang="0">
                    <a:pos x="10" y="141"/>
                  </a:cxn>
                  <a:cxn ang="0">
                    <a:pos x="39" y="154"/>
                  </a:cxn>
                  <a:cxn ang="0">
                    <a:pos x="49" y="176"/>
                  </a:cxn>
                  <a:cxn ang="0">
                    <a:pos x="67" y="197"/>
                  </a:cxn>
                  <a:cxn ang="0">
                    <a:pos x="80" y="219"/>
                  </a:cxn>
                  <a:cxn ang="0">
                    <a:pos x="90" y="242"/>
                  </a:cxn>
                  <a:cxn ang="0">
                    <a:pos x="97" y="254"/>
                  </a:cxn>
                  <a:cxn ang="0">
                    <a:pos x="110" y="274"/>
                  </a:cxn>
                  <a:cxn ang="0">
                    <a:pos x="127" y="295"/>
                  </a:cxn>
                  <a:cxn ang="0">
                    <a:pos x="130" y="308"/>
                  </a:cxn>
                  <a:cxn ang="0">
                    <a:pos x="133" y="318"/>
                  </a:cxn>
                  <a:cxn ang="0">
                    <a:pos x="145" y="330"/>
                  </a:cxn>
                  <a:cxn ang="0">
                    <a:pos x="160" y="340"/>
                  </a:cxn>
                  <a:cxn ang="0">
                    <a:pos x="175" y="348"/>
                  </a:cxn>
                  <a:cxn ang="0">
                    <a:pos x="186" y="357"/>
                  </a:cxn>
                  <a:cxn ang="0">
                    <a:pos x="201" y="368"/>
                  </a:cxn>
                  <a:cxn ang="0">
                    <a:pos x="223" y="375"/>
                  </a:cxn>
                  <a:cxn ang="0">
                    <a:pos x="238" y="383"/>
                  </a:cxn>
                  <a:cxn ang="0">
                    <a:pos x="251" y="395"/>
                  </a:cxn>
                  <a:cxn ang="0">
                    <a:pos x="261" y="403"/>
                  </a:cxn>
                  <a:cxn ang="0">
                    <a:pos x="279" y="416"/>
                  </a:cxn>
                  <a:cxn ang="0">
                    <a:pos x="299" y="408"/>
                  </a:cxn>
                  <a:cxn ang="0">
                    <a:pos x="301" y="393"/>
                  </a:cxn>
                  <a:cxn ang="0">
                    <a:pos x="298" y="388"/>
                  </a:cxn>
                  <a:cxn ang="0">
                    <a:pos x="313" y="367"/>
                  </a:cxn>
                  <a:cxn ang="0">
                    <a:pos x="306" y="342"/>
                  </a:cxn>
                  <a:cxn ang="0">
                    <a:pos x="309" y="312"/>
                  </a:cxn>
                  <a:cxn ang="0">
                    <a:pos x="314" y="277"/>
                  </a:cxn>
                </a:cxnLst>
                <a:rect l="0" t="0" r="r" b="b"/>
                <a:pathLst>
                  <a:path w="314" h="416">
                    <a:moveTo>
                      <a:pt x="291" y="245"/>
                    </a:moveTo>
                    <a:lnTo>
                      <a:pt x="291" y="245"/>
                    </a:lnTo>
                    <a:lnTo>
                      <a:pt x="288" y="244"/>
                    </a:lnTo>
                    <a:lnTo>
                      <a:pt x="286" y="245"/>
                    </a:lnTo>
                    <a:lnTo>
                      <a:pt x="279" y="245"/>
                    </a:lnTo>
                    <a:lnTo>
                      <a:pt x="276" y="245"/>
                    </a:lnTo>
                    <a:lnTo>
                      <a:pt x="271" y="247"/>
                    </a:lnTo>
                    <a:lnTo>
                      <a:pt x="268" y="244"/>
                    </a:lnTo>
                    <a:lnTo>
                      <a:pt x="268" y="239"/>
                    </a:lnTo>
                    <a:lnTo>
                      <a:pt x="266" y="225"/>
                    </a:lnTo>
                    <a:lnTo>
                      <a:pt x="266" y="219"/>
                    </a:lnTo>
                    <a:lnTo>
                      <a:pt x="268" y="217"/>
                    </a:lnTo>
                    <a:lnTo>
                      <a:pt x="270" y="212"/>
                    </a:lnTo>
                    <a:lnTo>
                      <a:pt x="266" y="209"/>
                    </a:lnTo>
                    <a:lnTo>
                      <a:pt x="258" y="214"/>
                    </a:lnTo>
                    <a:lnTo>
                      <a:pt x="248" y="222"/>
                    </a:lnTo>
                    <a:lnTo>
                      <a:pt x="236" y="222"/>
                    </a:lnTo>
                    <a:lnTo>
                      <a:pt x="225" y="222"/>
                    </a:lnTo>
                    <a:lnTo>
                      <a:pt x="223" y="215"/>
                    </a:lnTo>
                    <a:lnTo>
                      <a:pt x="218" y="209"/>
                    </a:lnTo>
                    <a:lnTo>
                      <a:pt x="211" y="207"/>
                    </a:lnTo>
                    <a:lnTo>
                      <a:pt x="196" y="209"/>
                    </a:lnTo>
                    <a:lnTo>
                      <a:pt x="201" y="201"/>
                    </a:lnTo>
                    <a:lnTo>
                      <a:pt x="190" y="184"/>
                    </a:lnTo>
                    <a:lnTo>
                      <a:pt x="183" y="177"/>
                    </a:lnTo>
                    <a:lnTo>
                      <a:pt x="185" y="174"/>
                    </a:lnTo>
                    <a:lnTo>
                      <a:pt x="183" y="171"/>
                    </a:lnTo>
                    <a:lnTo>
                      <a:pt x="185" y="167"/>
                    </a:lnTo>
                    <a:lnTo>
                      <a:pt x="186" y="162"/>
                    </a:lnTo>
                    <a:lnTo>
                      <a:pt x="185" y="159"/>
                    </a:lnTo>
                    <a:lnTo>
                      <a:pt x="186" y="157"/>
                    </a:lnTo>
                    <a:lnTo>
                      <a:pt x="186" y="152"/>
                    </a:lnTo>
                    <a:lnTo>
                      <a:pt x="195" y="149"/>
                    </a:lnTo>
                    <a:lnTo>
                      <a:pt x="198" y="149"/>
                    </a:lnTo>
                    <a:lnTo>
                      <a:pt x="201" y="146"/>
                    </a:lnTo>
                    <a:lnTo>
                      <a:pt x="200" y="142"/>
                    </a:lnTo>
                    <a:lnTo>
                      <a:pt x="196" y="134"/>
                    </a:lnTo>
                    <a:lnTo>
                      <a:pt x="203" y="127"/>
                    </a:lnTo>
                    <a:lnTo>
                      <a:pt x="203" y="124"/>
                    </a:lnTo>
                    <a:lnTo>
                      <a:pt x="205" y="121"/>
                    </a:lnTo>
                    <a:lnTo>
                      <a:pt x="205" y="116"/>
                    </a:lnTo>
                    <a:lnTo>
                      <a:pt x="208" y="112"/>
                    </a:lnTo>
                    <a:lnTo>
                      <a:pt x="215" y="111"/>
                    </a:lnTo>
                    <a:lnTo>
                      <a:pt x="220" y="106"/>
                    </a:lnTo>
                    <a:lnTo>
                      <a:pt x="223" y="106"/>
                    </a:lnTo>
                    <a:lnTo>
                      <a:pt x="225" y="103"/>
                    </a:lnTo>
                    <a:lnTo>
                      <a:pt x="238" y="101"/>
                    </a:lnTo>
                    <a:lnTo>
                      <a:pt x="255" y="96"/>
                    </a:lnTo>
                    <a:lnTo>
                      <a:pt x="256" y="91"/>
                    </a:lnTo>
                    <a:lnTo>
                      <a:pt x="258" y="93"/>
                    </a:lnTo>
                    <a:lnTo>
                      <a:pt x="263" y="93"/>
                    </a:lnTo>
                    <a:lnTo>
                      <a:pt x="265" y="93"/>
                    </a:lnTo>
                    <a:lnTo>
                      <a:pt x="270" y="96"/>
                    </a:lnTo>
                    <a:lnTo>
                      <a:pt x="270" y="96"/>
                    </a:lnTo>
                    <a:lnTo>
                      <a:pt x="274" y="98"/>
                    </a:lnTo>
                    <a:lnTo>
                      <a:pt x="278" y="94"/>
                    </a:lnTo>
                    <a:lnTo>
                      <a:pt x="276" y="88"/>
                    </a:lnTo>
                    <a:lnTo>
                      <a:pt x="271" y="84"/>
                    </a:lnTo>
                    <a:lnTo>
                      <a:pt x="266" y="84"/>
                    </a:lnTo>
                    <a:lnTo>
                      <a:pt x="260" y="84"/>
                    </a:lnTo>
                    <a:lnTo>
                      <a:pt x="260" y="83"/>
                    </a:lnTo>
                    <a:lnTo>
                      <a:pt x="274" y="58"/>
                    </a:lnTo>
                    <a:lnTo>
                      <a:pt x="274" y="56"/>
                    </a:lnTo>
                    <a:lnTo>
                      <a:pt x="270" y="56"/>
                    </a:lnTo>
                    <a:lnTo>
                      <a:pt x="268" y="54"/>
                    </a:lnTo>
                    <a:lnTo>
                      <a:pt x="263" y="51"/>
                    </a:lnTo>
                    <a:lnTo>
                      <a:pt x="260" y="51"/>
                    </a:lnTo>
                    <a:lnTo>
                      <a:pt x="258" y="49"/>
                    </a:lnTo>
                    <a:lnTo>
                      <a:pt x="253" y="49"/>
                    </a:lnTo>
                    <a:lnTo>
                      <a:pt x="245" y="53"/>
                    </a:lnTo>
                    <a:lnTo>
                      <a:pt x="240" y="49"/>
                    </a:lnTo>
                    <a:lnTo>
                      <a:pt x="233" y="49"/>
                    </a:lnTo>
                    <a:lnTo>
                      <a:pt x="225" y="53"/>
                    </a:lnTo>
                    <a:lnTo>
                      <a:pt x="221" y="54"/>
                    </a:lnTo>
                    <a:lnTo>
                      <a:pt x="216" y="54"/>
                    </a:lnTo>
                    <a:lnTo>
                      <a:pt x="211" y="53"/>
                    </a:lnTo>
                    <a:lnTo>
                      <a:pt x="206" y="54"/>
                    </a:lnTo>
                    <a:lnTo>
                      <a:pt x="203" y="53"/>
                    </a:lnTo>
                    <a:lnTo>
                      <a:pt x="201" y="49"/>
                    </a:lnTo>
                    <a:lnTo>
                      <a:pt x="203" y="48"/>
                    </a:lnTo>
                    <a:lnTo>
                      <a:pt x="200" y="41"/>
                    </a:lnTo>
                    <a:lnTo>
                      <a:pt x="196" y="39"/>
                    </a:lnTo>
                    <a:lnTo>
                      <a:pt x="195" y="39"/>
                    </a:lnTo>
                    <a:lnTo>
                      <a:pt x="195" y="34"/>
                    </a:lnTo>
                    <a:lnTo>
                      <a:pt x="190" y="28"/>
                    </a:lnTo>
                    <a:lnTo>
                      <a:pt x="178" y="24"/>
                    </a:lnTo>
                    <a:lnTo>
                      <a:pt x="175" y="24"/>
                    </a:lnTo>
                    <a:lnTo>
                      <a:pt x="172" y="18"/>
                    </a:lnTo>
                    <a:lnTo>
                      <a:pt x="172" y="13"/>
                    </a:lnTo>
                    <a:lnTo>
                      <a:pt x="165" y="8"/>
                    </a:lnTo>
                    <a:lnTo>
                      <a:pt x="163" y="5"/>
                    </a:lnTo>
                    <a:lnTo>
                      <a:pt x="158" y="5"/>
                    </a:lnTo>
                    <a:lnTo>
                      <a:pt x="150" y="1"/>
                    </a:lnTo>
                    <a:lnTo>
                      <a:pt x="147" y="0"/>
                    </a:lnTo>
                    <a:lnTo>
                      <a:pt x="145" y="0"/>
                    </a:lnTo>
                    <a:lnTo>
                      <a:pt x="147" y="3"/>
                    </a:lnTo>
                    <a:lnTo>
                      <a:pt x="147" y="5"/>
                    </a:lnTo>
                    <a:lnTo>
                      <a:pt x="152" y="13"/>
                    </a:lnTo>
                    <a:lnTo>
                      <a:pt x="152" y="18"/>
                    </a:lnTo>
                    <a:lnTo>
                      <a:pt x="150" y="23"/>
                    </a:lnTo>
                    <a:lnTo>
                      <a:pt x="150" y="24"/>
                    </a:lnTo>
                    <a:lnTo>
                      <a:pt x="145" y="24"/>
                    </a:lnTo>
                    <a:lnTo>
                      <a:pt x="138" y="39"/>
                    </a:lnTo>
                    <a:lnTo>
                      <a:pt x="122" y="53"/>
                    </a:lnTo>
                    <a:lnTo>
                      <a:pt x="112" y="59"/>
                    </a:lnTo>
                    <a:lnTo>
                      <a:pt x="87" y="68"/>
                    </a:lnTo>
                    <a:lnTo>
                      <a:pt x="83" y="69"/>
                    </a:lnTo>
                    <a:lnTo>
                      <a:pt x="64" y="106"/>
                    </a:lnTo>
                    <a:lnTo>
                      <a:pt x="59" y="109"/>
                    </a:lnTo>
                    <a:lnTo>
                      <a:pt x="57" y="109"/>
                    </a:lnTo>
                    <a:lnTo>
                      <a:pt x="49" y="101"/>
                    </a:lnTo>
                    <a:lnTo>
                      <a:pt x="45" y="99"/>
                    </a:lnTo>
                    <a:lnTo>
                      <a:pt x="37" y="98"/>
                    </a:lnTo>
                    <a:lnTo>
                      <a:pt x="35" y="94"/>
                    </a:lnTo>
                    <a:lnTo>
                      <a:pt x="30" y="96"/>
                    </a:lnTo>
                    <a:lnTo>
                      <a:pt x="25" y="96"/>
                    </a:lnTo>
                    <a:lnTo>
                      <a:pt x="24" y="93"/>
                    </a:lnTo>
                    <a:lnTo>
                      <a:pt x="29" y="88"/>
                    </a:lnTo>
                    <a:lnTo>
                      <a:pt x="34" y="86"/>
                    </a:lnTo>
                    <a:lnTo>
                      <a:pt x="32" y="79"/>
                    </a:lnTo>
                    <a:lnTo>
                      <a:pt x="29" y="79"/>
                    </a:lnTo>
                    <a:lnTo>
                      <a:pt x="29" y="79"/>
                    </a:lnTo>
                    <a:lnTo>
                      <a:pt x="17" y="84"/>
                    </a:lnTo>
                    <a:lnTo>
                      <a:pt x="12" y="88"/>
                    </a:lnTo>
                    <a:lnTo>
                      <a:pt x="4" y="94"/>
                    </a:lnTo>
                    <a:lnTo>
                      <a:pt x="2" y="101"/>
                    </a:lnTo>
                    <a:lnTo>
                      <a:pt x="0" y="104"/>
                    </a:lnTo>
                    <a:lnTo>
                      <a:pt x="0" y="106"/>
                    </a:lnTo>
                    <a:lnTo>
                      <a:pt x="5" y="109"/>
                    </a:lnTo>
                    <a:lnTo>
                      <a:pt x="5" y="112"/>
                    </a:lnTo>
                    <a:lnTo>
                      <a:pt x="2" y="114"/>
                    </a:lnTo>
                    <a:lnTo>
                      <a:pt x="2" y="116"/>
                    </a:lnTo>
                    <a:lnTo>
                      <a:pt x="7" y="121"/>
                    </a:lnTo>
                    <a:lnTo>
                      <a:pt x="10" y="126"/>
                    </a:lnTo>
                    <a:lnTo>
                      <a:pt x="10" y="131"/>
                    </a:lnTo>
                    <a:lnTo>
                      <a:pt x="7" y="131"/>
                    </a:lnTo>
                    <a:lnTo>
                      <a:pt x="2" y="132"/>
                    </a:lnTo>
                    <a:lnTo>
                      <a:pt x="2" y="136"/>
                    </a:lnTo>
                    <a:lnTo>
                      <a:pt x="5" y="139"/>
                    </a:lnTo>
                    <a:lnTo>
                      <a:pt x="10" y="141"/>
                    </a:lnTo>
                    <a:lnTo>
                      <a:pt x="17" y="147"/>
                    </a:lnTo>
                    <a:lnTo>
                      <a:pt x="24" y="147"/>
                    </a:lnTo>
                    <a:lnTo>
                      <a:pt x="34" y="154"/>
                    </a:lnTo>
                    <a:lnTo>
                      <a:pt x="39" y="154"/>
                    </a:lnTo>
                    <a:lnTo>
                      <a:pt x="40" y="157"/>
                    </a:lnTo>
                    <a:lnTo>
                      <a:pt x="45" y="166"/>
                    </a:lnTo>
                    <a:lnTo>
                      <a:pt x="47" y="171"/>
                    </a:lnTo>
                    <a:lnTo>
                      <a:pt x="49" y="176"/>
                    </a:lnTo>
                    <a:lnTo>
                      <a:pt x="59" y="181"/>
                    </a:lnTo>
                    <a:lnTo>
                      <a:pt x="64" y="187"/>
                    </a:lnTo>
                    <a:lnTo>
                      <a:pt x="65" y="192"/>
                    </a:lnTo>
                    <a:lnTo>
                      <a:pt x="67" y="197"/>
                    </a:lnTo>
                    <a:lnTo>
                      <a:pt x="69" y="204"/>
                    </a:lnTo>
                    <a:lnTo>
                      <a:pt x="72" y="209"/>
                    </a:lnTo>
                    <a:lnTo>
                      <a:pt x="75" y="210"/>
                    </a:lnTo>
                    <a:lnTo>
                      <a:pt x="80" y="219"/>
                    </a:lnTo>
                    <a:lnTo>
                      <a:pt x="80" y="224"/>
                    </a:lnTo>
                    <a:lnTo>
                      <a:pt x="78" y="225"/>
                    </a:lnTo>
                    <a:lnTo>
                      <a:pt x="83" y="232"/>
                    </a:lnTo>
                    <a:lnTo>
                      <a:pt x="90" y="242"/>
                    </a:lnTo>
                    <a:lnTo>
                      <a:pt x="93" y="245"/>
                    </a:lnTo>
                    <a:lnTo>
                      <a:pt x="92" y="250"/>
                    </a:lnTo>
                    <a:lnTo>
                      <a:pt x="93" y="252"/>
                    </a:lnTo>
                    <a:lnTo>
                      <a:pt x="97" y="254"/>
                    </a:lnTo>
                    <a:lnTo>
                      <a:pt x="105" y="260"/>
                    </a:lnTo>
                    <a:lnTo>
                      <a:pt x="107" y="264"/>
                    </a:lnTo>
                    <a:lnTo>
                      <a:pt x="107" y="270"/>
                    </a:lnTo>
                    <a:lnTo>
                      <a:pt x="110" y="274"/>
                    </a:lnTo>
                    <a:lnTo>
                      <a:pt x="117" y="275"/>
                    </a:lnTo>
                    <a:lnTo>
                      <a:pt x="117" y="280"/>
                    </a:lnTo>
                    <a:lnTo>
                      <a:pt x="125" y="290"/>
                    </a:lnTo>
                    <a:lnTo>
                      <a:pt x="127" y="295"/>
                    </a:lnTo>
                    <a:lnTo>
                      <a:pt x="133" y="305"/>
                    </a:lnTo>
                    <a:lnTo>
                      <a:pt x="135" y="310"/>
                    </a:lnTo>
                    <a:lnTo>
                      <a:pt x="132" y="310"/>
                    </a:lnTo>
                    <a:lnTo>
                      <a:pt x="130" y="308"/>
                    </a:lnTo>
                    <a:lnTo>
                      <a:pt x="130" y="312"/>
                    </a:lnTo>
                    <a:lnTo>
                      <a:pt x="130" y="315"/>
                    </a:lnTo>
                    <a:lnTo>
                      <a:pt x="130" y="318"/>
                    </a:lnTo>
                    <a:lnTo>
                      <a:pt x="133" y="318"/>
                    </a:lnTo>
                    <a:lnTo>
                      <a:pt x="137" y="320"/>
                    </a:lnTo>
                    <a:lnTo>
                      <a:pt x="137" y="322"/>
                    </a:lnTo>
                    <a:lnTo>
                      <a:pt x="137" y="325"/>
                    </a:lnTo>
                    <a:lnTo>
                      <a:pt x="145" y="330"/>
                    </a:lnTo>
                    <a:lnTo>
                      <a:pt x="152" y="333"/>
                    </a:lnTo>
                    <a:lnTo>
                      <a:pt x="152" y="337"/>
                    </a:lnTo>
                    <a:lnTo>
                      <a:pt x="157" y="340"/>
                    </a:lnTo>
                    <a:lnTo>
                      <a:pt x="160" y="340"/>
                    </a:lnTo>
                    <a:lnTo>
                      <a:pt x="162" y="343"/>
                    </a:lnTo>
                    <a:lnTo>
                      <a:pt x="163" y="347"/>
                    </a:lnTo>
                    <a:lnTo>
                      <a:pt x="167" y="348"/>
                    </a:lnTo>
                    <a:lnTo>
                      <a:pt x="175" y="348"/>
                    </a:lnTo>
                    <a:lnTo>
                      <a:pt x="176" y="345"/>
                    </a:lnTo>
                    <a:lnTo>
                      <a:pt x="175" y="350"/>
                    </a:lnTo>
                    <a:lnTo>
                      <a:pt x="180" y="353"/>
                    </a:lnTo>
                    <a:lnTo>
                      <a:pt x="186" y="357"/>
                    </a:lnTo>
                    <a:lnTo>
                      <a:pt x="191" y="360"/>
                    </a:lnTo>
                    <a:lnTo>
                      <a:pt x="191" y="363"/>
                    </a:lnTo>
                    <a:lnTo>
                      <a:pt x="195" y="365"/>
                    </a:lnTo>
                    <a:lnTo>
                      <a:pt x="201" y="368"/>
                    </a:lnTo>
                    <a:lnTo>
                      <a:pt x="203" y="367"/>
                    </a:lnTo>
                    <a:lnTo>
                      <a:pt x="206" y="368"/>
                    </a:lnTo>
                    <a:lnTo>
                      <a:pt x="216" y="373"/>
                    </a:lnTo>
                    <a:lnTo>
                      <a:pt x="223" y="375"/>
                    </a:lnTo>
                    <a:lnTo>
                      <a:pt x="228" y="375"/>
                    </a:lnTo>
                    <a:lnTo>
                      <a:pt x="230" y="377"/>
                    </a:lnTo>
                    <a:lnTo>
                      <a:pt x="231" y="380"/>
                    </a:lnTo>
                    <a:lnTo>
                      <a:pt x="238" y="383"/>
                    </a:lnTo>
                    <a:lnTo>
                      <a:pt x="241" y="387"/>
                    </a:lnTo>
                    <a:lnTo>
                      <a:pt x="246" y="390"/>
                    </a:lnTo>
                    <a:lnTo>
                      <a:pt x="250" y="392"/>
                    </a:lnTo>
                    <a:lnTo>
                      <a:pt x="251" y="395"/>
                    </a:lnTo>
                    <a:lnTo>
                      <a:pt x="251" y="397"/>
                    </a:lnTo>
                    <a:lnTo>
                      <a:pt x="251" y="400"/>
                    </a:lnTo>
                    <a:lnTo>
                      <a:pt x="256" y="400"/>
                    </a:lnTo>
                    <a:lnTo>
                      <a:pt x="261" y="403"/>
                    </a:lnTo>
                    <a:lnTo>
                      <a:pt x="268" y="408"/>
                    </a:lnTo>
                    <a:lnTo>
                      <a:pt x="274" y="415"/>
                    </a:lnTo>
                    <a:lnTo>
                      <a:pt x="279" y="415"/>
                    </a:lnTo>
                    <a:lnTo>
                      <a:pt x="279" y="416"/>
                    </a:lnTo>
                    <a:lnTo>
                      <a:pt x="286" y="413"/>
                    </a:lnTo>
                    <a:lnTo>
                      <a:pt x="291" y="410"/>
                    </a:lnTo>
                    <a:lnTo>
                      <a:pt x="294" y="411"/>
                    </a:lnTo>
                    <a:lnTo>
                      <a:pt x="299" y="408"/>
                    </a:lnTo>
                    <a:lnTo>
                      <a:pt x="301" y="405"/>
                    </a:lnTo>
                    <a:lnTo>
                      <a:pt x="296" y="402"/>
                    </a:lnTo>
                    <a:lnTo>
                      <a:pt x="298" y="397"/>
                    </a:lnTo>
                    <a:lnTo>
                      <a:pt x="301" y="393"/>
                    </a:lnTo>
                    <a:lnTo>
                      <a:pt x="304" y="395"/>
                    </a:lnTo>
                    <a:lnTo>
                      <a:pt x="303" y="392"/>
                    </a:lnTo>
                    <a:lnTo>
                      <a:pt x="301" y="392"/>
                    </a:lnTo>
                    <a:lnTo>
                      <a:pt x="298" y="388"/>
                    </a:lnTo>
                    <a:lnTo>
                      <a:pt x="301" y="382"/>
                    </a:lnTo>
                    <a:lnTo>
                      <a:pt x="308" y="378"/>
                    </a:lnTo>
                    <a:lnTo>
                      <a:pt x="313" y="373"/>
                    </a:lnTo>
                    <a:lnTo>
                      <a:pt x="313" y="367"/>
                    </a:lnTo>
                    <a:lnTo>
                      <a:pt x="306" y="353"/>
                    </a:lnTo>
                    <a:lnTo>
                      <a:pt x="308" y="350"/>
                    </a:lnTo>
                    <a:lnTo>
                      <a:pt x="308" y="343"/>
                    </a:lnTo>
                    <a:lnTo>
                      <a:pt x="306" y="342"/>
                    </a:lnTo>
                    <a:lnTo>
                      <a:pt x="304" y="337"/>
                    </a:lnTo>
                    <a:lnTo>
                      <a:pt x="308" y="333"/>
                    </a:lnTo>
                    <a:lnTo>
                      <a:pt x="309" y="325"/>
                    </a:lnTo>
                    <a:lnTo>
                      <a:pt x="309" y="312"/>
                    </a:lnTo>
                    <a:lnTo>
                      <a:pt x="306" y="305"/>
                    </a:lnTo>
                    <a:lnTo>
                      <a:pt x="309" y="299"/>
                    </a:lnTo>
                    <a:lnTo>
                      <a:pt x="309" y="284"/>
                    </a:lnTo>
                    <a:lnTo>
                      <a:pt x="314" y="277"/>
                    </a:lnTo>
                    <a:lnTo>
                      <a:pt x="313" y="274"/>
                    </a:lnTo>
                    <a:lnTo>
                      <a:pt x="291" y="245"/>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73" name="Freeform 171"/>
              <p:cNvSpPr>
                <a:spLocks/>
              </p:cNvSpPr>
              <p:nvPr/>
            </p:nvSpPr>
            <p:spPr bwMode="auto">
              <a:xfrm>
                <a:off x="5526708" y="3383849"/>
                <a:ext cx="161607" cy="158751"/>
              </a:xfrm>
              <a:custGeom>
                <a:avLst/>
                <a:gdLst/>
                <a:ahLst/>
                <a:cxnLst>
                  <a:cxn ang="0">
                    <a:pos x="291" y="225"/>
                  </a:cxn>
                  <a:cxn ang="0">
                    <a:pos x="289" y="172"/>
                  </a:cxn>
                  <a:cxn ang="0">
                    <a:pos x="274" y="147"/>
                  </a:cxn>
                  <a:cxn ang="0">
                    <a:pos x="224" y="122"/>
                  </a:cxn>
                  <a:cxn ang="0">
                    <a:pos x="226" y="98"/>
                  </a:cxn>
                  <a:cxn ang="0">
                    <a:pos x="199" y="90"/>
                  </a:cxn>
                  <a:cxn ang="0">
                    <a:pos x="188" y="80"/>
                  </a:cxn>
                  <a:cxn ang="0">
                    <a:pos x="166" y="75"/>
                  </a:cxn>
                  <a:cxn ang="0">
                    <a:pos x="143" y="60"/>
                  </a:cxn>
                  <a:cxn ang="0">
                    <a:pos x="126" y="60"/>
                  </a:cxn>
                  <a:cxn ang="0">
                    <a:pos x="110" y="47"/>
                  </a:cxn>
                  <a:cxn ang="0">
                    <a:pos x="103" y="32"/>
                  </a:cxn>
                  <a:cxn ang="0">
                    <a:pos x="101" y="7"/>
                  </a:cxn>
                  <a:cxn ang="0">
                    <a:pos x="93" y="4"/>
                  </a:cxn>
                  <a:cxn ang="0">
                    <a:pos x="75" y="4"/>
                  </a:cxn>
                  <a:cxn ang="0">
                    <a:pos x="52" y="22"/>
                  </a:cxn>
                  <a:cxn ang="0">
                    <a:pos x="33" y="27"/>
                  </a:cxn>
                  <a:cxn ang="0">
                    <a:pos x="15" y="30"/>
                  </a:cxn>
                  <a:cxn ang="0">
                    <a:pos x="23" y="62"/>
                  </a:cxn>
                  <a:cxn ang="0">
                    <a:pos x="15" y="90"/>
                  </a:cxn>
                  <a:cxn ang="0">
                    <a:pos x="17" y="118"/>
                  </a:cxn>
                  <a:cxn ang="0">
                    <a:pos x="17" y="128"/>
                  </a:cxn>
                  <a:cxn ang="0">
                    <a:pos x="22" y="152"/>
                  </a:cxn>
                  <a:cxn ang="0">
                    <a:pos x="10" y="167"/>
                  </a:cxn>
                  <a:cxn ang="0">
                    <a:pos x="12" y="177"/>
                  </a:cxn>
                  <a:cxn ang="0">
                    <a:pos x="15" y="185"/>
                  </a:cxn>
                  <a:cxn ang="0">
                    <a:pos x="23" y="195"/>
                  </a:cxn>
                  <a:cxn ang="0">
                    <a:pos x="23" y="210"/>
                  </a:cxn>
                  <a:cxn ang="0">
                    <a:pos x="40" y="225"/>
                  </a:cxn>
                  <a:cxn ang="0">
                    <a:pos x="33" y="248"/>
                  </a:cxn>
                  <a:cxn ang="0">
                    <a:pos x="67" y="306"/>
                  </a:cxn>
                  <a:cxn ang="0">
                    <a:pos x="78" y="303"/>
                  </a:cxn>
                  <a:cxn ang="0">
                    <a:pos x="85" y="291"/>
                  </a:cxn>
                  <a:cxn ang="0">
                    <a:pos x="106" y="285"/>
                  </a:cxn>
                  <a:cxn ang="0">
                    <a:pos x="123" y="285"/>
                  </a:cxn>
                  <a:cxn ang="0">
                    <a:pos x="138" y="289"/>
                  </a:cxn>
                  <a:cxn ang="0">
                    <a:pos x="145" y="298"/>
                  </a:cxn>
                  <a:cxn ang="0">
                    <a:pos x="148" y="286"/>
                  </a:cxn>
                  <a:cxn ang="0">
                    <a:pos x="178" y="281"/>
                  </a:cxn>
                  <a:cxn ang="0">
                    <a:pos x="191" y="266"/>
                  </a:cxn>
                  <a:cxn ang="0">
                    <a:pos x="188" y="251"/>
                  </a:cxn>
                  <a:cxn ang="0">
                    <a:pos x="199" y="228"/>
                  </a:cxn>
                  <a:cxn ang="0">
                    <a:pos x="264" y="218"/>
                  </a:cxn>
                  <a:cxn ang="0">
                    <a:pos x="287" y="231"/>
                  </a:cxn>
                </a:cxnLst>
                <a:rect l="0" t="0" r="r" b="b"/>
                <a:pathLst>
                  <a:path w="302" h="306">
                    <a:moveTo>
                      <a:pt x="287" y="231"/>
                    </a:moveTo>
                    <a:lnTo>
                      <a:pt x="291" y="228"/>
                    </a:lnTo>
                    <a:lnTo>
                      <a:pt x="291" y="225"/>
                    </a:lnTo>
                    <a:lnTo>
                      <a:pt x="302" y="203"/>
                    </a:lnTo>
                    <a:lnTo>
                      <a:pt x="301" y="191"/>
                    </a:lnTo>
                    <a:lnTo>
                      <a:pt x="289" y="172"/>
                    </a:lnTo>
                    <a:lnTo>
                      <a:pt x="276" y="170"/>
                    </a:lnTo>
                    <a:lnTo>
                      <a:pt x="277" y="160"/>
                    </a:lnTo>
                    <a:lnTo>
                      <a:pt x="274" y="147"/>
                    </a:lnTo>
                    <a:lnTo>
                      <a:pt x="233" y="147"/>
                    </a:lnTo>
                    <a:lnTo>
                      <a:pt x="233" y="135"/>
                    </a:lnTo>
                    <a:lnTo>
                      <a:pt x="224" y="122"/>
                    </a:lnTo>
                    <a:lnTo>
                      <a:pt x="226" y="117"/>
                    </a:lnTo>
                    <a:lnTo>
                      <a:pt x="224" y="108"/>
                    </a:lnTo>
                    <a:lnTo>
                      <a:pt x="226" y="98"/>
                    </a:lnTo>
                    <a:lnTo>
                      <a:pt x="224" y="95"/>
                    </a:lnTo>
                    <a:lnTo>
                      <a:pt x="214" y="90"/>
                    </a:lnTo>
                    <a:lnTo>
                      <a:pt x="199" y="90"/>
                    </a:lnTo>
                    <a:lnTo>
                      <a:pt x="194" y="88"/>
                    </a:lnTo>
                    <a:lnTo>
                      <a:pt x="189" y="87"/>
                    </a:lnTo>
                    <a:lnTo>
                      <a:pt x="188" y="80"/>
                    </a:lnTo>
                    <a:lnTo>
                      <a:pt x="181" y="79"/>
                    </a:lnTo>
                    <a:lnTo>
                      <a:pt x="170" y="75"/>
                    </a:lnTo>
                    <a:lnTo>
                      <a:pt x="166" y="75"/>
                    </a:lnTo>
                    <a:lnTo>
                      <a:pt x="158" y="67"/>
                    </a:lnTo>
                    <a:lnTo>
                      <a:pt x="151" y="69"/>
                    </a:lnTo>
                    <a:lnTo>
                      <a:pt x="143" y="60"/>
                    </a:lnTo>
                    <a:lnTo>
                      <a:pt x="133" y="62"/>
                    </a:lnTo>
                    <a:lnTo>
                      <a:pt x="131" y="65"/>
                    </a:lnTo>
                    <a:lnTo>
                      <a:pt x="126" y="60"/>
                    </a:lnTo>
                    <a:lnTo>
                      <a:pt x="118" y="55"/>
                    </a:lnTo>
                    <a:lnTo>
                      <a:pt x="111" y="54"/>
                    </a:lnTo>
                    <a:lnTo>
                      <a:pt x="110" y="47"/>
                    </a:lnTo>
                    <a:lnTo>
                      <a:pt x="105" y="45"/>
                    </a:lnTo>
                    <a:lnTo>
                      <a:pt x="101" y="37"/>
                    </a:lnTo>
                    <a:lnTo>
                      <a:pt x="103" y="32"/>
                    </a:lnTo>
                    <a:lnTo>
                      <a:pt x="100" y="22"/>
                    </a:lnTo>
                    <a:lnTo>
                      <a:pt x="103" y="15"/>
                    </a:lnTo>
                    <a:lnTo>
                      <a:pt x="101" y="7"/>
                    </a:lnTo>
                    <a:lnTo>
                      <a:pt x="101" y="2"/>
                    </a:lnTo>
                    <a:lnTo>
                      <a:pt x="98" y="0"/>
                    </a:lnTo>
                    <a:lnTo>
                      <a:pt x="93" y="4"/>
                    </a:lnTo>
                    <a:lnTo>
                      <a:pt x="88" y="0"/>
                    </a:lnTo>
                    <a:lnTo>
                      <a:pt x="83" y="0"/>
                    </a:lnTo>
                    <a:lnTo>
                      <a:pt x="75" y="4"/>
                    </a:lnTo>
                    <a:lnTo>
                      <a:pt x="67" y="5"/>
                    </a:lnTo>
                    <a:lnTo>
                      <a:pt x="55" y="12"/>
                    </a:lnTo>
                    <a:lnTo>
                      <a:pt x="52" y="22"/>
                    </a:lnTo>
                    <a:lnTo>
                      <a:pt x="45" y="24"/>
                    </a:lnTo>
                    <a:lnTo>
                      <a:pt x="38" y="24"/>
                    </a:lnTo>
                    <a:lnTo>
                      <a:pt x="33" y="27"/>
                    </a:lnTo>
                    <a:lnTo>
                      <a:pt x="30" y="27"/>
                    </a:lnTo>
                    <a:lnTo>
                      <a:pt x="22" y="30"/>
                    </a:lnTo>
                    <a:lnTo>
                      <a:pt x="15" y="30"/>
                    </a:lnTo>
                    <a:lnTo>
                      <a:pt x="0" y="30"/>
                    </a:lnTo>
                    <a:lnTo>
                      <a:pt x="22" y="59"/>
                    </a:lnTo>
                    <a:lnTo>
                      <a:pt x="23" y="62"/>
                    </a:lnTo>
                    <a:lnTo>
                      <a:pt x="18" y="69"/>
                    </a:lnTo>
                    <a:lnTo>
                      <a:pt x="18" y="84"/>
                    </a:lnTo>
                    <a:lnTo>
                      <a:pt x="15" y="90"/>
                    </a:lnTo>
                    <a:lnTo>
                      <a:pt x="18" y="97"/>
                    </a:lnTo>
                    <a:lnTo>
                      <a:pt x="18" y="110"/>
                    </a:lnTo>
                    <a:lnTo>
                      <a:pt x="17" y="118"/>
                    </a:lnTo>
                    <a:lnTo>
                      <a:pt x="13" y="122"/>
                    </a:lnTo>
                    <a:lnTo>
                      <a:pt x="15" y="127"/>
                    </a:lnTo>
                    <a:lnTo>
                      <a:pt x="17" y="128"/>
                    </a:lnTo>
                    <a:lnTo>
                      <a:pt x="17" y="135"/>
                    </a:lnTo>
                    <a:lnTo>
                      <a:pt x="15" y="138"/>
                    </a:lnTo>
                    <a:lnTo>
                      <a:pt x="22" y="152"/>
                    </a:lnTo>
                    <a:lnTo>
                      <a:pt x="22" y="158"/>
                    </a:lnTo>
                    <a:lnTo>
                      <a:pt x="17" y="163"/>
                    </a:lnTo>
                    <a:lnTo>
                      <a:pt x="10" y="167"/>
                    </a:lnTo>
                    <a:lnTo>
                      <a:pt x="7" y="173"/>
                    </a:lnTo>
                    <a:lnTo>
                      <a:pt x="10" y="177"/>
                    </a:lnTo>
                    <a:lnTo>
                      <a:pt x="12" y="177"/>
                    </a:lnTo>
                    <a:lnTo>
                      <a:pt x="13" y="180"/>
                    </a:lnTo>
                    <a:lnTo>
                      <a:pt x="13" y="180"/>
                    </a:lnTo>
                    <a:lnTo>
                      <a:pt x="15" y="185"/>
                    </a:lnTo>
                    <a:lnTo>
                      <a:pt x="20" y="188"/>
                    </a:lnTo>
                    <a:lnTo>
                      <a:pt x="22" y="191"/>
                    </a:lnTo>
                    <a:lnTo>
                      <a:pt x="23" y="195"/>
                    </a:lnTo>
                    <a:lnTo>
                      <a:pt x="22" y="200"/>
                    </a:lnTo>
                    <a:lnTo>
                      <a:pt x="23" y="201"/>
                    </a:lnTo>
                    <a:lnTo>
                      <a:pt x="23" y="210"/>
                    </a:lnTo>
                    <a:lnTo>
                      <a:pt x="28" y="215"/>
                    </a:lnTo>
                    <a:lnTo>
                      <a:pt x="38" y="221"/>
                    </a:lnTo>
                    <a:lnTo>
                      <a:pt x="40" y="225"/>
                    </a:lnTo>
                    <a:lnTo>
                      <a:pt x="37" y="231"/>
                    </a:lnTo>
                    <a:lnTo>
                      <a:pt x="38" y="236"/>
                    </a:lnTo>
                    <a:lnTo>
                      <a:pt x="33" y="248"/>
                    </a:lnTo>
                    <a:lnTo>
                      <a:pt x="37" y="253"/>
                    </a:lnTo>
                    <a:lnTo>
                      <a:pt x="48" y="263"/>
                    </a:lnTo>
                    <a:lnTo>
                      <a:pt x="67" y="306"/>
                    </a:lnTo>
                    <a:lnTo>
                      <a:pt x="73" y="306"/>
                    </a:lnTo>
                    <a:lnTo>
                      <a:pt x="75" y="303"/>
                    </a:lnTo>
                    <a:lnTo>
                      <a:pt x="78" y="303"/>
                    </a:lnTo>
                    <a:lnTo>
                      <a:pt x="78" y="303"/>
                    </a:lnTo>
                    <a:lnTo>
                      <a:pt x="81" y="299"/>
                    </a:lnTo>
                    <a:lnTo>
                      <a:pt x="85" y="291"/>
                    </a:lnTo>
                    <a:lnTo>
                      <a:pt x="95" y="283"/>
                    </a:lnTo>
                    <a:lnTo>
                      <a:pt x="101" y="280"/>
                    </a:lnTo>
                    <a:lnTo>
                      <a:pt x="106" y="285"/>
                    </a:lnTo>
                    <a:lnTo>
                      <a:pt x="115" y="285"/>
                    </a:lnTo>
                    <a:lnTo>
                      <a:pt x="118" y="283"/>
                    </a:lnTo>
                    <a:lnTo>
                      <a:pt x="123" y="285"/>
                    </a:lnTo>
                    <a:lnTo>
                      <a:pt x="133" y="283"/>
                    </a:lnTo>
                    <a:lnTo>
                      <a:pt x="136" y="283"/>
                    </a:lnTo>
                    <a:lnTo>
                      <a:pt x="138" y="289"/>
                    </a:lnTo>
                    <a:lnTo>
                      <a:pt x="141" y="298"/>
                    </a:lnTo>
                    <a:lnTo>
                      <a:pt x="143" y="301"/>
                    </a:lnTo>
                    <a:lnTo>
                      <a:pt x="145" y="298"/>
                    </a:lnTo>
                    <a:lnTo>
                      <a:pt x="145" y="294"/>
                    </a:lnTo>
                    <a:lnTo>
                      <a:pt x="148" y="289"/>
                    </a:lnTo>
                    <a:lnTo>
                      <a:pt x="148" y="286"/>
                    </a:lnTo>
                    <a:lnTo>
                      <a:pt x="151" y="281"/>
                    </a:lnTo>
                    <a:lnTo>
                      <a:pt x="166" y="281"/>
                    </a:lnTo>
                    <a:lnTo>
                      <a:pt x="178" y="281"/>
                    </a:lnTo>
                    <a:lnTo>
                      <a:pt x="183" y="285"/>
                    </a:lnTo>
                    <a:lnTo>
                      <a:pt x="184" y="278"/>
                    </a:lnTo>
                    <a:lnTo>
                      <a:pt x="191" y="266"/>
                    </a:lnTo>
                    <a:lnTo>
                      <a:pt x="191" y="260"/>
                    </a:lnTo>
                    <a:lnTo>
                      <a:pt x="189" y="255"/>
                    </a:lnTo>
                    <a:lnTo>
                      <a:pt x="188" y="251"/>
                    </a:lnTo>
                    <a:lnTo>
                      <a:pt x="196" y="240"/>
                    </a:lnTo>
                    <a:lnTo>
                      <a:pt x="199" y="231"/>
                    </a:lnTo>
                    <a:lnTo>
                      <a:pt x="199" y="228"/>
                    </a:lnTo>
                    <a:lnTo>
                      <a:pt x="204" y="225"/>
                    </a:lnTo>
                    <a:lnTo>
                      <a:pt x="238" y="216"/>
                    </a:lnTo>
                    <a:lnTo>
                      <a:pt x="264" y="218"/>
                    </a:lnTo>
                    <a:lnTo>
                      <a:pt x="281" y="228"/>
                    </a:lnTo>
                    <a:lnTo>
                      <a:pt x="284" y="228"/>
                    </a:lnTo>
                    <a:lnTo>
                      <a:pt x="287" y="231"/>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74" name="Freeform 172"/>
              <p:cNvSpPr>
                <a:spLocks/>
              </p:cNvSpPr>
              <p:nvPr/>
            </p:nvSpPr>
            <p:spPr bwMode="auto">
              <a:xfrm>
                <a:off x="5624100" y="3495909"/>
                <a:ext cx="111306" cy="103759"/>
              </a:xfrm>
              <a:custGeom>
                <a:avLst/>
                <a:gdLst/>
                <a:ahLst/>
                <a:cxnLst>
                  <a:cxn ang="0">
                    <a:pos x="1" y="62"/>
                  </a:cxn>
                  <a:cxn ang="0">
                    <a:pos x="8" y="44"/>
                  </a:cxn>
                  <a:cxn ang="0">
                    <a:pos x="5" y="35"/>
                  </a:cxn>
                  <a:cxn ang="0">
                    <a:pos x="16" y="15"/>
                  </a:cxn>
                  <a:cxn ang="0">
                    <a:pos x="21" y="9"/>
                  </a:cxn>
                  <a:cxn ang="0">
                    <a:pos x="81" y="2"/>
                  </a:cxn>
                  <a:cxn ang="0">
                    <a:pos x="101" y="12"/>
                  </a:cxn>
                  <a:cxn ang="0">
                    <a:pos x="106" y="22"/>
                  </a:cxn>
                  <a:cxn ang="0">
                    <a:pos x="111" y="34"/>
                  </a:cxn>
                  <a:cxn ang="0">
                    <a:pos x="114" y="54"/>
                  </a:cxn>
                  <a:cxn ang="0">
                    <a:pos x="114" y="64"/>
                  </a:cxn>
                  <a:cxn ang="0">
                    <a:pos x="124" y="67"/>
                  </a:cxn>
                  <a:cxn ang="0">
                    <a:pos x="139" y="69"/>
                  </a:cxn>
                  <a:cxn ang="0">
                    <a:pos x="158" y="67"/>
                  </a:cxn>
                  <a:cxn ang="0">
                    <a:pos x="168" y="72"/>
                  </a:cxn>
                  <a:cxn ang="0">
                    <a:pos x="176" y="100"/>
                  </a:cxn>
                  <a:cxn ang="0">
                    <a:pos x="184" y="110"/>
                  </a:cxn>
                  <a:cxn ang="0">
                    <a:pos x="199" y="107"/>
                  </a:cxn>
                  <a:cxn ang="0">
                    <a:pos x="207" y="110"/>
                  </a:cxn>
                  <a:cxn ang="0">
                    <a:pos x="204" y="135"/>
                  </a:cxn>
                  <a:cxn ang="0">
                    <a:pos x="202" y="138"/>
                  </a:cxn>
                  <a:cxn ang="0">
                    <a:pos x="202" y="143"/>
                  </a:cxn>
                  <a:cxn ang="0">
                    <a:pos x="201" y="147"/>
                  </a:cxn>
                  <a:cxn ang="0">
                    <a:pos x="201" y="155"/>
                  </a:cxn>
                  <a:cxn ang="0">
                    <a:pos x="196" y="167"/>
                  </a:cxn>
                  <a:cxn ang="0">
                    <a:pos x="191" y="176"/>
                  </a:cxn>
                  <a:cxn ang="0">
                    <a:pos x="178" y="188"/>
                  </a:cxn>
                  <a:cxn ang="0">
                    <a:pos x="168" y="191"/>
                  </a:cxn>
                  <a:cxn ang="0">
                    <a:pos x="161" y="200"/>
                  </a:cxn>
                  <a:cxn ang="0">
                    <a:pos x="156" y="196"/>
                  </a:cxn>
                  <a:cxn ang="0">
                    <a:pos x="139" y="193"/>
                  </a:cxn>
                  <a:cxn ang="0">
                    <a:pos x="108" y="191"/>
                  </a:cxn>
                  <a:cxn ang="0">
                    <a:pos x="106" y="186"/>
                  </a:cxn>
                  <a:cxn ang="0">
                    <a:pos x="116" y="171"/>
                  </a:cxn>
                  <a:cxn ang="0">
                    <a:pos x="118" y="163"/>
                  </a:cxn>
                  <a:cxn ang="0">
                    <a:pos x="126" y="155"/>
                  </a:cxn>
                  <a:cxn ang="0">
                    <a:pos x="124" y="145"/>
                  </a:cxn>
                  <a:cxn ang="0">
                    <a:pos x="111" y="133"/>
                  </a:cxn>
                  <a:cxn ang="0">
                    <a:pos x="86" y="127"/>
                  </a:cxn>
                  <a:cxn ang="0">
                    <a:pos x="71" y="118"/>
                  </a:cxn>
                  <a:cxn ang="0">
                    <a:pos x="46" y="110"/>
                  </a:cxn>
                  <a:cxn ang="0">
                    <a:pos x="36" y="100"/>
                  </a:cxn>
                  <a:cxn ang="0">
                    <a:pos x="16" y="85"/>
                  </a:cxn>
                  <a:cxn ang="0">
                    <a:pos x="5" y="75"/>
                  </a:cxn>
                  <a:cxn ang="0">
                    <a:pos x="0" y="69"/>
                  </a:cxn>
                </a:cxnLst>
                <a:rect l="0" t="0" r="r" b="b"/>
                <a:pathLst>
                  <a:path w="207" h="200">
                    <a:moveTo>
                      <a:pt x="0" y="69"/>
                    </a:moveTo>
                    <a:lnTo>
                      <a:pt x="1" y="62"/>
                    </a:lnTo>
                    <a:lnTo>
                      <a:pt x="8" y="50"/>
                    </a:lnTo>
                    <a:lnTo>
                      <a:pt x="8" y="44"/>
                    </a:lnTo>
                    <a:lnTo>
                      <a:pt x="6" y="39"/>
                    </a:lnTo>
                    <a:lnTo>
                      <a:pt x="5" y="35"/>
                    </a:lnTo>
                    <a:lnTo>
                      <a:pt x="13" y="24"/>
                    </a:lnTo>
                    <a:lnTo>
                      <a:pt x="16" y="15"/>
                    </a:lnTo>
                    <a:lnTo>
                      <a:pt x="16" y="12"/>
                    </a:lnTo>
                    <a:lnTo>
                      <a:pt x="21" y="9"/>
                    </a:lnTo>
                    <a:lnTo>
                      <a:pt x="55" y="0"/>
                    </a:lnTo>
                    <a:lnTo>
                      <a:pt x="81" y="2"/>
                    </a:lnTo>
                    <a:lnTo>
                      <a:pt x="98" y="12"/>
                    </a:lnTo>
                    <a:lnTo>
                      <a:pt x="101" y="12"/>
                    </a:lnTo>
                    <a:lnTo>
                      <a:pt x="106" y="17"/>
                    </a:lnTo>
                    <a:lnTo>
                      <a:pt x="106" y="22"/>
                    </a:lnTo>
                    <a:lnTo>
                      <a:pt x="111" y="27"/>
                    </a:lnTo>
                    <a:lnTo>
                      <a:pt x="111" y="34"/>
                    </a:lnTo>
                    <a:lnTo>
                      <a:pt x="116" y="40"/>
                    </a:lnTo>
                    <a:lnTo>
                      <a:pt x="114" y="54"/>
                    </a:lnTo>
                    <a:lnTo>
                      <a:pt x="116" y="59"/>
                    </a:lnTo>
                    <a:lnTo>
                      <a:pt x="114" y="64"/>
                    </a:lnTo>
                    <a:lnTo>
                      <a:pt x="116" y="69"/>
                    </a:lnTo>
                    <a:lnTo>
                      <a:pt x="124" y="67"/>
                    </a:lnTo>
                    <a:lnTo>
                      <a:pt x="128" y="69"/>
                    </a:lnTo>
                    <a:lnTo>
                      <a:pt x="139" y="69"/>
                    </a:lnTo>
                    <a:lnTo>
                      <a:pt x="146" y="70"/>
                    </a:lnTo>
                    <a:lnTo>
                      <a:pt x="158" y="67"/>
                    </a:lnTo>
                    <a:lnTo>
                      <a:pt x="164" y="70"/>
                    </a:lnTo>
                    <a:lnTo>
                      <a:pt x="168" y="72"/>
                    </a:lnTo>
                    <a:lnTo>
                      <a:pt x="169" y="77"/>
                    </a:lnTo>
                    <a:lnTo>
                      <a:pt x="176" y="100"/>
                    </a:lnTo>
                    <a:lnTo>
                      <a:pt x="181" y="108"/>
                    </a:lnTo>
                    <a:lnTo>
                      <a:pt x="184" y="110"/>
                    </a:lnTo>
                    <a:lnTo>
                      <a:pt x="194" y="105"/>
                    </a:lnTo>
                    <a:lnTo>
                      <a:pt x="199" y="107"/>
                    </a:lnTo>
                    <a:lnTo>
                      <a:pt x="204" y="110"/>
                    </a:lnTo>
                    <a:lnTo>
                      <a:pt x="207" y="110"/>
                    </a:lnTo>
                    <a:lnTo>
                      <a:pt x="204" y="113"/>
                    </a:lnTo>
                    <a:lnTo>
                      <a:pt x="204" y="135"/>
                    </a:lnTo>
                    <a:lnTo>
                      <a:pt x="202" y="137"/>
                    </a:lnTo>
                    <a:lnTo>
                      <a:pt x="202" y="138"/>
                    </a:lnTo>
                    <a:lnTo>
                      <a:pt x="202" y="140"/>
                    </a:lnTo>
                    <a:lnTo>
                      <a:pt x="202" y="143"/>
                    </a:lnTo>
                    <a:lnTo>
                      <a:pt x="201" y="145"/>
                    </a:lnTo>
                    <a:lnTo>
                      <a:pt x="201" y="147"/>
                    </a:lnTo>
                    <a:lnTo>
                      <a:pt x="199" y="153"/>
                    </a:lnTo>
                    <a:lnTo>
                      <a:pt x="201" y="155"/>
                    </a:lnTo>
                    <a:lnTo>
                      <a:pt x="199" y="163"/>
                    </a:lnTo>
                    <a:lnTo>
                      <a:pt x="196" y="167"/>
                    </a:lnTo>
                    <a:lnTo>
                      <a:pt x="193" y="171"/>
                    </a:lnTo>
                    <a:lnTo>
                      <a:pt x="191" y="176"/>
                    </a:lnTo>
                    <a:lnTo>
                      <a:pt x="179" y="183"/>
                    </a:lnTo>
                    <a:lnTo>
                      <a:pt x="178" y="188"/>
                    </a:lnTo>
                    <a:lnTo>
                      <a:pt x="174" y="193"/>
                    </a:lnTo>
                    <a:lnTo>
                      <a:pt x="168" y="191"/>
                    </a:lnTo>
                    <a:lnTo>
                      <a:pt x="166" y="193"/>
                    </a:lnTo>
                    <a:lnTo>
                      <a:pt x="161" y="200"/>
                    </a:lnTo>
                    <a:lnTo>
                      <a:pt x="159" y="196"/>
                    </a:lnTo>
                    <a:lnTo>
                      <a:pt x="156" y="196"/>
                    </a:lnTo>
                    <a:lnTo>
                      <a:pt x="149" y="198"/>
                    </a:lnTo>
                    <a:lnTo>
                      <a:pt x="139" y="193"/>
                    </a:lnTo>
                    <a:lnTo>
                      <a:pt x="126" y="190"/>
                    </a:lnTo>
                    <a:lnTo>
                      <a:pt x="108" y="191"/>
                    </a:lnTo>
                    <a:lnTo>
                      <a:pt x="104" y="191"/>
                    </a:lnTo>
                    <a:lnTo>
                      <a:pt x="106" y="186"/>
                    </a:lnTo>
                    <a:lnTo>
                      <a:pt x="113" y="180"/>
                    </a:lnTo>
                    <a:lnTo>
                      <a:pt x="116" y="171"/>
                    </a:lnTo>
                    <a:lnTo>
                      <a:pt x="114" y="167"/>
                    </a:lnTo>
                    <a:lnTo>
                      <a:pt x="118" y="163"/>
                    </a:lnTo>
                    <a:lnTo>
                      <a:pt x="121" y="160"/>
                    </a:lnTo>
                    <a:lnTo>
                      <a:pt x="126" y="155"/>
                    </a:lnTo>
                    <a:lnTo>
                      <a:pt x="126" y="150"/>
                    </a:lnTo>
                    <a:lnTo>
                      <a:pt x="124" y="145"/>
                    </a:lnTo>
                    <a:lnTo>
                      <a:pt x="116" y="140"/>
                    </a:lnTo>
                    <a:lnTo>
                      <a:pt x="111" y="133"/>
                    </a:lnTo>
                    <a:lnTo>
                      <a:pt x="96" y="132"/>
                    </a:lnTo>
                    <a:lnTo>
                      <a:pt x="86" y="127"/>
                    </a:lnTo>
                    <a:lnTo>
                      <a:pt x="75" y="118"/>
                    </a:lnTo>
                    <a:lnTo>
                      <a:pt x="71" y="118"/>
                    </a:lnTo>
                    <a:lnTo>
                      <a:pt x="61" y="113"/>
                    </a:lnTo>
                    <a:lnTo>
                      <a:pt x="46" y="110"/>
                    </a:lnTo>
                    <a:lnTo>
                      <a:pt x="43" y="105"/>
                    </a:lnTo>
                    <a:lnTo>
                      <a:pt x="36" y="100"/>
                    </a:lnTo>
                    <a:lnTo>
                      <a:pt x="31" y="100"/>
                    </a:lnTo>
                    <a:lnTo>
                      <a:pt x="16" y="85"/>
                    </a:lnTo>
                    <a:lnTo>
                      <a:pt x="10" y="77"/>
                    </a:lnTo>
                    <a:lnTo>
                      <a:pt x="5" y="75"/>
                    </a:lnTo>
                    <a:lnTo>
                      <a:pt x="0" y="70"/>
                    </a:lnTo>
                    <a:lnTo>
                      <a:pt x="0" y="69"/>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75" name="Freeform 173"/>
              <p:cNvSpPr>
                <a:spLocks/>
              </p:cNvSpPr>
              <p:nvPr/>
            </p:nvSpPr>
            <p:spPr bwMode="auto">
              <a:xfrm>
                <a:off x="5691526" y="3629757"/>
                <a:ext cx="65285" cy="65368"/>
              </a:xfrm>
              <a:custGeom>
                <a:avLst/>
                <a:gdLst/>
                <a:ahLst/>
                <a:cxnLst>
                  <a:cxn ang="0">
                    <a:pos x="17" y="2"/>
                  </a:cxn>
                  <a:cxn ang="0">
                    <a:pos x="32" y="0"/>
                  </a:cxn>
                  <a:cxn ang="0">
                    <a:pos x="42" y="10"/>
                  </a:cxn>
                  <a:cxn ang="0">
                    <a:pos x="50" y="16"/>
                  </a:cxn>
                  <a:cxn ang="0">
                    <a:pos x="58" y="26"/>
                  </a:cxn>
                  <a:cxn ang="0">
                    <a:pos x="65" y="21"/>
                  </a:cxn>
                  <a:cxn ang="0">
                    <a:pos x="78" y="33"/>
                  </a:cxn>
                  <a:cxn ang="0">
                    <a:pos x="90" y="38"/>
                  </a:cxn>
                  <a:cxn ang="0">
                    <a:pos x="95" y="43"/>
                  </a:cxn>
                  <a:cxn ang="0">
                    <a:pos x="110" y="53"/>
                  </a:cxn>
                  <a:cxn ang="0">
                    <a:pos x="121" y="65"/>
                  </a:cxn>
                  <a:cxn ang="0">
                    <a:pos x="115" y="76"/>
                  </a:cxn>
                  <a:cxn ang="0">
                    <a:pos x="118" y="85"/>
                  </a:cxn>
                  <a:cxn ang="0">
                    <a:pos x="121" y="90"/>
                  </a:cxn>
                  <a:cxn ang="0">
                    <a:pos x="121" y="93"/>
                  </a:cxn>
                  <a:cxn ang="0">
                    <a:pos x="116" y="103"/>
                  </a:cxn>
                  <a:cxn ang="0">
                    <a:pos x="110" y="109"/>
                  </a:cxn>
                  <a:cxn ang="0">
                    <a:pos x="110" y="113"/>
                  </a:cxn>
                  <a:cxn ang="0">
                    <a:pos x="95" y="123"/>
                  </a:cxn>
                  <a:cxn ang="0">
                    <a:pos x="91" y="121"/>
                  </a:cxn>
                  <a:cxn ang="0">
                    <a:pos x="88" y="126"/>
                  </a:cxn>
                  <a:cxn ang="0">
                    <a:pos x="81" y="124"/>
                  </a:cxn>
                  <a:cxn ang="0">
                    <a:pos x="75" y="123"/>
                  </a:cxn>
                  <a:cxn ang="0">
                    <a:pos x="63" y="123"/>
                  </a:cxn>
                  <a:cxn ang="0">
                    <a:pos x="53" y="124"/>
                  </a:cxn>
                  <a:cxn ang="0">
                    <a:pos x="55" y="121"/>
                  </a:cxn>
                  <a:cxn ang="0">
                    <a:pos x="50" y="119"/>
                  </a:cxn>
                  <a:cxn ang="0">
                    <a:pos x="40" y="116"/>
                  </a:cxn>
                  <a:cxn ang="0">
                    <a:pos x="23" y="116"/>
                  </a:cxn>
                  <a:cxn ang="0">
                    <a:pos x="13" y="109"/>
                  </a:cxn>
                  <a:cxn ang="0">
                    <a:pos x="3" y="100"/>
                  </a:cxn>
                  <a:cxn ang="0">
                    <a:pos x="0" y="83"/>
                  </a:cxn>
                  <a:cxn ang="0">
                    <a:pos x="0" y="80"/>
                  </a:cxn>
                  <a:cxn ang="0">
                    <a:pos x="5" y="75"/>
                  </a:cxn>
                  <a:cxn ang="0">
                    <a:pos x="2" y="58"/>
                  </a:cxn>
                  <a:cxn ang="0">
                    <a:pos x="2" y="48"/>
                  </a:cxn>
                  <a:cxn ang="0">
                    <a:pos x="5" y="40"/>
                  </a:cxn>
                  <a:cxn ang="0">
                    <a:pos x="7" y="26"/>
                  </a:cxn>
                  <a:cxn ang="0">
                    <a:pos x="7" y="20"/>
                  </a:cxn>
                  <a:cxn ang="0">
                    <a:pos x="10" y="8"/>
                  </a:cxn>
                  <a:cxn ang="0">
                    <a:pos x="13" y="2"/>
                  </a:cxn>
                </a:cxnLst>
                <a:rect l="0" t="0" r="r" b="b"/>
                <a:pathLst>
                  <a:path w="123" h="126">
                    <a:moveTo>
                      <a:pt x="13" y="2"/>
                    </a:moveTo>
                    <a:lnTo>
                      <a:pt x="17" y="2"/>
                    </a:lnTo>
                    <a:lnTo>
                      <a:pt x="18" y="3"/>
                    </a:lnTo>
                    <a:lnTo>
                      <a:pt x="32" y="0"/>
                    </a:lnTo>
                    <a:lnTo>
                      <a:pt x="37" y="3"/>
                    </a:lnTo>
                    <a:lnTo>
                      <a:pt x="42" y="10"/>
                    </a:lnTo>
                    <a:lnTo>
                      <a:pt x="47" y="11"/>
                    </a:lnTo>
                    <a:lnTo>
                      <a:pt x="50" y="16"/>
                    </a:lnTo>
                    <a:lnTo>
                      <a:pt x="55" y="26"/>
                    </a:lnTo>
                    <a:lnTo>
                      <a:pt x="58" y="26"/>
                    </a:lnTo>
                    <a:lnTo>
                      <a:pt x="63" y="21"/>
                    </a:lnTo>
                    <a:lnTo>
                      <a:pt x="65" y="21"/>
                    </a:lnTo>
                    <a:lnTo>
                      <a:pt x="71" y="30"/>
                    </a:lnTo>
                    <a:lnTo>
                      <a:pt x="78" y="33"/>
                    </a:lnTo>
                    <a:lnTo>
                      <a:pt x="83" y="33"/>
                    </a:lnTo>
                    <a:lnTo>
                      <a:pt x="90" y="38"/>
                    </a:lnTo>
                    <a:lnTo>
                      <a:pt x="90" y="45"/>
                    </a:lnTo>
                    <a:lnTo>
                      <a:pt x="95" y="43"/>
                    </a:lnTo>
                    <a:lnTo>
                      <a:pt x="103" y="48"/>
                    </a:lnTo>
                    <a:lnTo>
                      <a:pt x="110" y="53"/>
                    </a:lnTo>
                    <a:lnTo>
                      <a:pt x="115" y="61"/>
                    </a:lnTo>
                    <a:lnTo>
                      <a:pt x="121" y="65"/>
                    </a:lnTo>
                    <a:lnTo>
                      <a:pt x="120" y="71"/>
                    </a:lnTo>
                    <a:lnTo>
                      <a:pt x="115" y="76"/>
                    </a:lnTo>
                    <a:lnTo>
                      <a:pt x="118" y="83"/>
                    </a:lnTo>
                    <a:lnTo>
                      <a:pt x="118" y="85"/>
                    </a:lnTo>
                    <a:lnTo>
                      <a:pt x="118" y="86"/>
                    </a:lnTo>
                    <a:lnTo>
                      <a:pt x="121" y="90"/>
                    </a:lnTo>
                    <a:lnTo>
                      <a:pt x="123" y="91"/>
                    </a:lnTo>
                    <a:lnTo>
                      <a:pt x="121" y="93"/>
                    </a:lnTo>
                    <a:lnTo>
                      <a:pt x="116" y="96"/>
                    </a:lnTo>
                    <a:lnTo>
                      <a:pt x="116" y="103"/>
                    </a:lnTo>
                    <a:lnTo>
                      <a:pt x="113" y="106"/>
                    </a:lnTo>
                    <a:lnTo>
                      <a:pt x="110" y="109"/>
                    </a:lnTo>
                    <a:lnTo>
                      <a:pt x="111" y="111"/>
                    </a:lnTo>
                    <a:lnTo>
                      <a:pt x="110" y="113"/>
                    </a:lnTo>
                    <a:lnTo>
                      <a:pt x="103" y="119"/>
                    </a:lnTo>
                    <a:lnTo>
                      <a:pt x="95" y="123"/>
                    </a:lnTo>
                    <a:lnTo>
                      <a:pt x="93" y="121"/>
                    </a:lnTo>
                    <a:lnTo>
                      <a:pt x="91" y="121"/>
                    </a:lnTo>
                    <a:lnTo>
                      <a:pt x="91" y="124"/>
                    </a:lnTo>
                    <a:lnTo>
                      <a:pt x="88" y="126"/>
                    </a:lnTo>
                    <a:lnTo>
                      <a:pt x="85" y="124"/>
                    </a:lnTo>
                    <a:lnTo>
                      <a:pt x="81" y="124"/>
                    </a:lnTo>
                    <a:lnTo>
                      <a:pt x="78" y="124"/>
                    </a:lnTo>
                    <a:lnTo>
                      <a:pt x="75" y="123"/>
                    </a:lnTo>
                    <a:lnTo>
                      <a:pt x="71" y="121"/>
                    </a:lnTo>
                    <a:lnTo>
                      <a:pt x="63" y="123"/>
                    </a:lnTo>
                    <a:lnTo>
                      <a:pt x="58" y="124"/>
                    </a:lnTo>
                    <a:lnTo>
                      <a:pt x="53" y="124"/>
                    </a:lnTo>
                    <a:lnTo>
                      <a:pt x="53" y="123"/>
                    </a:lnTo>
                    <a:lnTo>
                      <a:pt x="55" y="121"/>
                    </a:lnTo>
                    <a:lnTo>
                      <a:pt x="53" y="119"/>
                    </a:lnTo>
                    <a:lnTo>
                      <a:pt x="50" y="119"/>
                    </a:lnTo>
                    <a:lnTo>
                      <a:pt x="47" y="119"/>
                    </a:lnTo>
                    <a:lnTo>
                      <a:pt x="40" y="116"/>
                    </a:lnTo>
                    <a:lnTo>
                      <a:pt x="33" y="114"/>
                    </a:lnTo>
                    <a:lnTo>
                      <a:pt x="23" y="116"/>
                    </a:lnTo>
                    <a:lnTo>
                      <a:pt x="20" y="114"/>
                    </a:lnTo>
                    <a:lnTo>
                      <a:pt x="13" y="109"/>
                    </a:lnTo>
                    <a:lnTo>
                      <a:pt x="10" y="109"/>
                    </a:lnTo>
                    <a:lnTo>
                      <a:pt x="3" y="100"/>
                    </a:lnTo>
                    <a:lnTo>
                      <a:pt x="0" y="91"/>
                    </a:lnTo>
                    <a:lnTo>
                      <a:pt x="0" y="83"/>
                    </a:lnTo>
                    <a:lnTo>
                      <a:pt x="0" y="81"/>
                    </a:lnTo>
                    <a:lnTo>
                      <a:pt x="0" y="80"/>
                    </a:lnTo>
                    <a:lnTo>
                      <a:pt x="5" y="78"/>
                    </a:lnTo>
                    <a:lnTo>
                      <a:pt x="5" y="75"/>
                    </a:lnTo>
                    <a:lnTo>
                      <a:pt x="3" y="66"/>
                    </a:lnTo>
                    <a:lnTo>
                      <a:pt x="2" y="58"/>
                    </a:lnTo>
                    <a:lnTo>
                      <a:pt x="5" y="55"/>
                    </a:lnTo>
                    <a:lnTo>
                      <a:pt x="2" y="48"/>
                    </a:lnTo>
                    <a:lnTo>
                      <a:pt x="5" y="43"/>
                    </a:lnTo>
                    <a:lnTo>
                      <a:pt x="5" y="40"/>
                    </a:lnTo>
                    <a:lnTo>
                      <a:pt x="7" y="36"/>
                    </a:lnTo>
                    <a:lnTo>
                      <a:pt x="7" y="26"/>
                    </a:lnTo>
                    <a:lnTo>
                      <a:pt x="5" y="23"/>
                    </a:lnTo>
                    <a:lnTo>
                      <a:pt x="7" y="20"/>
                    </a:lnTo>
                    <a:lnTo>
                      <a:pt x="5" y="13"/>
                    </a:lnTo>
                    <a:lnTo>
                      <a:pt x="10" y="8"/>
                    </a:lnTo>
                    <a:lnTo>
                      <a:pt x="12" y="3"/>
                    </a:lnTo>
                    <a:lnTo>
                      <a:pt x="13" y="2"/>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76" name="Freeform 174"/>
              <p:cNvSpPr>
                <a:spLocks noEditPoints="1"/>
              </p:cNvSpPr>
              <p:nvPr/>
            </p:nvSpPr>
            <p:spPr bwMode="auto">
              <a:xfrm>
                <a:off x="5536340" y="3529112"/>
                <a:ext cx="207628" cy="471065"/>
              </a:xfrm>
              <a:custGeom>
                <a:avLst/>
                <a:gdLst/>
                <a:ahLst/>
                <a:cxnLst>
                  <a:cxn ang="0">
                    <a:pos x="100" y="3"/>
                  </a:cxn>
                  <a:cxn ang="0">
                    <a:pos x="127" y="14"/>
                  </a:cxn>
                  <a:cxn ang="0">
                    <a:pos x="175" y="13"/>
                  </a:cxn>
                  <a:cxn ang="0">
                    <a:pos x="240" y="54"/>
                  </a:cxn>
                  <a:cxn ang="0">
                    <a:pos x="286" y="96"/>
                  </a:cxn>
                  <a:cxn ang="0">
                    <a:pos x="291" y="126"/>
                  </a:cxn>
                  <a:cxn ang="0">
                    <a:pos x="339" y="129"/>
                  </a:cxn>
                  <a:cxn ang="0">
                    <a:pos x="364" y="89"/>
                  </a:cxn>
                  <a:cxn ang="0">
                    <a:pos x="389" y="117"/>
                  </a:cxn>
                  <a:cxn ang="0">
                    <a:pos x="358" y="136"/>
                  </a:cxn>
                  <a:cxn ang="0">
                    <a:pos x="326" y="162"/>
                  </a:cxn>
                  <a:cxn ang="0">
                    <a:pos x="304" y="194"/>
                  </a:cxn>
                  <a:cxn ang="0">
                    <a:pos x="296" y="234"/>
                  </a:cxn>
                  <a:cxn ang="0">
                    <a:pos x="291" y="274"/>
                  </a:cxn>
                  <a:cxn ang="0">
                    <a:pos x="294" y="302"/>
                  </a:cxn>
                  <a:cxn ang="0">
                    <a:pos x="324" y="345"/>
                  </a:cxn>
                  <a:cxn ang="0">
                    <a:pos x="344" y="368"/>
                  </a:cxn>
                  <a:cxn ang="0">
                    <a:pos x="331" y="400"/>
                  </a:cxn>
                  <a:cxn ang="0">
                    <a:pos x="261" y="425"/>
                  </a:cxn>
                  <a:cxn ang="0">
                    <a:pos x="221" y="420"/>
                  </a:cxn>
                  <a:cxn ang="0">
                    <a:pos x="230" y="445"/>
                  </a:cxn>
                  <a:cxn ang="0">
                    <a:pos x="230" y="466"/>
                  </a:cxn>
                  <a:cxn ang="0">
                    <a:pos x="200" y="490"/>
                  </a:cxn>
                  <a:cxn ang="0">
                    <a:pos x="161" y="480"/>
                  </a:cxn>
                  <a:cxn ang="0">
                    <a:pos x="185" y="518"/>
                  </a:cxn>
                  <a:cxn ang="0">
                    <a:pos x="190" y="514"/>
                  </a:cxn>
                  <a:cxn ang="0">
                    <a:pos x="206" y="529"/>
                  </a:cxn>
                  <a:cxn ang="0">
                    <a:pos x="180" y="529"/>
                  </a:cxn>
                  <a:cxn ang="0">
                    <a:pos x="176" y="548"/>
                  </a:cxn>
                  <a:cxn ang="0">
                    <a:pos x="171" y="574"/>
                  </a:cxn>
                  <a:cxn ang="0">
                    <a:pos x="173" y="597"/>
                  </a:cxn>
                  <a:cxn ang="0">
                    <a:pos x="142" y="612"/>
                  </a:cxn>
                  <a:cxn ang="0">
                    <a:pos x="137" y="644"/>
                  </a:cxn>
                  <a:cxn ang="0">
                    <a:pos x="180" y="661"/>
                  </a:cxn>
                  <a:cxn ang="0">
                    <a:pos x="185" y="684"/>
                  </a:cxn>
                  <a:cxn ang="0">
                    <a:pos x="168" y="704"/>
                  </a:cxn>
                  <a:cxn ang="0">
                    <a:pos x="150" y="729"/>
                  </a:cxn>
                  <a:cxn ang="0">
                    <a:pos x="137" y="747"/>
                  </a:cxn>
                  <a:cxn ang="0">
                    <a:pos x="128" y="775"/>
                  </a:cxn>
                  <a:cxn ang="0">
                    <a:pos x="138" y="803"/>
                  </a:cxn>
                  <a:cxn ang="0">
                    <a:pos x="143" y="815"/>
                  </a:cxn>
                  <a:cxn ang="0">
                    <a:pos x="65" y="795"/>
                  </a:cxn>
                  <a:cxn ang="0">
                    <a:pos x="27" y="760"/>
                  </a:cxn>
                  <a:cxn ang="0">
                    <a:pos x="40" y="679"/>
                  </a:cxn>
                  <a:cxn ang="0">
                    <a:pos x="39" y="622"/>
                  </a:cxn>
                  <a:cxn ang="0">
                    <a:pos x="24" y="594"/>
                  </a:cxn>
                  <a:cxn ang="0">
                    <a:pos x="20" y="564"/>
                  </a:cxn>
                  <a:cxn ang="0">
                    <a:pos x="14" y="513"/>
                  </a:cxn>
                  <a:cxn ang="0">
                    <a:pos x="14" y="433"/>
                  </a:cxn>
                  <a:cxn ang="0">
                    <a:pos x="20" y="355"/>
                  </a:cxn>
                  <a:cxn ang="0">
                    <a:pos x="25" y="302"/>
                  </a:cxn>
                  <a:cxn ang="0">
                    <a:pos x="0" y="234"/>
                  </a:cxn>
                  <a:cxn ang="0">
                    <a:pos x="10" y="174"/>
                  </a:cxn>
                  <a:cxn ang="0">
                    <a:pos x="35" y="116"/>
                  </a:cxn>
                  <a:cxn ang="0">
                    <a:pos x="32" y="81"/>
                  </a:cxn>
                  <a:cxn ang="0">
                    <a:pos x="259" y="896"/>
                  </a:cxn>
                  <a:cxn ang="0">
                    <a:pos x="259" y="896"/>
                  </a:cxn>
                  <a:cxn ang="0">
                    <a:pos x="160" y="848"/>
                  </a:cxn>
                  <a:cxn ang="0">
                    <a:pos x="175" y="867"/>
                  </a:cxn>
                  <a:cxn ang="0">
                    <a:pos x="226" y="893"/>
                  </a:cxn>
                  <a:cxn ang="0">
                    <a:pos x="231" y="903"/>
                  </a:cxn>
                  <a:cxn ang="0">
                    <a:pos x="175" y="905"/>
                  </a:cxn>
                  <a:cxn ang="0">
                    <a:pos x="180" y="893"/>
                  </a:cxn>
                </a:cxnLst>
                <a:rect l="0" t="0" r="r" b="b"/>
                <a:pathLst>
                  <a:path w="389" h="908">
                    <a:moveTo>
                      <a:pt x="60" y="23"/>
                    </a:moveTo>
                    <a:lnTo>
                      <a:pt x="63" y="19"/>
                    </a:lnTo>
                    <a:lnTo>
                      <a:pt x="67" y="11"/>
                    </a:lnTo>
                    <a:lnTo>
                      <a:pt x="77" y="3"/>
                    </a:lnTo>
                    <a:lnTo>
                      <a:pt x="83" y="0"/>
                    </a:lnTo>
                    <a:lnTo>
                      <a:pt x="88" y="5"/>
                    </a:lnTo>
                    <a:lnTo>
                      <a:pt x="97" y="5"/>
                    </a:lnTo>
                    <a:lnTo>
                      <a:pt x="100" y="3"/>
                    </a:lnTo>
                    <a:lnTo>
                      <a:pt x="105" y="5"/>
                    </a:lnTo>
                    <a:lnTo>
                      <a:pt x="115" y="3"/>
                    </a:lnTo>
                    <a:lnTo>
                      <a:pt x="118" y="3"/>
                    </a:lnTo>
                    <a:lnTo>
                      <a:pt x="120" y="9"/>
                    </a:lnTo>
                    <a:lnTo>
                      <a:pt x="123" y="18"/>
                    </a:lnTo>
                    <a:lnTo>
                      <a:pt x="125" y="21"/>
                    </a:lnTo>
                    <a:lnTo>
                      <a:pt x="127" y="18"/>
                    </a:lnTo>
                    <a:lnTo>
                      <a:pt x="127" y="14"/>
                    </a:lnTo>
                    <a:lnTo>
                      <a:pt x="130" y="9"/>
                    </a:lnTo>
                    <a:lnTo>
                      <a:pt x="130" y="6"/>
                    </a:lnTo>
                    <a:lnTo>
                      <a:pt x="133" y="1"/>
                    </a:lnTo>
                    <a:lnTo>
                      <a:pt x="148" y="1"/>
                    </a:lnTo>
                    <a:lnTo>
                      <a:pt x="160" y="1"/>
                    </a:lnTo>
                    <a:lnTo>
                      <a:pt x="165" y="6"/>
                    </a:lnTo>
                    <a:lnTo>
                      <a:pt x="170" y="11"/>
                    </a:lnTo>
                    <a:lnTo>
                      <a:pt x="175" y="13"/>
                    </a:lnTo>
                    <a:lnTo>
                      <a:pt x="181" y="21"/>
                    </a:lnTo>
                    <a:lnTo>
                      <a:pt x="196" y="36"/>
                    </a:lnTo>
                    <a:lnTo>
                      <a:pt x="201" y="36"/>
                    </a:lnTo>
                    <a:lnTo>
                      <a:pt x="208" y="41"/>
                    </a:lnTo>
                    <a:lnTo>
                      <a:pt x="211" y="46"/>
                    </a:lnTo>
                    <a:lnTo>
                      <a:pt x="226" y="49"/>
                    </a:lnTo>
                    <a:lnTo>
                      <a:pt x="236" y="54"/>
                    </a:lnTo>
                    <a:lnTo>
                      <a:pt x="240" y="54"/>
                    </a:lnTo>
                    <a:lnTo>
                      <a:pt x="251" y="63"/>
                    </a:lnTo>
                    <a:lnTo>
                      <a:pt x="261" y="68"/>
                    </a:lnTo>
                    <a:lnTo>
                      <a:pt x="276" y="69"/>
                    </a:lnTo>
                    <a:lnTo>
                      <a:pt x="281" y="76"/>
                    </a:lnTo>
                    <a:lnTo>
                      <a:pt x="289" y="81"/>
                    </a:lnTo>
                    <a:lnTo>
                      <a:pt x="291" y="86"/>
                    </a:lnTo>
                    <a:lnTo>
                      <a:pt x="291" y="91"/>
                    </a:lnTo>
                    <a:lnTo>
                      <a:pt x="286" y="96"/>
                    </a:lnTo>
                    <a:lnTo>
                      <a:pt x="283" y="99"/>
                    </a:lnTo>
                    <a:lnTo>
                      <a:pt x="279" y="103"/>
                    </a:lnTo>
                    <a:lnTo>
                      <a:pt x="281" y="107"/>
                    </a:lnTo>
                    <a:lnTo>
                      <a:pt x="278" y="116"/>
                    </a:lnTo>
                    <a:lnTo>
                      <a:pt x="271" y="122"/>
                    </a:lnTo>
                    <a:lnTo>
                      <a:pt x="269" y="127"/>
                    </a:lnTo>
                    <a:lnTo>
                      <a:pt x="273" y="127"/>
                    </a:lnTo>
                    <a:lnTo>
                      <a:pt x="291" y="126"/>
                    </a:lnTo>
                    <a:lnTo>
                      <a:pt x="304" y="129"/>
                    </a:lnTo>
                    <a:lnTo>
                      <a:pt x="314" y="134"/>
                    </a:lnTo>
                    <a:lnTo>
                      <a:pt x="321" y="132"/>
                    </a:lnTo>
                    <a:lnTo>
                      <a:pt x="324" y="132"/>
                    </a:lnTo>
                    <a:lnTo>
                      <a:pt x="326" y="136"/>
                    </a:lnTo>
                    <a:lnTo>
                      <a:pt x="331" y="129"/>
                    </a:lnTo>
                    <a:lnTo>
                      <a:pt x="333" y="127"/>
                    </a:lnTo>
                    <a:lnTo>
                      <a:pt x="339" y="129"/>
                    </a:lnTo>
                    <a:lnTo>
                      <a:pt x="343" y="124"/>
                    </a:lnTo>
                    <a:lnTo>
                      <a:pt x="344" y="119"/>
                    </a:lnTo>
                    <a:lnTo>
                      <a:pt x="356" y="112"/>
                    </a:lnTo>
                    <a:lnTo>
                      <a:pt x="358" y="107"/>
                    </a:lnTo>
                    <a:lnTo>
                      <a:pt x="361" y="103"/>
                    </a:lnTo>
                    <a:lnTo>
                      <a:pt x="364" y="99"/>
                    </a:lnTo>
                    <a:lnTo>
                      <a:pt x="366" y="91"/>
                    </a:lnTo>
                    <a:lnTo>
                      <a:pt x="364" y="89"/>
                    </a:lnTo>
                    <a:lnTo>
                      <a:pt x="366" y="83"/>
                    </a:lnTo>
                    <a:lnTo>
                      <a:pt x="371" y="79"/>
                    </a:lnTo>
                    <a:lnTo>
                      <a:pt x="382" y="81"/>
                    </a:lnTo>
                    <a:lnTo>
                      <a:pt x="382" y="84"/>
                    </a:lnTo>
                    <a:lnTo>
                      <a:pt x="387" y="94"/>
                    </a:lnTo>
                    <a:lnTo>
                      <a:pt x="386" y="101"/>
                    </a:lnTo>
                    <a:lnTo>
                      <a:pt x="387" y="111"/>
                    </a:lnTo>
                    <a:lnTo>
                      <a:pt x="389" y="117"/>
                    </a:lnTo>
                    <a:lnTo>
                      <a:pt x="387" y="121"/>
                    </a:lnTo>
                    <a:lnTo>
                      <a:pt x="382" y="121"/>
                    </a:lnTo>
                    <a:lnTo>
                      <a:pt x="376" y="124"/>
                    </a:lnTo>
                    <a:lnTo>
                      <a:pt x="376" y="126"/>
                    </a:lnTo>
                    <a:lnTo>
                      <a:pt x="372" y="127"/>
                    </a:lnTo>
                    <a:lnTo>
                      <a:pt x="371" y="127"/>
                    </a:lnTo>
                    <a:lnTo>
                      <a:pt x="361" y="134"/>
                    </a:lnTo>
                    <a:lnTo>
                      <a:pt x="358" y="136"/>
                    </a:lnTo>
                    <a:lnTo>
                      <a:pt x="354" y="137"/>
                    </a:lnTo>
                    <a:lnTo>
                      <a:pt x="346" y="144"/>
                    </a:lnTo>
                    <a:lnTo>
                      <a:pt x="343" y="146"/>
                    </a:lnTo>
                    <a:lnTo>
                      <a:pt x="343" y="151"/>
                    </a:lnTo>
                    <a:lnTo>
                      <a:pt x="339" y="151"/>
                    </a:lnTo>
                    <a:lnTo>
                      <a:pt x="336" y="151"/>
                    </a:lnTo>
                    <a:lnTo>
                      <a:pt x="328" y="159"/>
                    </a:lnTo>
                    <a:lnTo>
                      <a:pt x="326" y="162"/>
                    </a:lnTo>
                    <a:lnTo>
                      <a:pt x="328" y="167"/>
                    </a:lnTo>
                    <a:lnTo>
                      <a:pt x="323" y="169"/>
                    </a:lnTo>
                    <a:lnTo>
                      <a:pt x="321" y="171"/>
                    </a:lnTo>
                    <a:lnTo>
                      <a:pt x="316" y="179"/>
                    </a:lnTo>
                    <a:lnTo>
                      <a:pt x="313" y="182"/>
                    </a:lnTo>
                    <a:lnTo>
                      <a:pt x="309" y="189"/>
                    </a:lnTo>
                    <a:lnTo>
                      <a:pt x="309" y="191"/>
                    </a:lnTo>
                    <a:lnTo>
                      <a:pt x="304" y="194"/>
                    </a:lnTo>
                    <a:lnTo>
                      <a:pt x="303" y="197"/>
                    </a:lnTo>
                    <a:lnTo>
                      <a:pt x="301" y="202"/>
                    </a:lnTo>
                    <a:lnTo>
                      <a:pt x="296" y="207"/>
                    </a:lnTo>
                    <a:lnTo>
                      <a:pt x="298" y="214"/>
                    </a:lnTo>
                    <a:lnTo>
                      <a:pt x="296" y="217"/>
                    </a:lnTo>
                    <a:lnTo>
                      <a:pt x="298" y="220"/>
                    </a:lnTo>
                    <a:lnTo>
                      <a:pt x="298" y="230"/>
                    </a:lnTo>
                    <a:lnTo>
                      <a:pt x="296" y="234"/>
                    </a:lnTo>
                    <a:lnTo>
                      <a:pt x="296" y="237"/>
                    </a:lnTo>
                    <a:lnTo>
                      <a:pt x="293" y="242"/>
                    </a:lnTo>
                    <a:lnTo>
                      <a:pt x="296" y="249"/>
                    </a:lnTo>
                    <a:lnTo>
                      <a:pt x="293" y="252"/>
                    </a:lnTo>
                    <a:lnTo>
                      <a:pt x="294" y="260"/>
                    </a:lnTo>
                    <a:lnTo>
                      <a:pt x="296" y="269"/>
                    </a:lnTo>
                    <a:lnTo>
                      <a:pt x="296" y="272"/>
                    </a:lnTo>
                    <a:lnTo>
                      <a:pt x="291" y="274"/>
                    </a:lnTo>
                    <a:lnTo>
                      <a:pt x="291" y="275"/>
                    </a:lnTo>
                    <a:lnTo>
                      <a:pt x="291" y="277"/>
                    </a:lnTo>
                    <a:lnTo>
                      <a:pt x="291" y="277"/>
                    </a:lnTo>
                    <a:lnTo>
                      <a:pt x="289" y="285"/>
                    </a:lnTo>
                    <a:lnTo>
                      <a:pt x="291" y="294"/>
                    </a:lnTo>
                    <a:lnTo>
                      <a:pt x="291" y="295"/>
                    </a:lnTo>
                    <a:lnTo>
                      <a:pt x="293" y="299"/>
                    </a:lnTo>
                    <a:lnTo>
                      <a:pt x="294" y="302"/>
                    </a:lnTo>
                    <a:lnTo>
                      <a:pt x="293" y="303"/>
                    </a:lnTo>
                    <a:lnTo>
                      <a:pt x="294" y="307"/>
                    </a:lnTo>
                    <a:lnTo>
                      <a:pt x="304" y="315"/>
                    </a:lnTo>
                    <a:lnTo>
                      <a:pt x="314" y="318"/>
                    </a:lnTo>
                    <a:lnTo>
                      <a:pt x="328" y="327"/>
                    </a:lnTo>
                    <a:lnTo>
                      <a:pt x="329" y="330"/>
                    </a:lnTo>
                    <a:lnTo>
                      <a:pt x="329" y="335"/>
                    </a:lnTo>
                    <a:lnTo>
                      <a:pt x="324" y="345"/>
                    </a:lnTo>
                    <a:lnTo>
                      <a:pt x="323" y="348"/>
                    </a:lnTo>
                    <a:lnTo>
                      <a:pt x="328" y="355"/>
                    </a:lnTo>
                    <a:lnTo>
                      <a:pt x="333" y="358"/>
                    </a:lnTo>
                    <a:lnTo>
                      <a:pt x="339" y="358"/>
                    </a:lnTo>
                    <a:lnTo>
                      <a:pt x="343" y="355"/>
                    </a:lnTo>
                    <a:lnTo>
                      <a:pt x="343" y="357"/>
                    </a:lnTo>
                    <a:lnTo>
                      <a:pt x="344" y="360"/>
                    </a:lnTo>
                    <a:lnTo>
                      <a:pt x="344" y="368"/>
                    </a:lnTo>
                    <a:lnTo>
                      <a:pt x="343" y="373"/>
                    </a:lnTo>
                    <a:lnTo>
                      <a:pt x="338" y="380"/>
                    </a:lnTo>
                    <a:lnTo>
                      <a:pt x="336" y="387"/>
                    </a:lnTo>
                    <a:lnTo>
                      <a:pt x="334" y="390"/>
                    </a:lnTo>
                    <a:lnTo>
                      <a:pt x="334" y="387"/>
                    </a:lnTo>
                    <a:lnTo>
                      <a:pt x="333" y="388"/>
                    </a:lnTo>
                    <a:lnTo>
                      <a:pt x="329" y="395"/>
                    </a:lnTo>
                    <a:lnTo>
                      <a:pt x="331" y="400"/>
                    </a:lnTo>
                    <a:lnTo>
                      <a:pt x="329" y="405"/>
                    </a:lnTo>
                    <a:lnTo>
                      <a:pt x="316" y="411"/>
                    </a:lnTo>
                    <a:lnTo>
                      <a:pt x="306" y="415"/>
                    </a:lnTo>
                    <a:lnTo>
                      <a:pt x="304" y="413"/>
                    </a:lnTo>
                    <a:lnTo>
                      <a:pt x="303" y="415"/>
                    </a:lnTo>
                    <a:lnTo>
                      <a:pt x="288" y="421"/>
                    </a:lnTo>
                    <a:lnTo>
                      <a:pt x="271" y="425"/>
                    </a:lnTo>
                    <a:lnTo>
                      <a:pt x="261" y="425"/>
                    </a:lnTo>
                    <a:lnTo>
                      <a:pt x="253" y="425"/>
                    </a:lnTo>
                    <a:lnTo>
                      <a:pt x="246" y="425"/>
                    </a:lnTo>
                    <a:lnTo>
                      <a:pt x="241" y="425"/>
                    </a:lnTo>
                    <a:lnTo>
                      <a:pt x="236" y="423"/>
                    </a:lnTo>
                    <a:lnTo>
                      <a:pt x="230" y="420"/>
                    </a:lnTo>
                    <a:lnTo>
                      <a:pt x="226" y="420"/>
                    </a:lnTo>
                    <a:lnTo>
                      <a:pt x="223" y="418"/>
                    </a:lnTo>
                    <a:lnTo>
                      <a:pt x="221" y="420"/>
                    </a:lnTo>
                    <a:lnTo>
                      <a:pt x="221" y="423"/>
                    </a:lnTo>
                    <a:lnTo>
                      <a:pt x="223" y="425"/>
                    </a:lnTo>
                    <a:lnTo>
                      <a:pt x="223" y="433"/>
                    </a:lnTo>
                    <a:lnTo>
                      <a:pt x="225" y="436"/>
                    </a:lnTo>
                    <a:lnTo>
                      <a:pt x="225" y="438"/>
                    </a:lnTo>
                    <a:lnTo>
                      <a:pt x="230" y="438"/>
                    </a:lnTo>
                    <a:lnTo>
                      <a:pt x="230" y="443"/>
                    </a:lnTo>
                    <a:lnTo>
                      <a:pt x="230" y="445"/>
                    </a:lnTo>
                    <a:lnTo>
                      <a:pt x="228" y="446"/>
                    </a:lnTo>
                    <a:lnTo>
                      <a:pt x="228" y="448"/>
                    </a:lnTo>
                    <a:lnTo>
                      <a:pt x="223" y="451"/>
                    </a:lnTo>
                    <a:lnTo>
                      <a:pt x="225" y="453"/>
                    </a:lnTo>
                    <a:lnTo>
                      <a:pt x="223" y="456"/>
                    </a:lnTo>
                    <a:lnTo>
                      <a:pt x="223" y="460"/>
                    </a:lnTo>
                    <a:lnTo>
                      <a:pt x="225" y="465"/>
                    </a:lnTo>
                    <a:lnTo>
                      <a:pt x="230" y="466"/>
                    </a:lnTo>
                    <a:lnTo>
                      <a:pt x="228" y="470"/>
                    </a:lnTo>
                    <a:lnTo>
                      <a:pt x="226" y="471"/>
                    </a:lnTo>
                    <a:lnTo>
                      <a:pt x="228" y="475"/>
                    </a:lnTo>
                    <a:lnTo>
                      <a:pt x="226" y="480"/>
                    </a:lnTo>
                    <a:lnTo>
                      <a:pt x="221" y="483"/>
                    </a:lnTo>
                    <a:lnTo>
                      <a:pt x="221" y="485"/>
                    </a:lnTo>
                    <a:lnTo>
                      <a:pt x="215" y="490"/>
                    </a:lnTo>
                    <a:lnTo>
                      <a:pt x="200" y="490"/>
                    </a:lnTo>
                    <a:lnTo>
                      <a:pt x="193" y="488"/>
                    </a:lnTo>
                    <a:lnTo>
                      <a:pt x="185" y="481"/>
                    </a:lnTo>
                    <a:lnTo>
                      <a:pt x="175" y="478"/>
                    </a:lnTo>
                    <a:lnTo>
                      <a:pt x="170" y="480"/>
                    </a:lnTo>
                    <a:lnTo>
                      <a:pt x="168" y="478"/>
                    </a:lnTo>
                    <a:lnTo>
                      <a:pt x="170" y="476"/>
                    </a:lnTo>
                    <a:lnTo>
                      <a:pt x="166" y="476"/>
                    </a:lnTo>
                    <a:lnTo>
                      <a:pt x="161" y="480"/>
                    </a:lnTo>
                    <a:lnTo>
                      <a:pt x="161" y="488"/>
                    </a:lnTo>
                    <a:lnTo>
                      <a:pt x="166" y="493"/>
                    </a:lnTo>
                    <a:lnTo>
                      <a:pt x="168" y="499"/>
                    </a:lnTo>
                    <a:lnTo>
                      <a:pt x="168" y="511"/>
                    </a:lnTo>
                    <a:lnTo>
                      <a:pt x="170" y="514"/>
                    </a:lnTo>
                    <a:lnTo>
                      <a:pt x="175" y="518"/>
                    </a:lnTo>
                    <a:lnTo>
                      <a:pt x="183" y="518"/>
                    </a:lnTo>
                    <a:lnTo>
                      <a:pt x="185" y="518"/>
                    </a:lnTo>
                    <a:lnTo>
                      <a:pt x="183" y="519"/>
                    </a:lnTo>
                    <a:lnTo>
                      <a:pt x="180" y="521"/>
                    </a:lnTo>
                    <a:lnTo>
                      <a:pt x="183" y="523"/>
                    </a:lnTo>
                    <a:lnTo>
                      <a:pt x="191" y="521"/>
                    </a:lnTo>
                    <a:lnTo>
                      <a:pt x="193" y="518"/>
                    </a:lnTo>
                    <a:lnTo>
                      <a:pt x="188" y="518"/>
                    </a:lnTo>
                    <a:lnTo>
                      <a:pt x="186" y="516"/>
                    </a:lnTo>
                    <a:lnTo>
                      <a:pt x="190" y="514"/>
                    </a:lnTo>
                    <a:lnTo>
                      <a:pt x="193" y="514"/>
                    </a:lnTo>
                    <a:lnTo>
                      <a:pt x="198" y="511"/>
                    </a:lnTo>
                    <a:lnTo>
                      <a:pt x="201" y="513"/>
                    </a:lnTo>
                    <a:lnTo>
                      <a:pt x="205" y="518"/>
                    </a:lnTo>
                    <a:lnTo>
                      <a:pt x="203" y="521"/>
                    </a:lnTo>
                    <a:lnTo>
                      <a:pt x="201" y="521"/>
                    </a:lnTo>
                    <a:lnTo>
                      <a:pt x="205" y="526"/>
                    </a:lnTo>
                    <a:lnTo>
                      <a:pt x="206" y="529"/>
                    </a:lnTo>
                    <a:lnTo>
                      <a:pt x="206" y="534"/>
                    </a:lnTo>
                    <a:lnTo>
                      <a:pt x="196" y="539"/>
                    </a:lnTo>
                    <a:lnTo>
                      <a:pt x="193" y="538"/>
                    </a:lnTo>
                    <a:lnTo>
                      <a:pt x="191" y="534"/>
                    </a:lnTo>
                    <a:lnTo>
                      <a:pt x="191" y="531"/>
                    </a:lnTo>
                    <a:lnTo>
                      <a:pt x="191" y="529"/>
                    </a:lnTo>
                    <a:lnTo>
                      <a:pt x="186" y="526"/>
                    </a:lnTo>
                    <a:lnTo>
                      <a:pt x="180" y="529"/>
                    </a:lnTo>
                    <a:lnTo>
                      <a:pt x="175" y="531"/>
                    </a:lnTo>
                    <a:lnTo>
                      <a:pt x="175" y="534"/>
                    </a:lnTo>
                    <a:lnTo>
                      <a:pt x="176" y="538"/>
                    </a:lnTo>
                    <a:lnTo>
                      <a:pt x="181" y="538"/>
                    </a:lnTo>
                    <a:lnTo>
                      <a:pt x="188" y="539"/>
                    </a:lnTo>
                    <a:lnTo>
                      <a:pt x="188" y="541"/>
                    </a:lnTo>
                    <a:lnTo>
                      <a:pt x="183" y="546"/>
                    </a:lnTo>
                    <a:lnTo>
                      <a:pt x="176" y="548"/>
                    </a:lnTo>
                    <a:lnTo>
                      <a:pt x="173" y="551"/>
                    </a:lnTo>
                    <a:lnTo>
                      <a:pt x="175" y="553"/>
                    </a:lnTo>
                    <a:lnTo>
                      <a:pt x="173" y="558"/>
                    </a:lnTo>
                    <a:lnTo>
                      <a:pt x="168" y="561"/>
                    </a:lnTo>
                    <a:lnTo>
                      <a:pt x="170" y="566"/>
                    </a:lnTo>
                    <a:lnTo>
                      <a:pt x="171" y="569"/>
                    </a:lnTo>
                    <a:lnTo>
                      <a:pt x="171" y="571"/>
                    </a:lnTo>
                    <a:lnTo>
                      <a:pt x="171" y="574"/>
                    </a:lnTo>
                    <a:lnTo>
                      <a:pt x="176" y="579"/>
                    </a:lnTo>
                    <a:lnTo>
                      <a:pt x="176" y="583"/>
                    </a:lnTo>
                    <a:lnTo>
                      <a:pt x="175" y="586"/>
                    </a:lnTo>
                    <a:lnTo>
                      <a:pt x="176" y="586"/>
                    </a:lnTo>
                    <a:lnTo>
                      <a:pt x="170" y="591"/>
                    </a:lnTo>
                    <a:lnTo>
                      <a:pt x="168" y="594"/>
                    </a:lnTo>
                    <a:lnTo>
                      <a:pt x="168" y="596"/>
                    </a:lnTo>
                    <a:lnTo>
                      <a:pt x="173" y="597"/>
                    </a:lnTo>
                    <a:lnTo>
                      <a:pt x="175" y="599"/>
                    </a:lnTo>
                    <a:lnTo>
                      <a:pt x="175" y="601"/>
                    </a:lnTo>
                    <a:lnTo>
                      <a:pt x="166" y="602"/>
                    </a:lnTo>
                    <a:lnTo>
                      <a:pt x="161" y="601"/>
                    </a:lnTo>
                    <a:lnTo>
                      <a:pt x="155" y="602"/>
                    </a:lnTo>
                    <a:lnTo>
                      <a:pt x="150" y="607"/>
                    </a:lnTo>
                    <a:lnTo>
                      <a:pt x="145" y="607"/>
                    </a:lnTo>
                    <a:lnTo>
                      <a:pt x="142" y="612"/>
                    </a:lnTo>
                    <a:lnTo>
                      <a:pt x="138" y="612"/>
                    </a:lnTo>
                    <a:lnTo>
                      <a:pt x="137" y="617"/>
                    </a:lnTo>
                    <a:lnTo>
                      <a:pt x="135" y="621"/>
                    </a:lnTo>
                    <a:lnTo>
                      <a:pt x="128" y="626"/>
                    </a:lnTo>
                    <a:lnTo>
                      <a:pt x="128" y="627"/>
                    </a:lnTo>
                    <a:lnTo>
                      <a:pt x="132" y="631"/>
                    </a:lnTo>
                    <a:lnTo>
                      <a:pt x="132" y="636"/>
                    </a:lnTo>
                    <a:lnTo>
                      <a:pt x="137" y="644"/>
                    </a:lnTo>
                    <a:lnTo>
                      <a:pt x="142" y="647"/>
                    </a:lnTo>
                    <a:lnTo>
                      <a:pt x="145" y="649"/>
                    </a:lnTo>
                    <a:lnTo>
                      <a:pt x="152" y="654"/>
                    </a:lnTo>
                    <a:lnTo>
                      <a:pt x="161" y="662"/>
                    </a:lnTo>
                    <a:lnTo>
                      <a:pt x="170" y="661"/>
                    </a:lnTo>
                    <a:lnTo>
                      <a:pt x="173" y="661"/>
                    </a:lnTo>
                    <a:lnTo>
                      <a:pt x="176" y="661"/>
                    </a:lnTo>
                    <a:lnTo>
                      <a:pt x="180" y="661"/>
                    </a:lnTo>
                    <a:lnTo>
                      <a:pt x="181" y="664"/>
                    </a:lnTo>
                    <a:lnTo>
                      <a:pt x="180" y="666"/>
                    </a:lnTo>
                    <a:lnTo>
                      <a:pt x="180" y="667"/>
                    </a:lnTo>
                    <a:lnTo>
                      <a:pt x="181" y="672"/>
                    </a:lnTo>
                    <a:lnTo>
                      <a:pt x="181" y="677"/>
                    </a:lnTo>
                    <a:lnTo>
                      <a:pt x="178" y="681"/>
                    </a:lnTo>
                    <a:lnTo>
                      <a:pt x="181" y="681"/>
                    </a:lnTo>
                    <a:lnTo>
                      <a:pt x="185" y="684"/>
                    </a:lnTo>
                    <a:lnTo>
                      <a:pt x="181" y="686"/>
                    </a:lnTo>
                    <a:lnTo>
                      <a:pt x="181" y="689"/>
                    </a:lnTo>
                    <a:lnTo>
                      <a:pt x="183" y="691"/>
                    </a:lnTo>
                    <a:lnTo>
                      <a:pt x="178" y="694"/>
                    </a:lnTo>
                    <a:lnTo>
                      <a:pt x="175" y="695"/>
                    </a:lnTo>
                    <a:lnTo>
                      <a:pt x="173" y="699"/>
                    </a:lnTo>
                    <a:lnTo>
                      <a:pt x="171" y="700"/>
                    </a:lnTo>
                    <a:lnTo>
                      <a:pt x="168" y="704"/>
                    </a:lnTo>
                    <a:lnTo>
                      <a:pt x="166" y="709"/>
                    </a:lnTo>
                    <a:lnTo>
                      <a:pt x="161" y="709"/>
                    </a:lnTo>
                    <a:lnTo>
                      <a:pt x="157" y="714"/>
                    </a:lnTo>
                    <a:lnTo>
                      <a:pt x="155" y="719"/>
                    </a:lnTo>
                    <a:lnTo>
                      <a:pt x="153" y="724"/>
                    </a:lnTo>
                    <a:lnTo>
                      <a:pt x="148" y="727"/>
                    </a:lnTo>
                    <a:lnTo>
                      <a:pt x="148" y="730"/>
                    </a:lnTo>
                    <a:lnTo>
                      <a:pt x="150" y="729"/>
                    </a:lnTo>
                    <a:lnTo>
                      <a:pt x="153" y="730"/>
                    </a:lnTo>
                    <a:lnTo>
                      <a:pt x="155" y="737"/>
                    </a:lnTo>
                    <a:lnTo>
                      <a:pt x="153" y="740"/>
                    </a:lnTo>
                    <a:lnTo>
                      <a:pt x="150" y="744"/>
                    </a:lnTo>
                    <a:lnTo>
                      <a:pt x="148" y="749"/>
                    </a:lnTo>
                    <a:lnTo>
                      <a:pt x="143" y="752"/>
                    </a:lnTo>
                    <a:lnTo>
                      <a:pt x="140" y="750"/>
                    </a:lnTo>
                    <a:lnTo>
                      <a:pt x="137" y="747"/>
                    </a:lnTo>
                    <a:lnTo>
                      <a:pt x="133" y="745"/>
                    </a:lnTo>
                    <a:lnTo>
                      <a:pt x="137" y="749"/>
                    </a:lnTo>
                    <a:lnTo>
                      <a:pt x="137" y="752"/>
                    </a:lnTo>
                    <a:lnTo>
                      <a:pt x="138" y="754"/>
                    </a:lnTo>
                    <a:lnTo>
                      <a:pt x="137" y="757"/>
                    </a:lnTo>
                    <a:lnTo>
                      <a:pt x="130" y="762"/>
                    </a:lnTo>
                    <a:lnTo>
                      <a:pt x="127" y="769"/>
                    </a:lnTo>
                    <a:lnTo>
                      <a:pt x="128" y="775"/>
                    </a:lnTo>
                    <a:lnTo>
                      <a:pt x="133" y="782"/>
                    </a:lnTo>
                    <a:lnTo>
                      <a:pt x="137" y="792"/>
                    </a:lnTo>
                    <a:lnTo>
                      <a:pt x="137" y="795"/>
                    </a:lnTo>
                    <a:lnTo>
                      <a:pt x="138" y="797"/>
                    </a:lnTo>
                    <a:lnTo>
                      <a:pt x="137" y="798"/>
                    </a:lnTo>
                    <a:lnTo>
                      <a:pt x="133" y="802"/>
                    </a:lnTo>
                    <a:lnTo>
                      <a:pt x="137" y="803"/>
                    </a:lnTo>
                    <a:lnTo>
                      <a:pt x="138" y="803"/>
                    </a:lnTo>
                    <a:lnTo>
                      <a:pt x="143" y="807"/>
                    </a:lnTo>
                    <a:lnTo>
                      <a:pt x="143" y="810"/>
                    </a:lnTo>
                    <a:lnTo>
                      <a:pt x="152" y="815"/>
                    </a:lnTo>
                    <a:lnTo>
                      <a:pt x="157" y="818"/>
                    </a:lnTo>
                    <a:lnTo>
                      <a:pt x="158" y="823"/>
                    </a:lnTo>
                    <a:lnTo>
                      <a:pt x="155" y="822"/>
                    </a:lnTo>
                    <a:lnTo>
                      <a:pt x="150" y="820"/>
                    </a:lnTo>
                    <a:lnTo>
                      <a:pt x="143" y="815"/>
                    </a:lnTo>
                    <a:lnTo>
                      <a:pt x="138" y="813"/>
                    </a:lnTo>
                    <a:lnTo>
                      <a:pt x="137" y="812"/>
                    </a:lnTo>
                    <a:lnTo>
                      <a:pt x="105" y="812"/>
                    </a:lnTo>
                    <a:lnTo>
                      <a:pt x="88" y="815"/>
                    </a:lnTo>
                    <a:lnTo>
                      <a:pt x="83" y="813"/>
                    </a:lnTo>
                    <a:lnTo>
                      <a:pt x="72" y="812"/>
                    </a:lnTo>
                    <a:lnTo>
                      <a:pt x="68" y="803"/>
                    </a:lnTo>
                    <a:lnTo>
                      <a:pt x="65" y="795"/>
                    </a:lnTo>
                    <a:lnTo>
                      <a:pt x="60" y="790"/>
                    </a:lnTo>
                    <a:lnTo>
                      <a:pt x="59" y="779"/>
                    </a:lnTo>
                    <a:lnTo>
                      <a:pt x="59" y="772"/>
                    </a:lnTo>
                    <a:lnTo>
                      <a:pt x="54" y="772"/>
                    </a:lnTo>
                    <a:lnTo>
                      <a:pt x="45" y="775"/>
                    </a:lnTo>
                    <a:lnTo>
                      <a:pt x="42" y="780"/>
                    </a:lnTo>
                    <a:lnTo>
                      <a:pt x="37" y="780"/>
                    </a:lnTo>
                    <a:lnTo>
                      <a:pt x="27" y="760"/>
                    </a:lnTo>
                    <a:lnTo>
                      <a:pt x="25" y="754"/>
                    </a:lnTo>
                    <a:lnTo>
                      <a:pt x="29" y="734"/>
                    </a:lnTo>
                    <a:lnTo>
                      <a:pt x="34" y="727"/>
                    </a:lnTo>
                    <a:lnTo>
                      <a:pt x="42" y="720"/>
                    </a:lnTo>
                    <a:lnTo>
                      <a:pt x="44" y="709"/>
                    </a:lnTo>
                    <a:lnTo>
                      <a:pt x="42" y="697"/>
                    </a:lnTo>
                    <a:lnTo>
                      <a:pt x="39" y="689"/>
                    </a:lnTo>
                    <a:lnTo>
                      <a:pt x="40" y="679"/>
                    </a:lnTo>
                    <a:lnTo>
                      <a:pt x="45" y="674"/>
                    </a:lnTo>
                    <a:lnTo>
                      <a:pt x="40" y="664"/>
                    </a:lnTo>
                    <a:lnTo>
                      <a:pt x="40" y="659"/>
                    </a:lnTo>
                    <a:lnTo>
                      <a:pt x="45" y="654"/>
                    </a:lnTo>
                    <a:lnTo>
                      <a:pt x="42" y="644"/>
                    </a:lnTo>
                    <a:lnTo>
                      <a:pt x="40" y="632"/>
                    </a:lnTo>
                    <a:lnTo>
                      <a:pt x="37" y="627"/>
                    </a:lnTo>
                    <a:lnTo>
                      <a:pt x="39" y="622"/>
                    </a:lnTo>
                    <a:lnTo>
                      <a:pt x="44" y="617"/>
                    </a:lnTo>
                    <a:lnTo>
                      <a:pt x="44" y="612"/>
                    </a:lnTo>
                    <a:lnTo>
                      <a:pt x="39" y="604"/>
                    </a:lnTo>
                    <a:lnTo>
                      <a:pt x="30" y="599"/>
                    </a:lnTo>
                    <a:lnTo>
                      <a:pt x="25" y="599"/>
                    </a:lnTo>
                    <a:lnTo>
                      <a:pt x="24" y="601"/>
                    </a:lnTo>
                    <a:lnTo>
                      <a:pt x="22" y="597"/>
                    </a:lnTo>
                    <a:lnTo>
                      <a:pt x="24" y="594"/>
                    </a:lnTo>
                    <a:lnTo>
                      <a:pt x="34" y="594"/>
                    </a:lnTo>
                    <a:lnTo>
                      <a:pt x="40" y="589"/>
                    </a:lnTo>
                    <a:lnTo>
                      <a:pt x="39" y="584"/>
                    </a:lnTo>
                    <a:lnTo>
                      <a:pt x="35" y="583"/>
                    </a:lnTo>
                    <a:lnTo>
                      <a:pt x="32" y="584"/>
                    </a:lnTo>
                    <a:lnTo>
                      <a:pt x="27" y="584"/>
                    </a:lnTo>
                    <a:lnTo>
                      <a:pt x="25" y="574"/>
                    </a:lnTo>
                    <a:lnTo>
                      <a:pt x="20" y="564"/>
                    </a:lnTo>
                    <a:lnTo>
                      <a:pt x="20" y="559"/>
                    </a:lnTo>
                    <a:lnTo>
                      <a:pt x="20" y="551"/>
                    </a:lnTo>
                    <a:lnTo>
                      <a:pt x="14" y="549"/>
                    </a:lnTo>
                    <a:lnTo>
                      <a:pt x="10" y="543"/>
                    </a:lnTo>
                    <a:lnTo>
                      <a:pt x="10" y="526"/>
                    </a:lnTo>
                    <a:lnTo>
                      <a:pt x="15" y="523"/>
                    </a:lnTo>
                    <a:lnTo>
                      <a:pt x="17" y="518"/>
                    </a:lnTo>
                    <a:lnTo>
                      <a:pt x="14" y="513"/>
                    </a:lnTo>
                    <a:lnTo>
                      <a:pt x="10" y="511"/>
                    </a:lnTo>
                    <a:lnTo>
                      <a:pt x="7" y="499"/>
                    </a:lnTo>
                    <a:lnTo>
                      <a:pt x="7" y="486"/>
                    </a:lnTo>
                    <a:lnTo>
                      <a:pt x="9" y="470"/>
                    </a:lnTo>
                    <a:lnTo>
                      <a:pt x="4" y="463"/>
                    </a:lnTo>
                    <a:lnTo>
                      <a:pt x="2" y="455"/>
                    </a:lnTo>
                    <a:lnTo>
                      <a:pt x="12" y="445"/>
                    </a:lnTo>
                    <a:lnTo>
                      <a:pt x="14" y="433"/>
                    </a:lnTo>
                    <a:lnTo>
                      <a:pt x="19" y="430"/>
                    </a:lnTo>
                    <a:lnTo>
                      <a:pt x="24" y="426"/>
                    </a:lnTo>
                    <a:lnTo>
                      <a:pt x="9" y="400"/>
                    </a:lnTo>
                    <a:lnTo>
                      <a:pt x="10" y="392"/>
                    </a:lnTo>
                    <a:lnTo>
                      <a:pt x="10" y="385"/>
                    </a:lnTo>
                    <a:lnTo>
                      <a:pt x="10" y="370"/>
                    </a:lnTo>
                    <a:lnTo>
                      <a:pt x="15" y="362"/>
                    </a:lnTo>
                    <a:lnTo>
                      <a:pt x="20" y="355"/>
                    </a:lnTo>
                    <a:lnTo>
                      <a:pt x="20" y="348"/>
                    </a:lnTo>
                    <a:lnTo>
                      <a:pt x="15" y="340"/>
                    </a:lnTo>
                    <a:lnTo>
                      <a:pt x="12" y="338"/>
                    </a:lnTo>
                    <a:lnTo>
                      <a:pt x="17" y="330"/>
                    </a:lnTo>
                    <a:lnTo>
                      <a:pt x="15" y="322"/>
                    </a:lnTo>
                    <a:lnTo>
                      <a:pt x="20" y="313"/>
                    </a:lnTo>
                    <a:lnTo>
                      <a:pt x="24" y="312"/>
                    </a:lnTo>
                    <a:lnTo>
                      <a:pt x="25" y="302"/>
                    </a:lnTo>
                    <a:lnTo>
                      <a:pt x="24" y="284"/>
                    </a:lnTo>
                    <a:lnTo>
                      <a:pt x="20" y="282"/>
                    </a:lnTo>
                    <a:lnTo>
                      <a:pt x="17" y="269"/>
                    </a:lnTo>
                    <a:lnTo>
                      <a:pt x="14" y="262"/>
                    </a:lnTo>
                    <a:lnTo>
                      <a:pt x="7" y="254"/>
                    </a:lnTo>
                    <a:lnTo>
                      <a:pt x="7" y="250"/>
                    </a:lnTo>
                    <a:lnTo>
                      <a:pt x="2" y="244"/>
                    </a:lnTo>
                    <a:lnTo>
                      <a:pt x="0" y="234"/>
                    </a:lnTo>
                    <a:lnTo>
                      <a:pt x="0" y="225"/>
                    </a:lnTo>
                    <a:lnTo>
                      <a:pt x="9" y="222"/>
                    </a:lnTo>
                    <a:lnTo>
                      <a:pt x="9" y="212"/>
                    </a:lnTo>
                    <a:lnTo>
                      <a:pt x="12" y="207"/>
                    </a:lnTo>
                    <a:lnTo>
                      <a:pt x="12" y="197"/>
                    </a:lnTo>
                    <a:lnTo>
                      <a:pt x="9" y="191"/>
                    </a:lnTo>
                    <a:lnTo>
                      <a:pt x="7" y="176"/>
                    </a:lnTo>
                    <a:lnTo>
                      <a:pt x="10" y="174"/>
                    </a:lnTo>
                    <a:lnTo>
                      <a:pt x="12" y="157"/>
                    </a:lnTo>
                    <a:lnTo>
                      <a:pt x="17" y="152"/>
                    </a:lnTo>
                    <a:lnTo>
                      <a:pt x="24" y="137"/>
                    </a:lnTo>
                    <a:lnTo>
                      <a:pt x="30" y="131"/>
                    </a:lnTo>
                    <a:lnTo>
                      <a:pt x="34" y="129"/>
                    </a:lnTo>
                    <a:lnTo>
                      <a:pt x="39" y="124"/>
                    </a:lnTo>
                    <a:lnTo>
                      <a:pt x="35" y="122"/>
                    </a:lnTo>
                    <a:lnTo>
                      <a:pt x="35" y="116"/>
                    </a:lnTo>
                    <a:lnTo>
                      <a:pt x="34" y="114"/>
                    </a:lnTo>
                    <a:lnTo>
                      <a:pt x="30" y="111"/>
                    </a:lnTo>
                    <a:lnTo>
                      <a:pt x="32" y="107"/>
                    </a:lnTo>
                    <a:lnTo>
                      <a:pt x="35" y="104"/>
                    </a:lnTo>
                    <a:lnTo>
                      <a:pt x="35" y="99"/>
                    </a:lnTo>
                    <a:lnTo>
                      <a:pt x="30" y="93"/>
                    </a:lnTo>
                    <a:lnTo>
                      <a:pt x="29" y="84"/>
                    </a:lnTo>
                    <a:lnTo>
                      <a:pt x="32" y="81"/>
                    </a:lnTo>
                    <a:lnTo>
                      <a:pt x="30" y="76"/>
                    </a:lnTo>
                    <a:lnTo>
                      <a:pt x="25" y="73"/>
                    </a:lnTo>
                    <a:lnTo>
                      <a:pt x="29" y="68"/>
                    </a:lnTo>
                    <a:lnTo>
                      <a:pt x="57" y="53"/>
                    </a:lnTo>
                    <a:lnTo>
                      <a:pt x="63" y="28"/>
                    </a:lnTo>
                    <a:lnTo>
                      <a:pt x="60" y="23"/>
                    </a:lnTo>
                    <a:lnTo>
                      <a:pt x="60" y="23"/>
                    </a:lnTo>
                    <a:close/>
                    <a:moveTo>
                      <a:pt x="259" y="896"/>
                    </a:moveTo>
                    <a:lnTo>
                      <a:pt x="263" y="900"/>
                    </a:lnTo>
                    <a:lnTo>
                      <a:pt x="268" y="896"/>
                    </a:lnTo>
                    <a:lnTo>
                      <a:pt x="273" y="896"/>
                    </a:lnTo>
                    <a:lnTo>
                      <a:pt x="278" y="891"/>
                    </a:lnTo>
                    <a:lnTo>
                      <a:pt x="271" y="891"/>
                    </a:lnTo>
                    <a:lnTo>
                      <a:pt x="268" y="895"/>
                    </a:lnTo>
                    <a:lnTo>
                      <a:pt x="261" y="895"/>
                    </a:lnTo>
                    <a:lnTo>
                      <a:pt x="259" y="896"/>
                    </a:lnTo>
                    <a:lnTo>
                      <a:pt x="259" y="896"/>
                    </a:lnTo>
                    <a:close/>
                    <a:moveTo>
                      <a:pt x="150" y="827"/>
                    </a:moveTo>
                    <a:lnTo>
                      <a:pt x="152" y="827"/>
                    </a:lnTo>
                    <a:lnTo>
                      <a:pt x="155" y="832"/>
                    </a:lnTo>
                    <a:lnTo>
                      <a:pt x="163" y="838"/>
                    </a:lnTo>
                    <a:lnTo>
                      <a:pt x="165" y="850"/>
                    </a:lnTo>
                    <a:lnTo>
                      <a:pt x="163" y="847"/>
                    </a:lnTo>
                    <a:lnTo>
                      <a:pt x="160" y="848"/>
                    </a:lnTo>
                    <a:lnTo>
                      <a:pt x="158" y="852"/>
                    </a:lnTo>
                    <a:lnTo>
                      <a:pt x="150" y="827"/>
                    </a:lnTo>
                    <a:lnTo>
                      <a:pt x="150" y="827"/>
                    </a:lnTo>
                    <a:close/>
                    <a:moveTo>
                      <a:pt x="158" y="853"/>
                    </a:moveTo>
                    <a:lnTo>
                      <a:pt x="163" y="855"/>
                    </a:lnTo>
                    <a:lnTo>
                      <a:pt x="168" y="855"/>
                    </a:lnTo>
                    <a:lnTo>
                      <a:pt x="171" y="858"/>
                    </a:lnTo>
                    <a:lnTo>
                      <a:pt x="175" y="867"/>
                    </a:lnTo>
                    <a:lnTo>
                      <a:pt x="180" y="867"/>
                    </a:lnTo>
                    <a:lnTo>
                      <a:pt x="186" y="872"/>
                    </a:lnTo>
                    <a:lnTo>
                      <a:pt x="186" y="877"/>
                    </a:lnTo>
                    <a:lnTo>
                      <a:pt x="191" y="878"/>
                    </a:lnTo>
                    <a:lnTo>
                      <a:pt x="211" y="883"/>
                    </a:lnTo>
                    <a:lnTo>
                      <a:pt x="213" y="885"/>
                    </a:lnTo>
                    <a:lnTo>
                      <a:pt x="220" y="888"/>
                    </a:lnTo>
                    <a:lnTo>
                      <a:pt x="226" y="893"/>
                    </a:lnTo>
                    <a:lnTo>
                      <a:pt x="231" y="893"/>
                    </a:lnTo>
                    <a:lnTo>
                      <a:pt x="240" y="891"/>
                    </a:lnTo>
                    <a:lnTo>
                      <a:pt x="245" y="893"/>
                    </a:lnTo>
                    <a:lnTo>
                      <a:pt x="245" y="896"/>
                    </a:lnTo>
                    <a:lnTo>
                      <a:pt x="240" y="900"/>
                    </a:lnTo>
                    <a:lnTo>
                      <a:pt x="236" y="898"/>
                    </a:lnTo>
                    <a:lnTo>
                      <a:pt x="231" y="900"/>
                    </a:lnTo>
                    <a:lnTo>
                      <a:pt x="231" y="903"/>
                    </a:lnTo>
                    <a:lnTo>
                      <a:pt x="226" y="906"/>
                    </a:lnTo>
                    <a:lnTo>
                      <a:pt x="221" y="908"/>
                    </a:lnTo>
                    <a:lnTo>
                      <a:pt x="215" y="906"/>
                    </a:lnTo>
                    <a:lnTo>
                      <a:pt x="210" y="903"/>
                    </a:lnTo>
                    <a:lnTo>
                      <a:pt x="200" y="903"/>
                    </a:lnTo>
                    <a:lnTo>
                      <a:pt x="193" y="903"/>
                    </a:lnTo>
                    <a:lnTo>
                      <a:pt x="183" y="903"/>
                    </a:lnTo>
                    <a:lnTo>
                      <a:pt x="175" y="905"/>
                    </a:lnTo>
                    <a:lnTo>
                      <a:pt x="171" y="905"/>
                    </a:lnTo>
                    <a:lnTo>
                      <a:pt x="170" y="896"/>
                    </a:lnTo>
                    <a:lnTo>
                      <a:pt x="181" y="896"/>
                    </a:lnTo>
                    <a:lnTo>
                      <a:pt x="188" y="895"/>
                    </a:lnTo>
                    <a:lnTo>
                      <a:pt x="191" y="893"/>
                    </a:lnTo>
                    <a:lnTo>
                      <a:pt x="193" y="891"/>
                    </a:lnTo>
                    <a:lnTo>
                      <a:pt x="186" y="893"/>
                    </a:lnTo>
                    <a:lnTo>
                      <a:pt x="180" y="893"/>
                    </a:lnTo>
                    <a:lnTo>
                      <a:pt x="171" y="895"/>
                    </a:lnTo>
                    <a:lnTo>
                      <a:pt x="170" y="895"/>
                    </a:lnTo>
                    <a:lnTo>
                      <a:pt x="158" y="853"/>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77" name="Freeform 175"/>
              <p:cNvSpPr>
                <a:spLocks noEditPoints="1"/>
              </p:cNvSpPr>
              <p:nvPr/>
            </p:nvSpPr>
            <p:spPr bwMode="auto">
              <a:xfrm>
                <a:off x="5507444" y="3476194"/>
                <a:ext cx="140202" cy="539546"/>
              </a:xfrm>
              <a:custGeom>
                <a:avLst/>
                <a:gdLst/>
                <a:ahLst/>
                <a:cxnLst>
                  <a:cxn ang="0">
                    <a:pos x="178" y="997"/>
                  </a:cxn>
                  <a:cxn ang="0">
                    <a:pos x="176" y="1013"/>
                  </a:cxn>
                  <a:cxn ang="0">
                    <a:pos x="224" y="1007"/>
                  </a:cxn>
                  <a:cxn ang="0">
                    <a:pos x="171" y="954"/>
                  </a:cxn>
                  <a:cxn ang="0">
                    <a:pos x="203" y="922"/>
                  </a:cxn>
                  <a:cxn ang="0">
                    <a:pos x="97" y="811"/>
                  </a:cxn>
                  <a:cxn ang="0">
                    <a:pos x="92" y="686"/>
                  </a:cxn>
                  <a:cxn ang="0">
                    <a:pos x="72" y="532"/>
                  </a:cxn>
                  <a:cxn ang="0">
                    <a:pos x="55" y="346"/>
                  </a:cxn>
                  <a:cxn ang="0">
                    <a:pos x="88" y="201"/>
                  </a:cxn>
                  <a:cxn ang="0">
                    <a:pos x="58" y="23"/>
                  </a:cxn>
                  <a:cxn ang="0">
                    <a:pos x="30" y="68"/>
                  </a:cxn>
                  <a:cxn ang="0">
                    <a:pos x="30" y="203"/>
                  </a:cxn>
                  <a:cxn ang="0">
                    <a:pos x="20" y="311"/>
                  </a:cxn>
                  <a:cxn ang="0">
                    <a:pos x="28" y="414"/>
                  </a:cxn>
                  <a:cxn ang="0">
                    <a:pos x="7" y="492"/>
                  </a:cxn>
                  <a:cxn ang="0">
                    <a:pos x="15" y="575"/>
                  </a:cxn>
                  <a:cxn ang="0">
                    <a:pos x="48" y="623"/>
                  </a:cxn>
                  <a:cxn ang="0">
                    <a:pos x="50" y="668"/>
                  </a:cxn>
                  <a:cxn ang="0">
                    <a:pos x="43" y="739"/>
                  </a:cxn>
                  <a:cxn ang="0">
                    <a:pos x="17" y="733"/>
                  </a:cxn>
                  <a:cxn ang="0">
                    <a:pos x="23" y="763"/>
                  </a:cxn>
                  <a:cxn ang="0">
                    <a:pos x="53" y="789"/>
                  </a:cxn>
                  <a:cxn ang="0">
                    <a:pos x="48" y="819"/>
                  </a:cxn>
                  <a:cxn ang="0">
                    <a:pos x="55" y="861"/>
                  </a:cxn>
                  <a:cxn ang="0">
                    <a:pos x="85" y="905"/>
                  </a:cxn>
                  <a:cxn ang="0">
                    <a:pos x="95" y="907"/>
                  </a:cxn>
                  <a:cxn ang="0">
                    <a:pos x="107" y="922"/>
                  </a:cxn>
                  <a:cxn ang="0">
                    <a:pos x="100" y="952"/>
                  </a:cxn>
                  <a:cxn ang="0">
                    <a:pos x="145" y="937"/>
                  </a:cxn>
                  <a:cxn ang="0">
                    <a:pos x="128" y="964"/>
                  </a:cxn>
                  <a:cxn ang="0">
                    <a:pos x="143" y="965"/>
                  </a:cxn>
                  <a:cxn ang="0">
                    <a:pos x="163" y="942"/>
                  </a:cxn>
                  <a:cxn ang="0">
                    <a:pos x="25" y="640"/>
                  </a:cxn>
                  <a:cxn ang="0">
                    <a:pos x="15" y="616"/>
                  </a:cxn>
                  <a:cxn ang="0">
                    <a:pos x="10" y="675"/>
                  </a:cxn>
                  <a:cxn ang="0">
                    <a:pos x="22" y="675"/>
                  </a:cxn>
                  <a:cxn ang="0">
                    <a:pos x="37" y="695"/>
                  </a:cxn>
                  <a:cxn ang="0">
                    <a:pos x="18" y="698"/>
                  </a:cxn>
                  <a:cxn ang="0">
                    <a:pos x="42" y="690"/>
                  </a:cxn>
                  <a:cxn ang="0">
                    <a:pos x="25" y="703"/>
                  </a:cxn>
                  <a:cxn ang="0">
                    <a:pos x="25" y="724"/>
                  </a:cxn>
                  <a:cxn ang="0">
                    <a:pos x="37" y="816"/>
                  </a:cxn>
                  <a:cxn ang="0">
                    <a:pos x="23" y="819"/>
                  </a:cxn>
                  <a:cxn ang="0">
                    <a:pos x="32" y="846"/>
                  </a:cxn>
                  <a:cxn ang="0">
                    <a:pos x="50" y="831"/>
                  </a:cxn>
                  <a:cxn ang="0">
                    <a:pos x="42" y="874"/>
                  </a:cxn>
                  <a:cxn ang="0">
                    <a:pos x="60" y="882"/>
                  </a:cxn>
                  <a:cxn ang="0">
                    <a:pos x="67" y="900"/>
                  </a:cxn>
                  <a:cxn ang="0">
                    <a:pos x="67" y="912"/>
                  </a:cxn>
                  <a:cxn ang="0">
                    <a:pos x="72" y="925"/>
                  </a:cxn>
                  <a:cxn ang="0">
                    <a:pos x="80" y="930"/>
                  </a:cxn>
                  <a:cxn ang="0">
                    <a:pos x="93" y="967"/>
                  </a:cxn>
                  <a:cxn ang="0">
                    <a:pos x="90" y="969"/>
                  </a:cxn>
                  <a:cxn ang="0">
                    <a:pos x="107" y="975"/>
                  </a:cxn>
                  <a:cxn ang="0">
                    <a:pos x="141" y="990"/>
                  </a:cxn>
                  <a:cxn ang="0">
                    <a:pos x="150" y="984"/>
                  </a:cxn>
                  <a:cxn ang="0">
                    <a:pos x="178" y="985"/>
                  </a:cxn>
                  <a:cxn ang="0">
                    <a:pos x="263" y="1033"/>
                  </a:cxn>
                  <a:cxn ang="0">
                    <a:pos x="241" y="1018"/>
                  </a:cxn>
                  <a:cxn ang="0">
                    <a:pos x="216" y="1025"/>
                  </a:cxn>
                </a:cxnLst>
                <a:rect l="0" t="0" r="r" b="b"/>
                <a:pathLst>
                  <a:path w="263" h="1040">
                    <a:moveTo>
                      <a:pt x="224" y="1007"/>
                    </a:moveTo>
                    <a:lnTo>
                      <a:pt x="223" y="998"/>
                    </a:lnTo>
                    <a:lnTo>
                      <a:pt x="219" y="998"/>
                    </a:lnTo>
                    <a:lnTo>
                      <a:pt x="216" y="995"/>
                    </a:lnTo>
                    <a:lnTo>
                      <a:pt x="206" y="993"/>
                    </a:lnTo>
                    <a:lnTo>
                      <a:pt x="195" y="990"/>
                    </a:lnTo>
                    <a:lnTo>
                      <a:pt x="190" y="989"/>
                    </a:lnTo>
                    <a:lnTo>
                      <a:pt x="190" y="990"/>
                    </a:lnTo>
                    <a:lnTo>
                      <a:pt x="190" y="992"/>
                    </a:lnTo>
                    <a:lnTo>
                      <a:pt x="188" y="993"/>
                    </a:lnTo>
                    <a:lnTo>
                      <a:pt x="186" y="992"/>
                    </a:lnTo>
                    <a:lnTo>
                      <a:pt x="178" y="989"/>
                    </a:lnTo>
                    <a:lnTo>
                      <a:pt x="175" y="987"/>
                    </a:lnTo>
                    <a:lnTo>
                      <a:pt x="173" y="989"/>
                    </a:lnTo>
                    <a:lnTo>
                      <a:pt x="175" y="990"/>
                    </a:lnTo>
                    <a:lnTo>
                      <a:pt x="185" y="995"/>
                    </a:lnTo>
                    <a:lnTo>
                      <a:pt x="186" y="997"/>
                    </a:lnTo>
                    <a:lnTo>
                      <a:pt x="183" y="997"/>
                    </a:lnTo>
                    <a:lnTo>
                      <a:pt x="181" y="997"/>
                    </a:lnTo>
                    <a:lnTo>
                      <a:pt x="181" y="998"/>
                    </a:lnTo>
                    <a:lnTo>
                      <a:pt x="180" y="998"/>
                    </a:lnTo>
                    <a:lnTo>
                      <a:pt x="178" y="997"/>
                    </a:lnTo>
                    <a:lnTo>
                      <a:pt x="173" y="993"/>
                    </a:lnTo>
                    <a:lnTo>
                      <a:pt x="171" y="995"/>
                    </a:lnTo>
                    <a:lnTo>
                      <a:pt x="171" y="998"/>
                    </a:lnTo>
                    <a:lnTo>
                      <a:pt x="170" y="998"/>
                    </a:lnTo>
                    <a:lnTo>
                      <a:pt x="161" y="998"/>
                    </a:lnTo>
                    <a:lnTo>
                      <a:pt x="160" y="1000"/>
                    </a:lnTo>
                    <a:lnTo>
                      <a:pt x="161" y="1002"/>
                    </a:lnTo>
                    <a:lnTo>
                      <a:pt x="160" y="1002"/>
                    </a:lnTo>
                    <a:lnTo>
                      <a:pt x="156" y="1002"/>
                    </a:lnTo>
                    <a:lnTo>
                      <a:pt x="151" y="1003"/>
                    </a:lnTo>
                    <a:lnTo>
                      <a:pt x="153" y="1005"/>
                    </a:lnTo>
                    <a:lnTo>
                      <a:pt x="158" y="1007"/>
                    </a:lnTo>
                    <a:lnTo>
                      <a:pt x="163" y="1007"/>
                    </a:lnTo>
                    <a:lnTo>
                      <a:pt x="163" y="1003"/>
                    </a:lnTo>
                    <a:lnTo>
                      <a:pt x="165" y="1003"/>
                    </a:lnTo>
                    <a:lnTo>
                      <a:pt x="168" y="1003"/>
                    </a:lnTo>
                    <a:lnTo>
                      <a:pt x="173" y="1007"/>
                    </a:lnTo>
                    <a:lnTo>
                      <a:pt x="175" y="1007"/>
                    </a:lnTo>
                    <a:lnTo>
                      <a:pt x="176" y="1008"/>
                    </a:lnTo>
                    <a:lnTo>
                      <a:pt x="176" y="1010"/>
                    </a:lnTo>
                    <a:lnTo>
                      <a:pt x="180" y="1012"/>
                    </a:lnTo>
                    <a:lnTo>
                      <a:pt x="176" y="1013"/>
                    </a:lnTo>
                    <a:lnTo>
                      <a:pt x="173" y="1017"/>
                    </a:lnTo>
                    <a:lnTo>
                      <a:pt x="176" y="1020"/>
                    </a:lnTo>
                    <a:lnTo>
                      <a:pt x="180" y="1020"/>
                    </a:lnTo>
                    <a:lnTo>
                      <a:pt x="183" y="1022"/>
                    </a:lnTo>
                    <a:lnTo>
                      <a:pt x="186" y="1025"/>
                    </a:lnTo>
                    <a:lnTo>
                      <a:pt x="190" y="1025"/>
                    </a:lnTo>
                    <a:lnTo>
                      <a:pt x="190" y="1023"/>
                    </a:lnTo>
                    <a:lnTo>
                      <a:pt x="186" y="1022"/>
                    </a:lnTo>
                    <a:lnTo>
                      <a:pt x="181" y="1018"/>
                    </a:lnTo>
                    <a:lnTo>
                      <a:pt x="181" y="1017"/>
                    </a:lnTo>
                    <a:lnTo>
                      <a:pt x="183" y="1017"/>
                    </a:lnTo>
                    <a:lnTo>
                      <a:pt x="186" y="1018"/>
                    </a:lnTo>
                    <a:lnTo>
                      <a:pt x="190" y="1015"/>
                    </a:lnTo>
                    <a:lnTo>
                      <a:pt x="190" y="1013"/>
                    </a:lnTo>
                    <a:lnTo>
                      <a:pt x="186" y="1013"/>
                    </a:lnTo>
                    <a:lnTo>
                      <a:pt x="185" y="1012"/>
                    </a:lnTo>
                    <a:lnTo>
                      <a:pt x="195" y="1008"/>
                    </a:lnTo>
                    <a:lnTo>
                      <a:pt x="198" y="1007"/>
                    </a:lnTo>
                    <a:lnTo>
                      <a:pt x="218" y="1010"/>
                    </a:lnTo>
                    <a:lnTo>
                      <a:pt x="219" y="1008"/>
                    </a:lnTo>
                    <a:lnTo>
                      <a:pt x="219" y="1007"/>
                    </a:lnTo>
                    <a:lnTo>
                      <a:pt x="224" y="1007"/>
                    </a:lnTo>
                    <a:lnTo>
                      <a:pt x="224" y="1007"/>
                    </a:lnTo>
                    <a:close/>
                    <a:moveTo>
                      <a:pt x="223" y="997"/>
                    </a:moveTo>
                    <a:lnTo>
                      <a:pt x="216" y="995"/>
                    </a:lnTo>
                    <a:lnTo>
                      <a:pt x="205" y="989"/>
                    </a:lnTo>
                    <a:lnTo>
                      <a:pt x="196" y="985"/>
                    </a:lnTo>
                    <a:lnTo>
                      <a:pt x="193" y="985"/>
                    </a:lnTo>
                    <a:lnTo>
                      <a:pt x="188" y="984"/>
                    </a:lnTo>
                    <a:lnTo>
                      <a:pt x="183" y="979"/>
                    </a:lnTo>
                    <a:lnTo>
                      <a:pt x="183" y="977"/>
                    </a:lnTo>
                    <a:lnTo>
                      <a:pt x="183" y="975"/>
                    </a:lnTo>
                    <a:lnTo>
                      <a:pt x="190" y="972"/>
                    </a:lnTo>
                    <a:lnTo>
                      <a:pt x="191" y="970"/>
                    </a:lnTo>
                    <a:lnTo>
                      <a:pt x="196" y="969"/>
                    </a:lnTo>
                    <a:lnTo>
                      <a:pt x="200" y="964"/>
                    </a:lnTo>
                    <a:lnTo>
                      <a:pt x="198" y="960"/>
                    </a:lnTo>
                    <a:lnTo>
                      <a:pt x="193" y="959"/>
                    </a:lnTo>
                    <a:lnTo>
                      <a:pt x="185" y="964"/>
                    </a:lnTo>
                    <a:lnTo>
                      <a:pt x="181" y="967"/>
                    </a:lnTo>
                    <a:lnTo>
                      <a:pt x="178" y="967"/>
                    </a:lnTo>
                    <a:lnTo>
                      <a:pt x="173" y="962"/>
                    </a:lnTo>
                    <a:lnTo>
                      <a:pt x="173" y="957"/>
                    </a:lnTo>
                    <a:lnTo>
                      <a:pt x="171" y="954"/>
                    </a:lnTo>
                    <a:lnTo>
                      <a:pt x="176" y="950"/>
                    </a:lnTo>
                    <a:lnTo>
                      <a:pt x="176" y="947"/>
                    </a:lnTo>
                    <a:lnTo>
                      <a:pt x="173" y="947"/>
                    </a:lnTo>
                    <a:lnTo>
                      <a:pt x="170" y="945"/>
                    </a:lnTo>
                    <a:lnTo>
                      <a:pt x="173" y="942"/>
                    </a:lnTo>
                    <a:lnTo>
                      <a:pt x="176" y="942"/>
                    </a:lnTo>
                    <a:lnTo>
                      <a:pt x="181" y="945"/>
                    </a:lnTo>
                    <a:lnTo>
                      <a:pt x="181" y="942"/>
                    </a:lnTo>
                    <a:lnTo>
                      <a:pt x="186" y="939"/>
                    </a:lnTo>
                    <a:lnTo>
                      <a:pt x="186" y="937"/>
                    </a:lnTo>
                    <a:lnTo>
                      <a:pt x="186" y="934"/>
                    </a:lnTo>
                    <a:lnTo>
                      <a:pt x="188" y="930"/>
                    </a:lnTo>
                    <a:lnTo>
                      <a:pt x="191" y="930"/>
                    </a:lnTo>
                    <a:lnTo>
                      <a:pt x="195" y="934"/>
                    </a:lnTo>
                    <a:lnTo>
                      <a:pt x="196" y="932"/>
                    </a:lnTo>
                    <a:lnTo>
                      <a:pt x="203" y="929"/>
                    </a:lnTo>
                    <a:lnTo>
                      <a:pt x="211" y="954"/>
                    </a:lnTo>
                    <a:lnTo>
                      <a:pt x="210" y="955"/>
                    </a:lnTo>
                    <a:lnTo>
                      <a:pt x="211" y="955"/>
                    </a:lnTo>
                    <a:lnTo>
                      <a:pt x="223" y="997"/>
                    </a:lnTo>
                    <a:lnTo>
                      <a:pt x="223" y="997"/>
                    </a:lnTo>
                    <a:close/>
                    <a:moveTo>
                      <a:pt x="203" y="922"/>
                    </a:moveTo>
                    <a:lnTo>
                      <a:pt x="196" y="917"/>
                    </a:lnTo>
                    <a:lnTo>
                      <a:pt x="191" y="915"/>
                    </a:lnTo>
                    <a:lnTo>
                      <a:pt x="190" y="914"/>
                    </a:lnTo>
                    <a:lnTo>
                      <a:pt x="158" y="914"/>
                    </a:lnTo>
                    <a:lnTo>
                      <a:pt x="141" y="917"/>
                    </a:lnTo>
                    <a:lnTo>
                      <a:pt x="136" y="915"/>
                    </a:lnTo>
                    <a:lnTo>
                      <a:pt x="125" y="914"/>
                    </a:lnTo>
                    <a:lnTo>
                      <a:pt x="121" y="905"/>
                    </a:lnTo>
                    <a:lnTo>
                      <a:pt x="118" y="897"/>
                    </a:lnTo>
                    <a:lnTo>
                      <a:pt x="113" y="892"/>
                    </a:lnTo>
                    <a:lnTo>
                      <a:pt x="112" y="881"/>
                    </a:lnTo>
                    <a:lnTo>
                      <a:pt x="112" y="874"/>
                    </a:lnTo>
                    <a:lnTo>
                      <a:pt x="107" y="874"/>
                    </a:lnTo>
                    <a:lnTo>
                      <a:pt x="98" y="877"/>
                    </a:lnTo>
                    <a:lnTo>
                      <a:pt x="95" y="882"/>
                    </a:lnTo>
                    <a:lnTo>
                      <a:pt x="90" y="882"/>
                    </a:lnTo>
                    <a:lnTo>
                      <a:pt x="80" y="862"/>
                    </a:lnTo>
                    <a:lnTo>
                      <a:pt x="78" y="856"/>
                    </a:lnTo>
                    <a:lnTo>
                      <a:pt x="82" y="836"/>
                    </a:lnTo>
                    <a:lnTo>
                      <a:pt x="87" y="829"/>
                    </a:lnTo>
                    <a:lnTo>
                      <a:pt x="95" y="822"/>
                    </a:lnTo>
                    <a:lnTo>
                      <a:pt x="97" y="811"/>
                    </a:lnTo>
                    <a:lnTo>
                      <a:pt x="95" y="799"/>
                    </a:lnTo>
                    <a:lnTo>
                      <a:pt x="92" y="791"/>
                    </a:lnTo>
                    <a:lnTo>
                      <a:pt x="93" y="781"/>
                    </a:lnTo>
                    <a:lnTo>
                      <a:pt x="98" y="776"/>
                    </a:lnTo>
                    <a:lnTo>
                      <a:pt x="93" y="766"/>
                    </a:lnTo>
                    <a:lnTo>
                      <a:pt x="93" y="761"/>
                    </a:lnTo>
                    <a:lnTo>
                      <a:pt x="98" y="756"/>
                    </a:lnTo>
                    <a:lnTo>
                      <a:pt x="95" y="746"/>
                    </a:lnTo>
                    <a:lnTo>
                      <a:pt x="93" y="734"/>
                    </a:lnTo>
                    <a:lnTo>
                      <a:pt x="90" y="729"/>
                    </a:lnTo>
                    <a:lnTo>
                      <a:pt x="92" y="724"/>
                    </a:lnTo>
                    <a:lnTo>
                      <a:pt x="97" y="719"/>
                    </a:lnTo>
                    <a:lnTo>
                      <a:pt x="97" y="714"/>
                    </a:lnTo>
                    <a:lnTo>
                      <a:pt x="92" y="706"/>
                    </a:lnTo>
                    <a:lnTo>
                      <a:pt x="83" y="701"/>
                    </a:lnTo>
                    <a:lnTo>
                      <a:pt x="78" y="701"/>
                    </a:lnTo>
                    <a:lnTo>
                      <a:pt x="77" y="703"/>
                    </a:lnTo>
                    <a:lnTo>
                      <a:pt x="75" y="699"/>
                    </a:lnTo>
                    <a:lnTo>
                      <a:pt x="77" y="696"/>
                    </a:lnTo>
                    <a:lnTo>
                      <a:pt x="87" y="696"/>
                    </a:lnTo>
                    <a:lnTo>
                      <a:pt x="93" y="691"/>
                    </a:lnTo>
                    <a:lnTo>
                      <a:pt x="92" y="686"/>
                    </a:lnTo>
                    <a:lnTo>
                      <a:pt x="88" y="685"/>
                    </a:lnTo>
                    <a:lnTo>
                      <a:pt x="85" y="686"/>
                    </a:lnTo>
                    <a:lnTo>
                      <a:pt x="80" y="686"/>
                    </a:lnTo>
                    <a:lnTo>
                      <a:pt x="78" y="676"/>
                    </a:lnTo>
                    <a:lnTo>
                      <a:pt x="73" y="666"/>
                    </a:lnTo>
                    <a:lnTo>
                      <a:pt x="73" y="661"/>
                    </a:lnTo>
                    <a:lnTo>
                      <a:pt x="73" y="653"/>
                    </a:lnTo>
                    <a:lnTo>
                      <a:pt x="67" y="651"/>
                    </a:lnTo>
                    <a:lnTo>
                      <a:pt x="63" y="645"/>
                    </a:lnTo>
                    <a:lnTo>
                      <a:pt x="63" y="628"/>
                    </a:lnTo>
                    <a:lnTo>
                      <a:pt x="68" y="625"/>
                    </a:lnTo>
                    <a:lnTo>
                      <a:pt x="70" y="620"/>
                    </a:lnTo>
                    <a:lnTo>
                      <a:pt x="67" y="615"/>
                    </a:lnTo>
                    <a:lnTo>
                      <a:pt x="63" y="613"/>
                    </a:lnTo>
                    <a:lnTo>
                      <a:pt x="60" y="601"/>
                    </a:lnTo>
                    <a:lnTo>
                      <a:pt x="60" y="588"/>
                    </a:lnTo>
                    <a:lnTo>
                      <a:pt x="62" y="572"/>
                    </a:lnTo>
                    <a:lnTo>
                      <a:pt x="57" y="565"/>
                    </a:lnTo>
                    <a:lnTo>
                      <a:pt x="55" y="557"/>
                    </a:lnTo>
                    <a:lnTo>
                      <a:pt x="65" y="547"/>
                    </a:lnTo>
                    <a:lnTo>
                      <a:pt x="67" y="535"/>
                    </a:lnTo>
                    <a:lnTo>
                      <a:pt x="72" y="532"/>
                    </a:lnTo>
                    <a:lnTo>
                      <a:pt x="77" y="528"/>
                    </a:lnTo>
                    <a:lnTo>
                      <a:pt x="62" y="502"/>
                    </a:lnTo>
                    <a:lnTo>
                      <a:pt x="63" y="494"/>
                    </a:lnTo>
                    <a:lnTo>
                      <a:pt x="63" y="487"/>
                    </a:lnTo>
                    <a:lnTo>
                      <a:pt x="63" y="472"/>
                    </a:lnTo>
                    <a:lnTo>
                      <a:pt x="68" y="464"/>
                    </a:lnTo>
                    <a:lnTo>
                      <a:pt x="73" y="457"/>
                    </a:lnTo>
                    <a:lnTo>
                      <a:pt x="73" y="450"/>
                    </a:lnTo>
                    <a:lnTo>
                      <a:pt x="68" y="442"/>
                    </a:lnTo>
                    <a:lnTo>
                      <a:pt x="65" y="440"/>
                    </a:lnTo>
                    <a:lnTo>
                      <a:pt x="70" y="432"/>
                    </a:lnTo>
                    <a:lnTo>
                      <a:pt x="68" y="424"/>
                    </a:lnTo>
                    <a:lnTo>
                      <a:pt x="73" y="415"/>
                    </a:lnTo>
                    <a:lnTo>
                      <a:pt x="77" y="414"/>
                    </a:lnTo>
                    <a:lnTo>
                      <a:pt x="78" y="404"/>
                    </a:lnTo>
                    <a:lnTo>
                      <a:pt x="77" y="386"/>
                    </a:lnTo>
                    <a:lnTo>
                      <a:pt x="73" y="384"/>
                    </a:lnTo>
                    <a:lnTo>
                      <a:pt x="70" y="371"/>
                    </a:lnTo>
                    <a:lnTo>
                      <a:pt x="67" y="364"/>
                    </a:lnTo>
                    <a:lnTo>
                      <a:pt x="60" y="356"/>
                    </a:lnTo>
                    <a:lnTo>
                      <a:pt x="60" y="352"/>
                    </a:lnTo>
                    <a:lnTo>
                      <a:pt x="55" y="346"/>
                    </a:lnTo>
                    <a:lnTo>
                      <a:pt x="53" y="336"/>
                    </a:lnTo>
                    <a:lnTo>
                      <a:pt x="53" y="327"/>
                    </a:lnTo>
                    <a:lnTo>
                      <a:pt x="62" y="324"/>
                    </a:lnTo>
                    <a:lnTo>
                      <a:pt x="62" y="314"/>
                    </a:lnTo>
                    <a:lnTo>
                      <a:pt x="65" y="309"/>
                    </a:lnTo>
                    <a:lnTo>
                      <a:pt x="65" y="299"/>
                    </a:lnTo>
                    <a:lnTo>
                      <a:pt x="62" y="293"/>
                    </a:lnTo>
                    <a:lnTo>
                      <a:pt x="60" y="278"/>
                    </a:lnTo>
                    <a:lnTo>
                      <a:pt x="63" y="276"/>
                    </a:lnTo>
                    <a:lnTo>
                      <a:pt x="65" y="259"/>
                    </a:lnTo>
                    <a:lnTo>
                      <a:pt x="70" y="254"/>
                    </a:lnTo>
                    <a:lnTo>
                      <a:pt x="77" y="239"/>
                    </a:lnTo>
                    <a:lnTo>
                      <a:pt x="83" y="233"/>
                    </a:lnTo>
                    <a:lnTo>
                      <a:pt x="87" y="231"/>
                    </a:lnTo>
                    <a:lnTo>
                      <a:pt x="92" y="226"/>
                    </a:lnTo>
                    <a:lnTo>
                      <a:pt x="88" y="224"/>
                    </a:lnTo>
                    <a:lnTo>
                      <a:pt x="88" y="218"/>
                    </a:lnTo>
                    <a:lnTo>
                      <a:pt x="87" y="216"/>
                    </a:lnTo>
                    <a:lnTo>
                      <a:pt x="83" y="213"/>
                    </a:lnTo>
                    <a:lnTo>
                      <a:pt x="85" y="209"/>
                    </a:lnTo>
                    <a:lnTo>
                      <a:pt x="88" y="206"/>
                    </a:lnTo>
                    <a:lnTo>
                      <a:pt x="88" y="201"/>
                    </a:lnTo>
                    <a:lnTo>
                      <a:pt x="83" y="195"/>
                    </a:lnTo>
                    <a:lnTo>
                      <a:pt x="82" y="186"/>
                    </a:lnTo>
                    <a:lnTo>
                      <a:pt x="85" y="183"/>
                    </a:lnTo>
                    <a:lnTo>
                      <a:pt x="83" y="178"/>
                    </a:lnTo>
                    <a:lnTo>
                      <a:pt x="78" y="175"/>
                    </a:lnTo>
                    <a:lnTo>
                      <a:pt x="82" y="170"/>
                    </a:lnTo>
                    <a:lnTo>
                      <a:pt x="110" y="155"/>
                    </a:lnTo>
                    <a:lnTo>
                      <a:pt x="116" y="130"/>
                    </a:lnTo>
                    <a:lnTo>
                      <a:pt x="113" y="125"/>
                    </a:lnTo>
                    <a:lnTo>
                      <a:pt x="110" y="125"/>
                    </a:lnTo>
                    <a:lnTo>
                      <a:pt x="108" y="128"/>
                    </a:lnTo>
                    <a:lnTo>
                      <a:pt x="102" y="128"/>
                    </a:lnTo>
                    <a:lnTo>
                      <a:pt x="83" y="85"/>
                    </a:lnTo>
                    <a:lnTo>
                      <a:pt x="72" y="75"/>
                    </a:lnTo>
                    <a:lnTo>
                      <a:pt x="68" y="70"/>
                    </a:lnTo>
                    <a:lnTo>
                      <a:pt x="73" y="58"/>
                    </a:lnTo>
                    <a:lnTo>
                      <a:pt x="72" y="53"/>
                    </a:lnTo>
                    <a:lnTo>
                      <a:pt x="75" y="47"/>
                    </a:lnTo>
                    <a:lnTo>
                      <a:pt x="73" y="43"/>
                    </a:lnTo>
                    <a:lnTo>
                      <a:pt x="63" y="37"/>
                    </a:lnTo>
                    <a:lnTo>
                      <a:pt x="58" y="32"/>
                    </a:lnTo>
                    <a:lnTo>
                      <a:pt x="58" y="23"/>
                    </a:lnTo>
                    <a:lnTo>
                      <a:pt x="57" y="22"/>
                    </a:lnTo>
                    <a:lnTo>
                      <a:pt x="58" y="17"/>
                    </a:lnTo>
                    <a:lnTo>
                      <a:pt x="57" y="13"/>
                    </a:lnTo>
                    <a:lnTo>
                      <a:pt x="55" y="10"/>
                    </a:lnTo>
                    <a:lnTo>
                      <a:pt x="50" y="7"/>
                    </a:lnTo>
                    <a:lnTo>
                      <a:pt x="48" y="2"/>
                    </a:lnTo>
                    <a:lnTo>
                      <a:pt x="45" y="0"/>
                    </a:lnTo>
                    <a:lnTo>
                      <a:pt x="42" y="4"/>
                    </a:lnTo>
                    <a:lnTo>
                      <a:pt x="40" y="9"/>
                    </a:lnTo>
                    <a:lnTo>
                      <a:pt x="45" y="12"/>
                    </a:lnTo>
                    <a:lnTo>
                      <a:pt x="43" y="15"/>
                    </a:lnTo>
                    <a:lnTo>
                      <a:pt x="38" y="18"/>
                    </a:lnTo>
                    <a:lnTo>
                      <a:pt x="35" y="17"/>
                    </a:lnTo>
                    <a:lnTo>
                      <a:pt x="30" y="20"/>
                    </a:lnTo>
                    <a:lnTo>
                      <a:pt x="23" y="23"/>
                    </a:lnTo>
                    <a:lnTo>
                      <a:pt x="27" y="25"/>
                    </a:lnTo>
                    <a:lnTo>
                      <a:pt x="27" y="32"/>
                    </a:lnTo>
                    <a:lnTo>
                      <a:pt x="25" y="35"/>
                    </a:lnTo>
                    <a:lnTo>
                      <a:pt x="27" y="42"/>
                    </a:lnTo>
                    <a:lnTo>
                      <a:pt x="30" y="58"/>
                    </a:lnTo>
                    <a:lnTo>
                      <a:pt x="30" y="65"/>
                    </a:lnTo>
                    <a:lnTo>
                      <a:pt x="30" y="68"/>
                    </a:lnTo>
                    <a:lnTo>
                      <a:pt x="27" y="72"/>
                    </a:lnTo>
                    <a:lnTo>
                      <a:pt x="28" y="80"/>
                    </a:lnTo>
                    <a:lnTo>
                      <a:pt x="32" y="88"/>
                    </a:lnTo>
                    <a:lnTo>
                      <a:pt x="35" y="95"/>
                    </a:lnTo>
                    <a:lnTo>
                      <a:pt x="35" y="107"/>
                    </a:lnTo>
                    <a:lnTo>
                      <a:pt x="33" y="110"/>
                    </a:lnTo>
                    <a:lnTo>
                      <a:pt x="32" y="111"/>
                    </a:lnTo>
                    <a:lnTo>
                      <a:pt x="33" y="126"/>
                    </a:lnTo>
                    <a:lnTo>
                      <a:pt x="33" y="130"/>
                    </a:lnTo>
                    <a:lnTo>
                      <a:pt x="30" y="133"/>
                    </a:lnTo>
                    <a:lnTo>
                      <a:pt x="27" y="135"/>
                    </a:lnTo>
                    <a:lnTo>
                      <a:pt x="27" y="143"/>
                    </a:lnTo>
                    <a:lnTo>
                      <a:pt x="28" y="145"/>
                    </a:lnTo>
                    <a:lnTo>
                      <a:pt x="32" y="143"/>
                    </a:lnTo>
                    <a:lnTo>
                      <a:pt x="33" y="145"/>
                    </a:lnTo>
                    <a:lnTo>
                      <a:pt x="30" y="148"/>
                    </a:lnTo>
                    <a:lnTo>
                      <a:pt x="30" y="170"/>
                    </a:lnTo>
                    <a:lnTo>
                      <a:pt x="35" y="180"/>
                    </a:lnTo>
                    <a:lnTo>
                      <a:pt x="35" y="186"/>
                    </a:lnTo>
                    <a:lnTo>
                      <a:pt x="33" y="191"/>
                    </a:lnTo>
                    <a:lnTo>
                      <a:pt x="30" y="198"/>
                    </a:lnTo>
                    <a:lnTo>
                      <a:pt x="30" y="203"/>
                    </a:lnTo>
                    <a:lnTo>
                      <a:pt x="35" y="209"/>
                    </a:lnTo>
                    <a:lnTo>
                      <a:pt x="33" y="214"/>
                    </a:lnTo>
                    <a:lnTo>
                      <a:pt x="33" y="226"/>
                    </a:lnTo>
                    <a:lnTo>
                      <a:pt x="30" y="229"/>
                    </a:lnTo>
                    <a:lnTo>
                      <a:pt x="30" y="236"/>
                    </a:lnTo>
                    <a:lnTo>
                      <a:pt x="32" y="239"/>
                    </a:lnTo>
                    <a:lnTo>
                      <a:pt x="32" y="243"/>
                    </a:lnTo>
                    <a:lnTo>
                      <a:pt x="28" y="248"/>
                    </a:lnTo>
                    <a:lnTo>
                      <a:pt x="27" y="253"/>
                    </a:lnTo>
                    <a:lnTo>
                      <a:pt x="25" y="256"/>
                    </a:lnTo>
                    <a:lnTo>
                      <a:pt x="27" y="264"/>
                    </a:lnTo>
                    <a:lnTo>
                      <a:pt x="25" y="266"/>
                    </a:lnTo>
                    <a:lnTo>
                      <a:pt x="22" y="274"/>
                    </a:lnTo>
                    <a:lnTo>
                      <a:pt x="22" y="278"/>
                    </a:lnTo>
                    <a:lnTo>
                      <a:pt x="25" y="284"/>
                    </a:lnTo>
                    <a:lnTo>
                      <a:pt x="27" y="291"/>
                    </a:lnTo>
                    <a:lnTo>
                      <a:pt x="30" y="294"/>
                    </a:lnTo>
                    <a:lnTo>
                      <a:pt x="27" y="298"/>
                    </a:lnTo>
                    <a:lnTo>
                      <a:pt x="23" y="303"/>
                    </a:lnTo>
                    <a:lnTo>
                      <a:pt x="27" y="306"/>
                    </a:lnTo>
                    <a:lnTo>
                      <a:pt x="23" y="309"/>
                    </a:lnTo>
                    <a:lnTo>
                      <a:pt x="20" y="311"/>
                    </a:lnTo>
                    <a:lnTo>
                      <a:pt x="20" y="316"/>
                    </a:lnTo>
                    <a:lnTo>
                      <a:pt x="22" y="321"/>
                    </a:lnTo>
                    <a:lnTo>
                      <a:pt x="22" y="326"/>
                    </a:lnTo>
                    <a:lnTo>
                      <a:pt x="27" y="339"/>
                    </a:lnTo>
                    <a:lnTo>
                      <a:pt x="27" y="346"/>
                    </a:lnTo>
                    <a:lnTo>
                      <a:pt x="25" y="349"/>
                    </a:lnTo>
                    <a:lnTo>
                      <a:pt x="25" y="352"/>
                    </a:lnTo>
                    <a:lnTo>
                      <a:pt x="30" y="359"/>
                    </a:lnTo>
                    <a:lnTo>
                      <a:pt x="32" y="367"/>
                    </a:lnTo>
                    <a:lnTo>
                      <a:pt x="30" y="372"/>
                    </a:lnTo>
                    <a:lnTo>
                      <a:pt x="30" y="374"/>
                    </a:lnTo>
                    <a:lnTo>
                      <a:pt x="30" y="379"/>
                    </a:lnTo>
                    <a:lnTo>
                      <a:pt x="30" y="382"/>
                    </a:lnTo>
                    <a:lnTo>
                      <a:pt x="28" y="386"/>
                    </a:lnTo>
                    <a:lnTo>
                      <a:pt x="30" y="387"/>
                    </a:lnTo>
                    <a:lnTo>
                      <a:pt x="35" y="394"/>
                    </a:lnTo>
                    <a:lnTo>
                      <a:pt x="37" y="399"/>
                    </a:lnTo>
                    <a:lnTo>
                      <a:pt x="33" y="402"/>
                    </a:lnTo>
                    <a:lnTo>
                      <a:pt x="30" y="404"/>
                    </a:lnTo>
                    <a:lnTo>
                      <a:pt x="27" y="410"/>
                    </a:lnTo>
                    <a:lnTo>
                      <a:pt x="27" y="412"/>
                    </a:lnTo>
                    <a:lnTo>
                      <a:pt x="28" y="414"/>
                    </a:lnTo>
                    <a:lnTo>
                      <a:pt x="27" y="419"/>
                    </a:lnTo>
                    <a:lnTo>
                      <a:pt x="23" y="422"/>
                    </a:lnTo>
                    <a:lnTo>
                      <a:pt x="23" y="425"/>
                    </a:lnTo>
                    <a:lnTo>
                      <a:pt x="23" y="432"/>
                    </a:lnTo>
                    <a:lnTo>
                      <a:pt x="22" y="435"/>
                    </a:lnTo>
                    <a:lnTo>
                      <a:pt x="22" y="440"/>
                    </a:lnTo>
                    <a:lnTo>
                      <a:pt x="20" y="442"/>
                    </a:lnTo>
                    <a:lnTo>
                      <a:pt x="20" y="447"/>
                    </a:lnTo>
                    <a:lnTo>
                      <a:pt x="17" y="450"/>
                    </a:lnTo>
                    <a:lnTo>
                      <a:pt x="18" y="452"/>
                    </a:lnTo>
                    <a:lnTo>
                      <a:pt x="20" y="455"/>
                    </a:lnTo>
                    <a:lnTo>
                      <a:pt x="17" y="459"/>
                    </a:lnTo>
                    <a:lnTo>
                      <a:pt x="17" y="465"/>
                    </a:lnTo>
                    <a:lnTo>
                      <a:pt x="15" y="469"/>
                    </a:lnTo>
                    <a:lnTo>
                      <a:pt x="12" y="470"/>
                    </a:lnTo>
                    <a:lnTo>
                      <a:pt x="12" y="474"/>
                    </a:lnTo>
                    <a:lnTo>
                      <a:pt x="10" y="477"/>
                    </a:lnTo>
                    <a:lnTo>
                      <a:pt x="10" y="480"/>
                    </a:lnTo>
                    <a:lnTo>
                      <a:pt x="12" y="484"/>
                    </a:lnTo>
                    <a:lnTo>
                      <a:pt x="12" y="489"/>
                    </a:lnTo>
                    <a:lnTo>
                      <a:pt x="10" y="492"/>
                    </a:lnTo>
                    <a:lnTo>
                      <a:pt x="7" y="492"/>
                    </a:lnTo>
                    <a:lnTo>
                      <a:pt x="4" y="490"/>
                    </a:lnTo>
                    <a:lnTo>
                      <a:pt x="0" y="490"/>
                    </a:lnTo>
                    <a:lnTo>
                      <a:pt x="0" y="494"/>
                    </a:lnTo>
                    <a:lnTo>
                      <a:pt x="0" y="499"/>
                    </a:lnTo>
                    <a:lnTo>
                      <a:pt x="0" y="505"/>
                    </a:lnTo>
                    <a:lnTo>
                      <a:pt x="4" y="510"/>
                    </a:lnTo>
                    <a:lnTo>
                      <a:pt x="9" y="513"/>
                    </a:lnTo>
                    <a:lnTo>
                      <a:pt x="10" y="518"/>
                    </a:lnTo>
                    <a:lnTo>
                      <a:pt x="9" y="523"/>
                    </a:lnTo>
                    <a:lnTo>
                      <a:pt x="17" y="535"/>
                    </a:lnTo>
                    <a:lnTo>
                      <a:pt x="18" y="538"/>
                    </a:lnTo>
                    <a:lnTo>
                      <a:pt x="20" y="542"/>
                    </a:lnTo>
                    <a:lnTo>
                      <a:pt x="20" y="548"/>
                    </a:lnTo>
                    <a:lnTo>
                      <a:pt x="18" y="558"/>
                    </a:lnTo>
                    <a:lnTo>
                      <a:pt x="17" y="560"/>
                    </a:lnTo>
                    <a:lnTo>
                      <a:pt x="18" y="562"/>
                    </a:lnTo>
                    <a:lnTo>
                      <a:pt x="17" y="565"/>
                    </a:lnTo>
                    <a:lnTo>
                      <a:pt x="15" y="565"/>
                    </a:lnTo>
                    <a:lnTo>
                      <a:pt x="12" y="565"/>
                    </a:lnTo>
                    <a:lnTo>
                      <a:pt x="10" y="568"/>
                    </a:lnTo>
                    <a:lnTo>
                      <a:pt x="12" y="573"/>
                    </a:lnTo>
                    <a:lnTo>
                      <a:pt x="15" y="575"/>
                    </a:lnTo>
                    <a:lnTo>
                      <a:pt x="12" y="585"/>
                    </a:lnTo>
                    <a:lnTo>
                      <a:pt x="14" y="588"/>
                    </a:lnTo>
                    <a:lnTo>
                      <a:pt x="12" y="590"/>
                    </a:lnTo>
                    <a:lnTo>
                      <a:pt x="14" y="593"/>
                    </a:lnTo>
                    <a:lnTo>
                      <a:pt x="14" y="595"/>
                    </a:lnTo>
                    <a:lnTo>
                      <a:pt x="12" y="597"/>
                    </a:lnTo>
                    <a:lnTo>
                      <a:pt x="14" y="600"/>
                    </a:lnTo>
                    <a:lnTo>
                      <a:pt x="20" y="610"/>
                    </a:lnTo>
                    <a:lnTo>
                      <a:pt x="23" y="611"/>
                    </a:lnTo>
                    <a:lnTo>
                      <a:pt x="25" y="615"/>
                    </a:lnTo>
                    <a:lnTo>
                      <a:pt x="32" y="618"/>
                    </a:lnTo>
                    <a:lnTo>
                      <a:pt x="38" y="616"/>
                    </a:lnTo>
                    <a:lnTo>
                      <a:pt x="38" y="610"/>
                    </a:lnTo>
                    <a:lnTo>
                      <a:pt x="40" y="608"/>
                    </a:lnTo>
                    <a:lnTo>
                      <a:pt x="45" y="608"/>
                    </a:lnTo>
                    <a:lnTo>
                      <a:pt x="48" y="613"/>
                    </a:lnTo>
                    <a:lnTo>
                      <a:pt x="50" y="611"/>
                    </a:lnTo>
                    <a:lnTo>
                      <a:pt x="53" y="611"/>
                    </a:lnTo>
                    <a:lnTo>
                      <a:pt x="50" y="615"/>
                    </a:lnTo>
                    <a:lnTo>
                      <a:pt x="45" y="620"/>
                    </a:lnTo>
                    <a:lnTo>
                      <a:pt x="45" y="621"/>
                    </a:lnTo>
                    <a:lnTo>
                      <a:pt x="48" y="623"/>
                    </a:lnTo>
                    <a:lnTo>
                      <a:pt x="52" y="621"/>
                    </a:lnTo>
                    <a:lnTo>
                      <a:pt x="52" y="625"/>
                    </a:lnTo>
                    <a:lnTo>
                      <a:pt x="53" y="633"/>
                    </a:lnTo>
                    <a:lnTo>
                      <a:pt x="55" y="635"/>
                    </a:lnTo>
                    <a:lnTo>
                      <a:pt x="53" y="636"/>
                    </a:lnTo>
                    <a:lnTo>
                      <a:pt x="52" y="635"/>
                    </a:lnTo>
                    <a:lnTo>
                      <a:pt x="50" y="631"/>
                    </a:lnTo>
                    <a:lnTo>
                      <a:pt x="47" y="630"/>
                    </a:lnTo>
                    <a:lnTo>
                      <a:pt x="45" y="631"/>
                    </a:lnTo>
                    <a:lnTo>
                      <a:pt x="47" y="635"/>
                    </a:lnTo>
                    <a:lnTo>
                      <a:pt x="50" y="636"/>
                    </a:lnTo>
                    <a:lnTo>
                      <a:pt x="52" y="640"/>
                    </a:lnTo>
                    <a:lnTo>
                      <a:pt x="48" y="640"/>
                    </a:lnTo>
                    <a:lnTo>
                      <a:pt x="47" y="641"/>
                    </a:lnTo>
                    <a:lnTo>
                      <a:pt x="47" y="646"/>
                    </a:lnTo>
                    <a:lnTo>
                      <a:pt x="50" y="651"/>
                    </a:lnTo>
                    <a:lnTo>
                      <a:pt x="47" y="655"/>
                    </a:lnTo>
                    <a:lnTo>
                      <a:pt x="47" y="658"/>
                    </a:lnTo>
                    <a:lnTo>
                      <a:pt x="48" y="658"/>
                    </a:lnTo>
                    <a:lnTo>
                      <a:pt x="43" y="663"/>
                    </a:lnTo>
                    <a:lnTo>
                      <a:pt x="45" y="665"/>
                    </a:lnTo>
                    <a:lnTo>
                      <a:pt x="50" y="668"/>
                    </a:lnTo>
                    <a:lnTo>
                      <a:pt x="48" y="671"/>
                    </a:lnTo>
                    <a:lnTo>
                      <a:pt x="48" y="676"/>
                    </a:lnTo>
                    <a:lnTo>
                      <a:pt x="45" y="680"/>
                    </a:lnTo>
                    <a:lnTo>
                      <a:pt x="45" y="683"/>
                    </a:lnTo>
                    <a:lnTo>
                      <a:pt x="47" y="685"/>
                    </a:lnTo>
                    <a:lnTo>
                      <a:pt x="52" y="685"/>
                    </a:lnTo>
                    <a:lnTo>
                      <a:pt x="55" y="688"/>
                    </a:lnTo>
                    <a:lnTo>
                      <a:pt x="55" y="691"/>
                    </a:lnTo>
                    <a:lnTo>
                      <a:pt x="60" y="691"/>
                    </a:lnTo>
                    <a:lnTo>
                      <a:pt x="62" y="695"/>
                    </a:lnTo>
                    <a:lnTo>
                      <a:pt x="62" y="701"/>
                    </a:lnTo>
                    <a:lnTo>
                      <a:pt x="57" y="706"/>
                    </a:lnTo>
                    <a:lnTo>
                      <a:pt x="52" y="709"/>
                    </a:lnTo>
                    <a:lnTo>
                      <a:pt x="48" y="709"/>
                    </a:lnTo>
                    <a:lnTo>
                      <a:pt x="48" y="714"/>
                    </a:lnTo>
                    <a:lnTo>
                      <a:pt x="50" y="719"/>
                    </a:lnTo>
                    <a:lnTo>
                      <a:pt x="48" y="721"/>
                    </a:lnTo>
                    <a:lnTo>
                      <a:pt x="48" y="723"/>
                    </a:lnTo>
                    <a:lnTo>
                      <a:pt x="50" y="724"/>
                    </a:lnTo>
                    <a:lnTo>
                      <a:pt x="47" y="728"/>
                    </a:lnTo>
                    <a:lnTo>
                      <a:pt x="43" y="734"/>
                    </a:lnTo>
                    <a:lnTo>
                      <a:pt x="43" y="739"/>
                    </a:lnTo>
                    <a:lnTo>
                      <a:pt x="47" y="741"/>
                    </a:lnTo>
                    <a:lnTo>
                      <a:pt x="45" y="744"/>
                    </a:lnTo>
                    <a:lnTo>
                      <a:pt x="45" y="751"/>
                    </a:lnTo>
                    <a:lnTo>
                      <a:pt x="42" y="753"/>
                    </a:lnTo>
                    <a:lnTo>
                      <a:pt x="40" y="758"/>
                    </a:lnTo>
                    <a:lnTo>
                      <a:pt x="38" y="754"/>
                    </a:lnTo>
                    <a:lnTo>
                      <a:pt x="40" y="753"/>
                    </a:lnTo>
                    <a:lnTo>
                      <a:pt x="42" y="746"/>
                    </a:lnTo>
                    <a:lnTo>
                      <a:pt x="42" y="743"/>
                    </a:lnTo>
                    <a:lnTo>
                      <a:pt x="42" y="741"/>
                    </a:lnTo>
                    <a:lnTo>
                      <a:pt x="40" y="739"/>
                    </a:lnTo>
                    <a:lnTo>
                      <a:pt x="33" y="741"/>
                    </a:lnTo>
                    <a:lnTo>
                      <a:pt x="30" y="744"/>
                    </a:lnTo>
                    <a:lnTo>
                      <a:pt x="27" y="744"/>
                    </a:lnTo>
                    <a:lnTo>
                      <a:pt x="27" y="743"/>
                    </a:lnTo>
                    <a:lnTo>
                      <a:pt x="32" y="741"/>
                    </a:lnTo>
                    <a:lnTo>
                      <a:pt x="33" y="739"/>
                    </a:lnTo>
                    <a:lnTo>
                      <a:pt x="33" y="733"/>
                    </a:lnTo>
                    <a:lnTo>
                      <a:pt x="32" y="731"/>
                    </a:lnTo>
                    <a:lnTo>
                      <a:pt x="27" y="733"/>
                    </a:lnTo>
                    <a:lnTo>
                      <a:pt x="18" y="734"/>
                    </a:lnTo>
                    <a:lnTo>
                      <a:pt x="17" y="733"/>
                    </a:lnTo>
                    <a:lnTo>
                      <a:pt x="14" y="734"/>
                    </a:lnTo>
                    <a:lnTo>
                      <a:pt x="12" y="736"/>
                    </a:lnTo>
                    <a:lnTo>
                      <a:pt x="15" y="741"/>
                    </a:lnTo>
                    <a:lnTo>
                      <a:pt x="17" y="741"/>
                    </a:lnTo>
                    <a:lnTo>
                      <a:pt x="18" y="744"/>
                    </a:lnTo>
                    <a:lnTo>
                      <a:pt x="15" y="744"/>
                    </a:lnTo>
                    <a:lnTo>
                      <a:pt x="14" y="749"/>
                    </a:lnTo>
                    <a:lnTo>
                      <a:pt x="10" y="751"/>
                    </a:lnTo>
                    <a:lnTo>
                      <a:pt x="9" y="754"/>
                    </a:lnTo>
                    <a:lnTo>
                      <a:pt x="2" y="758"/>
                    </a:lnTo>
                    <a:lnTo>
                      <a:pt x="2" y="761"/>
                    </a:lnTo>
                    <a:lnTo>
                      <a:pt x="9" y="768"/>
                    </a:lnTo>
                    <a:lnTo>
                      <a:pt x="12" y="768"/>
                    </a:lnTo>
                    <a:lnTo>
                      <a:pt x="14" y="766"/>
                    </a:lnTo>
                    <a:lnTo>
                      <a:pt x="14" y="764"/>
                    </a:lnTo>
                    <a:lnTo>
                      <a:pt x="10" y="763"/>
                    </a:lnTo>
                    <a:lnTo>
                      <a:pt x="9" y="761"/>
                    </a:lnTo>
                    <a:lnTo>
                      <a:pt x="12" y="756"/>
                    </a:lnTo>
                    <a:lnTo>
                      <a:pt x="17" y="756"/>
                    </a:lnTo>
                    <a:lnTo>
                      <a:pt x="18" y="754"/>
                    </a:lnTo>
                    <a:lnTo>
                      <a:pt x="20" y="759"/>
                    </a:lnTo>
                    <a:lnTo>
                      <a:pt x="23" y="763"/>
                    </a:lnTo>
                    <a:lnTo>
                      <a:pt x="30" y="761"/>
                    </a:lnTo>
                    <a:lnTo>
                      <a:pt x="32" y="759"/>
                    </a:lnTo>
                    <a:lnTo>
                      <a:pt x="35" y="761"/>
                    </a:lnTo>
                    <a:lnTo>
                      <a:pt x="37" y="763"/>
                    </a:lnTo>
                    <a:lnTo>
                      <a:pt x="43" y="766"/>
                    </a:lnTo>
                    <a:lnTo>
                      <a:pt x="45" y="769"/>
                    </a:lnTo>
                    <a:lnTo>
                      <a:pt x="43" y="769"/>
                    </a:lnTo>
                    <a:lnTo>
                      <a:pt x="42" y="771"/>
                    </a:lnTo>
                    <a:lnTo>
                      <a:pt x="43" y="774"/>
                    </a:lnTo>
                    <a:lnTo>
                      <a:pt x="40" y="776"/>
                    </a:lnTo>
                    <a:lnTo>
                      <a:pt x="38" y="779"/>
                    </a:lnTo>
                    <a:lnTo>
                      <a:pt x="40" y="781"/>
                    </a:lnTo>
                    <a:lnTo>
                      <a:pt x="45" y="784"/>
                    </a:lnTo>
                    <a:lnTo>
                      <a:pt x="43" y="784"/>
                    </a:lnTo>
                    <a:lnTo>
                      <a:pt x="40" y="783"/>
                    </a:lnTo>
                    <a:lnTo>
                      <a:pt x="38" y="781"/>
                    </a:lnTo>
                    <a:lnTo>
                      <a:pt x="35" y="781"/>
                    </a:lnTo>
                    <a:lnTo>
                      <a:pt x="35" y="784"/>
                    </a:lnTo>
                    <a:lnTo>
                      <a:pt x="38" y="788"/>
                    </a:lnTo>
                    <a:lnTo>
                      <a:pt x="40" y="791"/>
                    </a:lnTo>
                    <a:lnTo>
                      <a:pt x="47" y="793"/>
                    </a:lnTo>
                    <a:lnTo>
                      <a:pt x="53" y="789"/>
                    </a:lnTo>
                    <a:lnTo>
                      <a:pt x="57" y="791"/>
                    </a:lnTo>
                    <a:lnTo>
                      <a:pt x="58" y="791"/>
                    </a:lnTo>
                    <a:lnTo>
                      <a:pt x="63" y="789"/>
                    </a:lnTo>
                    <a:lnTo>
                      <a:pt x="60" y="793"/>
                    </a:lnTo>
                    <a:lnTo>
                      <a:pt x="62" y="794"/>
                    </a:lnTo>
                    <a:lnTo>
                      <a:pt x="60" y="794"/>
                    </a:lnTo>
                    <a:lnTo>
                      <a:pt x="55" y="794"/>
                    </a:lnTo>
                    <a:lnTo>
                      <a:pt x="55" y="796"/>
                    </a:lnTo>
                    <a:lnTo>
                      <a:pt x="52" y="794"/>
                    </a:lnTo>
                    <a:lnTo>
                      <a:pt x="43" y="796"/>
                    </a:lnTo>
                    <a:lnTo>
                      <a:pt x="42" y="799"/>
                    </a:lnTo>
                    <a:lnTo>
                      <a:pt x="43" y="801"/>
                    </a:lnTo>
                    <a:lnTo>
                      <a:pt x="48" y="804"/>
                    </a:lnTo>
                    <a:lnTo>
                      <a:pt x="48" y="807"/>
                    </a:lnTo>
                    <a:lnTo>
                      <a:pt x="53" y="809"/>
                    </a:lnTo>
                    <a:lnTo>
                      <a:pt x="57" y="807"/>
                    </a:lnTo>
                    <a:lnTo>
                      <a:pt x="55" y="809"/>
                    </a:lnTo>
                    <a:lnTo>
                      <a:pt x="52" y="812"/>
                    </a:lnTo>
                    <a:lnTo>
                      <a:pt x="52" y="814"/>
                    </a:lnTo>
                    <a:lnTo>
                      <a:pt x="53" y="816"/>
                    </a:lnTo>
                    <a:lnTo>
                      <a:pt x="52" y="819"/>
                    </a:lnTo>
                    <a:lnTo>
                      <a:pt x="48" y="819"/>
                    </a:lnTo>
                    <a:lnTo>
                      <a:pt x="48" y="822"/>
                    </a:lnTo>
                    <a:lnTo>
                      <a:pt x="52" y="832"/>
                    </a:lnTo>
                    <a:lnTo>
                      <a:pt x="53" y="836"/>
                    </a:lnTo>
                    <a:lnTo>
                      <a:pt x="53" y="841"/>
                    </a:lnTo>
                    <a:lnTo>
                      <a:pt x="57" y="844"/>
                    </a:lnTo>
                    <a:lnTo>
                      <a:pt x="60" y="846"/>
                    </a:lnTo>
                    <a:lnTo>
                      <a:pt x="60" y="839"/>
                    </a:lnTo>
                    <a:lnTo>
                      <a:pt x="63" y="831"/>
                    </a:lnTo>
                    <a:lnTo>
                      <a:pt x="67" y="829"/>
                    </a:lnTo>
                    <a:lnTo>
                      <a:pt x="67" y="831"/>
                    </a:lnTo>
                    <a:lnTo>
                      <a:pt x="65" y="831"/>
                    </a:lnTo>
                    <a:lnTo>
                      <a:pt x="62" y="839"/>
                    </a:lnTo>
                    <a:lnTo>
                      <a:pt x="63" y="842"/>
                    </a:lnTo>
                    <a:lnTo>
                      <a:pt x="67" y="844"/>
                    </a:lnTo>
                    <a:lnTo>
                      <a:pt x="70" y="844"/>
                    </a:lnTo>
                    <a:lnTo>
                      <a:pt x="68" y="846"/>
                    </a:lnTo>
                    <a:lnTo>
                      <a:pt x="63" y="846"/>
                    </a:lnTo>
                    <a:lnTo>
                      <a:pt x="58" y="851"/>
                    </a:lnTo>
                    <a:lnTo>
                      <a:pt x="60" y="852"/>
                    </a:lnTo>
                    <a:lnTo>
                      <a:pt x="58" y="856"/>
                    </a:lnTo>
                    <a:lnTo>
                      <a:pt x="58" y="861"/>
                    </a:lnTo>
                    <a:lnTo>
                      <a:pt x="55" y="861"/>
                    </a:lnTo>
                    <a:lnTo>
                      <a:pt x="53" y="866"/>
                    </a:lnTo>
                    <a:lnTo>
                      <a:pt x="53" y="867"/>
                    </a:lnTo>
                    <a:lnTo>
                      <a:pt x="60" y="872"/>
                    </a:lnTo>
                    <a:lnTo>
                      <a:pt x="70" y="874"/>
                    </a:lnTo>
                    <a:lnTo>
                      <a:pt x="73" y="877"/>
                    </a:lnTo>
                    <a:lnTo>
                      <a:pt x="73" y="879"/>
                    </a:lnTo>
                    <a:lnTo>
                      <a:pt x="72" y="879"/>
                    </a:lnTo>
                    <a:lnTo>
                      <a:pt x="72" y="882"/>
                    </a:lnTo>
                    <a:lnTo>
                      <a:pt x="73" y="886"/>
                    </a:lnTo>
                    <a:lnTo>
                      <a:pt x="78" y="881"/>
                    </a:lnTo>
                    <a:lnTo>
                      <a:pt x="78" y="884"/>
                    </a:lnTo>
                    <a:lnTo>
                      <a:pt x="77" y="887"/>
                    </a:lnTo>
                    <a:lnTo>
                      <a:pt x="73" y="889"/>
                    </a:lnTo>
                    <a:lnTo>
                      <a:pt x="70" y="892"/>
                    </a:lnTo>
                    <a:lnTo>
                      <a:pt x="72" y="894"/>
                    </a:lnTo>
                    <a:lnTo>
                      <a:pt x="77" y="894"/>
                    </a:lnTo>
                    <a:lnTo>
                      <a:pt x="77" y="895"/>
                    </a:lnTo>
                    <a:lnTo>
                      <a:pt x="80" y="900"/>
                    </a:lnTo>
                    <a:lnTo>
                      <a:pt x="82" y="900"/>
                    </a:lnTo>
                    <a:lnTo>
                      <a:pt x="85" y="897"/>
                    </a:lnTo>
                    <a:lnTo>
                      <a:pt x="85" y="902"/>
                    </a:lnTo>
                    <a:lnTo>
                      <a:pt x="85" y="905"/>
                    </a:lnTo>
                    <a:lnTo>
                      <a:pt x="83" y="905"/>
                    </a:lnTo>
                    <a:lnTo>
                      <a:pt x="82" y="904"/>
                    </a:lnTo>
                    <a:lnTo>
                      <a:pt x="78" y="904"/>
                    </a:lnTo>
                    <a:lnTo>
                      <a:pt x="78" y="907"/>
                    </a:lnTo>
                    <a:lnTo>
                      <a:pt x="82" y="912"/>
                    </a:lnTo>
                    <a:lnTo>
                      <a:pt x="83" y="912"/>
                    </a:lnTo>
                    <a:lnTo>
                      <a:pt x="85" y="917"/>
                    </a:lnTo>
                    <a:lnTo>
                      <a:pt x="88" y="919"/>
                    </a:lnTo>
                    <a:lnTo>
                      <a:pt x="92" y="922"/>
                    </a:lnTo>
                    <a:lnTo>
                      <a:pt x="95" y="922"/>
                    </a:lnTo>
                    <a:lnTo>
                      <a:pt x="93" y="917"/>
                    </a:lnTo>
                    <a:lnTo>
                      <a:pt x="93" y="914"/>
                    </a:lnTo>
                    <a:lnTo>
                      <a:pt x="93" y="910"/>
                    </a:lnTo>
                    <a:lnTo>
                      <a:pt x="97" y="914"/>
                    </a:lnTo>
                    <a:lnTo>
                      <a:pt x="97" y="917"/>
                    </a:lnTo>
                    <a:lnTo>
                      <a:pt x="100" y="920"/>
                    </a:lnTo>
                    <a:lnTo>
                      <a:pt x="102" y="915"/>
                    </a:lnTo>
                    <a:lnTo>
                      <a:pt x="105" y="914"/>
                    </a:lnTo>
                    <a:lnTo>
                      <a:pt x="105" y="910"/>
                    </a:lnTo>
                    <a:lnTo>
                      <a:pt x="102" y="909"/>
                    </a:lnTo>
                    <a:lnTo>
                      <a:pt x="95" y="909"/>
                    </a:lnTo>
                    <a:lnTo>
                      <a:pt x="95" y="907"/>
                    </a:lnTo>
                    <a:lnTo>
                      <a:pt x="100" y="907"/>
                    </a:lnTo>
                    <a:lnTo>
                      <a:pt x="107" y="909"/>
                    </a:lnTo>
                    <a:lnTo>
                      <a:pt x="108" y="910"/>
                    </a:lnTo>
                    <a:lnTo>
                      <a:pt x="113" y="910"/>
                    </a:lnTo>
                    <a:lnTo>
                      <a:pt x="112" y="907"/>
                    </a:lnTo>
                    <a:lnTo>
                      <a:pt x="107" y="905"/>
                    </a:lnTo>
                    <a:lnTo>
                      <a:pt x="98" y="904"/>
                    </a:lnTo>
                    <a:lnTo>
                      <a:pt x="98" y="902"/>
                    </a:lnTo>
                    <a:lnTo>
                      <a:pt x="102" y="902"/>
                    </a:lnTo>
                    <a:lnTo>
                      <a:pt x="108" y="904"/>
                    </a:lnTo>
                    <a:lnTo>
                      <a:pt x="116" y="909"/>
                    </a:lnTo>
                    <a:lnTo>
                      <a:pt x="116" y="914"/>
                    </a:lnTo>
                    <a:lnTo>
                      <a:pt x="115" y="917"/>
                    </a:lnTo>
                    <a:lnTo>
                      <a:pt x="113" y="920"/>
                    </a:lnTo>
                    <a:lnTo>
                      <a:pt x="116" y="925"/>
                    </a:lnTo>
                    <a:lnTo>
                      <a:pt x="116" y="929"/>
                    </a:lnTo>
                    <a:lnTo>
                      <a:pt x="113" y="930"/>
                    </a:lnTo>
                    <a:lnTo>
                      <a:pt x="115" y="925"/>
                    </a:lnTo>
                    <a:lnTo>
                      <a:pt x="112" y="919"/>
                    </a:lnTo>
                    <a:lnTo>
                      <a:pt x="108" y="917"/>
                    </a:lnTo>
                    <a:lnTo>
                      <a:pt x="107" y="919"/>
                    </a:lnTo>
                    <a:lnTo>
                      <a:pt x="107" y="922"/>
                    </a:lnTo>
                    <a:lnTo>
                      <a:pt x="108" y="925"/>
                    </a:lnTo>
                    <a:lnTo>
                      <a:pt x="107" y="929"/>
                    </a:lnTo>
                    <a:lnTo>
                      <a:pt x="105" y="927"/>
                    </a:lnTo>
                    <a:lnTo>
                      <a:pt x="103" y="924"/>
                    </a:lnTo>
                    <a:lnTo>
                      <a:pt x="102" y="924"/>
                    </a:lnTo>
                    <a:lnTo>
                      <a:pt x="98" y="925"/>
                    </a:lnTo>
                    <a:lnTo>
                      <a:pt x="92" y="925"/>
                    </a:lnTo>
                    <a:lnTo>
                      <a:pt x="88" y="927"/>
                    </a:lnTo>
                    <a:lnTo>
                      <a:pt x="92" y="930"/>
                    </a:lnTo>
                    <a:lnTo>
                      <a:pt x="92" y="935"/>
                    </a:lnTo>
                    <a:lnTo>
                      <a:pt x="93" y="939"/>
                    </a:lnTo>
                    <a:lnTo>
                      <a:pt x="95" y="940"/>
                    </a:lnTo>
                    <a:lnTo>
                      <a:pt x="93" y="944"/>
                    </a:lnTo>
                    <a:lnTo>
                      <a:pt x="95" y="945"/>
                    </a:lnTo>
                    <a:lnTo>
                      <a:pt x="97" y="945"/>
                    </a:lnTo>
                    <a:lnTo>
                      <a:pt x="100" y="942"/>
                    </a:lnTo>
                    <a:lnTo>
                      <a:pt x="102" y="944"/>
                    </a:lnTo>
                    <a:lnTo>
                      <a:pt x="105" y="944"/>
                    </a:lnTo>
                    <a:lnTo>
                      <a:pt x="105" y="945"/>
                    </a:lnTo>
                    <a:lnTo>
                      <a:pt x="102" y="947"/>
                    </a:lnTo>
                    <a:lnTo>
                      <a:pt x="98" y="950"/>
                    </a:lnTo>
                    <a:lnTo>
                      <a:pt x="100" y="952"/>
                    </a:lnTo>
                    <a:lnTo>
                      <a:pt x="105" y="952"/>
                    </a:lnTo>
                    <a:lnTo>
                      <a:pt x="112" y="955"/>
                    </a:lnTo>
                    <a:lnTo>
                      <a:pt x="113" y="955"/>
                    </a:lnTo>
                    <a:lnTo>
                      <a:pt x="116" y="952"/>
                    </a:lnTo>
                    <a:lnTo>
                      <a:pt x="115" y="947"/>
                    </a:lnTo>
                    <a:lnTo>
                      <a:pt x="115" y="944"/>
                    </a:lnTo>
                    <a:lnTo>
                      <a:pt x="113" y="940"/>
                    </a:lnTo>
                    <a:lnTo>
                      <a:pt x="112" y="942"/>
                    </a:lnTo>
                    <a:lnTo>
                      <a:pt x="108" y="942"/>
                    </a:lnTo>
                    <a:lnTo>
                      <a:pt x="110" y="940"/>
                    </a:lnTo>
                    <a:lnTo>
                      <a:pt x="113" y="939"/>
                    </a:lnTo>
                    <a:lnTo>
                      <a:pt x="113" y="935"/>
                    </a:lnTo>
                    <a:lnTo>
                      <a:pt x="115" y="935"/>
                    </a:lnTo>
                    <a:lnTo>
                      <a:pt x="120" y="937"/>
                    </a:lnTo>
                    <a:lnTo>
                      <a:pt x="121" y="935"/>
                    </a:lnTo>
                    <a:lnTo>
                      <a:pt x="123" y="937"/>
                    </a:lnTo>
                    <a:lnTo>
                      <a:pt x="125" y="939"/>
                    </a:lnTo>
                    <a:lnTo>
                      <a:pt x="126" y="937"/>
                    </a:lnTo>
                    <a:lnTo>
                      <a:pt x="131" y="935"/>
                    </a:lnTo>
                    <a:lnTo>
                      <a:pt x="135" y="937"/>
                    </a:lnTo>
                    <a:lnTo>
                      <a:pt x="140" y="937"/>
                    </a:lnTo>
                    <a:lnTo>
                      <a:pt x="145" y="937"/>
                    </a:lnTo>
                    <a:lnTo>
                      <a:pt x="145" y="939"/>
                    </a:lnTo>
                    <a:lnTo>
                      <a:pt x="141" y="939"/>
                    </a:lnTo>
                    <a:lnTo>
                      <a:pt x="140" y="942"/>
                    </a:lnTo>
                    <a:lnTo>
                      <a:pt x="138" y="942"/>
                    </a:lnTo>
                    <a:lnTo>
                      <a:pt x="135" y="939"/>
                    </a:lnTo>
                    <a:lnTo>
                      <a:pt x="131" y="940"/>
                    </a:lnTo>
                    <a:lnTo>
                      <a:pt x="123" y="945"/>
                    </a:lnTo>
                    <a:lnTo>
                      <a:pt x="121" y="947"/>
                    </a:lnTo>
                    <a:lnTo>
                      <a:pt x="120" y="945"/>
                    </a:lnTo>
                    <a:lnTo>
                      <a:pt x="116" y="949"/>
                    </a:lnTo>
                    <a:lnTo>
                      <a:pt x="118" y="952"/>
                    </a:lnTo>
                    <a:lnTo>
                      <a:pt x="116" y="954"/>
                    </a:lnTo>
                    <a:lnTo>
                      <a:pt x="115" y="955"/>
                    </a:lnTo>
                    <a:lnTo>
                      <a:pt x="115" y="957"/>
                    </a:lnTo>
                    <a:lnTo>
                      <a:pt x="116" y="959"/>
                    </a:lnTo>
                    <a:lnTo>
                      <a:pt x="115" y="960"/>
                    </a:lnTo>
                    <a:lnTo>
                      <a:pt x="115" y="962"/>
                    </a:lnTo>
                    <a:lnTo>
                      <a:pt x="121" y="965"/>
                    </a:lnTo>
                    <a:lnTo>
                      <a:pt x="126" y="969"/>
                    </a:lnTo>
                    <a:lnTo>
                      <a:pt x="128" y="969"/>
                    </a:lnTo>
                    <a:lnTo>
                      <a:pt x="130" y="967"/>
                    </a:lnTo>
                    <a:lnTo>
                      <a:pt x="128" y="964"/>
                    </a:lnTo>
                    <a:lnTo>
                      <a:pt x="131" y="960"/>
                    </a:lnTo>
                    <a:lnTo>
                      <a:pt x="135" y="960"/>
                    </a:lnTo>
                    <a:lnTo>
                      <a:pt x="135" y="959"/>
                    </a:lnTo>
                    <a:lnTo>
                      <a:pt x="131" y="954"/>
                    </a:lnTo>
                    <a:lnTo>
                      <a:pt x="138" y="954"/>
                    </a:lnTo>
                    <a:lnTo>
                      <a:pt x="141" y="950"/>
                    </a:lnTo>
                    <a:lnTo>
                      <a:pt x="146" y="944"/>
                    </a:lnTo>
                    <a:lnTo>
                      <a:pt x="148" y="942"/>
                    </a:lnTo>
                    <a:lnTo>
                      <a:pt x="150" y="944"/>
                    </a:lnTo>
                    <a:lnTo>
                      <a:pt x="153" y="945"/>
                    </a:lnTo>
                    <a:lnTo>
                      <a:pt x="156" y="945"/>
                    </a:lnTo>
                    <a:lnTo>
                      <a:pt x="156" y="947"/>
                    </a:lnTo>
                    <a:lnTo>
                      <a:pt x="153" y="947"/>
                    </a:lnTo>
                    <a:lnTo>
                      <a:pt x="150" y="952"/>
                    </a:lnTo>
                    <a:lnTo>
                      <a:pt x="150" y="954"/>
                    </a:lnTo>
                    <a:lnTo>
                      <a:pt x="145" y="957"/>
                    </a:lnTo>
                    <a:lnTo>
                      <a:pt x="145" y="962"/>
                    </a:lnTo>
                    <a:lnTo>
                      <a:pt x="146" y="965"/>
                    </a:lnTo>
                    <a:lnTo>
                      <a:pt x="145" y="967"/>
                    </a:lnTo>
                    <a:lnTo>
                      <a:pt x="141" y="969"/>
                    </a:lnTo>
                    <a:lnTo>
                      <a:pt x="141" y="967"/>
                    </a:lnTo>
                    <a:lnTo>
                      <a:pt x="143" y="965"/>
                    </a:lnTo>
                    <a:lnTo>
                      <a:pt x="143" y="960"/>
                    </a:lnTo>
                    <a:lnTo>
                      <a:pt x="141" y="960"/>
                    </a:lnTo>
                    <a:lnTo>
                      <a:pt x="140" y="962"/>
                    </a:lnTo>
                    <a:lnTo>
                      <a:pt x="138" y="964"/>
                    </a:lnTo>
                    <a:lnTo>
                      <a:pt x="136" y="964"/>
                    </a:lnTo>
                    <a:lnTo>
                      <a:pt x="133" y="964"/>
                    </a:lnTo>
                    <a:lnTo>
                      <a:pt x="131" y="965"/>
                    </a:lnTo>
                    <a:lnTo>
                      <a:pt x="135" y="969"/>
                    </a:lnTo>
                    <a:lnTo>
                      <a:pt x="143" y="977"/>
                    </a:lnTo>
                    <a:lnTo>
                      <a:pt x="150" y="977"/>
                    </a:lnTo>
                    <a:lnTo>
                      <a:pt x="153" y="980"/>
                    </a:lnTo>
                    <a:lnTo>
                      <a:pt x="156" y="979"/>
                    </a:lnTo>
                    <a:lnTo>
                      <a:pt x="160" y="980"/>
                    </a:lnTo>
                    <a:lnTo>
                      <a:pt x="161" y="979"/>
                    </a:lnTo>
                    <a:lnTo>
                      <a:pt x="165" y="974"/>
                    </a:lnTo>
                    <a:lnTo>
                      <a:pt x="163" y="967"/>
                    </a:lnTo>
                    <a:lnTo>
                      <a:pt x="163" y="964"/>
                    </a:lnTo>
                    <a:lnTo>
                      <a:pt x="163" y="962"/>
                    </a:lnTo>
                    <a:lnTo>
                      <a:pt x="163" y="955"/>
                    </a:lnTo>
                    <a:lnTo>
                      <a:pt x="165" y="949"/>
                    </a:lnTo>
                    <a:lnTo>
                      <a:pt x="163" y="944"/>
                    </a:lnTo>
                    <a:lnTo>
                      <a:pt x="163" y="942"/>
                    </a:lnTo>
                    <a:lnTo>
                      <a:pt x="170" y="939"/>
                    </a:lnTo>
                    <a:lnTo>
                      <a:pt x="175" y="932"/>
                    </a:lnTo>
                    <a:lnTo>
                      <a:pt x="178" y="930"/>
                    </a:lnTo>
                    <a:lnTo>
                      <a:pt x="183" y="930"/>
                    </a:lnTo>
                    <a:lnTo>
                      <a:pt x="185" y="929"/>
                    </a:lnTo>
                    <a:lnTo>
                      <a:pt x="185" y="924"/>
                    </a:lnTo>
                    <a:lnTo>
                      <a:pt x="188" y="922"/>
                    </a:lnTo>
                    <a:lnTo>
                      <a:pt x="193" y="920"/>
                    </a:lnTo>
                    <a:lnTo>
                      <a:pt x="200" y="924"/>
                    </a:lnTo>
                    <a:lnTo>
                      <a:pt x="203" y="922"/>
                    </a:lnTo>
                    <a:lnTo>
                      <a:pt x="203" y="922"/>
                    </a:lnTo>
                    <a:lnTo>
                      <a:pt x="203" y="922"/>
                    </a:lnTo>
                    <a:close/>
                    <a:moveTo>
                      <a:pt x="251" y="1038"/>
                    </a:moveTo>
                    <a:lnTo>
                      <a:pt x="253" y="1040"/>
                    </a:lnTo>
                    <a:lnTo>
                      <a:pt x="256" y="1037"/>
                    </a:lnTo>
                    <a:lnTo>
                      <a:pt x="254" y="1037"/>
                    </a:lnTo>
                    <a:lnTo>
                      <a:pt x="254" y="1037"/>
                    </a:lnTo>
                    <a:lnTo>
                      <a:pt x="251" y="1038"/>
                    </a:lnTo>
                    <a:lnTo>
                      <a:pt x="251" y="1038"/>
                    </a:lnTo>
                    <a:close/>
                    <a:moveTo>
                      <a:pt x="32" y="641"/>
                    </a:moveTo>
                    <a:lnTo>
                      <a:pt x="27" y="638"/>
                    </a:lnTo>
                    <a:lnTo>
                      <a:pt x="25" y="640"/>
                    </a:lnTo>
                    <a:lnTo>
                      <a:pt x="25" y="641"/>
                    </a:lnTo>
                    <a:lnTo>
                      <a:pt x="30" y="646"/>
                    </a:lnTo>
                    <a:lnTo>
                      <a:pt x="28" y="648"/>
                    </a:lnTo>
                    <a:lnTo>
                      <a:pt x="33" y="653"/>
                    </a:lnTo>
                    <a:lnTo>
                      <a:pt x="32" y="653"/>
                    </a:lnTo>
                    <a:lnTo>
                      <a:pt x="28" y="651"/>
                    </a:lnTo>
                    <a:lnTo>
                      <a:pt x="25" y="655"/>
                    </a:lnTo>
                    <a:lnTo>
                      <a:pt x="27" y="660"/>
                    </a:lnTo>
                    <a:lnTo>
                      <a:pt x="27" y="661"/>
                    </a:lnTo>
                    <a:lnTo>
                      <a:pt x="18" y="663"/>
                    </a:lnTo>
                    <a:lnTo>
                      <a:pt x="12" y="660"/>
                    </a:lnTo>
                    <a:lnTo>
                      <a:pt x="15" y="655"/>
                    </a:lnTo>
                    <a:lnTo>
                      <a:pt x="14" y="641"/>
                    </a:lnTo>
                    <a:lnTo>
                      <a:pt x="12" y="636"/>
                    </a:lnTo>
                    <a:lnTo>
                      <a:pt x="10" y="635"/>
                    </a:lnTo>
                    <a:lnTo>
                      <a:pt x="10" y="633"/>
                    </a:lnTo>
                    <a:lnTo>
                      <a:pt x="10" y="630"/>
                    </a:lnTo>
                    <a:lnTo>
                      <a:pt x="14" y="628"/>
                    </a:lnTo>
                    <a:lnTo>
                      <a:pt x="14" y="625"/>
                    </a:lnTo>
                    <a:lnTo>
                      <a:pt x="12" y="621"/>
                    </a:lnTo>
                    <a:lnTo>
                      <a:pt x="12" y="620"/>
                    </a:lnTo>
                    <a:lnTo>
                      <a:pt x="15" y="616"/>
                    </a:lnTo>
                    <a:lnTo>
                      <a:pt x="20" y="616"/>
                    </a:lnTo>
                    <a:lnTo>
                      <a:pt x="25" y="618"/>
                    </a:lnTo>
                    <a:lnTo>
                      <a:pt x="30" y="625"/>
                    </a:lnTo>
                    <a:lnTo>
                      <a:pt x="28" y="630"/>
                    </a:lnTo>
                    <a:lnTo>
                      <a:pt x="30" y="631"/>
                    </a:lnTo>
                    <a:lnTo>
                      <a:pt x="30" y="636"/>
                    </a:lnTo>
                    <a:lnTo>
                      <a:pt x="25" y="635"/>
                    </a:lnTo>
                    <a:lnTo>
                      <a:pt x="30" y="638"/>
                    </a:lnTo>
                    <a:lnTo>
                      <a:pt x="32" y="640"/>
                    </a:lnTo>
                    <a:lnTo>
                      <a:pt x="32" y="641"/>
                    </a:lnTo>
                    <a:lnTo>
                      <a:pt x="32" y="641"/>
                    </a:lnTo>
                    <a:close/>
                    <a:moveTo>
                      <a:pt x="35" y="630"/>
                    </a:moveTo>
                    <a:lnTo>
                      <a:pt x="38" y="630"/>
                    </a:lnTo>
                    <a:lnTo>
                      <a:pt x="42" y="631"/>
                    </a:lnTo>
                    <a:lnTo>
                      <a:pt x="40" y="633"/>
                    </a:lnTo>
                    <a:lnTo>
                      <a:pt x="35" y="630"/>
                    </a:lnTo>
                    <a:lnTo>
                      <a:pt x="35" y="630"/>
                    </a:lnTo>
                    <a:close/>
                    <a:moveTo>
                      <a:pt x="7" y="671"/>
                    </a:moveTo>
                    <a:lnTo>
                      <a:pt x="9" y="670"/>
                    </a:lnTo>
                    <a:lnTo>
                      <a:pt x="12" y="670"/>
                    </a:lnTo>
                    <a:lnTo>
                      <a:pt x="15" y="671"/>
                    </a:lnTo>
                    <a:lnTo>
                      <a:pt x="10" y="675"/>
                    </a:lnTo>
                    <a:lnTo>
                      <a:pt x="7" y="671"/>
                    </a:lnTo>
                    <a:lnTo>
                      <a:pt x="7" y="671"/>
                    </a:lnTo>
                    <a:close/>
                    <a:moveTo>
                      <a:pt x="40" y="676"/>
                    </a:moveTo>
                    <a:lnTo>
                      <a:pt x="45" y="673"/>
                    </a:lnTo>
                    <a:lnTo>
                      <a:pt x="45" y="676"/>
                    </a:lnTo>
                    <a:lnTo>
                      <a:pt x="42" y="680"/>
                    </a:lnTo>
                    <a:lnTo>
                      <a:pt x="40" y="676"/>
                    </a:lnTo>
                    <a:lnTo>
                      <a:pt x="40" y="676"/>
                    </a:lnTo>
                    <a:close/>
                    <a:moveTo>
                      <a:pt x="33" y="676"/>
                    </a:moveTo>
                    <a:lnTo>
                      <a:pt x="37" y="676"/>
                    </a:lnTo>
                    <a:lnTo>
                      <a:pt x="37" y="681"/>
                    </a:lnTo>
                    <a:lnTo>
                      <a:pt x="33" y="683"/>
                    </a:lnTo>
                    <a:lnTo>
                      <a:pt x="33" y="680"/>
                    </a:lnTo>
                    <a:lnTo>
                      <a:pt x="30" y="678"/>
                    </a:lnTo>
                    <a:lnTo>
                      <a:pt x="33" y="676"/>
                    </a:lnTo>
                    <a:lnTo>
                      <a:pt x="33" y="676"/>
                    </a:lnTo>
                    <a:close/>
                    <a:moveTo>
                      <a:pt x="22" y="675"/>
                    </a:moveTo>
                    <a:lnTo>
                      <a:pt x="23" y="673"/>
                    </a:lnTo>
                    <a:lnTo>
                      <a:pt x="30" y="675"/>
                    </a:lnTo>
                    <a:lnTo>
                      <a:pt x="25" y="678"/>
                    </a:lnTo>
                    <a:lnTo>
                      <a:pt x="22" y="675"/>
                    </a:lnTo>
                    <a:lnTo>
                      <a:pt x="22" y="675"/>
                    </a:lnTo>
                    <a:close/>
                    <a:moveTo>
                      <a:pt x="23" y="683"/>
                    </a:moveTo>
                    <a:lnTo>
                      <a:pt x="25" y="681"/>
                    </a:lnTo>
                    <a:lnTo>
                      <a:pt x="27" y="683"/>
                    </a:lnTo>
                    <a:lnTo>
                      <a:pt x="27" y="685"/>
                    </a:lnTo>
                    <a:lnTo>
                      <a:pt x="23" y="683"/>
                    </a:lnTo>
                    <a:lnTo>
                      <a:pt x="23" y="683"/>
                    </a:lnTo>
                    <a:close/>
                    <a:moveTo>
                      <a:pt x="17" y="688"/>
                    </a:moveTo>
                    <a:lnTo>
                      <a:pt x="18" y="685"/>
                    </a:lnTo>
                    <a:lnTo>
                      <a:pt x="23" y="686"/>
                    </a:lnTo>
                    <a:lnTo>
                      <a:pt x="25" y="688"/>
                    </a:lnTo>
                    <a:lnTo>
                      <a:pt x="25" y="690"/>
                    </a:lnTo>
                    <a:lnTo>
                      <a:pt x="22" y="691"/>
                    </a:lnTo>
                    <a:lnTo>
                      <a:pt x="18" y="690"/>
                    </a:lnTo>
                    <a:lnTo>
                      <a:pt x="17" y="688"/>
                    </a:lnTo>
                    <a:lnTo>
                      <a:pt x="17" y="688"/>
                    </a:lnTo>
                    <a:close/>
                    <a:moveTo>
                      <a:pt x="14" y="696"/>
                    </a:moveTo>
                    <a:lnTo>
                      <a:pt x="17" y="698"/>
                    </a:lnTo>
                    <a:lnTo>
                      <a:pt x="14" y="699"/>
                    </a:lnTo>
                    <a:lnTo>
                      <a:pt x="12" y="698"/>
                    </a:lnTo>
                    <a:lnTo>
                      <a:pt x="14" y="696"/>
                    </a:lnTo>
                    <a:lnTo>
                      <a:pt x="14" y="696"/>
                    </a:lnTo>
                    <a:close/>
                    <a:moveTo>
                      <a:pt x="37" y="695"/>
                    </a:moveTo>
                    <a:lnTo>
                      <a:pt x="38" y="699"/>
                    </a:lnTo>
                    <a:lnTo>
                      <a:pt x="35" y="699"/>
                    </a:lnTo>
                    <a:lnTo>
                      <a:pt x="37" y="695"/>
                    </a:lnTo>
                    <a:lnTo>
                      <a:pt x="37" y="695"/>
                    </a:lnTo>
                    <a:close/>
                    <a:moveTo>
                      <a:pt x="28" y="693"/>
                    </a:moveTo>
                    <a:lnTo>
                      <a:pt x="33" y="691"/>
                    </a:lnTo>
                    <a:lnTo>
                      <a:pt x="33" y="696"/>
                    </a:lnTo>
                    <a:lnTo>
                      <a:pt x="28" y="693"/>
                    </a:lnTo>
                    <a:lnTo>
                      <a:pt x="28" y="693"/>
                    </a:lnTo>
                    <a:close/>
                    <a:moveTo>
                      <a:pt x="18" y="726"/>
                    </a:moveTo>
                    <a:lnTo>
                      <a:pt x="20" y="726"/>
                    </a:lnTo>
                    <a:lnTo>
                      <a:pt x="22" y="731"/>
                    </a:lnTo>
                    <a:lnTo>
                      <a:pt x="18" y="729"/>
                    </a:lnTo>
                    <a:lnTo>
                      <a:pt x="18" y="726"/>
                    </a:lnTo>
                    <a:lnTo>
                      <a:pt x="18" y="726"/>
                    </a:lnTo>
                    <a:close/>
                    <a:moveTo>
                      <a:pt x="18" y="698"/>
                    </a:moveTo>
                    <a:lnTo>
                      <a:pt x="18" y="695"/>
                    </a:lnTo>
                    <a:lnTo>
                      <a:pt x="18" y="693"/>
                    </a:lnTo>
                    <a:lnTo>
                      <a:pt x="23" y="693"/>
                    </a:lnTo>
                    <a:lnTo>
                      <a:pt x="25" y="696"/>
                    </a:lnTo>
                    <a:lnTo>
                      <a:pt x="22" y="698"/>
                    </a:lnTo>
                    <a:lnTo>
                      <a:pt x="18" y="698"/>
                    </a:lnTo>
                    <a:lnTo>
                      <a:pt x="18" y="698"/>
                    </a:lnTo>
                    <a:close/>
                    <a:moveTo>
                      <a:pt x="9" y="706"/>
                    </a:moveTo>
                    <a:lnTo>
                      <a:pt x="2" y="703"/>
                    </a:lnTo>
                    <a:lnTo>
                      <a:pt x="4" y="699"/>
                    </a:lnTo>
                    <a:lnTo>
                      <a:pt x="9" y="699"/>
                    </a:lnTo>
                    <a:lnTo>
                      <a:pt x="10" y="703"/>
                    </a:lnTo>
                    <a:lnTo>
                      <a:pt x="9" y="706"/>
                    </a:lnTo>
                    <a:lnTo>
                      <a:pt x="9" y="706"/>
                    </a:lnTo>
                    <a:close/>
                    <a:moveTo>
                      <a:pt x="27" y="719"/>
                    </a:moveTo>
                    <a:lnTo>
                      <a:pt x="30" y="719"/>
                    </a:lnTo>
                    <a:lnTo>
                      <a:pt x="30" y="724"/>
                    </a:lnTo>
                    <a:lnTo>
                      <a:pt x="27" y="719"/>
                    </a:lnTo>
                    <a:lnTo>
                      <a:pt x="27" y="719"/>
                    </a:lnTo>
                    <a:close/>
                    <a:moveTo>
                      <a:pt x="32" y="726"/>
                    </a:moveTo>
                    <a:lnTo>
                      <a:pt x="37" y="724"/>
                    </a:lnTo>
                    <a:lnTo>
                      <a:pt x="35" y="728"/>
                    </a:lnTo>
                    <a:lnTo>
                      <a:pt x="32" y="726"/>
                    </a:lnTo>
                    <a:lnTo>
                      <a:pt x="32" y="726"/>
                    </a:lnTo>
                    <a:close/>
                    <a:moveTo>
                      <a:pt x="42" y="686"/>
                    </a:moveTo>
                    <a:lnTo>
                      <a:pt x="43" y="686"/>
                    </a:lnTo>
                    <a:lnTo>
                      <a:pt x="47" y="690"/>
                    </a:lnTo>
                    <a:lnTo>
                      <a:pt x="42" y="690"/>
                    </a:lnTo>
                    <a:lnTo>
                      <a:pt x="42" y="686"/>
                    </a:lnTo>
                    <a:lnTo>
                      <a:pt x="42" y="686"/>
                    </a:lnTo>
                    <a:close/>
                    <a:moveTo>
                      <a:pt x="48" y="691"/>
                    </a:moveTo>
                    <a:lnTo>
                      <a:pt x="53" y="691"/>
                    </a:lnTo>
                    <a:lnTo>
                      <a:pt x="55" y="695"/>
                    </a:lnTo>
                    <a:lnTo>
                      <a:pt x="58" y="698"/>
                    </a:lnTo>
                    <a:lnTo>
                      <a:pt x="55" y="701"/>
                    </a:lnTo>
                    <a:lnTo>
                      <a:pt x="55" y="704"/>
                    </a:lnTo>
                    <a:lnTo>
                      <a:pt x="52" y="704"/>
                    </a:lnTo>
                    <a:lnTo>
                      <a:pt x="48" y="704"/>
                    </a:lnTo>
                    <a:lnTo>
                      <a:pt x="47" y="703"/>
                    </a:lnTo>
                    <a:lnTo>
                      <a:pt x="43" y="706"/>
                    </a:lnTo>
                    <a:lnTo>
                      <a:pt x="43" y="703"/>
                    </a:lnTo>
                    <a:lnTo>
                      <a:pt x="42" y="698"/>
                    </a:lnTo>
                    <a:lnTo>
                      <a:pt x="43" y="693"/>
                    </a:lnTo>
                    <a:lnTo>
                      <a:pt x="48" y="691"/>
                    </a:lnTo>
                    <a:lnTo>
                      <a:pt x="48" y="691"/>
                    </a:lnTo>
                    <a:close/>
                    <a:moveTo>
                      <a:pt x="22" y="703"/>
                    </a:moveTo>
                    <a:lnTo>
                      <a:pt x="23" y="699"/>
                    </a:lnTo>
                    <a:lnTo>
                      <a:pt x="33" y="699"/>
                    </a:lnTo>
                    <a:lnTo>
                      <a:pt x="30" y="703"/>
                    </a:lnTo>
                    <a:lnTo>
                      <a:pt x="25" y="703"/>
                    </a:lnTo>
                    <a:lnTo>
                      <a:pt x="23" y="704"/>
                    </a:lnTo>
                    <a:lnTo>
                      <a:pt x="23" y="704"/>
                    </a:lnTo>
                    <a:lnTo>
                      <a:pt x="22" y="703"/>
                    </a:lnTo>
                    <a:lnTo>
                      <a:pt x="22" y="703"/>
                    </a:lnTo>
                    <a:close/>
                    <a:moveTo>
                      <a:pt x="27" y="711"/>
                    </a:moveTo>
                    <a:lnTo>
                      <a:pt x="25" y="709"/>
                    </a:lnTo>
                    <a:lnTo>
                      <a:pt x="30" y="708"/>
                    </a:lnTo>
                    <a:lnTo>
                      <a:pt x="33" y="708"/>
                    </a:lnTo>
                    <a:lnTo>
                      <a:pt x="33" y="711"/>
                    </a:lnTo>
                    <a:lnTo>
                      <a:pt x="27" y="711"/>
                    </a:lnTo>
                    <a:lnTo>
                      <a:pt x="27" y="711"/>
                    </a:lnTo>
                    <a:close/>
                    <a:moveTo>
                      <a:pt x="30" y="714"/>
                    </a:moveTo>
                    <a:lnTo>
                      <a:pt x="33" y="713"/>
                    </a:lnTo>
                    <a:lnTo>
                      <a:pt x="38" y="713"/>
                    </a:lnTo>
                    <a:lnTo>
                      <a:pt x="40" y="719"/>
                    </a:lnTo>
                    <a:lnTo>
                      <a:pt x="37" y="723"/>
                    </a:lnTo>
                    <a:lnTo>
                      <a:pt x="33" y="721"/>
                    </a:lnTo>
                    <a:lnTo>
                      <a:pt x="32" y="716"/>
                    </a:lnTo>
                    <a:lnTo>
                      <a:pt x="30" y="714"/>
                    </a:lnTo>
                    <a:lnTo>
                      <a:pt x="30" y="714"/>
                    </a:lnTo>
                    <a:close/>
                    <a:moveTo>
                      <a:pt x="22" y="726"/>
                    </a:moveTo>
                    <a:lnTo>
                      <a:pt x="25" y="724"/>
                    </a:lnTo>
                    <a:lnTo>
                      <a:pt x="25" y="726"/>
                    </a:lnTo>
                    <a:lnTo>
                      <a:pt x="30" y="726"/>
                    </a:lnTo>
                    <a:lnTo>
                      <a:pt x="32" y="729"/>
                    </a:lnTo>
                    <a:lnTo>
                      <a:pt x="27" y="731"/>
                    </a:lnTo>
                    <a:lnTo>
                      <a:pt x="22" y="726"/>
                    </a:lnTo>
                    <a:lnTo>
                      <a:pt x="22" y="726"/>
                    </a:lnTo>
                    <a:close/>
                    <a:moveTo>
                      <a:pt x="35" y="811"/>
                    </a:moveTo>
                    <a:lnTo>
                      <a:pt x="38" y="809"/>
                    </a:lnTo>
                    <a:lnTo>
                      <a:pt x="37" y="807"/>
                    </a:lnTo>
                    <a:lnTo>
                      <a:pt x="35" y="809"/>
                    </a:lnTo>
                    <a:lnTo>
                      <a:pt x="28" y="801"/>
                    </a:lnTo>
                    <a:lnTo>
                      <a:pt x="25" y="797"/>
                    </a:lnTo>
                    <a:lnTo>
                      <a:pt x="27" y="794"/>
                    </a:lnTo>
                    <a:lnTo>
                      <a:pt x="30" y="794"/>
                    </a:lnTo>
                    <a:lnTo>
                      <a:pt x="35" y="793"/>
                    </a:lnTo>
                    <a:lnTo>
                      <a:pt x="35" y="799"/>
                    </a:lnTo>
                    <a:lnTo>
                      <a:pt x="40" y="801"/>
                    </a:lnTo>
                    <a:lnTo>
                      <a:pt x="40" y="806"/>
                    </a:lnTo>
                    <a:lnTo>
                      <a:pt x="43" y="809"/>
                    </a:lnTo>
                    <a:lnTo>
                      <a:pt x="47" y="816"/>
                    </a:lnTo>
                    <a:lnTo>
                      <a:pt x="42" y="816"/>
                    </a:lnTo>
                    <a:lnTo>
                      <a:pt x="37" y="816"/>
                    </a:lnTo>
                    <a:lnTo>
                      <a:pt x="35" y="811"/>
                    </a:lnTo>
                    <a:lnTo>
                      <a:pt x="35" y="811"/>
                    </a:lnTo>
                    <a:close/>
                    <a:moveTo>
                      <a:pt x="17" y="802"/>
                    </a:moveTo>
                    <a:lnTo>
                      <a:pt x="17" y="801"/>
                    </a:lnTo>
                    <a:lnTo>
                      <a:pt x="18" y="799"/>
                    </a:lnTo>
                    <a:lnTo>
                      <a:pt x="23" y="799"/>
                    </a:lnTo>
                    <a:lnTo>
                      <a:pt x="30" y="809"/>
                    </a:lnTo>
                    <a:lnTo>
                      <a:pt x="33" y="814"/>
                    </a:lnTo>
                    <a:lnTo>
                      <a:pt x="33" y="819"/>
                    </a:lnTo>
                    <a:lnTo>
                      <a:pt x="32" y="821"/>
                    </a:lnTo>
                    <a:lnTo>
                      <a:pt x="28" y="819"/>
                    </a:lnTo>
                    <a:lnTo>
                      <a:pt x="27" y="812"/>
                    </a:lnTo>
                    <a:lnTo>
                      <a:pt x="27" y="811"/>
                    </a:lnTo>
                    <a:lnTo>
                      <a:pt x="23" y="809"/>
                    </a:lnTo>
                    <a:lnTo>
                      <a:pt x="18" y="807"/>
                    </a:lnTo>
                    <a:lnTo>
                      <a:pt x="17" y="802"/>
                    </a:lnTo>
                    <a:lnTo>
                      <a:pt x="17" y="802"/>
                    </a:lnTo>
                    <a:close/>
                    <a:moveTo>
                      <a:pt x="18" y="811"/>
                    </a:moveTo>
                    <a:lnTo>
                      <a:pt x="20" y="811"/>
                    </a:lnTo>
                    <a:lnTo>
                      <a:pt x="23" y="812"/>
                    </a:lnTo>
                    <a:lnTo>
                      <a:pt x="25" y="816"/>
                    </a:lnTo>
                    <a:lnTo>
                      <a:pt x="23" y="819"/>
                    </a:lnTo>
                    <a:lnTo>
                      <a:pt x="22" y="821"/>
                    </a:lnTo>
                    <a:lnTo>
                      <a:pt x="22" y="817"/>
                    </a:lnTo>
                    <a:lnTo>
                      <a:pt x="18" y="816"/>
                    </a:lnTo>
                    <a:lnTo>
                      <a:pt x="18" y="811"/>
                    </a:lnTo>
                    <a:lnTo>
                      <a:pt x="18" y="811"/>
                    </a:lnTo>
                    <a:close/>
                    <a:moveTo>
                      <a:pt x="27" y="836"/>
                    </a:moveTo>
                    <a:lnTo>
                      <a:pt x="25" y="836"/>
                    </a:lnTo>
                    <a:lnTo>
                      <a:pt x="25" y="832"/>
                    </a:lnTo>
                    <a:lnTo>
                      <a:pt x="23" y="824"/>
                    </a:lnTo>
                    <a:lnTo>
                      <a:pt x="25" y="822"/>
                    </a:lnTo>
                    <a:lnTo>
                      <a:pt x="27" y="824"/>
                    </a:lnTo>
                    <a:lnTo>
                      <a:pt x="32" y="826"/>
                    </a:lnTo>
                    <a:lnTo>
                      <a:pt x="33" y="829"/>
                    </a:lnTo>
                    <a:lnTo>
                      <a:pt x="32" y="831"/>
                    </a:lnTo>
                    <a:lnTo>
                      <a:pt x="27" y="836"/>
                    </a:lnTo>
                    <a:lnTo>
                      <a:pt x="27" y="836"/>
                    </a:lnTo>
                    <a:close/>
                    <a:moveTo>
                      <a:pt x="33" y="852"/>
                    </a:moveTo>
                    <a:lnTo>
                      <a:pt x="30" y="856"/>
                    </a:lnTo>
                    <a:lnTo>
                      <a:pt x="28" y="852"/>
                    </a:lnTo>
                    <a:lnTo>
                      <a:pt x="28" y="851"/>
                    </a:lnTo>
                    <a:lnTo>
                      <a:pt x="27" y="847"/>
                    </a:lnTo>
                    <a:lnTo>
                      <a:pt x="32" y="846"/>
                    </a:lnTo>
                    <a:lnTo>
                      <a:pt x="35" y="849"/>
                    </a:lnTo>
                    <a:lnTo>
                      <a:pt x="33" y="852"/>
                    </a:lnTo>
                    <a:lnTo>
                      <a:pt x="33" y="852"/>
                    </a:lnTo>
                    <a:close/>
                    <a:moveTo>
                      <a:pt x="47" y="851"/>
                    </a:moveTo>
                    <a:lnTo>
                      <a:pt x="45" y="856"/>
                    </a:lnTo>
                    <a:lnTo>
                      <a:pt x="42" y="857"/>
                    </a:lnTo>
                    <a:lnTo>
                      <a:pt x="38" y="854"/>
                    </a:lnTo>
                    <a:lnTo>
                      <a:pt x="37" y="847"/>
                    </a:lnTo>
                    <a:lnTo>
                      <a:pt x="32" y="839"/>
                    </a:lnTo>
                    <a:lnTo>
                      <a:pt x="37" y="839"/>
                    </a:lnTo>
                    <a:lnTo>
                      <a:pt x="40" y="836"/>
                    </a:lnTo>
                    <a:lnTo>
                      <a:pt x="40" y="832"/>
                    </a:lnTo>
                    <a:lnTo>
                      <a:pt x="38" y="836"/>
                    </a:lnTo>
                    <a:lnTo>
                      <a:pt x="37" y="836"/>
                    </a:lnTo>
                    <a:lnTo>
                      <a:pt x="35" y="832"/>
                    </a:lnTo>
                    <a:lnTo>
                      <a:pt x="37" y="829"/>
                    </a:lnTo>
                    <a:lnTo>
                      <a:pt x="35" y="827"/>
                    </a:lnTo>
                    <a:lnTo>
                      <a:pt x="33" y="822"/>
                    </a:lnTo>
                    <a:lnTo>
                      <a:pt x="37" y="819"/>
                    </a:lnTo>
                    <a:lnTo>
                      <a:pt x="43" y="819"/>
                    </a:lnTo>
                    <a:lnTo>
                      <a:pt x="47" y="822"/>
                    </a:lnTo>
                    <a:lnTo>
                      <a:pt x="50" y="831"/>
                    </a:lnTo>
                    <a:lnTo>
                      <a:pt x="52" y="836"/>
                    </a:lnTo>
                    <a:lnTo>
                      <a:pt x="53" y="844"/>
                    </a:lnTo>
                    <a:lnTo>
                      <a:pt x="52" y="846"/>
                    </a:lnTo>
                    <a:lnTo>
                      <a:pt x="55" y="852"/>
                    </a:lnTo>
                    <a:lnTo>
                      <a:pt x="53" y="859"/>
                    </a:lnTo>
                    <a:lnTo>
                      <a:pt x="50" y="861"/>
                    </a:lnTo>
                    <a:lnTo>
                      <a:pt x="48" y="859"/>
                    </a:lnTo>
                    <a:lnTo>
                      <a:pt x="47" y="854"/>
                    </a:lnTo>
                    <a:lnTo>
                      <a:pt x="47" y="851"/>
                    </a:lnTo>
                    <a:lnTo>
                      <a:pt x="47" y="851"/>
                    </a:lnTo>
                    <a:close/>
                    <a:moveTo>
                      <a:pt x="42" y="874"/>
                    </a:moveTo>
                    <a:lnTo>
                      <a:pt x="40" y="871"/>
                    </a:lnTo>
                    <a:lnTo>
                      <a:pt x="38" y="867"/>
                    </a:lnTo>
                    <a:lnTo>
                      <a:pt x="40" y="866"/>
                    </a:lnTo>
                    <a:lnTo>
                      <a:pt x="40" y="862"/>
                    </a:lnTo>
                    <a:lnTo>
                      <a:pt x="42" y="862"/>
                    </a:lnTo>
                    <a:lnTo>
                      <a:pt x="43" y="864"/>
                    </a:lnTo>
                    <a:lnTo>
                      <a:pt x="48" y="864"/>
                    </a:lnTo>
                    <a:lnTo>
                      <a:pt x="47" y="867"/>
                    </a:lnTo>
                    <a:lnTo>
                      <a:pt x="47" y="871"/>
                    </a:lnTo>
                    <a:lnTo>
                      <a:pt x="45" y="874"/>
                    </a:lnTo>
                    <a:lnTo>
                      <a:pt x="42" y="874"/>
                    </a:lnTo>
                    <a:lnTo>
                      <a:pt x="42" y="874"/>
                    </a:lnTo>
                    <a:close/>
                    <a:moveTo>
                      <a:pt x="40" y="879"/>
                    </a:moveTo>
                    <a:lnTo>
                      <a:pt x="40" y="876"/>
                    </a:lnTo>
                    <a:lnTo>
                      <a:pt x="45" y="876"/>
                    </a:lnTo>
                    <a:lnTo>
                      <a:pt x="42" y="877"/>
                    </a:lnTo>
                    <a:lnTo>
                      <a:pt x="40" y="879"/>
                    </a:lnTo>
                    <a:lnTo>
                      <a:pt x="40" y="879"/>
                    </a:lnTo>
                    <a:close/>
                    <a:moveTo>
                      <a:pt x="48" y="877"/>
                    </a:moveTo>
                    <a:lnTo>
                      <a:pt x="50" y="879"/>
                    </a:lnTo>
                    <a:lnTo>
                      <a:pt x="50" y="884"/>
                    </a:lnTo>
                    <a:lnTo>
                      <a:pt x="48" y="886"/>
                    </a:lnTo>
                    <a:lnTo>
                      <a:pt x="47" y="881"/>
                    </a:lnTo>
                    <a:lnTo>
                      <a:pt x="48" y="877"/>
                    </a:lnTo>
                    <a:lnTo>
                      <a:pt x="48" y="877"/>
                    </a:lnTo>
                    <a:close/>
                    <a:moveTo>
                      <a:pt x="52" y="876"/>
                    </a:moveTo>
                    <a:lnTo>
                      <a:pt x="53" y="874"/>
                    </a:lnTo>
                    <a:lnTo>
                      <a:pt x="55" y="874"/>
                    </a:lnTo>
                    <a:lnTo>
                      <a:pt x="58" y="876"/>
                    </a:lnTo>
                    <a:lnTo>
                      <a:pt x="62" y="876"/>
                    </a:lnTo>
                    <a:lnTo>
                      <a:pt x="65" y="882"/>
                    </a:lnTo>
                    <a:lnTo>
                      <a:pt x="67" y="887"/>
                    </a:lnTo>
                    <a:lnTo>
                      <a:pt x="60" y="882"/>
                    </a:lnTo>
                    <a:lnTo>
                      <a:pt x="57" y="881"/>
                    </a:lnTo>
                    <a:lnTo>
                      <a:pt x="52" y="876"/>
                    </a:lnTo>
                    <a:lnTo>
                      <a:pt x="52" y="876"/>
                    </a:lnTo>
                    <a:close/>
                    <a:moveTo>
                      <a:pt x="52" y="882"/>
                    </a:moveTo>
                    <a:lnTo>
                      <a:pt x="55" y="882"/>
                    </a:lnTo>
                    <a:lnTo>
                      <a:pt x="60" y="884"/>
                    </a:lnTo>
                    <a:lnTo>
                      <a:pt x="65" y="891"/>
                    </a:lnTo>
                    <a:lnTo>
                      <a:pt x="63" y="894"/>
                    </a:lnTo>
                    <a:lnTo>
                      <a:pt x="58" y="894"/>
                    </a:lnTo>
                    <a:lnTo>
                      <a:pt x="53" y="887"/>
                    </a:lnTo>
                    <a:lnTo>
                      <a:pt x="52" y="882"/>
                    </a:lnTo>
                    <a:lnTo>
                      <a:pt x="52" y="882"/>
                    </a:lnTo>
                    <a:close/>
                    <a:moveTo>
                      <a:pt x="57" y="904"/>
                    </a:moveTo>
                    <a:lnTo>
                      <a:pt x="50" y="905"/>
                    </a:lnTo>
                    <a:lnTo>
                      <a:pt x="48" y="904"/>
                    </a:lnTo>
                    <a:lnTo>
                      <a:pt x="50" y="902"/>
                    </a:lnTo>
                    <a:lnTo>
                      <a:pt x="52" y="897"/>
                    </a:lnTo>
                    <a:lnTo>
                      <a:pt x="50" y="894"/>
                    </a:lnTo>
                    <a:lnTo>
                      <a:pt x="53" y="894"/>
                    </a:lnTo>
                    <a:lnTo>
                      <a:pt x="57" y="895"/>
                    </a:lnTo>
                    <a:lnTo>
                      <a:pt x="60" y="895"/>
                    </a:lnTo>
                    <a:lnTo>
                      <a:pt x="67" y="900"/>
                    </a:lnTo>
                    <a:lnTo>
                      <a:pt x="67" y="902"/>
                    </a:lnTo>
                    <a:lnTo>
                      <a:pt x="62" y="902"/>
                    </a:lnTo>
                    <a:lnTo>
                      <a:pt x="62" y="904"/>
                    </a:lnTo>
                    <a:lnTo>
                      <a:pt x="57" y="904"/>
                    </a:lnTo>
                    <a:lnTo>
                      <a:pt x="57" y="904"/>
                    </a:lnTo>
                    <a:close/>
                    <a:moveTo>
                      <a:pt x="63" y="922"/>
                    </a:moveTo>
                    <a:lnTo>
                      <a:pt x="60" y="922"/>
                    </a:lnTo>
                    <a:lnTo>
                      <a:pt x="58" y="920"/>
                    </a:lnTo>
                    <a:lnTo>
                      <a:pt x="57" y="917"/>
                    </a:lnTo>
                    <a:lnTo>
                      <a:pt x="57" y="915"/>
                    </a:lnTo>
                    <a:lnTo>
                      <a:pt x="60" y="914"/>
                    </a:lnTo>
                    <a:lnTo>
                      <a:pt x="58" y="912"/>
                    </a:lnTo>
                    <a:lnTo>
                      <a:pt x="57" y="910"/>
                    </a:lnTo>
                    <a:lnTo>
                      <a:pt x="62" y="910"/>
                    </a:lnTo>
                    <a:lnTo>
                      <a:pt x="63" y="914"/>
                    </a:lnTo>
                    <a:lnTo>
                      <a:pt x="63" y="917"/>
                    </a:lnTo>
                    <a:lnTo>
                      <a:pt x="60" y="919"/>
                    </a:lnTo>
                    <a:lnTo>
                      <a:pt x="63" y="922"/>
                    </a:lnTo>
                    <a:lnTo>
                      <a:pt x="63" y="922"/>
                    </a:lnTo>
                    <a:close/>
                    <a:moveTo>
                      <a:pt x="63" y="915"/>
                    </a:moveTo>
                    <a:lnTo>
                      <a:pt x="65" y="912"/>
                    </a:lnTo>
                    <a:lnTo>
                      <a:pt x="67" y="912"/>
                    </a:lnTo>
                    <a:lnTo>
                      <a:pt x="68" y="914"/>
                    </a:lnTo>
                    <a:lnTo>
                      <a:pt x="70" y="915"/>
                    </a:lnTo>
                    <a:lnTo>
                      <a:pt x="70" y="920"/>
                    </a:lnTo>
                    <a:lnTo>
                      <a:pt x="68" y="922"/>
                    </a:lnTo>
                    <a:lnTo>
                      <a:pt x="67" y="922"/>
                    </a:lnTo>
                    <a:lnTo>
                      <a:pt x="65" y="919"/>
                    </a:lnTo>
                    <a:lnTo>
                      <a:pt x="65" y="919"/>
                    </a:lnTo>
                    <a:lnTo>
                      <a:pt x="63" y="915"/>
                    </a:lnTo>
                    <a:lnTo>
                      <a:pt x="63" y="915"/>
                    </a:lnTo>
                    <a:close/>
                    <a:moveTo>
                      <a:pt x="72" y="917"/>
                    </a:moveTo>
                    <a:lnTo>
                      <a:pt x="77" y="919"/>
                    </a:lnTo>
                    <a:lnTo>
                      <a:pt x="78" y="922"/>
                    </a:lnTo>
                    <a:lnTo>
                      <a:pt x="77" y="922"/>
                    </a:lnTo>
                    <a:lnTo>
                      <a:pt x="73" y="920"/>
                    </a:lnTo>
                    <a:lnTo>
                      <a:pt x="72" y="917"/>
                    </a:lnTo>
                    <a:lnTo>
                      <a:pt x="72" y="917"/>
                    </a:lnTo>
                    <a:close/>
                    <a:moveTo>
                      <a:pt x="70" y="932"/>
                    </a:moveTo>
                    <a:lnTo>
                      <a:pt x="68" y="932"/>
                    </a:lnTo>
                    <a:lnTo>
                      <a:pt x="67" y="932"/>
                    </a:lnTo>
                    <a:lnTo>
                      <a:pt x="68" y="930"/>
                    </a:lnTo>
                    <a:lnTo>
                      <a:pt x="68" y="925"/>
                    </a:lnTo>
                    <a:lnTo>
                      <a:pt x="72" y="925"/>
                    </a:lnTo>
                    <a:lnTo>
                      <a:pt x="72" y="927"/>
                    </a:lnTo>
                    <a:lnTo>
                      <a:pt x="70" y="932"/>
                    </a:lnTo>
                    <a:lnTo>
                      <a:pt x="70" y="932"/>
                    </a:lnTo>
                    <a:close/>
                    <a:moveTo>
                      <a:pt x="83" y="920"/>
                    </a:moveTo>
                    <a:lnTo>
                      <a:pt x="78" y="919"/>
                    </a:lnTo>
                    <a:lnTo>
                      <a:pt x="75" y="915"/>
                    </a:lnTo>
                    <a:lnTo>
                      <a:pt x="75" y="909"/>
                    </a:lnTo>
                    <a:lnTo>
                      <a:pt x="77" y="909"/>
                    </a:lnTo>
                    <a:lnTo>
                      <a:pt x="80" y="914"/>
                    </a:lnTo>
                    <a:lnTo>
                      <a:pt x="83" y="917"/>
                    </a:lnTo>
                    <a:lnTo>
                      <a:pt x="85" y="920"/>
                    </a:lnTo>
                    <a:lnTo>
                      <a:pt x="83" y="920"/>
                    </a:lnTo>
                    <a:lnTo>
                      <a:pt x="83" y="920"/>
                    </a:lnTo>
                    <a:close/>
                    <a:moveTo>
                      <a:pt x="83" y="927"/>
                    </a:moveTo>
                    <a:lnTo>
                      <a:pt x="80" y="924"/>
                    </a:lnTo>
                    <a:lnTo>
                      <a:pt x="80" y="922"/>
                    </a:lnTo>
                    <a:lnTo>
                      <a:pt x="83" y="924"/>
                    </a:lnTo>
                    <a:lnTo>
                      <a:pt x="85" y="927"/>
                    </a:lnTo>
                    <a:lnTo>
                      <a:pt x="83" y="927"/>
                    </a:lnTo>
                    <a:lnTo>
                      <a:pt x="83" y="927"/>
                    </a:lnTo>
                    <a:close/>
                    <a:moveTo>
                      <a:pt x="85" y="935"/>
                    </a:moveTo>
                    <a:lnTo>
                      <a:pt x="80" y="930"/>
                    </a:lnTo>
                    <a:lnTo>
                      <a:pt x="78" y="927"/>
                    </a:lnTo>
                    <a:lnTo>
                      <a:pt x="80" y="925"/>
                    </a:lnTo>
                    <a:lnTo>
                      <a:pt x="87" y="932"/>
                    </a:lnTo>
                    <a:lnTo>
                      <a:pt x="87" y="935"/>
                    </a:lnTo>
                    <a:lnTo>
                      <a:pt x="85" y="935"/>
                    </a:lnTo>
                    <a:lnTo>
                      <a:pt x="85" y="935"/>
                    </a:lnTo>
                    <a:close/>
                    <a:moveTo>
                      <a:pt x="90" y="945"/>
                    </a:moveTo>
                    <a:lnTo>
                      <a:pt x="88" y="944"/>
                    </a:lnTo>
                    <a:lnTo>
                      <a:pt x="87" y="942"/>
                    </a:lnTo>
                    <a:lnTo>
                      <a:pt x="85" y="940"/>
                    </a:lnTo>
                    <a:lnTo>
                      <a:pt x="80" y="940"/>
                    </a:lnTo>
                    <a:lnTo>
                      <a:pt x="78" y="939"/>
                    </a:lnTo>
                    <a:lnTo>
                      <a:pt x="83" y="939"/>
                    </a:lnTo>
                    <a:lnTo>
                      <a:pt x="87" y="939"/>
                    </a:lnTo>
                    <a:lnTo>
                      <a:pt x="92" y="937"/>
                    </a:lnTo>
                    <a:lnTo>
                      <a:pt x="93" y="942"/>
                    </a:lnTo>
                    <a:lnTo>
                      <a:pt x="90" y="945"/>
                    </a:lnTo>
                    <a:lnTo>
                      <a:pt x="90" y="945"/>
                    </a:lnTo>
                    <a:close/>
                    <a:moveTo>
                      <a:pt x="105" y="967"/>
                    </a:moveTo>
                    <a:lnTo>
                      <a:pt x="98" y="965"/>
                    </a:lnTo>
                    <a:lnTo>
                      <a:pt x="97" y="967"/>
                    </a:lnTo>
                    <a:lnTo>
                      <a:pt x="93" y="967"/>
                    </a:lnTo>
                    <a:lnTo>
                      <a:pt x="90" y="964"/>
                    </a:lnTo>
                    <a:lnTo>
                      <a:pt x="83" y="960"/>
                    </a:lnTo>
                    <a:lnTo>
                      <a:pt x="78" y="960"/>
                    </a:lnTo>
                    <a:lnTo>
                      <a:pt x="77" y="955"/>
                    </a:lnTo>
                    <a:lnTo>
                      <a:pt x="75" y="950"/>
                    </a:lnTo>
                    <a:lnTo>
                      <a:pt x="77" y="949"/>
                    </a:lnTo>
                    <a:lnTo>
                      <a:pt x="78" y="950"/>
                    </a:lnTo>
                    <a:lnTo>
                      <a:pt x="83" y="955"/>
                    </a:lnTo>
                    <a:lnTo>
                      <a:pt x="87" y="957"/>
                    </a:lnTo>
                    <a:lnTo>
                      <a:pt x="92" y="957"/>
                    </a:lnTo>
                    <a:lnTo>
                      <a:pt x="95" y="959"/>
                    </a:lnTo>
                    <a:lnTo>
                      <a:pt x="100" y="960"/>
                    </a:lnTo>
                    <a:lnTo>
                      <a:pt x="105" y="960"/>
                    </a:lnTo>
                    <a:lnTo>
                      <a:pt x="107" y="962"/>
                    </a:lnTo>
                    <a:lnTo>
                      <a:pt x="112" y="965"/>
                    </a:lnTo>
                    <a:lnTo>
                      <a:pt x="113" y="967"/>
                    </a:lnTo>
                    <a:lnTo>
                      <a:pt x="115" y="969"/>
                    </a:lnTo>
                    <a:lnTo>
                      <a:pt x="115" y="969"/>
                    </a:lnTo>
                    <a:lnTo>
                      <a:pt x="110" y="969"/>
                    </a:lnTo>
                    <a:lnTo>
                      <a:pt x="105" y="967"/>
                    </a:lnTo>
                    <a:lnTo>
                      <a:pt x="105" y="967"/>
                    </a:lnTo>
                    <a:close/>
                    <a:moveTo>
                      <a:pt x="90" y="969"/>
                    </a:moveTo>
                    <a:lnTo>
                      <a:pt x="90" y="969"/>
                    </a:lnTo>
                    <a:lnTo>
                      <a:pt x="93" y="972"/>
                    </a:lnTo>
                    <a:lnTo>
                      <a:pt x="87" y="970"/>
                    </a:lnTo>
                    <a:lnTo>
                      <a:pt x="90" y="969"/>
                    </a:lnTo>
                    <a:lnTo>
                      <a:pt x="90" y="969"/>
                    </a:lnTo>
                    <a:close/>
                    <a:moveTo>
                      <a:pt x="123" y="989"/>
                    </a:moveTo>
                    <a:lnTo>
                      <a:pt x="125" y="990"/>
                    </a:lnTo>
                    <a:lnTo>
                      <a:pt x="126" y="989"/>
                    </a:lnTo>
                    <a:lnTo>
                      <a:pt x="125" y="987"/>
                    </a:lnTo>
                    <a:lnTo>
                      <a:pt x="121" y="989"/>
                    </a:lnTo>
                    <a:lnTo>
                      <a:pt x="123" y="989"/>
                    </a:lnTo>
                    <a:lnTo>
                      <a:pt x="123" y="989"/>
                    </a:lnTo>
                    <a:close/>
                    <a:moveTo>
                      <a:pt x="135" y="990"/>
                    </a:moveTo>
                    <a:lnTo>
                      <a:pt x="131" y="992"/>
                    </a:lnTo>
                    <a:lnTo>
                      <a:pt x="128" y="990"/>
                    </a:lnTo>
                    <a:lnTo>
                      <a:pt x="128" y="987"/>
                    </a:lnTo>
                    <a:lnTo>
                      <a:pt x="126" y="985"/>
                    </a:lnTo>
                    <a:lnTo>
                      <a:pt x="120" y="987"/>
                    </a:lnTo>
                    <a:lnTo>
                      <a:pt x="116" y="985"/>
                    </a:lnTo>
                    <a:lnTo>
                      <a:pt x="112" y="980"/>
                    </a:lnTo>
                    <a:lnTo>
                      <a:pt x="108" y="980"/>
                    </a:lnTo>
                    <a:lnTo>
                      <a:pt x="107" y="975"/>
                    </a:lnTo>
                    <a:lnTo>
                      <a:pt x="102" y="974"/>
                    </a:lnTo>
                    <a:lnTo>
                      <a:pt x="102" y="972"/>
                    </a:lnTo>
                    <a:lnTo>
                      <a:pt x="103" y="970"/>
                    </a:lnTo>
                    <a:lnTo>
                      <a:pt x="107" y="969"/>
                    </a:lnTo>
                    <a:lnTo>
                      <a:pt x="108" y="972"/>
                    </a:lnTo>
                    <a:lnTo>
                      <a:pt x="112" y="972"/>
                    </a:lnTo>
                    <a:lnTo>
                      <a:pt x="115" y="970"/>
                    </a:lnTo>
                    <a:lnTo>
                      <a:pt x="120" y="970"/>
                    </a:lnTo>
                    <a:lnTo>
                      <a:pt x="126" y="975"/>
                    </a:lnTo>
                    <a:lnTo>
                      <a:pt x="130" y="975"/>
                    </a:lnTo>
                    <a:lnTo>
                      <a:pt x="131" y="979"/>
                    </a:lnTo>
                    <a:lnTo>
                      <a:pt x="136" y="977"/>
                    </a:lnTo>
                    <a:lnTo>
                      <a:pt x="140" y="979"/>
                    </a:lnTo>
                    <a:lnTo>
                      <a:pt x="141" y="982"/>
                    </a:lnTo>
                    <a:lnTo>
                      <a:pt x="138" y="982"/>
                    </a:lnTo>
                    <a:lnTo>
                      <a:pt x="135" y="982"/>
                    </a:lnTo>
                    <a:lnTo>
                      <a:pt x="138" y="984"/>
                    </a:lnTo>
                    <a:lnTo>
                      <a:pt x="138" y="985"/>
                    </a:lnTo>
                    <a:lnTo>
                      <a:pt x="133" y="989"/>
                    </a:lnTo>
                    <a:lnTo>
                      <a:pt x="135" y="990"/>
                    </a:lnTo>
                    <a:lnTo>
                      <a:pt x="135" y="990"/>
                    </a:lnTo>
                    <a:close/>
                    <a:moveTo>
                      <a:pt x="141" y="990"/>
                    </a:moveTo>
                    <a:lnTo>
                      <a:pt x="138" y="993"/>
                    </a:lnTo>
                    <a:lnTo>
                      <a:pt x="138" y="995"/>
                    </a:lnTo>
                    <a:lnTo>
                      <a:pt x="141" y="995"/>
                    </a:lnTo>
                    <a:lnTo>
                      <a:pt x="143" y="992"/>
                    </a:lnTo>
                    <a:lnTo>
                      <a:pt x="145" y="990"/>
                    </a:lnTo>
                    <a:lnTo>
                      <a:pt x="143" y="989"/>
                    </a:lnTo>
                    <a:lnTo>
                      <a:pt x="141" y="990"/>
                    </a:lnTo>
                    <a:lnTo>
                      <a:pt x="141" y="990"/>
                    </a:lnTo>
                    <a:close/>
                    <a:moveTo>
                      <a:pt x="168" y="985"/>
                    </a:moveTo>
                    <a:lnTo>
                      <a:pt x="166" y="990"/>
                    </a:lnTo>
                    <a:lnTo>
                      <a:pt x="168" y="992"/>
                    </a:lnTo>
                    <a:lnTo>
                      <a:pt x="165" y="993"/>
                    </a:lnTo>
                    <a:lnTo>
                      <a:pt x="161" y="993"/>
                    </a:lnTo>
                    <a:lnTo>
                      <a:pt x="160" y="990"/>
                    </a:lnTo>
                    <a:lnTo>
                      <a:pt x="156" y="992"/>
                    </a:lnTo>
                    <a:lnTo>
                      <a:pt x="155" y="990"/>
                    </a:lnTo>
                    <a:lnTo>
                      <a:pt x="150" y="990"/>
                    </a:lnTo>
                    <a:lnTo>
                      <a:pt x="148" y="992"/>
                    </a:lnTo>
                    <a:lnTo>
                      <a:pt x="146" y="989"/>
                    </a:lnTo>
                    <a:lnTo>
                      <a:pt x="143" y="987"/>
                    </a:lnTo>
                    <a:lnTo>
                      <a:pt x="143" y="984"/>
                    </a:lnTo>
                    <a:lnTo>
                      <a:pt x="150" y="984"/>
                    </a:lnTo>
                    <a:lnTo>
                      <a:pt x="151" y="982"/>
                    </a:lnTo>
                    <a:lnTo>
                      <a:pt x="160" y="985"/>
                    </a:lnTo>
                    <a:lnTo>
                      <a:pt x="161" y="987"/>
                    </a:lnTo>
                    <a:lnTo>
                      <a:pt x="163" y="985"/>
                    </a:lnTo>
                    <a:lnTo>
                      <a:pt x="166" y="985"/>
                    </a:lnTo>
                    <a:lnTo>
                      <a:pt x="168" y="985"/>
                    </a:lnTo>
                    <a:lnTo>
                      <a:pt x="168" y="985"/>
                    </a:lnTo>
                    <a:close/>
                    <a:moveTo>
                      <a:pt x="181" y="985"/>
                    </a:moveTo>
                    <a:lnTo>
                      <a:pt x="176" y="980"/>
                    </a:lnTo>
                    <a:lnTo>
                      <a:pt x="180" y="979"/>
                    </a:lnTo>
                    <a:lnTo>
                      <a:pt x="178" y="975"/>
                    </a:lnTo>
                    <a:lnTo>
                      <a:pt x="178" y="974"/>
                    </a:lnTo>
                    <a:lnTo>
                      <a:pt x="175" y="970"/>
                    </a:lnTo>
                    <a:lnTo>
                      <a:pt x="175" y="965"/>
                    </a:lnTo>
                    <a:lnTo>
                      <a:pt x="171" y="964"/>
                    </a:lnTo>
                    <a:lnTo>
                      <a:pt x="170" y="969"/>
                    </a:lnTo>
                    <a:lnTo>
                      <a:pt x="168" y="972"/>
                    </a:lnTo>
                    <a:lnTo>
                      <a:pt x="171" y="975"/>
                    </a:lnTo>
                    <a:lnTo>
                      <a:pt x="170" y="979"/>
                    </a:lnTo>
                    <a:lnTo>
                      <a:pt x="170" y="982"/>
                    </a:lnTo>
                    <a:lnTo>
                      <a:pt x="173" y="984"/>
                    </a:lnTo>
                    <a:lnTo>
                      <a:pt x="178" y="985"/>
                    </a:lnTo>
                    <a:lnTo>
                      <a:pt x="180" y="987"/>
                    </a:lnTo>
                    <a:lnTo>
                      <a:pt x="181" y="985"/>
                    </a:lnTo>
                    <a:lnTo>
                      <a:pt x="181" y="985"/>
                    </a:lnTo>
                    <a:close/>
                    <a:moveTo>
                      <a:pt x="163" y="1017"/>
                    </a:moveTo>
                    <a:lnTo>
                      <a:pt x="168" y="1015"/>
                    </a:lnTo>
                    <a:lnTo>
                      <a:pt x="170" y="1017"/>
                    </a:lnTo>
                    <a:lnTo>
                      <a:pt x="166" y="1020"/>
                    </a:lnTo>
                    <a:lnTo>
                      <a:pt x="163" y="1017"/>
                    </a:lnTo>
                    <a:lnTo>
                      <a:pt x="163" y="1017"/>
                    </a:lnTo>
                    <a:close/>
                    <a:moveTo>
                      <a:pt x="165" y="1013"/>
                    </a:moveTo>
                    <a:lnTo>
                      <a:pt x="163" y="1012"/>
                    </a:lnTo>
                    <a:lnTo>
                      <a:pt x="165" y="1008"/>
                    </a:lnTo>
                    <a:lnTo>
                      <a:pt x="168" y="1010"/>
                    </a:lnTo>
                    <a:lnTo>
                      <a:pt x="168" y="1013"/>
                    </a:lnTo>
                    <a:lnTo>
                      <a:pt x="165" y="1013"/>
                    </a:lnTo>
                    <a:lnTo>
                      <a:pt x="165" y="1013"/>
                    </a:lnTo>
                    <a:close/>
                    <a:moveTo>
                      <a:pt x="259" y="1037"/>
                    </a:moveTo>
                    <a:lnTo>
                      <a:pt x="258" y="1033"/>
                    </a:lnTo>
                    <a:lnTo>
                      <a:pt x="261" y="1030"/>
                    </a:lnTo>
                    <a:lnTo>
                      <a:pt x="259" y="1028"/>
                    </a:lnTo>
                    <a:lnTo>
                      <a:pt x="263" y="1030"/>
                    </a:lnTo>
                    <a:lnTo>
                      <a:pt x="263" y="1033"/>
                    </a:lnTo>
                    <a:lnTo>
                      <a:pt x="263" y="1037"/>
                    </a:lnTo>
                    <a:lnTo>
                      <a:pt x="259" y="1037"/>
                    </a:lnTo>
                    <a:lnTo>
                      <a:pt x="259" y="1037"/>
                    </a:lnTo>
                    <a:close/>
                    <a:moveTo>
                      <a:pt x="200" y="1013"/>
                    </a:moveTo>
                    <a:lnTo>
                      <a:pt x="203" y="1013"/>
                    </a:lnTo>
                    <a:lnTo>
                      <a:pt x="208" y="1013"/>
                    </a:lnTo>
                    <a:lnTo>
                      <a:pt x="210" y="1012"/>
                    </a:lnTo>
                    <a:lnTo>
                      <a:pt x="214" y="1013"/>
                    </a:lnTo>
                    <a:lnTo>
                      <a:pt x="226" y="1010"/>
                    </a:lnTo>
                    <a:lnTo>
                      <a:pt x="233" y="1008"/>
                    </a:lnTo>
                    <a:lnTo>
                      <a:pt x="241" y="1008"/>
                    </a:lnTo>
                    <a:lnTo>
                      <a:pt x="246" y="1008"/>
                    </a:lnTo>
                    <a:lnTo>
                      <a:pt x="254" y="1008"/>
                    </a:lnTo>
                    <a:lnTo>
                      <a:pt x="258" y="1008"/>
                    </a:lnTo>
                    <a:lnTo>
                      <a:pt x="259" y="1013"/>
                    </a:lnTo>
                    <a:lnTo>
                      <a:pt x="261" y="1015"/>
                    </a:lnTo>
                    <a:lnTo>
                      <a:pt x="259" y="1017"/>
                    </a:lnTo>
                    <a:lnTo>
                      <a:pt x="256" y="1020"/>
                    </a:lnTo>
                    <a:lnTo>
                      <a:pt x="253" y="1017"/>
                    </a:lnTo>
                    <a:lnTo>
                      <a:pt x="251" y="1015"/>
                    </a:lnTo>
                    <a:lnTo>
                      <a:pt x="246" y="1018"/>
                    </a:lnTo>
                    <a:lnTo>
                      <a:pt x="241" y="1018"/>
                    </a:lnTo>
                    <a:lnTo>
                      <a:pt x="238" y="1017"/>
                    </a:lnTo>
                    <a:lnTo>
                      <a:pt x="236" y="1012"/>
                    </a:lnTo>
                    <a:lnTo>
                      <a:pt x="233" y="1012"/>
                    </a:lnTo>
                    <a:lnTo>
                      <a:pt x="229" y="1015"/>
                    </a:lnTo>
                    <a:lnTo>
                      <a:pt x="226" y="1015"/>
                    </a:lnTo>
                    <a:lnTo>
                      <a:pt x="219" y="1017"/>
                    </a:lnTo>
                    <a:lnTo>
                      <a:pt x="224" y="1020"/>
                    </a:lnTo>
                    <a:lnTo>
                      <a:pt x="226" y="1018"/>
                    </a:lnTo>
                    <a:lnTo>
                      <a:pt x="231" y="1020"/>
                    </a:lnTo>
                    <a:lnTo>
                      <a:pt x="234" y="1022"/>
                    </a:lnTo>
                    <a:lnTo>
                      <a:pt x="233" y="1023"/>
                    </a:lnTo>
                    <a:lnTo>
                      <a:pt x="236" y="1025"/>
                    </a:lnTo>
                    <a:lnTo>
                      <a:pt x="241" y="1028"/>
                    </a:lnTo>
                    <a:lnTo>
                      <a:pt x="241" y="1033"/>
                    </a:lnTo>
                    <a:lnTo>
                      <a:pt x="239" y="1032"/>
                    </a:lnTo>
                    <a:lnTo>
                      <a:pt x="234" y="1028"/>
                    </a:lnTo>
                    <a:lnTo>
                      <a:pt x="231" y="1027"/>
                    </a:lnTo>
                    <a:lnTo>
                      <a:pt x="226" y="1028"/>
                    </a:lnTo>
                    <a:lnTo>
                      <a:pt x="223" y="1027"/>
                    </a:lnTo>
                    <a:lnTo>
                      <a:pt x="221" y="1023"/>
                    </a:lnTo>
                    <a:lnTo>
                      <a:pt x="216" y="1023"/>
                    </a:lnTo>
                    <a:lnTo>
                      <a:pt x="216" y="1025"/>
                    </a:lnTo>
                    <a:lnTo>
                      <a:pt x="219" y="1027"/>
                    </a:lnTo>
                    <a:lnTo>
                      <a:pt x="219" y="1030"/>
                    </a:lnTo>
                    <a:lnTo>
                      <a:pt x="218" y="1030"/>
                    </a:lnTo>
                    <a:lnTo>
                      <a:pt x="211" y="1028"/>
                    </a:lnTo>
                    <a:lnTo>
                      <a:pt x="208" y="1030"/>
                    </a:lnTo>
                    <a:lnTo>
                      <a:pt x="208" y="1027"/>
                    </a:lnTo>
                    <a:lnTo>
                      <a:pt x="205" y="1027"/>
                    </a:lnTo>
                    <a:lnTo>
                      <a:pt x="206" y="1023"/>
                    </a:lnTo>
                    <a:lnTo>
                      <a:pt x="203" y="1025"/>
                    </a:lnTo>
                    <a:lnTo>
                      <a:pt x="198" y="1023"/>
                    </a:lnTo>
                    <a:lnTo>
                      <a:pt x="198" y="1022"/>
                    </a:lnTo>
                    <a:lnTo>
                      <a:pt x="203" y="1020"/>
                    </a:lnTo>
                    <a:lnTo>
                      <a:pt x="210" y="1017"/>
                    </a:lnTo>
                    <a:lnTo>
                      <a:pt x="206" y="1015"/>
                    </a:lnTo>
                    <a:lnTo>
                      <a:pt x="203" y="1017"/>
                    </a:lnTo>
                    <a:lnTo>
                      <a:pt x="200" y="1013"/>
                    </a:lnTo>
                    <a:close/>
                  </a:path>
                </a:pathLst>
              </a:custGeom>
              <a:grpFill/>
              <a:ln w="3175">
                <a:solidFill>
                  <a:sysClr val="window" lastClr="FFFFFF"/>
                </a:solidFill>
                <a:round/>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grpSp>
        <p:sp>
          <p:nvSpPr>
            <p:cNvPr id="297" name="Rectangle 176"/>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298" name="Rectangle 177"/>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299" name="Rectangle 178"/>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00" name="Rectangle 179"/>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01" name="Rectangle 180"/>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02" name="Rectangle 181"/>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03" name="Rectangle 182"/>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04" name="Rectangle 183"/>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05" name="Rectangle 184"/>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06" name="Rectangle 185"/>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07" name="Rectangle 186"/>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08" name="Rectangle 187"/>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09" name="Rectangle 188"/>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10" name="Rectangle 189"/>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11" name="Rectangle 190"/>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12" name="Rectangle 191"/>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13" name="Rectangle 192"/>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14" name="Rectangle 193"/>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15" name="Rectangle 194"/>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16" name="Rectangle 195"/>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17" name="Rectangle 196"/>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18" name="Rectangle 197"/>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19" name="Rectangle 198"/>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20" name="Rectangle 199"/>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21" name="Rectangle 200"/>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22" name="Rectangle 201"/>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23" name="Rectangle 202"/>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24" name="Rectangle 203"/>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25" name="Rectangle 204"/>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26" name="Rectangle 206"/>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27" name="Rectangle 207"/>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28" name="Rectangle 208"/>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29" name="Rectangle 209"/>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30" name="Rectangle 210"/>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31" name="Rectangle 211"/>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32" name="Rectangle 212"/>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33" name="Rectangle 213"/>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34" name="Rectangle 214"/>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35" name="Rectangle 215"/>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36" name="Rectangle 216"/>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37" name="Rectangle 217"/>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38" name="Rectangle 218"/>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39" name="Rectangle 219"/>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40" name="Rectangle 220"/>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41" name="Rectangle 221"/>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42" name="Rectangle 222"/>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43" name="Rectangle 223"/>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44" name="Rectangle 224"/>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45" name="Rectangle 225"/>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46" name="Rectangle 226"/>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47" name="Rectangle 227"/>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48" name="Rectangle 228"/>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49" name="Rectangle 229"/>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50" name="Rectangle 230"/>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51" name="Rectangle 231"/>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52" name="Rectangle 232"/>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53" name="Rectangle 233"/>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54" name="Rectangle 234"/>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55" name="Rectangle 235"/>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56" name="Rectangle 236"/>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57" name="Rectangle 237"/>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58" name="Rectangle 238"/>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59" name="Rectangle 239"/>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sp>
          <p:nvSpPr>
            <p:cNvPr id="360" name="Rectangle 240"/>
            <p:cNvSpPr>
              <a:spLocks noChangeArrowheads="1"/>
            </p:cNvSpPr>
            <p:nvPr/>
          </p:nvSpPr>
          <p:spPr bwMode="auto">
            <a:xfrm>
              <a:off x="7540916" y="2306833"/>
              <a:ext cx="1070" cy="1038"/>
            </a:xfrm>
            <a:prstGeom prst="rect">
              <a:avLst/>
            </a:prstGeom>
            <a:grpFill/>
            <a:ln w="3175">
              <a:solidFill>
                <a:sysClr val="window" lastClr="FFFFFF"/>
              </a:solidFill>
              <a:miter lim="800000"/>
              <a:headEnd/>
              <a:tailEnd/>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ar-SA" sz="1350" i="0" u="none" strike="noStrike" kern="0" cap="none" spc="0" normalizeH="0" baseline="0" noProof="0">
                <a:ln>
                  <a:noFill/>
                </a:ln>
                <a:solidFill>
                  <a:prstClr val="black"/>
                </a:solidFill>
                <a:effectLst/>
                <a:uLnTx/>
                <a:uFillTx/>
                <a:latin typeface="Calibri" pitchFamily="34" charset="0"/>
                <a:cs typeface="Calibri" pitchFamily="34" charset="0"/>
              </a:endParaRPr>
            </a:p>
          </p:txBody>
        </p:sp>
      </p:grpSp>
      <p:pic>
        <p:nvPicPr>
          <p:cNvPr id="531" name="Picture 3"/>
          <p:cNvPicPr>
            <a:picLocks noChangeAspect="1" noChangeArrowheads="1" noCrop="1"/>
          </p:cNvPicPr>
          <p:nvPr/>
        </p:nvPicPr>
        <p:blipFill>
          <a:blip r:embed="rId3" cstate="print">
            <a:extLst>
              <a:ext uri="{28A0092B-C50C-407E-A947-70E740481C1C}">
                <a14:useLocalDpi xmlns:a14="http://schemas.microsoft.com/office/drawing/2010/main" val="0"/>
              </a:ext>
            </a:extLst>
          </a:blip>
          <a:stretch>
            <a:fillRect/>
          </a:stretch>
        </p:blipFill>
        <p:spPr bwMode="auto">
          <a:xfrm>
            <a:off x="2474580" y="2475106"/>
            <a:ext cx="270000" cy="270000"/>
          </a:xfrm>
          <a:prstGeom prst="rect">
            <a:avLst/>
          </a:prstGeom>
          <a:noFill/>
        </p:spPr>
      </p:pic>
      <p:pic>
        <p:nvPicPr>
          <p:cNvPr id="533" name="Picture 3"/>
          <p:cNvPicPr>
            <a:picLocks noChangeAspect="1" noChangeArrowheads="1" noCrop="1"/>
          </p:cNvPicPr>
          <p:nvPr/>
        </p:nvPicPr>
        <p:blipFill>
          <a:blip r:embed="rId3" cstate="print">
            <a:extLst>
              <a:ext uri="{28A0092B-C50C-407E-A947-70E740481C1C}">
                <a14:useLocalDpi xmlns:a14="http://schemas.microsoft.com/office/drawing/2010/main" val="0"/>
              </a:ext>
            </a:extLst>
          </a:blip>
          <a:stretch>
            <a:fillRect/>
          </a:stretch>
        </p:blipFill>
        <p:spPr bwMode="auto">
          <a:xfrm>
            <a:off x="4433886" y="2395536"/>
            <a:ext cx="270000" cy="270000"/>
          </a:xfrm>
          <a:prstGeom prst="rect">
            <a:avLst/>
          </a:prstGeom>
          <a:noFill/>
        </p:spPr>
      </p:pic>
      <p:pic>
        <p:nvPicPr>
          <p:cNvPr id="536" name="Picture 3"/>
          <p:cNvPicPr>
            <a:picLocks noChangeAspect="1" noChangeArrowheads="1" noCrop="1"/>
          </p:cNvPicPr>
          <p:nvPr/>
        </p:nvPicPr>
        <p:blipFill>
          <a:blip r:embed="rId3" cstate="print">
            <a:extLst>
              <a:ext uri="{28A0092B-C50C-407E-A947-70E740481C1C}">
                <a14:useLocalDpi xmlns:a14="http://schemas.microsoft.com/office/drawing/2010/main" val="0"/>
              </a:ext>
            </a:extLst>
          </a:blip>
          <a:stretch>
            <a:fillRect/>
          </a:stretch>
        </p:blipFill>
        <p:spPr bwMode="auto">
          <a:xfrm>
            <a:off x="5324480" y="2854644"/>
            <a:ext cx="270000" cy="270000"/>
          </a:xfrm>
          <a:prstGeom prst="rect">
            <a:avLst/>
          </a:prstGeom>
          <a:noFill/>
        </p:spPr>
      </p:pic>
      <p:pic>
        <p:nvPicPr>
          <p:cNvPr id="538" name="Picture 3"/>
          <p:cNvPicPr>
            <a:picLocks noChangeAspect="1" noChangeArrowheads="1" noCrop="1"/>
          </p:cNvPicPr>
          <p:nvPr/>
        </p:nvPicPr>
        <p:blipFill>
          <a:blip r:embed="rId3" cstate="print">
            <a:extLst>
              <a:ext uri="{28A0092B-C50C-407E-A947-70E740481C1C}">
                <a14:useLocalDpi xmlns:a14="http://schemas.microsoft.com/office/drawing/2010/main" val="0"/>
              </a:ext>
            </a:extLst>
          </a:blip>
          <a:stretch>
            <a:fillRect/>
          </a:stretch>
        </p:blipFill>
        <p:spPr bwMode="auto">
          <a:xfrm>
            <a:off x="6781816" y="2714626"/>
            <a:ext cx="270000" cy="270000"/>
          </a:xfrm>
          <a:prstGeom prst="rect">
            <a:avLst/>
          </a:prstGeom>
          <a:noFill/>
        </p:spPr>
      </p:pic>
      <p:pic>
        <p:nvPicPr>
          <p:cNvPr id="540" name="Picture 3"/>
          <p:cNvPicPr>
            <a:picLocks noChangeAspect="1" noChangeArrowheads="1" noCrop="1"/>
          </p:cNvPicPr>
          <p:nvPr/>
        </p:nvPicPr>
        <p:blipFill>
          <a:blip r:embed="rId3" cstate="print">
            <a:extLst>
              <a:ext uri="{28A0092B-C50C-407E-A947-70E740481C1C}">
                <a14:useLocalDpi xmlns:a14="http://schemas.microsoft.com/office/drawing/2010/main" val="0"/>
              </a:ext>
            </a:extLst>
          </a:blip>
          <a:stretch>
            <a:fillRect/>
          </a:stretch>
        </p:blipFill>
        <p:spPr bwMode="auto">
          <a:xfrm>
            <a:off x="6620842" y="3380428"/>
            <a:ext cx="270000" cy="270000"/>
          </a:xfrm>
          <a:prstGeom prst="rect">
            <a:avLst/>
          </a:prstGeom>
          <a:noFill/>
        </p:spPr>
      </p:pic>
      <p:pic>
        <p:nvPicPr>
          <p:cNvPr id="550" name="Picture 3"/>
          <p:cNvPicPr>
            <a:picLocks noChangeAspect="1" noChangeArrowheads="1" noCrop="1"/>
          </p:cNvPicPr>
          <p:nvPr/>
        </p:nvPicPr>
        <p:blipFill>
          <a:blip r:embed="rId3" cstate="print">
            <a:extLst>
              <a:ext uri="{28A0092B-C50C-407E-A947-70E740481C1C}">
                <a14:useLocalDpi xmlns:a14="http://schemas.microsoft.com/office/drawing/2010/main" val="0"/>
              </a:ext>
            </a:extLst>
          </a:blip>
          <a:stretch>
            <a:fillRect/>
          </a:stretch>
        </p:blipFill>
        <p:spPr bwMode="auto">
          <a:xfrm>
            <a:off x="6579884" y="3064196"/>
            <a:ext cx="270000" cy="270000"/>
          </a:xfrm>
          <a:prstGeom prst="rect">
            <a:avLst/>
          </a:prstGeom>
          <a:noFill/>
        </p:spPr>
      </p:pic>
      <p:pic>
        <p:nvPicPr>
          <p:cNvPr id="566" name="Picture 3"/>
          <p:cNvPicPr>
            <a:picLocks noChangeAspect="1" noChangeArrowheads="1" noCrop="1"/>
          </p:cNvPicPr>
          <p:nvPr/>
        </p:nvPicPr>
        <p:blipFill>
          <a:blip r:embed="rId3" cstate="print">
            <a:extLst>
              <a:ext uri="{28A0092B-C50C-407E-A947-70E740481C1C}">
                <a14:useLocalDpi xmlns:a14="http://schemas.microsoft.com/office/drawing/2010/main" val="0"/>
              </a:ext>
            </a:extLst>
          </a:blip>
          <a:stretch>
            <a:fillRect/>
          </a:stretch>
        </p:blipFill>
        <p:spPr bwMode="auto">
          <a:xfrm>
            <a:off x="6105536" y="2913700"/>
            <a:ext cx="270000" cy="270000"/>
          </a:xfrm>
          <a:prstGeom prst="rect">
            <a:avLst/>
          </a:prstGeom>
          <a:noFill/>
        </p:spPr>
      </p:pic>
      <p:pic>
        <p:nvPicPr>
          <p:cNvPr id="251" name="Picture 3">
            <a:extLst>
              <a:ext uri="{FF2B5EF4-FFF2-40B4-BE49-F238E27FC236}">
                <a16:creationId xmlns:a16="http://schemas.microsoft.com/office/drawing/2014/main" id="{FE549B48-840D-42DE-A421-750FD81F474F}"/>
              </a:ext>
            </a:extLst>
          </p:cNvPr>
          <p:cNvPicPr>
            <a:picLocks noChangeAspect="1" noChangeArrowheads="1" noCrop="1"/>
          </p:cNvPicPr>
          <p:nvPr/>
        </p:nvPicPr>
        <p:blipFill>
          <a:blip r:embed="rId3" cstate="print">
            <a:extLst>
              <a:ext uri="{28A0092B-C50C-407E-A947-70E740481C1C}">
                <a14:useLocalDpi xmlns:a14="http://schemas.microsoft.com/office/drawing/2010/main" val="0"/>
              </a:ext>
            </a:extLst>
          </a:blip>
          <a:stretch>
            <a:fillRect/>
          </a:stretch>
        </p:blipFill>
        <p:spPr bwMode="auto">
          <a:xfrm>
            <a:off x="4243210" y="2552728"/>
            <a:ext cx="270000" cy="270000"/>
          </a:xfrm>
          <a:prstGeom prst="rect">
            <a:avLst/>
          </a:prstGeom>
          <a:noFill/>
        </p:spPr>
      </p:pic>
    </p:spTree>
    <p:extLst>
      <p:ext uri="{BB962C8B-B14F-4D97-AF65-F5344CB8AC3E}">
        <p14:creationId xmlns:p14="http://schemas.microsoft.com/office/powerpoint/2010/main" val="287364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78CCD8F-BEAA-4ECC-9DAE-8D4708882C30}"/>
              </a:ext>
            </a:extLst>
          </p:cNvPr>
          <p:cNvSpPr/>
          <p:nvPr/>
        </p:nvSpPr>
        <p:spPr>
          <a:xfrm rot="5400000">
            <a:off x="5581377" y="2117952"/>
            <a:ext cx="1748677" cy="362341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7AD5AD1A-314C-4272-9280-AC04B3327384}"/>
              </a:ext>
            </a:extLst>
          </p:cNvPr>
          <p:cNvSpPr/>
          <p:nvPr/>
        </p:nvSpPr>
        <p:spPr>
          <a:xfrm rot="5400000">
            <a:off x="2448862" y="711414"/>
            <a:ext cx="2039261" cy="225748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72E285CC-2C44-4B7C-82B1-ED5ED5F056B2}"/>
              </a:ext>
            </a:extLst>
          </p:cNvPr>
          <p:cNvSpPr>
            <a:spLocks noGrp="1"/>
          </p:cNvSpPr>
          <p:nvPr>
            <p:ph type="title"/>
          </p:nvPr>
        </p:nvSpPr>
        <p:spPr/>
        <p:txBody>
          <a:bodyPr/>
          <a:lstStyle/>
          <a:p>
            <a:r>
              <a:rPr lang="en-GB" sz="2000" dirty="0"/>
              <a:t>Merino Expertise</a:t>
            </a:r>
          </a:p>
        </p:txBody>
      </p:sp>
      <p:sp>
        <p:nvSpPr>
          <p:cNvPr id="10" name="Rectangle 9">
            <a:extLst>
              <a:ext uri="{FF2B5EF4-FFF2-40B4-BE49-F238E27FC236}">
                <a16:creationId xmlns:a16="http://schemas.microsoft.com/office/drawing/2014/main" id="{DF8A999F-DB56-42EA-8543-F3CA2FB627A6}"/>
              </a:ext>
            </a:extLst>
          </p:cNvPr>
          <p:cNvSpPr/>
          <p:nvPr/>
        </p:nvSpPr>
        <p:spPr>
          <a:xfrm>
            <a:off x="6518745" y="3075806"/>
            <a:ext cx="1748677" cy="169277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
                <a:srgbClr val="F2AF00"/>
              </a:buClr>
              <a:buSzPct val="65000"/>
              <a:tabLst/>
              <a:defRPr/>
            </a:pPr>
            <a:r>
              <a:rPr kumimoji="0" lang="en-US" sz="2200" b="0" i="0" u="none" strike="noStrike" kern="1200" cap="none" spc="0" normalizeH="0" baseline="0" noProof="1">
                <a:ln>
                  <a:noFill/>
                </a:ln>
                <a:solidFill>
                  <a:srgbClr val="444444"/>
                </a:solidFill>
                <a:effectLst/>
                <a:uLnTx/>
                <a:uFillTx/>
                <a:latin typeface="Trebuchet MS" panose="020B0603020202020204" pitchFamily="34" charset="0"/>
              </a:rPr>
              <a:t>Tecnology Alliance</a:t>
            </a:r>
          </a:p>
          <a:p>
            <a:pPr marL="171450" indent="-171450">
              <a:buClr>
                <a:srgbClr val="F2AF00"/>
              </a:buClr>
              <a:buSzPct val="65000"/>
              <a:buBlip>
                <a:blip r:embed="rId2"/>
              </a:buBlip>
              <a:defRPr/>
            </a:pPr>
            <a:r>
              <a:rPr lang="en-US" sz="1000" noProof="1">
                <a:solidFill>
                  <a:srgbClr val="444444"/>
                </a:solidFill>
                <a:latin typeface="Trebuchet MS" panose="020B0603020202020204" pitchFamily="34" charset="0"/>
              </a:rPr>
              <a:t>Infor</a:t>
            </a:r>
          </a:p>
          <a:p>
            <a:pPr marL="171450" marR="0" lvl="0" indent="-171450" algn="l" defTabSz="914400" rtl="0" eaLnBrk="1" fontAlgn="auto" latinLnBrk="0" hangingPunct="1">
              <a:lnSpc>
                <a:spcPct val="100000"/>
              </a:lnSpc>
              <a:spcBef>
                <a:spcPts val="0"/>
              </a:spcBef>
              <a:spcAft>
                <a:spcPts val="0"/>
              </a:spcAft>
              <a:buClr>
                <a:srgbClr val="F2AF00"/>
              </a:buClr>
              <a:buSzPct val="65000"/>
              <a:buBlip>
                <a:blip r:embed="rId2"/>
              </a:buBlip>
              <a:tabLst/>
              <a:defRPr/>
            </a:pPr>
            <a:r>
              <a:rPr lang="en-US" sz="1000" noProof="1">
                <a:solidFill>
                  <a:srgbClr val="444444"/>
                </a:solidFill>
                <a:latin typeface="Trebuchet MS" panose="020B0603020202020204" pitchFamily="34" charset="0"/>
              </a:rPr>
              <a:t>Microsoft</a:t>
            </a:r>
          </a:p>
          <a:p>
            <a:pPr marL="171450" marR="0" lvl="0" indent="-171450" algn="l" defTabSz="914400" rtl="0" eaLnBrk="1" fontAlgn="auto" latinLnBrk="0" hangingPunct="1">
              <a:lnSpc>
                <a:spcPct val="100000"/>
              </a:lnSpc>
              <a:spcBef>
                <a:spcPts val="0"/>
              </a:spcBef>
              <a:spcAft>
                <a:spcPts val="0"/>
              </a:spcAft>
              <a:buClr>
                <a:srgbClr val="F2AF00"/>
              </a:buClr>
              <a:buSzPct val="65000"/>
              <a:buBlip>
                <a:blip r:embed="rId2"/>
              </a:buBlip>
              <a:tabLst/>
              <a:defRPr/>
            </a:pPr>
            <a:r>
              <a:rPr lang="en-US" sz="1000" noProof="1">
                <a:solidFill>
                  <a:srgbClr val="444444"/>
                </a:solidFill>
                <a:latin typeface="Trebuchet MS" panose="020B0603020202020204" pitchFamily="34" charset="0"/>
              </a:rPr>
              <a:t>IFS</a:t>
            </a:r>
          </a:p>
          <a:p>
            <a:pPr marL="171450" marR="0" lvl="0" indent="-171450" algn="l" defTabSz="914400" rtl="0" eaLnBrk="1" fontAlgn="auto" latinLnBrk="0" hangingPunct="1">
              <a:lnSpc>
                <a:spcPct val="100000"/>
              </a:lnSpc>
              <a:spcBef>
                <a:spcPts val="0"/>
              </a:spcBef>
              <a:spcAft>
                <a:spcPts val="0"/>
              </a:spcAft>
              <a:buClr>
                <a:srgbClr val="F2AF00"/>
              </a:buClr>
              <a:buSzPct val="65000"/>
              <a:buBlip>
                <a:blip r:embed="rId2"/>
              </a:buBlip>
              <a:tabLst/>
              <a:defRPr/>
            </a:pPr>
            <a:r>
              <a:rPr kumimoji="0" lang="en-US" sz="1000" b="0" i="0" u="none" strike="noStrike" kern="1200" cap="none" spc="0" normalizeH="0" baseline="0" noProof="1">
                <a:ln>
                  <a:noFill/>
                </a:ln>
                <a:solidFill>
                  <a:srgbClr val="444444"/>
                </a:solidFill>
                <a:effectLst/>
                <a:uLnTx/>
                <a:uFillTx/>
                <a:latin typeface="Trebuchet MS" panose="020B0603020202020204" pitchFamily="34" charset="0"/>
              </a:rPr>
              <a:t>Oracle</a:t>
            </a:r>
          </a:p>
          <a:p>
            <a:pPr marL="171450" marR="0" lvl="0" indent="-171450" algn="l" defTabSz="914400" rtl="0" eaLnBrk="1" fontAlgn="auto" latinLnBrk="0" hangingPunct="1">
              <a:lnSpc>
                <a:spcPct val="100000"/>
              </a:lnSpc>
              <a:spcBef>
                <a:spcPts val="0"/>
              </a:spcBef>
              <a:spcAft>
                <a:spcPts val="0"/>
              </a:spcAft>
              <a:buClr>
                <a:srgbClr val="F2AF00"/>
              </a:buClr>
              <a:buSzPct val="65000"/>
              <a:buBlip>
                <a:blip r:embed="rId2"/>
              </a:buBlip>
              <a:tabLst/>
              <a:defRPr/>
            </a:pPr>
            <a:r>
              <a:rPr lang="en-US" sz="1000" noProof="1">
                <a:solidFill>
                  <a:srgbClr val="444444"/>
                </a:solidFill>
                <a:latin typeface="Trebuchet MS" panose="020B0603020202020204" pitchFamily="34" charset="0"/>
              </a:rPr>
              <a:t>SAP</a:t>
            </a:r>
            <a:endParaRPr kumimoji="0" lang="en-US" sz="1000" b="0" i="0" u="none" strike="noStrike" kern="1200" cap="none" spc="0" normalizeH="0" baseline="0" noProof="1">
              <a:ln>
                <a:noFill/>
              </a:ln>
              <a:solidFill>
                <a:srgbClr val="444444"/>
              </a:solidFill>
              <a:effectLst/>
              <a:uLnTx/>
              <a:uFillTx/>
              <a:latin typeface="Trebuchet MS" panose="020B0603020202020204" pitchFamily="34" charset="0"/>
            </a:endParaRPr>
          </a:p>
          <a:p>
            <a:pPr marL="171450" marR="0" lvl="0" indent="-171450" algn="l" defTabSz="914400" rtl="0" eaLnBrk="1" fontAlgn="auto" latinLnBrk="0" hangingPunct="1">
              <a:lnSpc>
                <a:spcPct val="100000"/>
              </a:lnSpc>
              <a:spcBef>
                <a:spcPts val="0"/>
              </a:spcBef>
              <a:spcAft>
                <a:spcPts val="0"/>
              </a:spcAft>
              <a:buClr>
                <a:srgbClr val="F2AF00"/>
              </a:buClr>
              <a:buSzPct val="65000"/>
              <a:buBlip>
                <a:blip r:embed="rId2"/>
              </a:buBlip>
              <a:tabLst/>
              <a:defRPr/>
            </a:pPr>
            <a:endParaRPr kumimoji="0" lang="en-US" sz="1000" b="0" i="0" u="none" strike="noStrike" kern="1200" cap="none" spc="0" normalizeH="0" baseline="0" noProof="1">
              <a:ln>
                <a:noFill/>
              </a:ln>
              <a:solidFill>
                <a:srgbClr val="444444"/>
              </a:solidFill>
              <a:effectLst/>
              <a:uLnTx/>
              <a:uFillTx/>
              <a:latin typeface="Trebuchet MS" panose="020B0603020202020204" pitchFamily="34" charset="0"/>
            </a:endParaRPr>
          </a:p>
        </p:txBody>
      </p:sp>
      <p:sp>
        <p:nvSpPr>
          <p:cNvPr id="11" name="Rectangle 10">
            <a:extLst>
              <a:ext uri="{FF2B5EF4-FFF2-40B4-BE49-F238E27FC236}">
                <a16:creationId xmlns:a16="http://schemas.microsoft.com/office/drawing/2014/main" id="{5E3047C3-61D7-4901-9F6F-16423C6E5C8F}"/>
              </a:ext>
            </a:extLst>
          </p:cNvPr>
          <p:cNvSpPr/>
          <p:nvPr/>
        </p:nvSpPr>
        <p:spPr>
          <a:xfrm>
            <a:off x="2393876" y="771550"/>
            <a:ext cx="2034108" cy="2084967"/>
          </a:xfrm>
          <a:prstGeom prst="rect">
            <a:avLst/>
          </a:prstGeom>
          <a:noFill/>
          <a:ln>
            <a:noFill/>
          </a:ln>
        </p:spPr>
        <p:txBody>
          <a:bodyPr wrap="square" tIns="108000" bIns="108000">
            <a:spAutoFit/>
          </a:bodyPr>
          <a:lstStyle/>
          <a:p>
            <a:pPr marR="0" lvl="0" algn="l" defTabSz="914400" rtl="0" eaLnBrk="1" fontAlgn="auto" latinLnBrk="0" hangingPunct="1">
              <a:lnSpc>
                <a:spcPct val="120000"/>
              </a:lnSpc>
              <a:spcBef>
                <a:spcPts val="0"/>
              </a:spcBef>
              <a:spcAft>
                <a:spcPts val="0"/>
              </a:spcAft>
              <a:buClr>
                <a:srgbClr val="7AB800"/>
              </a:buClr>
              <a:buSzPct val="65000"/>
              <a:tabLst/>
              <a:defRPr/>
            </a:pPr>
            <a:r>
              <a:rPr kumimoji="0" lang="en-US" sz="2200" b="0" i="0" u="none" strike="noStrike" kern="1200" cap="none" spc="0" normalizeH="0" baseline="0" noProof="1">
                <a:ln>
                  <a:noFill/>
                </a:ln>
                <a:solidFill>
                  <a:srgbClr val="444444"/>
                </a:solidFill>
                <a:effectLst/>
                <a:uLnTx/>
                <a:uFillTx/>
                <a:latin typeface="Trebuchet MS" panose="020B0603020202020204" pitchFamily="34" charset="0"/>
              </a:rPr>
              <a:t>Services</a:t>
            </a:r>
          </a:p>
          <a:p>
            <a:pPr marL="171450" marR="0" lvl="0" indent="-171450" algn="l" defTabSz="914400" rtl="0" eaLnBrk="1" fontAlgn="auto" latinLnBrk="0" hangingPunct="1">
              <a:lnSpc>
                <a:spcPct val="120000"/>
              </a:lnSpc>
              <a:spcBef>
                <a:spcPts val="0"/>
              </a:spcBef>
              <a:spcAft>
                <a:spcPts val="0"/>
              </a:spcAft>
              <a:buClr>
                <a:srgbClr val="7AB800"/>
              </a:buClr>
              <a:buSzPct val="65000"/>
              <a:buBlip>
                <a:blip r:embed="rId2"/>
              </a:buBlip>
              <a:tabLst/>
              <a:defRPr/>
            </a:pPr>
            <a:r>
              <a:rPr kumimoji="0" lang="en-US" sz="1000" b="0" i="0" u="none" strike="noStrike" kern="1200" cap="none" spc="0" normalizeH="0" baseline="0" noProof="1">
                <a:ln>
                  <a:noFill/>
                </a:ln>
                <a:solidFill>
                  <a:srgbClr val="444444"/>
                </a:solidFill>
                <a:effectLst/>
                <a:uLnTx/>
                <a:uFillTx/>
                <a:latin typeface="Trebuchet MS" panose="020B0603020202020204" pitchFamily="34" charset="0"/>
              </a:rPr>
              <a:t>Implementation and Consulting</a:t>
            </a:r>
          </a:p>
          <a:p>
            <a:pPr marL="171450" marR="0" lvl="0" indent="-171450" algn="l" defTabSz="914400" rtl="0" eaLnBrk="1" fontAlgn="auto" latinLnBrk="0" hangingPunct="1">
              <a:lnSpc>
                <a:spcPct val="120000"/>
              </a:lnSpc>
              <a:spcBef>
                <a:spcPts val="0"/>
              </a:spcBef>
              <a:spcAft>
                <a:spcPts val="0"/>
              </a:spcAft>
              <a:buClr>
                <a:srgbClr val="7AB800"/>
              </a:buClr>
              <a:buSzPct val="65000"/>
              <a:buBlip>
                <a:blip r:embed="rId2"/>
              </a:buBlip>
              <a:tabLst/>
              <a:defRPr/>
            </a:pPr>
            <a:r>
              <a:rPr kumimoji="0" lang="en-US" sz="1000" b="0" i="0" u="none" strike="noStrike" kern="1200" cap="none" spc="0" normalizeH="0" baseline="0" noProof="1">
                <a:ln>
                  <a:noFill/>
                </a:ln>
                <a:solidFill>
                  <a:srgbClr val="444444"/>
                </a:solidFill>
                <a:effectLst/>
                <a:uLnTx/>
                <a:uFillTx/>
                <a:latin typeface="Trebuchet MS" panose="020B0603020202020204" pitchFamily="34" charset="0"/>
              </a:rPr>
              <a:t>Migration/Upgradation</a:t>
            </a:r>
          </a:p>
          <a:p>
            <a:pPr marL="171450" marR="0" lvl="0" indent="-171450" algn="l" defTabSz="914400" rtl="0" eaLnBrk="1" fontAlgn="auto" latinLnBrk="0" hangingPunct="1">
              <a:lnSpc>
                <a:spcPct val="120000"/>
              </a:lnSpc>
              <a:spcBef>
                <a:spcPts val="0"/>
              </a:spcBef>
              <a:spcAft>
                <a:spcPts val="0"/>
              </a:spcAft>
              <a:buClr>
                <a:srgbClr val="7AB800"/>
              </a:buClr>
              <a:buSzPct val="65000"/>
              <a:buBlip>
                <a:blip r:embed="rId2"/>
              </a:buBlip>
              <a:tabLst/>
              <a:defRPr/>
            </a:pPr>
            <a:r>
              <a:rPr kumimoji="0" lang="en-US" sz="1000" b="0" i="0" u="none" strike="noStrike" kern="1200" cap="none" spc="0" normalizeH="0" baseline="0" noProof="1">
                <a:ln>
                  <a:noFill/>
                </a:ln>
                <a:solidFill>
                  <a:srgbClr val="444444"/>
                </a:solidFill>
                <a:effectLst/>
                <a:uLnTx/>
                <a:uFillTx/>
                <a:latin typeface="Trebuchet MS" panose="020B0603020202020204" pitchFamily="34" charset="0"/>
              </a:rPr>
              <a:t>Service and Support</a:t>
            </a:r>
          </a:p>
          <a:p>
            <a:pPr marL="171450" marR="0" lvl="0" indent="-171450" algn="l" defTabSz="914400" rtl="0" eaLnBrk="1" fontAlgn="auto" latinLnBrk="0" hangingPunct="1">
              <a:lnSpc>
                <a:spcPct val="120000"/>
              </a:lnSpc>
              <a:spcBef>
                <a:spcPts val="0"/>
              </a:spcBef>
              <a:spcAft>
                <a:spcPts val="0"/>
              </a:spcAft>
              <a:buClr>
                <a:srgbClr val="7AB800"/>
              </a:buClr>
              <a:buSzPct val="65000"/>
              <a:buBlip>
                <a:blip r:embed="rId2"/>
              </a:buBlip>
              <a:tabLst/>
              <a:defRPr/>
            </a:pPr>
            <a:r>
              <a:rPr kumimoji="0" lang="en-US" sz="1000" b="0" i="0" u="none" strike="noStrike" kern="1200" cap="none" spc="0" normalizeH="0" baseline="0" noProof="1">
                <a:ln>
                  <a:noFill/>
                </a:ln>
                <a:solidFill>
                  <a:srgbClr val="444444"/>
                </a:solidFill>
                <a:effectLst/>
                <a:uLnTx/>
                <a:uFillTx/>
                <a:latin typeface="Trebuchet MS" panose="020B0603020202020204" pitchFamily="34" charset="0"/>
              </a:rPr>
              <a:t>Education and Training</a:t>
            </a:r>
          </a:p>
          <a:p>
            <a:pPr marL="171450" marR="0" lvl="0" indent="-171450" algn="l" defTabSz="914400" rtl="0" eaLnBrk="1" fontAlgn="auto" latinLnBrk="0" hangingPunct="1">
              <a:lnSpc>
                <a:spcPct val="120000"/>
              </a:lnSpc>
              <a:spcBef>
                <a:spcPts val="0"/>
              </a:spcBef>
              <a:spcAft>
                <a:spcPts val="0"/>
              </a:spcAft>
              <a:buClr>
                <a:srgbClr val="7AB800"/>
              </a:buClr>
              <a:buSzPct val="65000"/>
              <a:buBlip>
                <a:blip r:embed="rId2"/>
              </a:buBlip>
              <a:tabLst/>
              <a:defRPr/>
            </a:pPr>
            <a:r>
              <a:rPr kumimoji="0" lang="en-US" sz="1000" b="0" i="0" u="none" strike="noStrike" kern="1200" cap="none" spc="0" normalizeH="0" baseline="0" noProof="1">
                <a:ln>
                  <a:noFill/>
                </a:ln>
                <a:solidFill>
                  <a:srgbClr val="444444"/>
                </a:solidFill>
                <a:effectLst/>
                <a:uLnTx/>
                <a:uFillTx/>
                <a:latin typeface="Trebuchet MS" panose="020B0603020202020204" pitchFamily="34" charset="0"/>
              </a:rPr>
              <a:t>Application Management</a:t>
            </a:r>
          </a:p>
          <a:p>
            <a:pPr marL="171450" marR="0" lvl="0" indent="-171450" algn="l" defTabSz="914400" rtl="0" eaLnBrk="1" fontAlgn="auto" latinLnBrk="0" hangingPunct="1">
              <a:lnSpc>
                <a:spcPct val="120000"/>
              </a:lnSpc>
              <a:spcBef>
                <a:spcPts val="0"/>
              </a:spcBef>
              <a:spcAft>
                <a:spcPts val="0"/>
              </a:spcAft>
              <a:buClr>
                <a:srgbClr val="7AB800"/>
              </a:buClr>
              <a:buSzPct val="65000"/>
              <a:buBlip>
                <a:blip r:embed="rId2"/>
              </a:buBlip>
              <a:tabLst/>
              <a:defRPr/>
            </a:pPr>
            <a:r>
              <a:rPr kumimoji="0" lang="en-US" sz="1000" b="0" i="0" u="none" strike="noStrike" kern="1200" cap="none" spc="0" normalizeH="0" baseline="0" noProof="1">
                <a:ln>
                  <a:noFill/>
                </a:ln>
                <a:solidFill>
                  <a:srgbClr val="444444"/>
                </a:solidFill>
                <a:effectLst/>
                <a:uLnTx/>
                <a:uFillTx/>
                <a:latin typeface="Trebuchet MS" panose="020B0603020202020204" pitchFamily="34" charset="0"/>
              </a:rPr>
              <a:t>ERP Readiness and Health Checks</a:t>
            </a:r>
          </a:p>
        </p:txBody>
      </p:sp>
      <p:sp>
        <p:nvSpPr>
          <p:cNvPr id="3" name="Rectangle 2">
            <a:extLst>
              <a:ext uri="{FF2B5EF4-FFF2-40B4-BE49-F238E27FC236}">
                <a16:creationId xmlns:a16="http://schemas.microsoft.com/office/drawing/2014/main" id="{C14A68CB-F661-43EE-8D2D-D7601AC7158E}"/>
              </a:ext>
            </a:extLst>
          </p:cNvPr>
          <p:cNvSpPr/>
          <p:nvPr/>
        </p:nvSpPr>
        <p:spPr>
          <a:xfrm>
            <a:off x="4520100" y="820522"/>
            <a:ext cx="1748677" cy="398347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09F33FC5-6D42-4A54-BD7D-F8151F0ACAFD}"/>
              </a:ext>
            </a:extLst>
          </p:cNvPr>
          <p:cNvSpPr/>
          <p:nvPr/>
        </p:nvSpPr>
        <p:spPr>
          <a:xfrm>
            <a:off x="4572000" y="771550"/>
            <a:ext cx="1632857" cy="3366087"/>
          </a:xfrm>
          <a:prstGeom prst="rect">
            <a:avLst/>
          </a:prstGeom>
          <a:noFill/>
        </p:spPr>
        <p:txBody>
          <a:bodyPr wrap="square" tIns="108000" bIns="108000">
            <a:spAutoFit/>
          </a:bodyPr>
          <a:lstStyle/>
          <a:p>
            <a:pPr marR="0" lvl="0" algn="l" defTabSz="914400" rtl="0" eaLnBrk="1" fontAlgn="auto" latinLnBrk="0" hangingPunct="1">
              <a:lnSpc>
                <a:spcPct val="120000"/>
              </a:lnSpc>
              <a:spcBef>
                <a:spcPts val="0"/>
              </a:spcBef>
              <a:spcAft>
                <a:spcPts val="0"/>
              </a:spcAft>
              <a:buClr>
                <a:srgbClr val="0085C3"/>
              </a:buClr>
              <a:buSzPct val="65000"/>
              <a:tabLst/>
              <a:defRPr/>
            </a:pPr>
            <a:r>
              <a:rPr kumimoji="0" lang="en-US" sz="2200" b="0" i="0" u="none" strike="noStrike" kern="1200" cap="none" spc="0" normalizeH="0" baseline="0" noProof="0" dirty="0">
                <a:ln>
                  <a:noFill/>
                </a:ln>
                <a:solidFill>
                  <a:srgbClr val="444444"/>
                </a:solidFill>
                <a:effectLst/>
                <a:uLnTx/>
                <a:uFillTx/>
                <a:latin typeface="Trebuchet MS" panose="020B0603020202020204" pitchFamily="34" charset="0"/>
              </a:rPr>
              <a:t>Solution</a:t>
            </a:r>
          </a:p>
          <a:p>
            <a:pPr marL="171450" marR="0" lvl="0" indent="-171450" algn="l" defTabSz="914400" rtl="0" eaLnBrk="1" fontAlgn="auto" latinLnBrk="0" hangingPunct="1">
              <a:lnSpc>
                <a:spcPct val="150000"/>
              </a:lnSpc>
              <a:spcBef>
                <a:spcPts val="0"/>
              </a:spcBef>
              <a:spcAft>
                <a:spcPts val="0"/>
              </a:spcAft>
              <a:buClr>
                <a:srgbClr val="0085C3"/>
              </a:buClr>
              <a:buSzPct val="65000"/>
              <a:buBlip>
                <a:blip r:embed="rId2"/>
              </a:buBlip>
              <a:tabLst/>
              <a:defRPr/>
            </a:pPr>
            <a:r>
              <a:rPr kumimoji="0" lang="en-US" sz="1000" b="0" i="0" u="none" strike="noStrike" kern="1200" cap="none" spc="0" normalizeH="0" baseline="0" noProof="0" dirty="0">
                <a:ln>
                  <a:noFill/>
                </a:ln>
                <a:solidFill>
                  <a:srgbClr val="444444"/>
                </a:solidFill>
                <a:effectLst/>
                <a:uLnTx/>
                <a:uFillTx/>
                <a:latin typeface="Trebuchet MS" panose="020B0603020202020204" pitchFamily="34" charset="0"/>
              </a:rPr>
              <a:t>Enterprise Resource Planning</a:t>
            </a:r>
          </a:p>
          <a:p>
            <a:pPr marL="171450" marR="0" lvl="0" indent="-171450" algn="l" defTabSz="914400" rtl="0" eaLnBrk="1" fontAlgn="auto" latinLnBrk="0" hangingPunct="1">
              <a:lnSpc>
                <a:spcPct val="150000"/>
              </a:lnSpc>
              <a:spcBef>
                <a:spcPts val="0"/>
              </a:spcBef>
              <a:spcAft>
                <a:spcPts val="0"/>
              </a:spcAft>
              <a:buClr>
                <a:srgbClr val="0085C3"/>
              </a:buClr>
              <a:buSzPct val="65000"/>
              <a:buBlip>
                <a:blip r:embed="rId2"/>
              </a:buBlip>
              <a:tabLst/>
              <a:defRPr/>
            </a:pPr>
            <a:r>
              <a:rPr kumimoji="0" lang="en-US" sz="1000" b="0" i="0" u="none" strike="noStrike" kern="1200" cap="none" spc="0" normalizeH="0" baseline="0" noProof="0" dirty="0">
                <a:ln>
                  <a:noFill/>
                </a:ln>
                <a:solidFill>
                  <a:srgbClr val="444444"/>
                </a:solidFill>
                <a:effectLst/>
                <a:uLnTx/>
                <a:uFillTx/>
                <a:latin typeface="Trebuchet MS" panose="020B0603020202020204" pitchFamily="34" charset="0"/>
              </a:rPr>
              <a:t>Customer Relationship Management</a:t>
            </a:r>
          </a:p>
          <a:p>
            <a:pPr marL="171450" marR="0" lvl="0" indent="-171450" algn="l" defTabSz="914400" rtl="0" eaLnBrk="1" fontAlgn="auto" latinLnBrk="0" hangingPunct="1">
              <a:lnSpc>
                <a:spcPct val="150000"/>
              </a:lnSpc>
              <a:spcBef>
                <a:spcPts val="0"/>
              </a:spcBef>
              <a:spcAft>
                <a:spcPts val="0"/>
              </a:spcAft>
              <a:buClr>
                <a:srgbClr val="0085C3"/>
              </a:buClr>
              <a:buSzPct val="65000"/>
              <a:buBlip>
                <a:blip r:embed="rId2"/>
              </a:buBlip>
              <a:tabLst/>
              <a:defRPr/>
            </a:pPr>
            <a:r>
              <a:rPr kumimoji="0" lang="en-US" sz="1000" b="0" i="0" u="none" strike="noStrike" kern="1200" cap="none" spc="0" normalizeH="0" baseline="0" noProof="0" dirty="0">
                <a:ln>
                  <a:noFill/>
                </a:ln>
                <a:solidFill>
                  <a:srgbClr val="444444"/>
                </a:solidFill>
                <a:effectLst/>
                <a:uLnTx/>
                <a:uFillTx/>
                <a:latin typeface="Trebuchet MS" panose="020B0603020202020204" pitchFamily="34" charset="0"/>
              </a:rPr>
              <a:t>Enterprise Asset Management</a:t>
            </a:r>
          </a:p>
          <a:p>
            <a:pPr marL="171450" marR="0" lvl="0" indent="-171450" algn="l" defTabSz="914400" rtl="0" eaLnBrk="1" fontAlgn="auto" latinLnBrk="0" hangingPunct="1">
              <a:lnSpc>
                <a:spcPct val="150000"/>
              </a:lnSpc>
              <a:spcBef>
                <a:spcPts val="0"/>
              </a:spcBef>
              <a:spcAft>
                <a:spcPts val="0"/>
              </a:spcAft>
              <a:buClr>
                <a:srgbClr val="0085C3"/>
              </a:buClr>
              <a:buSzPct val="65000"/>
              <a:buBlip>
                <a:blip r:embed="rId2"/>
              </a:buBlip>
              <a:tabLst/>
              <a:defRPr/>
            </a:pPr>
            <a:r>
              <a:rPr kumimoji="0" lang="en-US" sz="1000" b="0" i="0" u="none" strike="noStrike" kern="1200" cap="none" spc="0" normalizeH="0" baseline="0" noProof="0" dirty="0">
                <a:ln>
                  <a:noFill/>
                </a:ln>
                <a:solidFill>
                  <a:srgbClr val="444444"/>
                </a:solidFill>
                <a:effectLst/>
                <a:uLnTx/>
                <a:uFillTx/>
                <a:latin typeface="Trebuchet MS" panose="020B0603020202020204" pitchFamily="34" charset="0"/>
              </a:rPr>
              <a:t>Technology and Middleware</a:t>
            </a:r>
          </a:p>
          <a:p>
            <a:pPr marL="171450" marR="0" lvl="0" indent="-171450" algn="l" defTabSz="914400" rtl="0" eaLnBrk="1" fontAlgn="auto" latinLnBrk="0" hangingPunct="1">
              <a:lnSpc>
                <a:spcPct val="150000"/>
              </a:lnSpc>
              <a:spcBef>
                <a:spcPts val="0"/>
              </a:spcBef>
              <a:spcAft>
                <a:spcPts val="0"/>
              </a:spcAft>
              <a:buClr>
                <a:srgbClr val="0085C3"/>
              </a:buClr>
              <a:buSzPct val="65000"/>
              <a:buBlip>
                <a:blip r:embed="rId2"/>
              </a:buBlip>
              <a:tabLst/>
              <a:defRPr/>
            </a:pPr>
            <a:r>
              <a:rPr kumimoji="0" lang="en-US" sz="1000" b="0" i="0" u="none" strike="noStrike" kern="1200" cap="none" spc="0" normalizeH="0" baseline="0" noProof="0" dirty="0">
                <a:ln>
                  <a:noFill/>
                </a:ln>
                <a:solidFill>
                  <a:srgbClr val="444444"/>
                </a:solidFill>
                <a:effectLst/>
                <a:uLnTx/>
                <a:uFillTx/>
                <a:latin typeface="Trebuchet MS" panose="020B0603020202020204" pitchFamily="34" charset="0"/>
              </a:rPr>
              <a:t>Enterprise Performance Management</a:t>
            </a:r>
          </a:p>
        </p:txBody>
      </p:sp>
      <p:grpSp>
        <p:nvGrpSpPr>
          <p:cNvPr id="18" name="Group 17">
            <a:extLst>
              <a:ext uri="{FF2B5EF4-FFF2-40B4-BE49-F238E27FC236}">
                <a16:creationId xmlns:a16="http://schemas.microsoft.com/office/drawing/2014/main" id="{2FBE0652-3BD7-4B80-889A-6543A97B968F}"/>
              </a:ext>
            </a:extLst>
          </p:cNvPr>
          <p:cNvGrpSpPr/>
          <p:nvPr/>
        </p:nvGrpSpPr>
        <p:grpSpPr>
          <a:xfrm>
            <a:off x="2339752" y="2856517"/>
            <a:ext cx="5927670" cy="1947481"/>
            <a:chOff x="2339752" y="2856517"/>
            <a:chExt cx="5927670" cy="1947481"/>
          </a:xfrm>
        </p:grpSpPr>
        <p:cxnSp>
          <p:nvCxnSpPr>
            <p:cNvPr id="13" name="Straight Connector 12">
              <a:extLst>
                <a:ext uri="{FF2B5EF4-FFF2-40B4-BE49-F238E27FC236}">
                  <a16:creationId xmlns:a16="http://schemas.microsoft.com/office/drawing/2014/main" id="{7AA4B5AD-F7B8-4A7F-A551-837847CFEBE4}"/>
                </a:ext>
              </a:extLst>
            </p:cNvPr>
            <p:cNvCxnSpPr>
              <a:cxnSpLocks/>
            </p:cNvCxnSpPr>
            <p:nvPr/>
          </p:nvCxnSpPr>
          <p:spPr>
            <a:xfrm>
              <a:off x="2339752" y="2856517"/>
              <a:ext cx="21576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490B9EB-780D-46E0-9F03-FEDC0E5D254A}"/>
                </a:ext>
              </a:extLst>
            </p:cNvPr>
            <p:cNvCxnSpPr>
              <a:cxnSpLocks/>
            </p:cNvCxnSpPr>
            <p:nvPr/>
          </p:nvCxnSpPr>
          <p:spPr>
            <a:xfrm>
              <a:off x="4499992" y="4803998"/>
              <a:ext cx="376743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FB07B31-AAB9-4BAB-8DDC-FD6AE22C103F}"/>
                </a:ext>
              </a:extLst>
            </p:cNvPr>
            <p:cNvCxnSpPr>
              <a:cxnSpLocks/>
            </p:cNvCxnSpPr>
            <p:nvPr/>
          </p:nvCxnSpPr>
          <p:spPr>
            <a:xfrm>
              <a:off x="4508080" y="2856517"/>
              <a:ext cx="12020" cy="1947481"/>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503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7314-DA98-5B44-94E5-32A3FE1A179E}"/>
              </a:ext>
            </a:extLst>
          </p:cNvPr>
          <p:cNvSpPr>
            <a:spLocks noGrp="1"/>
          </p:cNvSpPr>
          <p:nvPr>
            <p:ph type="title"/>
          </p:nvPr>
        </p:nvSpPr>
        <p:spPr>
          <a:xfrm>
            <a:off x="304801" y="285750"/>
            <a:ext cx="3776851" cy="360000"/>
          </a:xfrm>
        </p:spPr>
        <p:txBody>
          <a:bodyPr>
            <a:normAutofit fontScale="90000"/>
          </a:bodyPr>
          <a:lstStyle/>
          <a:p>
            <a:r>
              <a:rPr lang="en-US" sz="2200" b="0" dirty="0"/>
              <a:t>Merino’s Dual Advantage</a:t>
            </a:r>
            <a:endParaRPr lang="en-US" sz="1800" b="0" dirty="0"/>
          </a:p>
        </p:txBody>
      </p:sp>
      <p:sp>
        <p:nvSpPr>
          <p:cNvPr id="4" name="Rectangle 3">
            <a:extLst>
              <a:ext uri="{FF2B5EF4-FFF2-40B4-BE49-F238E27FC236}">
                <a16:creationId xmlns:a16="http://schemas.microsoft.com/office/drawing/2014/main" id="{8AC6FC4C-7322-4598-B4B5-9F78EB61AB13}"/>
              </a:ext>
            </a:extLst>
          </p:cNvPr>
          <p:cNvSpPr/>
          <p:nvPr/>
        </p:nvSpPr>
        <p:spPr>
          <a:xfrm>
            <a:off x="1" y="3143195"/>
            <a:ext cx="3419503" cy="230832"/>
          </a:xfrm>
          <a:prstGeom prst="rect">
            <a:avLst/>
          </a:prstGeom>
        </p:spPr>
        <p:txBody>
          <a:bodyPr wrap="square">
            <a:spAutoFit/>
          </a:bodyPr>
          <a:lstStyle/>
          <a:p>
            <a:r>
              <a:rPr lang="en-US" sz="900" b="1" dirty="0">
                <a:ln w="0"/>
                <a:solidFill>
                  <a:srgbClr val="0757B3"/>
                </a:solidFill>
                <a:effectLst>
                  <a:reflection blurRad="6350" stA="53000" endA="300" endPos="35500" dir="5400000" sy="-90000" algn="bl" rotWithShape="0"/>
                </a:effectLst>
                <a:latin typeface="Trebuchet MS" pitchFamily="34" charset="0"/>
                <a:cs typeface="Arial Black" panose="020B0604020202020204" pitchFamily="34" charset="0"/>
              </a:rPr>
              <a:t>HORIZONTAL BUSINESS PROCESS INTEGRATION</a:t>
            </a:r>
            <a:endParaRPr lang="en-GB" sz="900" b="1" dirty="0">
              <a:solidFill>
                <a:srgbClr val="0757B3"/>
              </a:solidFill>
              <a:latin typeface="Trebuchet MS" pitchFamily="34" charset="0"/>
              <a:cs typeface="Arial Black" panose="020B0604020202020204" pitchFamily="34" charset="0"/>
            </a:endParaRPr>
          </a:p>
        </p:txBody>
      </p:sp>
      <p:sp>
        <p:nvSpPr>
          <p:cNvPr id="87" name="Rectangle 86">
            <a:extLst>
              <a:ext uri="{FF2B5EF4-FFF2-40B4-BE49-F238E27FC236}">
                <a16:creationId xmlns:a16="http://schemas.microsoft.com/office/drawing/2014/main" id="{0B130A33-D5BB-46C2-94BD-891F48C77285}"/>
              </a:ext>
            </a:extLst>
          </p:cNvPr>
          <p:cNvSpPr/>
          <p:nvPr/>
        </p:nvSpPr>
        <p:spPr>
          <a:xfrm>
            <a:off x="3304552" y="3888828"/>
            <a:ext cx="2549799" cy="271484"/>
          </a:xfrm>
          <a:prstGeom prst="rect">
            <a:avLst/>
          </a:prstGeom>
          <a:solidFill>
            <a:srgbClr val="92A8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Sensors, Actuators, RFID etc.</a:t>
            </a:r>
          </a:p>
        </p:txBody>
      </p:sp>
      <p:sp>
        <p:nvSpPr>
          <p:cNvPr id="88" name="Rectangle 87">
            <a:extLst>
              <a:ext uri="{FF2B5EF4-FFF2-40B4-BE49-F238E27FC236}">
                <a16:creationId xmlns:a16="http://schemas.microsoft.com/office/drawing/2014/main" id="{106867C0-9C35-4044-B4B9-9FDAFF9AC891}"/>
              </a:ext>
            </a:extLst>
          </p:cNvPr>
          <p:cNvSpPr/>
          <p:nvPr/>
        </p:nvSpPr>
        <p:spPr>
          <a:xfrm>
            <a:off x="3304552" y="3524403"/>
            <a:ext cx="2549799" cy="271484"/>
          </a:xfrm>
          <a:prstGeom prst="rect">
            <a:avLst/>
          </a:prstGeom>
          <a:solidFill>
            <a:srgbClr val="92A8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PLC, SCADA, I/O Controllers, </a:t>
            </a:r>
            <a:r>
              <a:rPr lang="en-US" sz="1050" b="1" dirty="0" err="1">
                <a:solidFill>
                  <a:schemeClr val="bg2"/>
                </a:solidFill>
                <a:latin typeface="Trebuchet MS" pitchFamily="34" charset="0"/>
                <a:cs typeface="Arial Narrow" panose="020B0604020202020204" pitchFamily="34" charset="0"/>
              </a:rPr>
              <a:t>IIoT</a:t>
            </a:r>
            <a:endParaRPr lang="en-US" sz="1050" b="1" dirty="0">
              <a:solidFill>
                <a:schemeClr val="bg2"/>
              </a:solidFill>
              <a:latin typeface="Trebuchet MS" pitchFamily="34" charset="0"/>
              <a:cs typeface="Arial Narrow" panose="020B0604020202020204" pitchFamily="34" charset="0"/>
            </a:endParaRPr>
          </a:p>
        </p:txBody>
      </p:sp>
      <p:sp>
        <p:nvSpPr>
          <p:cNvPr id="89" name="Rectangle 88">
            <a:extLst>
              <a:ext uri="{FF2B5EF4-FFF2-40B4-BE49-F238E27FC236}">
                <a16:creationId xmlns:a16="http://schemas.microsoft.com/office/drawing/2014/main" id="{3AD9E097-DA3C-4591-A9F3-EB6972686600}"/>
              </a:ext>
            </a:extLst>
          </p:cNvPr>
          <p:cNvSpPr/>
          <p:nvPr/>
        </p:nvSpPr>
        <p:spPr>
          <a:xfrm>
            <a:off x="3295969" y="3177746"/>
            <a:ext cx="2549799" cy="271484"/>
          </a:xfrm>
          <a:prstGeom prst="rect">
            <a:avLst/>
          </a:prstGeom>
          <a:solidFill>
            <a:srgbClr val="92A8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MOM / LMS - APS – MES - MI</a:t>
            </a:r>
          </a:p>
        </p:txBody>
      </p:sp>
      <p:sp>
        <p:nvSpPr>
          <p:cNvPr id="90" name="Rectangle 89">
            <a:extLst>
              <a:ext uri="{FF2B5EF4-FFF2-40B4-BE49-F238E27FC236}">
                <a16:creationId xmlns:a16="http://schemas.microsoft.com/office/drawing/2014/main" id="{E1446457-6EFB-4478-AFD5-B48EF7261FA3}"/>
              </a:ext>
            </a:extLst>
          </p:cNvPr>
          <p:cNvSpPr/>
          <p:nvPr/>
        </p:nvSpPr>
        <p:spPr>
          <a:xfrm>
            <a:off x="3295969" y="2482130"/>
            <a:ext cx="2549799" cy="271484"/>
          </a:xfrm>
          <a:prstGeom prst="rect">
            <a:avLst/>
          </a:prstGeom>
          <a:solidFill>
            <a:srgbClr val="92A8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ERP</a:t>
            </a:r>
          </a:p>
        </p:txBody>
      </p:sp>
      <p:sp>
        <p:nvSpPr>
          <p:cNvPr id="91" name="Rectangle 90">
            <a:extLst>
              <a:ext uri="{FF2B5EF4-FFF2-40B4-BE49-F238E27FC236}">
                <a16:creationId xmlns:a16="http://schemas.microsoft.com/office/drawing/2014/main" id="{47F9D77C-8ECD-44F5-A472-C902A913502F}"/>
              </a:ext>
            </a:extLst>
          </p:cNvPr>
          <p:cNvSpPr/>
          <p:nvPr/>
        </p:nvSpPr>
        <p:spPr>
          <a:xfrm>
            <a:off x="3295969" y="2124765"/>
            <a:ext cx="1260000" cy="271484"/>
          </a:xfrm>
          <a:prstGeom prst="rect">
            <a:avLst/>
          </a:prstGeom>
          <a:solidFill>
            <a:srgbClr val="92A8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CRM</a:t>
            </a:r>
          </a:p>
        </p:txBody>
      </p:sp>
      <p:sp>
        <p:nvSpPr>
          <p:cNvPr id="92" name="Rectangle 91">
            <a:extLst>
              <a:ext uri="{FF2B5EF4-FFF2-40B4-BE49-F238E27FC236}">
                <a16:creationId xmlns:a16="http://schemas.microsoft.com/office/drawing/2014/main" id="{16EE86F5-D695-4BBE-8800-819E3E1B5A9D}"/>
              </a:ext>
            </a:extLst>
          </p:cNvPr>
          <p:cNvSpPr/>
          <p:nvPr/>
        </p:nvSpPr>
        <p:spPr>
          <a:xfrm>
            <a:off x="4164920" y="2826547"/>
            <a:ext cx="792000" cy="271484"/>
          </a:xfrm>
          <a:prstGeom prst="rect">
            <a:avLst/>
          </a:prstGeom>
          <a:solidFill>
            <a:srgbClr val="92A8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EAM</a:t>
            </a:r>
          </a:p>
        </p:txBody>
      </p:sp>
      <p:sp>
        <p:nvSpPr>
          <p:cNvPr id="93" name="Rectangle 92">
            <a:extLst>
              <a:ext uri="{FF2B5EF4-FFF2-40B4-BE49-F238E27FC236}">
                <a16:creationId xmlns:a16="http://schemas.microsoft.com/office/drawing/2014/main" id="{D50D9494-EBA0-486D-BF9F-D33E500885B5}"/>
              </a:ext>
            </a:extLst>
          </p:cNvPr>
          <p:cNvSpPr/>
          <p:nvPr/>
        </p:nvSpPr>
        <p:spPr>
          <a:xfrm>
            <a:off x="5034213" y="2826547"/>
            <a:ext cx="792000" cy="271484"/>
          </a:xfrm>
          <a:prstGeom prst="rect">
            <a:avLst/>
          </a:prstGeom>
          <a:solidFill>
            <a:srgbClr val="92A8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HCM</a:t>
            </a:r>
          </a:p>
        </p:txBody>
      </p:sp>
      <p:sp>
        <p:nvSpPr>
          <p:cNvPr id="94" name="Rectangle 93">
            <a:extLst>
              <a:ext uri="{FF2B5EF4-FFF2-40B4-BE49-F238E27FC236}">
                <a16:creationId xmlns:a16="http://schemas.microsoft.com/office/drawing/2014/main" id="{058AE460-2552-4D4F-A265-033744E7784F}"/>
              </a:ext>
            </a:extLst>
          </p:cNvPr>
          <p:cNvSpPr/>
          <p:nvPr/>
        </p:nvSpPr>
        <p:spPr>
          <a:xfrm>
            <a:off x="4588385" y="2124765"/>
            <a:ext cx="1260000" cy="271484"/>
          </a:xfrm>
          <a:prstGeom prst="rect">
            <a:avLst/>
          </a:prstGeom>
          <a:solidFill>
            <a:srgbClr val="92A8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SCM</a:t>
            </a:r>
          </a:p>
        </p:txBody>
      </p:sp>
      <p:sp>
        <p:nvSpPr>
          <p:cNvPr id="95" name="Rectangle 94">
            <a:extLst>
              <a:ext uri="{FF2B5EF4-FFF2-40B4-BE49-F238E27FC236}">
                <a16:creationId xmlns:a16="http://schemas.microsoft.com/office/drawing/2014/main" id="{5F1FE320-FF39-419F-82D0-FC13F0C940FE}"/>
              </a:ext>
            </a:extLst>
          </p:cNvPr>
          <p:cNvSpPr/>
          <p:nvPr/>
        </p:nvSpPr>
        <p:spPr>
          <a:xfrm>
            <a:off x="3289652" y="1790853"/>
            <a:ext cx="2549799" cy="271484"/>
          </a:xfrm>
          <a:prstGeom prst="rect">
            <a:avLst/>
          </a:prstGeom>
          <a:solidFill>
            <a:srgbClr val="92A8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Visualization, Monitoring, Analytics</a:t>
            </a:r>
          </a:p>
        </p:txBody>
      </p:sp>
      <p:sp>
        <p:nvSpPr>
          <p:cNvPr id="96" name="Rectangle 95">
            <a:extLst>
              <a:ext uri="{FF2B5EF4-FFF2-40B4-BE49-F238E27FC236}">
                <a16:creationId xmlns:a16="http://schemas.microsoft.com/office/drawing/2014/main" id="{55F05015-9B8A-42B9-AA17-0B97DA62560F}"/>
              </a:ext>
            </a:extLst>
          </p:cNvPr>
          <p:cNvSpPr/>
          <p:nvPr/>
        </p:nvSpPr>
        <p:spPr>
          <a:xfrm>
            <a:off x="3298586" y="1443045"/>
            <a:ext cx="2549799" cy="271484"/>
          </a:xfrm>
          <a:prstGeom prst="rect">
            <a:avLst/>
          </a:prstGeom>
          <a:solidFill>
            <a:srgbClr val="92A8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Data Federation &amp; Collaboration </a:t>
            </a:r>
          </a:p>
        </p:txBody>
      </p:sp>
      <p:sp>
        <p:nvSpPr>
          <p:cNvPr id="97" name="Rectangle 96">
            <a:extLst>
              <a:ext uri="{FF2B5EF4-FFF2-40B4-BE49-F238E27FC236}">
                <a16:creationId xmlns:a16="http://schemas.microsoft.com/office/drawing/2014/main" id="{656AFC1E-D0C3-4C1F-A701-00FF78E4A228}"/>
              </a:ext>
            </a:extLst>
          </p:cNvPr>
          <p:cNvSpPr/>
          <p:nvPr/>
        </p:nvSpPr>
        <p:spPr>
          <a:xfrm>
            <a:off x="3295646" y="1095237"/>
            <a:ext cx="2549799" cy="271484"/>
          </a:xfrm>
          <a:prstGeom prst="rect">
            <a:avLst/>
          </a:prstGeom>
          <a:solidFill>
            <a:srgbClr val="92A8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Prediction, Simulation, CPS</a:t>
            </a:r>
          </a:p>
        </p:txBody>
      </p:sp>
      <p:sp>
        <p:nvSpPr>
          <p:cNvPr id="98" name="Rectangle 97">
            <a:extLst>
              <a:ext uri="{FF2B5EF4-FFF2-40B4-BE49-F238E27FC236}">
                <a16:creationId xmlns:a16="http://schemas.microsoft.com/office/drawing/2014/main" id="{CD1C9671-2BF6-4E0A-8DA6-C7953645300B}"/>
              </a:ext>
            </a:extLst>
          </p:cNvPr>
          <p:cNvSpPr/>
          <p:nvPr/>
        </p:nvSpPr>
        <p:spPr>
          <a:xfrm>
            <a:off x="3289652" y="2826547"/>
            <a:ext cx="792000" cy="271484"/>
          </a:xfrm>
          <a:prstGeom prst="rect">
            <a:avLst/>
          </a:prstGeom>
          <a:solidFill>
            <a:srgbClr val="92A8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PLM</a:t>
            </a:r>
          </a:p>
        </p:txBody>
      </p:sp>
      <p:sp>
        <p:nvSpPr>
          <p:cNvPr id="100" name="Rectangle 99">
            <a:extLst>
              <a:ext uri="{FF2B5EF4-FFF2-40B4-BE49-F238E27FC236}">
                <a16:creationId xmlns:a16="http://schemas.microsoft.com/office/drawing/2014/main" id="{018FD7D2-1995-4F19-A367-F31E35970B8C}"/>
              </a:ext>
            </a:extLst>
          </p:cNvPr>
          <p:cNvSpPr/>
          <p:nvPr/>
        </p:nvSpPr>
        <p:spPr>
          <a:xfrm>
            <a:off x="3298586" y="803216"/>
            <a:ext cx="2549799" cy="253916"/>
          </a:xfrm>
          <a:prstGeom prst="rect">
            <a:avLst/>
          </a:prstGeom>
        </p:spPr>
        <p:txBody>
          <a:bodyPr wrap="square">
            <a:spAutoFit/>
          </a:bodyPr>
          <a:lstStyle/>
          <a:p>
            <a:pPr algn="ctr"/>
            <a:r>
              <a:rPr lang="en-US" sz="1050" b="1" dirty="0">
                <a:ln w="0"/>
                <a:solidFill>
                  <a:srgbClr val="92A70E"/>
                </a:solidFill>
                <a:effectLst>
                  <a:reflection blurRad="6350" stA="53000" endA="300" endPos="35500" dir="5400000" sy="-90000" algn="bl" rotWithShape="0"/>
                </a:effectLst>
                <a:latin typeface="Trebuchet MS" pitchFamily="34" charset="0"/>
                <a:cs typeface="Arial Black" panose="020B0604020202020204" pitchFamily="34" charset="0"/>
              </a:rPr>
              <a:t>VERTICAL SYSTEM INTEGRATION</a:t>
            </a:r>
            <a:endParaRPr lang="en-GB" sz="1050" b="1" dirty="0">
              <a:solidFill>
                <a:srgbClr val="92A70E"/>
              </a:solidFill>
              <a:latin typeface="Trebuchet MS" pitchFamily="34" charset="0"/>
              <a:cs typeface="Arial Black" panose="020B0604020202020204" pitchFamily="34" charset="0"/>
            </a:endParaRPr>
          </a:p>
        </p:txBody>
      </p:sp>
      <p:grpSp>
        <p:nvGrpSpPr>
          <p:cNvPr id="6" name="Group 57">
            <a:extLst>
              <a:ext uri="{FF2B5EF4-FFF2-40B4-BE49-F238E27FC236}">
                <a16:creationId xmlns:a16="http://schemas.microsoft.com/office/drawing/2014/main" id="{C6359B7B-8469-4426-8B04-56E448267675}"/>
              </a:ext>
            </a:extLst>
          </p:cNvPr>
          <p:cNvGrpSpPr/>
          <p:nvPr/>
        </p:nvGrpSpPr>
        <p:grpSpPr>
          <a:xfrm>
            <a:off x="35496" y="1995686"/>
            <a:ext cx="9073008" cy="1147476"/>
            <a:chOff x="35496" y="1995686"/>
            <a:chExt cx="9073008" cy="1147476"/>
          </a:xfrm>
        </p:grpSpPr>
        <p:sp>
          <p:nvSpPr>
            <p:cNvPr id="60" name="Rounded Rectangle 2">
              <a:extLst>
                <a:ext uri="{FF2B5EF4-FFF2-40B4-BE49-F238E27FC236}">
                  <a16:creationId xmlns:a16="http://schemas.microsoft.com/office/drawing/2014/main" id="{C5957112-3FE6-4B46-A7C7-7F1C65C4018E}"/>
                </a:ext>
              </a:extLst>
            </p:cNvPr>
            <p:cNvSpPr/>
            <p:nvPr/>
          </p:nvSpPr>
          <p:spPr>
            <a:xfrm>
              <a:off x="47312" y="1995686"/>
              <a:ext cx="1584440" cy="362494"/>
            </a:xfrm>
            <a:prstGeom prst="roundRect">
              <a:avLst/>
            </a:prstGeom>
            <a:solidFill>
              <a:srgbClr val="0758B3"/>
            </a:solid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Market to Order</a:t>
              </a:r>
            </a:p>
          </p:txBody>
        </p:sp>
        <p:sp>
          <p:nvSpPr>
            <p:cNvPr id="61" name="Rounded Rectangle 4">
              <a:extLst>
                <a:ext uri="{FF2B5EF4-FFF2-40B4-BE49-F238E27FC236}">
                  <a16:creationId xmlns:a16="http://schemas.microsoft.com/office/drawing/2014/main" id="{4B091C5D-917A-4849-B923-2F66087F1C5E}"/>
                </a:ext>
              </a:extLst>
            </p:cNvPr>
            <p:cNvSpPr/>
            <p:nvPr/>
          </p:nvSpPr>
          <p:spPr>
            <a:xfrm>
              <a:off x="5889574" y="2780668"/>
              <a:ext cx="1584440" cy="362494"/>
            </a:xfrm>
            <a:prstGeom prst="roundRect">
              <a:avLst/>
            </a:prstGeom>
            <a:solidFill>
              <a:srgbClr val="0758B3"/>
            </a:solid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Inspect to Quality</a:t>
              </a:r>
            </a:p>
          </p:txBody>
        </p:sp>
        <p:sp>
          <p:nvSpPr>
            <p:cNvPr id="75" name="Rounded Rectangle 5">
              <a:extLst>
                <a:ext uri="{FF2B5EF4-FFF2-40B4-BE49-F238E27FC236}">
                  <a16:creationId xmlns:a16="http://schemas.microsoft.com/office/drawing/2014/main" id="{C09AA50F-2692-428E-BC2D-17FD027117D4}"/>
                </a:ext>
              </a:extLst>
            </p:cNvPr>
            <p:cNvSpPr/>
            <p:nvPr/>
          </p:nvSpPr>
          <p:spPr>
            <a:xfrm>
              <a:off x="47312" y="2381932"/>
              <a:ext cx="1584440" cy="362494"/>
            </a:xfrm>
            <a:prstGeom prst="roundRect">
              <a:avLst/>
            </a:prstGeom>
            <a:solidFill>
              <a:srgbClr val="0758B3"/>
            </a:solid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Record to Report</a:t>
              </a:r>
            </a:p>
          </p:txBody>
        </p:sp>
        <p:sp>
          <p:nvSpPr>
            <p:cNvPr id="76" name="Rounded Rectangle 7">
              <a:extLst>
                <a:ext uri="{FF2B5EF4-FFF2-40B4-BE49-F238E27FC236}">
                  <a16:creationId xmlns:a16="http://schemas.microsoft.com/office/drawing/2014/main" id="{F2CCD658-96E7-4EAA-BA9D-57AD255C4801}"/>
                </a:ext>
              </a:extLst>
            </p:cNvPr>
            <p:cNvSpPr/>
            <p:nvPr/>
          </p:nvSpPr>
          <p:spPr>
            <a:xfrm>
              <a:off x="1663965" y="1995686"/>
              <a:ext cx="1584440" cy="362494"/>
            </a:xfrm>
            <a:prstGeom prst="roundRect">
              <a:avLst/>
            </a:prstGeom>
            <a:solidFill>
              <a:srgbClr val="0758B3"/>
            </a:solid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Order to Cash</a:t>
              </a:r>
            </a:p>
          </p:txBody>
        </p:sp>
        <p:sp>
          <p:nvSpPr>
            <p:cNvPr id="77" name="Rounded Rectangle 8">
              <a:extLst>
                <a:ext uri="{FF2B5EF4-FFF2-40B4-BE49-F238E27FC236}">
                  <a16:creationId xmlns:a16="http://schemas.microsoft.com/office/drawing/2014/main" id="{BCFEDF4A-071C-456C-9C11-2C0159E97AF2}"/>
                </a:ext>
              </a:extLst>
            </p:cNvPr>
            <p:cNvSpPr/>
            <p:nvPr/>
          </p:nvSpPr>
          <p:spPr>
            <a:xfrm>
              <a:off x="1663965" y="2381932"/>
              <a:ext cx="1584440" cy="362494"/>
            </a:xfrm>
            <a:prstGeom prst="roundRect">
              <a:avLst/>
            </a:prstGeom>
            <a:solidFill>
              <a:srgbClr val="0758B3"/>
            </a:solid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Procure to Pay</a:t>
              </a:r>
            </a:p>
          </p:txBody>
        </p:sp>
        <p:sp>
          <p:nvSpPr>
            <p:cNvPr id="78" name="Rounded Rectangle 9">
              <a:extLst>
                <a:ext uri="{FF2B5EF4-FFF2-40B4-BE49-F238E27FC236}">
                  <a16:creationId xmlns:a16="http://schemas.microsoft.com/office/drawing/2014/main" id="{2D4FED37-88C8-40DC-9D3A-75FF9668FBB4}"/>
                </a:ext>
              </a:extLst>
            </p:cNvPr>
            <p:cNvSpPr/>
            <p:nvPr/>
          </p:nvSpPr>
          <p:spPr>
            <a:xfrm>
              <a:off x="5889574" y="1995686"/>
              <a:ext cx="1584440" cy="362494"/>
            </a:xfrm>
            <a:prstGeom prst="roundRect">
              <a:avLst/>
            </a:prstGeom>
            <a:solidFill>
              <a:srgbClr val="0758B3"/>
            </a:solid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Idea to Offering</a:t>
              </a:r>
            </a:p>
          </p:txBody>
        </p:sp>
        <p:sp>
          <p:nvSpPr>
            <p:cNvPr id="79" name="Rounded Rectangle 10">
              <a:extLst>
                <a:ext uri="{FF2B5EF4-FFF2-40B4-BE49-F238E27FC236}">
                  <a16:creationId xmlns:a16="http://schemas.microsoft.com/office/drawing/2014/main" id="{33330A8C-0991-43F5-BD96-031B52C21D7E}"/>
                </a:ext>
              </a:extLst>
            </p:cNvPr>
            <p:cNvSpPr/>
            <p:nvPr/>
          </p:nvSpPr>
          <p:spPr>
            <a:xfrm>
              <a:off x="7515231" y="2780668"/>
              <a:ext cx="1584440" cy="362494"/>
            </a:xfrm>
            <a:prstGeom prst="roundRect">
              <a:avLst/>
            </a:prstGeom>
            <a:solidFill>
              <a:srgbClr val="0758B3"/>
            </a:solid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Acquire to Retire</a:t>
              </a:r>
            </a:p>
          </p:txBody>
        </p:sp>
        <p:sp>
          <p:nvSpPr>
            <p:cNvPr id="80" name="Rounded Rectangle 11">
              <a:extLst>
                <a:ext uri="{FF2B5EF4-FFF2-40B4-BE49-F238E27FC236}">
                  <a16:creationId xmlns:a16="http://schemas.microsoft.com/office/drawing/2014/main" id="{CA2B3C7A-4DED-4C5B-AC2A-D3B239D2B947}"/>
                </a:ext>
              </a:extLst>
            </p:cNvPr>
            <p:cNvSpPr/>
            <p:nvPr/>
          </p:nvSpPr>
          <p:spPr>
            <a:xfrm>
              <a:off x="5889574" y="2388177"/>
              <a:ext cx="1584440" cy="362494"/>
            </a:xfrm>
            <a:prstGeom prst="roundRect">
              <a:avLst/>
            </a:prstGeom>
            <a:solidFill>
              <a:srgbClr val="0758B3"/>
            </a:solid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Design to Build</a:t>
              </a:r>
            </a:p>
          </p:txBody>
        </p:sp>
        <p:sp>
          <p:nvSpPr>
            <p:cNvPr id="81" name="Rounded Rectangle 28">
              <a:extLst>
                <a:ext uri="{FF2B5EF4-FFF2-40B4-BE49-F238E27FC236}">
                  <a16:creationId xmlns:a16="http://schemas.microsoft.com/office/drawing/2014/main" id="{45839875-18FA-47DB-9B6A-B6DA4E1EAF17}"/>
                </a:ext>
              </a:extLst>
            </p:cNvPr>
            <p:cNvSpPr/>
            <p:nvPr/>
          </p:nvSpPr>
          <p:spPr>
            <a:xfrm>
              <a:off x="1663965" y="2768178"/>
              <a:ext cx="1584440" cy="362494"/>
            </a:xfrm>
            <a:prstGeom prst="roundRect">
              <a:avLst/>
            </a:prstGeom>
            <a:solidFill>
              <a:srgbClr val="0758B3"/>
            </a:solid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Plan to Produce</a:t>
              </a:r>
            </a:p>
          </p:txBody>
        </p:sp>
        <p:sp>
          <p:nvSpPr>
            <p:cNvPr id="82" name="Rounded Rectangle 29">
              <a:extLst>
                <a:ext uri="{FF2B5EF4-FFF2-40B4-BE49-F238E27FC236}">
                  <a16:creationId xmlns:a16="http://schemas.microsoft.com/office/drawing/2014/main" id="{880D11AB-EE55-4AB0-B0CA-25DAE9AC968F}"/>
                </a:ext>
              </a:extLst>
            </p:cNvPr>
            <p:cNvSpPr/>
            <p:nvPr/>
          </p:nvSpPr>
          <p:spPr>
            <a:xfrm>
              <a:off x="7524064" y="1995686"/>
              <a:ext cx="1584440" cy="362494"/>
            </a:xfrm>
            <a:prstGeom prst="roundRect">
              <a:avLst/>
            </a:prstGeom>
            <a:solidFill>
              <a:srgbClr val="0758B3"/>
            </a:solid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Forecast to Plan</a:t>
              </a:r>
            </a:p>
          </p:txBody>
        </p:sp>
        <p:sp>
          <p:nvSpPr>
            <p:cNvPr id="83" name="Rounded Rectangle 30">
              <a:extLst>
                <a:ext uri="{FF2B5EF4-FFF2-40B4-BE49-F238E27FC236}">
                  <a16:creationId xmlns:a16="http://schemas.microsoft.com/office/drawing/2014/main" id="{B29ED0FB-D79B-4ADF-8139-FE84B05318C5}"/>
                </a:ext>
              </a:extLst>
            </p:cNvPr>
            <p:cNvSpPr/>
            <p:nvPr/>
          </p:nvSpPr>
          <p:spPr>
            <a:xfrm>
              <a:off x="7524064" y="2388177"/>
              <a:ext cx="1584440" cy="362494"/>
            </a:xfrm>
            <a:prstGeom prst="roundRect">
              <a:avLst/>
            </a:prstGeom>
            <a:solidFill>
              <a:srgbClr val="0758B3"/>
            </a:solid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Assess to Acquire</a:t>
              </a:r>
            </a:p>
          </p:txBody>
        </p:sp>
        <p:sp>
          <p:nvSpPr>
            <p:cNvPr id="84" name="Rounded Rectangle 31">
              <a:extLst>
                <a:ext uri="{FF2B5EF4-FFF2-40B4-BE49-F238E27FC236}">
                  <a16:creationId xmlns:a16="http://schemas.microsoft.com/office/drawing/2014/main" id="{F36E4B4A-9CE9-4819-AE18-BA692D34627A}"/>
                </a:ext>
              </a:extLst>
            </p:cNvPr>
            <p:cNvSpPr/>
            <p:nvPr/>
          </p:nvSpPr>
          <p:spPr>
            <a:xfrm>
              <a:off x="35496" y="2766492"/>
              <a:ext cx="1584440" cy="362494"/>
            </a:xfrm>
            <a:prstGeom prst="roundRect">
              <a:avLst/>
            </a:prstGeom>
            <a:solidFill>
              <a:srgbClr val="0758B3"/>
            </a:solid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Operate to Maintain</a:t>
              </a:r>
            </a:p>
          </p:txBody>
        </p:sp>
      </p:grpSp>
      <p:sp>
        <p:nvSpPr>
          <p:cNvPr id="45" name="Rectangle 44">
            <a:extLst>
              <a:ext uri="{FF2B5EF4-FFF2-40B4-BE49-F238E27FC236}">
                <a16:creationId xmlns:a16="http://schemas.microsoft.com/office/drawing/2014/main" id="{E1446457-6EFB-4478-AFD5-B48EF7261FA3}"/>
              </a:ext>
            </a:extLst>
          </p:cNvPr>
          <p:cNvSpPr/>
          <p:nvPr/>
        </p:nvSpPr>
        <p:spPr>
          <a:xfrm>
            <a:off x="3295969" y="2476421"/>
            <a:ext cx="2549799" cy="271484"/>
          </a:xfrm>
          <a:prstGeom prst="rect">
            <a:avLst/>
          </a:prstGeom>
          <a:solidFill>
            <a:srgbClr val="0757B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2"/>
                </a:solidFill>
                <a:latin typeface="Trebuchet MS" pitchFamily="34" charset="0"/>
                <a:cs typeface="Arial Narrow" panose="020B0604020202020204" pitchFamily="34" charset="0"/>
              </a:rPr>
              <a:t>ERP</a:t>
            </a:r>
          </a:p>
        </p:txBody>
      </p:sp>
    </p:spTree>
    <p:extLst>
      <p:ext uri="{BB962C8B-B14F-4D97-AF65-F5344CB8AC3E}">
        <p14:creationId xmlns:p14="http://schemas.microsoft.com/office/powerpoint/2010/main" val="340070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6" fill="hold" grpId="0" nodeType="clickEffect">
                                  <p:stCondLst>
                                    <p:cond delay="0"/>
                                  </p:stCondLst>
                                  <p:childTnLst>
                                    <p:set>
                                      <p:cBhvr>
                                        <p:cTn id="15" dur="1" fill="hold">
                                          <p:stCondLst>
                                            <p:cond delay="0"/>
                                          </p:stCondLst>
                                        </p:cTn>
                                        <p:tgtEl>
                                          <p:spTgt spid="100"/>
                                        </p:tgtEl>
                                        <p:attrNameLst>
                                          <p:attrName>style.visibility</p:attrName>
                                        </p:attrNameLst>
                                      </p:cBhvr>
                                      <p:to>
                                        <p:strVal val="visible"/>
                                      </p:to>
                                    </p:set>
                                    <p:animEffect transition="in" filter="barn(inHorizontal)">
                                      <p:cBhvr>
                                        <p:cTn id="16" dur="500"/>
                                        <p:tgtEl>
                                          <p:spTgt spid="100"/>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randombar(horizontal)">
                                      <p:cBhvr>
                                        <p:cTn id="20" dur="500"/>
                                        <p:tgtEl>
                                          <p:spTgt spid="90"/>
                                        </p:tgtEl>
                                      </p:cBhvr>
                                    </p:animEffect>
                                  </p:childTnLst>
                                </p:cTn>
                              </p:par>
                            </p:childTnLst>
                          </p:cTn>
                        </p:par>
                        <p:par>
                          <p:cTn id="21" fill="hold">
                            <p:stCondLst>
                              <p:cond delay="1000"/>
                            </p:stCondLst>
                            <p:childTnLst>
                              <p:par>
                                <p:cTn id="22" presetID="14" presetClass="entr" presetSubtype="10" fill="hold" grpId="0" nodeType="afterEffect">
                                  <p:stCondLst>
                                    <p:cond delay="0"/>
                                  </p:stCondLst>
                                  <p:childTnLst>
                                    <p:set>
                                      <p:cBhvr>
                                        <p:cTn id="23" dur="1" fill="hold">
                                          <p:stCondLst>
                                            <p:cond delay="0"/>
                                          </p:stCondLst>
                                        </p:cTn>
                                        <p:tgtEl>
                                          <p:spTgt spid="92"/>
                                        </p:tgtEl>
                                        <p:attrNameLst>
                                          <p:attrName>style.visibility</p:attrName>
                                        </p:attrNameLst>
                                      </p:cBhvr>
                                      <p:to>
                                        <p:strVal val="visible"/>
                                      </p:to>
                                    </p:set>
                                    <p:animEffect transition="in" filter="randombar(horizontal)">
                                      <p:cBhvr>
                                        <p:cTn id="24" dur="500"/>
                                        <p:tgtEl>
                                          <p:spTgt spid="92"/>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randombar(horizontal)">
                                      <p:cBhvr>
                                        <p:cTn id="27" dur="500"/>
                                        <p:tgtEl>
                                          <p:spTgt spid="93"/>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98"/>
                                        </p:tgtEl>
                                        <p:attrNameLst>
                                          <p:attrName>style.visibility</p:attrName>
                                        </p:attrNameLst>
                                      </p:cBhvr>
                                      <p:to>
                                        <p:strVal val="visible"/>
                                      </p:to>
                                    </p:set>
                                    <p:animEffect transition="in" filter="randombar(horizontal)">
                                      <p:cBhvr>
                                        <p:cTn id="30" dur="500"/>
                                        <p:tgtEl>
                                          <p:spTgt spid="98"/>
                                        </p:tgtEl>
                                      </p:cBhvr>
                                    </p:animEffect>
                                  </p:childTnLst>
                                </p:cTn>
                              </p:par>
                            </p:childTnLst>
                          </p:cTn>
                        </p:par>
                        <p:par>
                          <p:cTn id="31" fill="hold">
                            <p:stCondLst>
                              <p:cond delay="1500"/>
                            </p:stCondLst>
                            <p:childTnLst>
                              <p:par>
                                <p:cTn id="32" presetID="14" presetClass="entr" presetSubtype="10" fill="hold" grpId="0" nodeType="afterEffect">
                                  <p:stCondLst>
                                    <p:cond delay="0"/>
                                  </p:stCondLst>
                                  <p:childTnLst>
                                    <p:set>
                                      <p:cBhvr>
                                        <p:cTn id="33" dur="1" fill="hold">
                                          <p:stCondLst>
                                            <p:cond delay="0"/>
                                          </p:stCondLst>
                                        </p:cTn>
                                        <p:tgtEl>
                                          <p:spTgt spid="91"/>
                                        </p:tgtEl>
                                        <p:attrNameLst>
                                          <p:attrName>style.visibility</p:attrName>
                                        </p:attrNameLst>
                                      </p:cBhvr>
                                      <p:to>
                                        <p:strVal val="visible"/>
                                      </p:to>
                                    </p:set>
                                    <p:animEffect transition="in" filter="randombar(horizontal)">
                                      <p:cBhvr>
                                        <p:cTn id="34" dur="500"/>
                                        <p:tgtEl>
                                          <p:spTgt spid="9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animEffect transition="in" filter="randombar(horizontal)">
                                      <p:cBhvr>
                                        <p:cTn id="37" dur="500"/>
                                        <p:tgtEl>
                                          <p:spTgt spid="94"/>
                                        </p:tgtEl>
                                      </p:cBhvr>
                                    </p:animEffect>
                                  </p:childTnLst>
                                </p:cTn>
                              </p:par>
                            </p:childTnLst>
                          </p:cTn>
                        </p:par>
                        <p:par>
                          <p:cTn id="38" fill="hold">
                            <p:stCondLst>
                              <p:cond delay="2000"/>
                            </p:stCondLst>
                            <p:childTnLst>
                              <p:par>
                                <p:cTn id="39" presetID="14" presetClass="entr" presetSubtype="10" fill="hold" grpId="0" nodeType="afterEffect">
                                  <p:stCondLst>
                                    <p:cond delay="0"/>
                                  </p:stCondLst>
                                  <p:childTnLst>
                                    <p:set>
                                      <p:cBhvr>
                                        <p:cTn id="40" dur="1" fill="hold">
                                          <p:stCondLst>
                                            <p:cond delay="0"/>
                                          </p:stCondLst>
                                        </p:cTn>
                                        <p:tgtEl>
                                          <p:spTgt spid="95"/>
                                        </p:tgtEl>
                                        <p:attrNameLst>
                                          <p:attrName>style.visibility</p:attrName>
                                        </p:attrNameLst>
                                      </p:cBhvr>
                                      <p:to>
                                        <p:strVal val="visible"/>
                                      </p:to>
                                    </p:set>
                                    <p:animEffect transition="in" filter="randombar(horizontal)">
                                      <p:cBhvr>
                                        <p:cTn id="41" dur="500"/>
                                        <p:tgtEl>
                                          <p:spTgt spid="95"/>
                                        </p:tgtEl>
                                      </p:cBhvr>
                                    </p:animEffect>
                                  </p:childTnLst>
                                </p:cTn>
                              </p:par>
                            </p:childTnLst>
                          </p:cTn>
                        </p:par>
                        <p:par>
                          <p:cTn id="42" fill="hold">
                            <p:stCondLst>
                              <p:cond delay="2500"/>
                            </p:stCondLst>
                            <p:childTnLst>
                              <p:par>
                                <p:cTn id="43" presetID="14" presetClass="entr" presetSubtype="10" fill="hold" grpId="0" nodeType="after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randombar(horizontal)">
                                      <p:cBhvr>
                                        <p:cTn id="45" dur="500"/>
                                        <p:tgtEl>
                                          <p:spTgt spid="89"/>
                                        </p:tgtEl>
                                      </p:cBhvr>
                                    </p:animEffect>
                                  </p:childTnLst>
                                </p:cTn>
                              </p:par>
                            </p:childTnLst>
                          </p:cTn>
                        </p:par>
                        <p:par>
                          <p:cTn id="46" fill="hold">
                            <p:stCondLst>
                              <p:cond delay="3000"/>
                            </p:stCondLst>
                            <p:childTnLst>
                              <p:par>
                                <p:cTn id="47" presetID="14" presetClass="entr" presetSubtype="10" fill="hold" grpId="0" nodeType="afterEffect">
                                  <p:stCondLst>
                                    <p:cond delay="0"/>
                                  </p:stCondLst>
                                  <p:childTnLst>
                                    <p:set>
                                      <p:cBhvr>
                                        <p:cTn id="48" dur="1" fill="hold">
                                          <p:stCondLst>
                                            <p:cond delay="0"/>
                                          </p:stCondLst>
                                        </p:cTn>
                                        <p:tgtEl>
                                          <p:spTgt spid="88"/>
                                        </p:tgtEl>
                                        <p:attrNameLst>
                                          <p:attrName>style.visibility</p:attrName>
                                        </p:attrNameLst>
                                      </p:cBhvr>
                                      <p:to>
                                        <p:strVal val="visible"/>
                                      </p:to>
                                    </p:set>
                                    <p:animEffect transition="in" filter="randombar(horizontal)">
                                      <p:cBhvr>
                                        <p:cTn id="49" dur="500"/>
                                        <p:tgtEl>
                                          <p:spTgt spid="88"/>
                                        </p:tgtEl>
                                      </p:cBhvr>
                                    </p:animEffect>
                                  </p:childTnLst>
                                </p:cTn>
                              </p:par>
                            </p:childTnLst>
                          </p:cTn>
                        </p:par>
                        <p:par>
                          <p:cTn id="50" fill="hold">
                            <p:stCondLst>
                              <p:cond delay="3500"/>
                            </p:stCondLst>
                            <p:childTnLst>
                              <p:par>
                                <p:cTn id="51" presetID="14" presetClass="entr" presetSubtype="10" fill="hold" grpId="0" nodeType="afterEffect">
                                  <p:stCondLst>
                                    <p:cond delay="0"/>
                                  </p:stCondLst>
                                  <p:childTnLst>
                                    <p:set>
                                      <p:cBhvr>
                                        <p:cTn id="52" dur="1" fill="hold">
                                          <p:stCondLst>
                                            <p:cond delay="0"/>
                                          </p:stCondLst>
                                        </p:cTn>
                                        <p:tgtEl>
                                          <p:spTgt spid="96"/>
                                        </p:tgtEl>
                                        <p:attrNameLst>
                                          <p:attrName>style.visibility</p:attrName>
                                        </p:attrNameLst>
                                      </p:cBhvr>
                                      <p:to>
                                        <p:strVal val="visible"/>
                                      </p:to>
                                    </p:set>
                                    <p:animEffect transition="in" filter="randombar(horizontal)">
                                      <p:cBhvr>
                                        <p:cTn id="53" dur="500"/>
                                        <p:tgtEl>
                                          <p:spTgt spid="96"/>
                                        </p:tgtEl>
                                      </p:cBhvr>
                                    </p:animEffect>
                                  </p:childTnLst>
                                </p:cTn>
                              </p:par>
                            </p:childTnLst>
                          </p:cTn>
                        </p:par>
                        <p:par>
                          <p:cTn id="54" fill="hold">
                            <p:stCondLst>
                              <p:cond delay="4000"/>
                            </p:stCondLst>
                            <p:childTnLst>
                              <p:par>
                                <p:cTn id="55" presetID="14" presetClass="entr" presetSubtype="10" fill="hold" grpId="0" nodeType="afterEffect">
                                  <p:stCondLst>
                                    <p:cond delay="0"/>
                                  </p:stCondLst>
                                  <p:childTnLst>
                                    <p:set>
                                      <p:cBhvr>
                                        <p:cTn id="56" dur="1" fill="hold">
                                          <p:stCondLst>
                                            <p:cond delay="0"/>
                                          </p:stCondLst>
                                        </p:cTn>
                                        <p:tgtEl>
                                          <p:spTgt spid="97"/>
                                        </p:tgtEl>
                                        <p:attrNameLst>
                                          <p:attrName>style.visibility</p:attrName>
                                        </p:attrNameLst>
                                      </p:cBhvr>
                                      <p:to>
                                        <p:strVal val="visible"/>
                                      </p:to>
                                    </p:set>
                                    <p:animEffect transition="in" filter="randombar(horizontal)">
                                      <p:cBhvr>
                                        <p:cTn id="57" dur="500"/>
                                        <p:tgtEl>
                                          <p:spTgt spid="97"/>
                                        </p:tgtEl>
                                      </p:cBhvr>
                                    </p:animEffect>
                                  </p:childTnLst>
                                </p:cTn>
                              </p:par>
                            </p:childTnLst>
                          </p:cTn>
                        </p:par>
                        <p:par>
                          <p:cTn id="58" fill="hold">
                            <p:stCondLst>
                              <p:cond delay="4500"/>
                            </p:stCondLst>
                            <p:childTnLst>
                              <p:par>
                                <p:cTn id="59" presetID="14" presetClass="entr" presetSubtype="10" fill="hold" grpId="0" nodeType="after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randombar(horizontal)">
                                      <p:cBhvr>
                                        <p:cTn id="61" dur="500"/>
                                        <p:tgtEl>
                                          <p:spTgt spid="87"/>
                                        </p:tgtEl>
                                      </p:cBhvr>
                                    </p:animEffect>
                                  </p:childTnLst>
                                </p:cTn>
                              </p:par>
                            </p:childTnLst>
                          </p:cTn>
                        </p:par>
                        <p:par>
                          <p:cTn id="62" fill="hold">
                            <p:stCondLst>
                              <p:cond delay="5000"/>
                            </p:stCondLst>
                            <p:childTnLst>
                              <p:par>
                                <p:cTn id="63" presetID="1" presetClass="entr" presetSubtype="0" fill="hold" nodeType="after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10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723" y="-1642"/>
            <a:ext cx="9140277" cy="5065200"/>
          </a:xfrm>
        </p:spPr>
      </p:pic>
      <p:sp>
        <p:nvSpPr>
          <p:cNvPr id="3" name="Title 2"/>
          <p:cNvSpPr>
            <a:spLocks noGrp="1"/>
          </p:cNvSpPr>
          <p:nvPr>
            <p:ph type="title"/>
          </p:nvPr>
        </p:nvSpPr>
        <p:spPr/>
        <p:txBody>
          <a:bodyPr anchor="ctr"/>
          <a:lstStyle/>
          <a:p>
            <a:pPr algn="l"/>
            <a:br>
              <a:rPr lang="en-GB" dirty="0"/>
            </a:br>
            <a:r>
              <a:rPr lang="en-US" b="1" cap="all" spc="50" dirty="0"/>
              <a:t>Services</a:t>
            </a:r>
            <a:br>
              <a:rPr lang="en-US" b="1" cap="all" spc="50" dirty="0"/>
            </a:br>
            <a:endParaRPr lang="en-GB" b="1" dirty="0"/>
          </a:p>
        </p:txBody>
      </p:sp>
    </p:spTree>
    <p:extLst>
      <p:ext uri="{BB962C8B-B14F-4D97-AF65-F5344CB8AC3E}">
        <p14:creationId xmlns:p14="http://schemas.microsoft.com/office/powerpoint/2010/main" val="3561210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0068-B241-400B-A0B6-17E12FCA457F}"/>
              </a:ext>
            </a:extLst>
          </p:cNvPr>
          <p:cNvSpPr>
            <a:spLocks noGrp="1"/>
          </p:cNvSpPr>
          <p:nvPr>
            <p:ph type="title"/>
          </p:nvPr>
        </p:nvSpPr>
        <p:spPr>
          <a:xfrm>
            <a:off x="457200" y="382950"/>
            <a:ext cx="7848000" cy="360000"/>
          </a:xfrm>
        </p:spPr>
        <p:txBody>
          <a:bodyPr/>
          <a:lstStyle/>
          <a:p>
            <a:r>
              <a:rPr lang="en-GB" dirty="0"/>
              <a:t>SERVICES OFFERINGS</a:t>
            </a:r>
          </a:p>
        </p:txBody>
      </p:sp>
      <p:sp>
        <p:nvSpPr>
          <p:cNvPr id="13" name="TextBox 12">
            <a:extLst>
              <a:ext uri="{FF2B5EF4-FFF2-40B4-BE49-F238E27FC236}">
                <a16:creationId xmlns:a16="http://schemas.microsoft.com/office/drawing/2014/main" id="{CEF670AE-8649-4AC9-9472-78B5C72B5001}"/>
              </a:ext>
            </a:extLst>
          </p:cNvPr>
          <p:cNvSpPr txBox="1"/>
          <p:nvPr/>
        </p:nvSpPr>
        <p:spPr>
          <a:xfrm>
            <a:off x="762000" y="3878495"/>
            <a:ext cx="1676400" cy="430887"/>
          </a:xfrm>
          <a:prstGeom prst="rect">
            <a:avLst/>
          </a:prstGeom>
          <a:noFill/>
        </p:spPr>
        <p:txBody>
          <a:bodyPr wrap="square" rtlCol="0">
            <a:spAutoFit/>
          </a:bodyPr>
          <a:lstStyle/>
          <a:p>
            <a:pPr algn="ctr"/>
            <a:r>
              <a:rPr lang="en-GB" sz="1100" dirty="0"/>
              <a:t>Manufacturing Excellence</a:t>
            </a:r>
            <a:endParaRPr lang="en-IN" sz="1100" dirty="0">
              <a:ea typeface="Roboto Light" panose="02000000000000000000" pitchFamily="2" charset="0"/>
            </a:endParaRPr>
          </a:p>
        </p:txBody>
      </p:sp>
      <p:sp>
        <p:nvSpPr>
          <p:cNvPr id="25" name="TextBox 24">
            <a:extLst>
              <a:ext uri="{FF2B5EF4-FFF2-40B4-BE49-F238E27FC236}">
                <a16:creationId xmlns:a16="http://schemas.microsoft.com/office/drawing/2014/main" id="{A93C4DF7-5EA5-4D15-8C1B-2516FE040036}"/>
              </a:ext>
            </a:extLst>
          </p:cNvPr>
          <p:cNvSpPr txBox="1"/>
          <p:nvPr/>
        </p:nvSpPr>
        <p:spPr>
          <a:xfrm>
            <a:off x="2757959" y="3878495"/>
            <a:ext cx="1676400" cy="261610"/>
          </a:xfrm>
          <a:prstGeom prst="rect">
            <a:avLst/>
          </a:prstGeom>
          <a:noFill/>
        </p:spPr>
        <p:txBody>
          <a:bodyPr wrap="square" rtlCol="0">
            <a:spAutoFit/>
          </a:bodyPr>
          <a:lstStyle/>
          <a:p>
            <a:pPr algn="ctr"/>
            <a:r>
              <a:rPr lang="en-IN" sz="1100" dirty="0">
                <a:ea typeface="Roboto Light" panose="02000000000000000000" pitchFamily="2" charset="0"/>
              </a:rPr>
              <a:t>Migration / Upgradation</a:t>
            </a:r>
          </a:p>
        </p:txBody>
      </p:sp>
      <p:sp>
        <p:nvSpPr>
          <p:cNvPr id="30" name="TextBox 29">
            <a:extLst>
              <a:ext uri="{FF2B5EF4-FFF2-40B4-BE49-F238E27FC236}">
                <a16:creationId xmlns:a16="http://schemas.microsoft.com/office/drawing/2014/main" id="{AE8B5FF3-E846-4DF9-9E7A-7A29DCD74DDD}"/>
              </a:ext>
            </a:extLst>
          </p:cNvPr>
          <p:cNvSpPr txBox="1"/>
          <p:nvPr/>
        </p:nvSpPr>
        <p:spPr>
          <a:xfrm>
            <a:off x="4753918" y="3878495"/>
            <a:ext cx="1676400" cy="261610"/>
          </a:xfrm>
          <a:prstGeom prst="rect">
            <a:avLst/>
          </a:prstGeom>
          <a:noFill/>
        </p:spPr>
        <p:txBody>
          <a:bodyPr wrap="square" rtlCol="0">
            <a:spAutoFit/>
          </a:bodyPr>
          <a:lstStyle/>
          <a:p>
            <a:pPr algn="ctr"/>
            <a:r>
              <a:rPr lang="en-IN" sz="1100" dirty="0">
                <a:ea typeface="Roboto Light" panose="02000000000000000000" pitchFamily="2" charset="0"/>
              </a:rPr>
              <a:t>Education &amp; Training</a:t>
            </a:r>
          </a:p>
        </p:txBody>
      </p:sp>
      <p:sp>
        <p:nvSpPr>
          <p:cNvPr id="36" name="TextBox 35">
            <a:extLst>
              <a:ext uri="{FF2B5EF4-FFF2-40B4-BE49-F238E27FC236}">
                <a16:creationId xmlns:a16="http://schemas.microsoft.com/office/drawing/2014/main" id="{FD1635AC-184F-4FC7-BECB-943B178CF539}"/>
              </a:ext>
            </a:extLst>
          </p:cNvPr>
          <p:cNvSpPr txBox="1"/>
          <p:nvPr/>
        </p:nvSpPr>
        <p:spPr>
          <a:xfrm>
            <a:off x="6749876" y="3878495"/>
            <a:ext cx="1676400" cy="261610"/>
          </a:xfrm>
          <a:prstGeom prst="rect">
            <a:avLst/>
          </a:prstGeom>
          <a:noFill/>
        </p:spPr>
        <p:txBody>
          <a:bodyPr wrap="square" rtlCol="0">
            <a:spAutoFit/>
          </a:bodyPr>
          <a:lstStyle/>
          <a:p>
            <a:pPr algn="ctr"/>
            <a:r>
              <a:rPr lang="en-IN" sz="1100" dirty="0">
                <a:ea typeface="Roboto Light" panose="02000000000000000000" pitchFamily="2" charset="0"/>
              </a:rPr>
              <a:t>Staff Augmentation</a:t>
            </a:r>
          </a:p>
        </p:txBody>
      </p:sp>
      <p:grpSp>
        <p:nvGrpSpPr>
          <p:cNvPr id="4" name="Group 3">
            <a:extLst>
              <a:ext uri="{FF2B5EF4-FFF2-40B4-BE49-F238E27FC236}">
                <a16:creationId xmlns:a16="http://schemas.microsoft.com/office/drawing/2014/main" id="{483F3F8F-09E7-4FAF-ABA5-434678C5D287}"/>
              </a:ext>
            </a:extLst>
          </p:cNvPr>
          <p:cNvGrpSpPr/>
          <p:nvPr/>
        </p:nvGrpSpPr>
        <p:grpSpPr>
          <a:xfrm>
            <a:off x="2755559" y="1075330"/>
            <a:ext cx="1679400" cy="1408559"/>
            <a:chOff x="759600" y="1075330"/>
            <a:chExt cx="1679400" cy="1408559"/>
          </a:xfrm>
        </p:grpSpPr>
        <p:sp>
          <p:nvSpPr>
            <p:cNvPr id="5" name="TextBox 4">
              <a:extLst>
                <a:ext uri="{FF2B5EF4-FFF2-40B4-BE49-F238E27FC236}">
                  <a16:creationId xmlns:a16="http://schemas.microsoft.com/office/drawing/2014/main" id="{EEA1AE45-7CCD-45BF-B18C-CDCBE6D87EE8}"/>
                </a:ext>
              </a:extLst>
            </p:cNvPr>
            <p:cNvSpPr txBox="1"/>
            <p:nvPr/>
          </p:nvSpPr>
          <p:spPr>
            <a:xfrm>
              <a:off x="762000" y="2053002"/>
              <a:ext cx="1676400" cy="430887"/>
            </a:xfrm>
            <a:prstGeom prst="rect">
              <a:avLst/>
            </a:prstGeom>
            <a:noFill/>
          </p:spPr>
          <p:txBody>
            <a:bodyPr wrap="square" rtlCol="0">
              <a:spAutoFit/>
            </a:bodyPr>
            <a:lstStyle/>
            <a:p>
              <a:pPr algn="ctr"/>
              <a:r>
                <a:rPr lang="en-GB" sz="1100" dirty="0">
                  <a:ea typeface="Roboto Light" panose="02000000000000000000" pitchFamily="2" charset="0"/>
                </a:rPr>
                <a:t>ERP Readiness and Health Check</a:t>
              </a:r>
            </a:p>
          </p:txBody>
        </p:sp>
        <p:sp>
          <p:nvSpPr>
            <p:cNvPr id="9" name="Rectangle 8">
              <a:extLst>
                <a:ext uri="{FF2B5EF4-FFF2-40B4-BE49-F238E27FC236}">
                  <a16:creationId xmlns:a16="http://schemas.microsoft.com/office/drawing/2014/main" id="{AA7B15D3-70AD-41FE-AA79-EB07744AABBF}"/>
                </a:ext>
              </a:extLst>
            </p:cNvPr>
            <p:cNvSpPr/>
            <p:nvPr/>
          </p:nvSpPr>
          <p:spPr>
            <a:xfrm>
              <a:off x="759600" y="1980962"/>
              <a:ext cx="1678800" cy="45719"/>
            </a:xfrm>
            <a:prstGeom prst="rect">
              <a:avLst/>
            </a:prstGeom>
            <a:solidFill>
              <a:srgbClr val="075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758B3"/>
                </a:highlight>
              </a:endParaRPr>
            </a:p>
          </p:txBody>
        </p:sp>
        <p:pic>
          <p:nvPicPr>
            <p:cNvPr id="47" name="Picture Placeholder 8">
              <a:extLst>
                <a:ext uri="{FF2B5EF4-FFF2-40B4-BE49-F238E27FC236}">
                  <a16:creationId xmlns:a16="http://schemas.microsoft.com/office/drawing/2014/main" id="{A5F2761D-B7B7-46CC-8BF2-9AB9FFFC8E95}"/>
                </a:ext>
              </a:extLst>
            </p:cNvPr>
            <p:cNvPicPr>
              <a:picLocks noChangeAspect="1"/>
            </p:cNvPicPr>
            <p:nvPr/>
          </p:nvPicPr>
          <p:blipFill>
            <a:blip r:embed="rId2" cstate="print">
              <a:extLst>
                <a:ext uri="{28A0092B-C50C-407E-A947-70E740481C1C}">
                  <a14:useLocalDpi xmlns:a14="http://schemas.microsoft.com/office/drawing/2010/main" val="0"/>
                </a:ext>
              </a:extLst>
            </a:blip>
            <a:srcRect t="256" b="256"/>
            <a:stretch>
              <a:fillRect/>
            </a:stretch>
          </p:blipFill>
          <p:spPr>
            <a:xfrm>
              <a:off x="760800" y="1075330"/>
              <a:ext cx="1678200" cy="911778"/>
            </a:xfrm>
            <a:prstGeom prst="rect">
              <a:avLst/>
            </a:prstGeom>
          </p:spPr>
        </p:pic>
      </p:grpSp>
      <p:grpSp>
        <p:nvGrpSpPr>
          <p:cNvPr id="3" name="Group 2">
            <a:extLst>
              <a:ext uri="{FF2B5EF4-FFF2-40B4-BE49-F238E27FC236}">
                <a16:creationId xmlns:a16="http://schemas.microsoft.com/office/drawing/2014/main" id="{E6678512-262F-4433-853F-81514AD8D1B6}"/>
              </a:ext>
            </a:extLst>
          </p:cNvPr>
          <p:cNvGrpSpPr/>
          <p:nvPr/>
        </p:nvGrpSpPr>
        <p:grpSpPr>
          <a:xfrm>
            <a:off x="759600" y="1075177"/>
            <a:ext cx="1678800" cy="1239435"/>
            <a:chOff x="2755559" y="1075177"/>
            <a:chExt cx="1678800" cy="1239435"/>
          </a:xfrm>
        </p:grpSpPr>
        <p:sp>
          <p:nvSpPr>
            <p:cNvPr id="19" name="TextBox 18">
              <a:extLst>
                <a:ext uri="{FF2B5EF4-FFF2-40B4-BE49-F238E27FC236}">
                  <a16:creationId xmlns:a16="http://schemas.microsoft.com/office/drawing/2014/main" id="{2911D090-6CB5-4183-A96E-D379DB811F19}"/>
                </a:ext>
              </a:extLst>
            </p:cNvPr>
            <p:cNvSpPr txBox="1"/>
            <p:nvPr/>
          </p:nvSpPr>
          <p:spPr>
            <a:xfrm>
              <a:off x="2757959" y="2053002"/>
              <a:ext cx="1676400" cy="261610"/>
            </a:xfrm>
            <a:prstGeom prst="rect">
              <a:avLst/>
            </a:prstGeom>
            <a:noFill/>
          </p:spPr>
          <p:txBody>
            <a:bodyPr wrap="square" rtlCol="0">
              <a:spAutoFit/>
            </a:bodyPr>
            <a:lstStyle/>
            <a:p>
              <a:pPr algn="ctr"/>
              <a:r>
                <a:rPr lang="en-GB" sz="1100" dirty="0">
                  <a:ea typeface="Roboto Light" panose="02000000000000000000" pitchFamily="2" charset="0"/>
                </a:rPr>
                <a:t>Consulting Services</a:t>
              </a:r>
            </a:p>
          </p:txBody>
        </p:sp>
        <p:pic>
          <p:nvPicPr>
            <p:cNvPr id="48" name="Picture Placeholder 9">
              <a:extLst>
                <a:ext uri="{FF2B5EF4-FFF2-40B4-BE49-F238E27FC236}">
                  <a16:creationId xmlns:a16="http://schemas.microsoft.com/office/drawing/2014/main" id="{7A474AA8-9094-47AB-BE1F-E6362E57CA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5559" y="1075177"/>
              <a:ext cx="1678800" cy="916662"/>
            </a:xfrm>
            <a:prstGeom prst="rect">
              <a:avLst/>
            </a:prstGeom>
          </p:spPr>
        </p:pic>
        <p:sp>
          <p:nvSpPr>
            <p:cNvPr id="49" name="Rectangle 48">
              <a:extLst>
                <a:ext uri="{FF2B5EF4-FFF2-40B4-BE49-F238E27FC236}">
                  <a16:creationId xmlns:a16="http://schemas.microsoft.com/office/drawing/2014/main" id="{1271C962-5E13-4248-9A94-81CEF6E74F47}"/>
                </a:ext>
              </a:extLst>
            </p:cNvPr>
            <p:cNvSpPr/>
            <p:nvPr/>
          </p:nvSpPr>
          <p:spPr>
            <a:xfrm>
              <a:off x="2755559" y="1980962"/>
              <a:ext cx="1678800" cy="45719"/>
            </a:xfrm>
            <a:prstGeom prst="rect">
              <a:avLst/>
            </a:prstGeom>
            <a:solidFill>
              <a:srgbClr val="075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758B3"/>
                </a:highlight>
              </a:endParaRPr>
            </a:p>
          </p:txBody>
        </p:sp>
      </p:grpSp>
      <p:grpSp>
        <p:nvGrpSpPr>
          <p:cNvPr id="6" name="Group 5">
            <a:extLst>
              <a:ext uri="{FF2B5EF4-FFF2-40B4-BE49-F238E27FC236}">
                <a16:creationId xmlns:a16="http://schemas.microsoft.com/office/drawing/2014/main" id="{00954DFC-1EF6-4B23-A14E-FADE730A5B5F}"/>
              </a:ext>
            </a:extLst>
          </p:cNvPr>
          <p:cNvGrpSpPr/>
          <p:nvPr/>
        </p:nvGrpSpPr>
        <p:grpSpPr>
          <a:xfrm>
            <a:off x="4750317" y="1068207"/>
            <a:ext cx="1680001" cy="1236817"/>
            <a:chOff x="4750317" y="1068207"/>
            <a:chExt cx="1680001" cy="1236817"/>
          </a:xfrm>
        </p:grpSpPr>
        <p:sp>
          <p:nvSpPr>
            <p:cNvPr id="45" name="TextBox 44">
              <a:extLst>
                <a:ext uri="{FF2B5EF4-FFF2-40B4-BE49-F238E27FC236}">
                  <a16:creationId xmlns:a16="http://schemas.microsoft.com/office/drawing/2014/main" id="{CAB203ED-0578-4EB2-91D5-40F26B6979A1}"/>
                </a:ext>
              </a:extLst>
            </p:cNvPr>
            <p:cNvSpPr txBox="1"/>
            <p:nvPr/>
          </p:nvSpPr>
          <p:spPr>
            <a:xfrm>
              <a:off x="4753918" y="2043414"/>
              <a:ext cx="1676400" cy="261610"/>
            </a:xfrm>
            <a:prstGeom prst="rect">
              <a:avLst/>
            </a:prstGeom>
            <a:noFill/>
          </p:spPr>
          <p:txBody>
            <a:bodyPr wrap="square" rtlCol="0">
              <a:spAutoFit/>
            </a:bodyPr>
            <a:lstStyle/>
            <a:p>
              <a:pPr algn="ctr"/>
              <a:r>
                <a:rPr lang="en-IN" sz="1100" dirty="0">
                  <a:ea typeface="Roboto Light" panose="02000000000000000000" pitchFamily="2" charset="0"/>
                </a:rPr>
                <a:t>ERP Implementation</a:t>
              </a:r>
            </a:p>
          </p:txBody>
        </p:sp>
        <p:pic>
          <p:nvPicPr>
            <p:cNvPr id="50" name="Picture Placeholder 6">
              <a:extLst>
                <a:ext uri="{FF2B5EF4-FFF2-40B4-BE49-F238E27FC236}">
                  <a16:creationId xmlns:a16="http://schemas.microsoft.com/office/drawing/2014/main" id="{A787A86D-6327-4B8A-883D-51B840B7E8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50317" y="1068207"/>
              <a:ext cx="1676400" cy="912756"/>
            </a:xfrm>
            <a:prstGeom prst="rect">
              <a:avLst/>
            </a:prstGeom>
          </p:spPr>
        </p:pic>
        <p:sp>
          <p:nvSpPr>
            <p:cNvPr id="51" name="Rectangle 50">
              <a:extLst>
                <a:ext uri="{FF2B5EF4-FFF2-40B4-BE49-F238E27FC236}">
                  <a16:creationId xmlns:a16="http://schemas.microsoft.com/office/drawing/2014/main" id="{8E96080F-32EF-47CF-B2D2-81C658EAB5E7}"/>
                </a:ext>
              </a:extLst>
            </p:cNvPr>
            <p:cNvSpPr/>
            <p:nvPr/>
          </p:nvSpPr>
          <p:spPr>
            <a:xfrm>
              <a:off x="4751518" y="1980962"/>
              <a:ext cx="1678800" cy="45719"/>
            </a:xfrm>
            <a:prstGeom prst="rect">
              <a:avLst/>
            </a:prstGeom>
            <a:solidFill>
              <a:srgbClr val="075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758B3"/>
                </a:highlight>
              </a:endParaRPr>
            </a:p>
          </p:txBody>
        </p:sp>
      </p:grpSp>
      <p:pic>
        <p:nvPicPr>
          <p:cNvPr id="52" name="Picture Placeholder 6">
            <a:extLst>
              <a:ext uri="{FF2B5EF4-FFF2-40B4-BE49-F238E27FC236}">
                <a16:creationId xmlns:a16="http://schemas.microsoft.com/office/drawing/2014/main" id="{2BC9816D-2E4E-4CA6-9141-4B708AD74217}"/>
              </a:ext>
            </a:extLst>
          </p:cNvPr>
          <p:cNvPicPr>
            <a:picLocks noChangeAspect="1"/>
          </p:cNvPicPr>
          <p:nvPr/>
        </p:nvPicPr>
        <p:blipFill>
          <a:blip r:embed="rId5" cstate="print">
            <a:extLst>
              <a:ext uri="{28A0092B-C50C-407E-A947-70E740481C1C}">
                <a14:useLocalDpi xmlns:a14="http://schemas.microsoft.com/office/drawing/2010/main" val="0"/>
              </a:ext>
            </a:extLst>
          </a:blip>
          <a:srcRect t="256" b="256"/>
          <a:stretch>
            <a:fillRect/>
          </a:stretch>
        </p:blipFill>
        <p:spPr>
          <a:xfrm>
            <a:off x="759600" y="2903938"/>
            <a:ext cx="1678800" cy="912104"/>
          </a:xfrm>
          <a:prstGeom prst="rect">
            <a:avLst/>
          </a:prstGeom>
        </p:spPr>
      </p:pic>
      <p:sp>
        <p:nvSpPr>
          <p:cNvPr id="53" name="Rectangle 52">
            <a:extLst>
              <a:ext uri="{FF2B5EF4-FFF2-40B4-BE49-F238E27FC236}">
                <a16:creationId xmlns:a16="http://schemas.microsoft.com/office/drawing/2014/main" id="{498FA1B6-8226-4205-A490-B4254B2BEE54}"/>
              </a:ext>
            </a:extLst>
          </p:cNvPr>
          <p:cNvSpPr/>
          <p:nvPr/>
        </p:nvSpPr>
        <p:spPr>
          <a:xfrm>
            <a:off x="759600" y="3816042"/>
            <a:ext cx="1678800" cy="45719"/>
          </a:xfrm>
          <a:prstGeom prst="rect">
            <a:avLst/>
          </a:prstGeom>
          <a:solidFill>
            <a:srgbClr val="075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758B3"/>
              </a:highlight>
            </a:endParaRPr>
          </a:p>
        </p:txBody>
      </p:sp>
      <p:pic>
        <p:nvPicPr>
          <p:cNvPr id="54" name="Picture Placeholder 6">
            <a:extLst>
              <a:ext uri="{FF2B5EF4-FFF2-40B4-BE49-F238E27FC236}">
                <a16:creationId xmlns:a16="http://schemas.microsoft.com/office/drawing/2014/main" id="{9D0B00F8-C3C3-4E2A-8E51-317DC2727174}"/>
              </a:ext>
            </a:extLst>
          </p:cNvPr>
          <p:cNvPicPr>
            <a:picLocks noChangeAspect="1"/>
          </p:cNvPicPr>
          <p:nvPr/>
        </p:nvPicPr>
        <p:blipFill>
          <a:blip r:embed="rId6" cstate="print">
            <a:extLst>
              <a:ext uri="{28A0092B-C50C-407E-A947-70E740481C1C}">
                <a14:useLocalDpi xmlns:a14="http://schemas.microsoft.com/office/drawing/2010/main" val="0"/>
              </a:ext>
            </a:extLst>
          </a:blip>
          <a:srcRect t="256" b="256"/>
          <a:stretch>
            <a:fillRect/>
          </a:stretch>
        </p:blipFill>
        <p:spPr>
          <a:xfrm>
            <a:off x="2755559" y="2907454"/>
            <a:ext cx="1678800" cy="912104"/>
          </a:xfrm>
          <a:prstGeom prst="rect">
            <a:avLst/>
          </a:prstGeom>
        </p:spPr>
      </p:pic>
      <p:sp>
        <p:nvSpPr>
          <p:cNvPr id="55" name="Rectangle 54">
            <a:extLst>
              <a:ext uri="{FF2B5EF4-FFF2-40B4-BE49-F238E27FC236}">
                <a16:creationId xmlns:a16="http://schemas.microsoft.com/office/drawing/2014/main" id="{862212C0-5866-4191-B565-6DCDBE28F775}"/>
              </a:ext>
            </a:extLst>
          </p:cNvPr>
          <p:cNvSpPr/>
          <p:nvPr/>
        </p:nvSpPr>
        <p:spPr>
          <a:xfrm>
            <a:off x="2755559" y="3816042"/>
            <a:ext cx="1678800" cy="45719"/>
          </a:xfrm>
          <a:prstGeom prst="rect">
            <a:avLst/>
          </a:prstGeom>
          <a:solidFill>
            <a:srgbClr val="075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758B3"/>
              </a:highlight>
            </a:endParaRPr>
          </a:p>
        </p:txBody>
      </p:sp>
      <p:pic>
        <p:nvPicPr>
          <p:cNvPr id="56" name="Picture Placeholder 12">
            <a:extLst>
              <a:ext uri="{FF2B5EF4-FFF2-40B4-BE49-F238E27FC236}">
                <a16:creationId xmlns:a16="http://schemas.microsoft.com/office/drawing/2014/main" id="{849E762F-2ECF-41E8-BF74-60451B57732C}"/>
              </a:ext>
            </a:extLst>
          </p:cNvPr>
          <p:cNvPicPr>
            <a:picLocks noChangeAspect="1"/>
          </p:cNvPicPr>
          <p:nvPr/>
        </p:nvPicPr>
        <p:blipFill>
          <a:blip r:embed="rId7" cstate="print">
            <a:extLst>
              <a:ext uri="{28A0092B-C50C-407E-A947-70E740481C1C}">
                <a14:useLocalDpi xmlns:a14="http://schemas.microsoft.com/office/drawing/2010/main" val="0"/>
              </a:ext>
            </a:extLst>
          </a:blip>
          <a:srcRect t="256" b="256"/>
          <a:stretch>
            <a:fillRect/>
          </a:stretch>
        </p:blipFill>
        <p:spPr>
          <a:xfrm>
            <a:off x="6746876" y="2903613"/>
            <a:ext cx="1679400" cy="912429"/>
          </a:xfrm>
          <a:prstGeom prst="rect">
            <a:avLst/>
          </a:prstGeom>
        </p:spPr>
      </p:pic>
      <p:pic>
        <p:nvPicPr>
          <p:cNvPr id="57" name="Picture Placeholder 2">
            <a:extLst>
              <a:ext uri="{FF2B5EF4-FFF2-40B4-BE49-F238E27FC236}">
                <a16:creationId xmlns:a16="http://schemas.microsoft.com/office/drawing/2014/main" id="{4D10553A-F03A-4310-8390-8A9BE1593AC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50318" y="2903612"/>
            <a:ext cx="1676399" cy="912430"/>
          </a:xfrm>
          <a:prstGeom prst="rect">
            <a:avLst/>
          </a:prstGeom>
        </p:spPr>
      </p:pic>
      <p:sp>
        <p:nvSpPr>
          <p:cNvPr id="58" name="Rectangle 57">
            <a:extLst>
              <a:ext uri="{FF2B5EF4-FFF2-40B4-BE49-F238E27FC236}">
                <a16:creationId xmlns:a16="http://schemas.microsoft.com/office/drawing/2014/main" id="{2E185941-61D1-4CB9-9508-95D1D5EE23E4}"/>
              </a:ext>
            </a:extLst>
          </p:cNvPr>
          <p:cNvSpPr/>
          <p:nvPr/>
        </p:nvSpPr>
        <p:spPr>
          <a:xfrm>
            <a:off x="4751518" y="3816042"/>
            <a:ext cx="1678800" cy="45719"/>
          </a:xfrm>
          <a:prstGeom prst="rect">
            <a:avLst/>
          </a:prstGeom>
          <a:solidFill>
            <a:srgbClr val="075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758B3"/>
              </a:highlight>
            </a:endParaRPr>
          </a:p>
        </p:txBody>
      </p:sp>
      <p:sp>
        <p:nvSpPr>
          <p:cNvPr id="59" name="Rectangle 58">
            <a:extLst>
              <a:ext uri="{FF2B5EF4-FFF2-40B4-BE49-F238E27FC236}">
                <a16:creationId xmlns:a16="http://schemas.microsoft.com/office/drawing/2014/main" id="{C005F942-0A57-4C8B-A2A9-B392EB5D1FF3}"/>
              </a:ext>
            </a:extLst>
          </p:cNvPr>
          <p:cNvSpPr/>
          <p:nvPr/>
        </p:nvSpPr>
        <p:spPr>
          <a:xfrm>
            <a:off x="6747476" y="3816042"/>
            <a:ext cx="1678800" cy="45719"/>
          </a:xfrm>
          <a:prstGeom prst="rect">
            <a:avLst/>
          </a:prstGeom>
          <a:solidFill>
            <a:srgbClr val="075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758B3"/>
              </a:highlight>
            </a:endParaRPr>
          </a:p>
        </p:txBody>
      </p:sp>
      <p:grpSp>
        <p:nvGrpSpPr>
          <p:cNvPr id="29" name="Group 28">
            <a:extLst>
              <a:ext uri="{FF2B5EF4-FFF2-40B4-BE49-F238E27FC236}">
                <a16:creationId xmlns:a16="http://schemas.microsoft.com/office/drawing/2014/main" id="{DBE184AD-FE5E-4A60-8E52-A023B394E013}"/>
              </a:ext>
            </a:extLst>
          </p:cNvPr>
          <p:cNvGrpSpPr/>
          <p:nvPr/>
        </p:nvGrpSpPr>
        <p:grpSpPr>
          <a:xfrm>
            <a:off x="6746876" y="1068207"/>
            <a:ext cx="1680000" cy="1406094"/>
            <a:chOff x="4750918" y="1068207"/>
            <a:chExt cx="1680000" cy="1406094"/>
          </a:xfrm>
        </p:grpSpPr>
        <p:sp>
          <p:nvSpPr>
            <p:cNvPr id="31" name="TextBox 30">
              <a:extLst>
                <a:ext uri="{FF2B5EF4-FFF2-40B4-BE49-F238E27FC236}">
                  <a16:creationId xmlns:a16="http://schemas.microsoft.com/office/drawing/2014/main" id="{22FA53AF-73F1-46DF-9DC0-ECCC4BD1715B}"/>
                </a:ext>
              </a:extLst>
            </p:cNvPr>
            <p:cNvSpPr txBox="1"/>
            <p:nvPr/>
          </p:nvSpPr>
          <p:spPr>
            <a:xfrm>
              <a:off x="4753918" y="2043414"/>
              <a:ext cx="1676400" cy="430887"/>
            </a:xfrm>
            <a:prstGeom prst="rect">
              <a:avLst/>
            </a:prstGeom>
            <a:noFill/>
          </p:spPr>
          <p:txBody>
            <a:bodyPr wrap="square" rtlCol="0">
              <a:spAutoFit/>
            </a:bodyPr>
            <a:lstStyle/>
            <a:p>
              <a:pPr algn="ctr"/>
              <a:r>
                <a:rPr lang="en-IN" sz="1100" dirty="0">
                  <a:ea typeface="Roboto Light" panose="02000000000000000000" pitchFamily="2" charset="0"/>
                </a:rPr>
                <a:t>Application Management Services</a:t>
              </a:r>
            </a:p>
          </p:txBody>
        </p:sp>
        <p:pic>
          <p:nvPicPr>
            <p:cNvPr id="32" name="Picture Placeholder 6">
              <a:extLst>
                <a:ext uri="{FF2B5EF4-FFF2-40B4-BE49-F238E27FC236}">
                  <a16:creationId xmlns:a16="http://schemas.microsoft.com/office/drawing/2014/main" id="{2733185A-19CB-4617-8E08-2E4F007ED733}"/>
                </a:ext>
              </a:extLst>
            </p:cNvPr>
            <p:cNvPicPr>
              <a:picLocks noChangeAspect="1"/>
            </p:cNvPicPr>
            <p:nvPr/>
          </p:nvPicPr>
          <p:blipFill>
            <a:blip r:embed="rId9" cstate="print">
              <a:extLst>
                <a:ext uri="{28A0092B-C50C-407E-A947-70E740481C1C}">
                  <a14:useLocalDpi xmlns:a14="http://schemas.microsoft.com/office/drawing/2010/main" val="0"/>
                </a:ext>
              </a:extLst>
            </a:blip>
            <a:srcRect t="256" b="256"/>
            <a:stretch>
              <a:fillRect/>
            </a:stretch>
          </p:blipFill>
          <p:spPr>
            <a:xfrm flipH="1">
              <a:off x="4750918" y="1068207"/>
              <a:ext cx="1680000" cy="912756"/>
            </a:xfrm>
            <a:prstGeom prst="rect">
              <a:avLst/>
            </a:prstGeom>
          </p:spPr>
        </p:pic>
        <p:sp>
          <p:nvSpPr>
            <p:cNvPr id="33" name="Rectangle 32">
              <a:extLst>
                <a:ext uri="{FF2B5EF4-FFF2-40B4-BE49-F238E27FC236}">
                  <a16:creationId xmlns:a16="http://schemas.microsoft.com/office/drawing/2014/main" id="{AAF6CF15-6679-4F29-B607-85209CF26B78}"/>
                </a:ext>
              </a:extLst>
            </p:cNvPr>
            <p:cNvSpPr/>
            <p:nvPr/>
          </p:nvSpPr>
          <p:spPr>
            <a:xfrm>
              <a:off x="4751518" y="1980962"/>
              <a:ext cx="1678800" cy="45719"/>
            </a:xfrm>
            <a:prstGeom prst="rect">
              <a:avLst/>
            </a:prstGeom>
            <a:solidFill>
              <a:srgbClr val="075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758B3"/>
                </a:highlight>
              </a:endParaRPr>
            </a:p>
          </p:txBody>
        </p:sp>
      </p:grpSp>
    </p:spTree>
    <p:extLst>
      <p:ext uri="{BB962C8B-B14F-4D97-AF65-F5344CB8AC3E}">
        <p14:creationId xmlns:p14="http://schemas.microsoft.com/office/powerpoint/2010/main" val="4242559314"/>
      </p:ext>
    </p:extLst>
  </p:cSld>
  <p:clrMapOvr>
    <a:masterClrMapping/>
  </p:clrMapOvr>
</p:sld>
</file>

<file path=ppt/theme/theme1.xml><?xml version="1.0" encoding="utf-8"?>
<a:theme xmlns:a="http://schemas.openxmlformats.org/drawingml/2006/main" name="Merino">
  <a:themeElements>
    <a:clrScheme name="Custom 6">
      <a:dk1>
        <a:sysClr val="windowText" lastClr="000000"/>
      </a:dk1>
      <a:lt1>
        <a:sysClr val="window" lastClr="FFFFFF"/>
      </a:lt1>
      <a:dk2>
        <a:srgbClr val="262626"/>
      </a:dk2>
      <a:lt2>
        <a:srgbClr val="FFFFFF"/>
      </a:lt2>
      <a:accent1>
        <a:srgbClr val="262626"/>
      </a:accent1>
      <a:accent2>
        <a:srgbClr val="C31F15"/>
      </a:accent2>
      <a:accent3>
        <a:srgbClr val="92A70E"/>
      </a:accent3>
      <a:accent4>
        <a:srgbClr val="F55E1B"/>
      </a:accent4>
      <a:accent5>
        <a:srgbClr val="0070C0"/>
      </a:accent5>
      <a:accent6>
        <a:srgbClr val="00B0F0"/>
      </a:accent6>
      <a:hlink>
        <a:srgbClr val="7030A0"/>
      </a:hlink>
      <a:folHlink>
        <a:srgbClr val="FFFFF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19984</TotalTime>
  <Words>1361</Words>
  <Application>Microsoft Office PowerPoint</Application>
  <PresentationFormat>On-screen Show (16:9)</PresentationFormat>
  <Paragraphs>288</Paragraphs>
  <Slides>24</Slides>
  <Notes>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Garamond</vt:lpstr>
      <vt:lpstr>Proxi nova</vt:lpstr>
      <vt:lpstr>Proxima Nova Lt</vt:lpstr>
      <vt:lpstr>Trebuchet MS</vt:lpstr>
      <vt:lpstr>Merino</vt:lpstr>
      <vt:lpstr>PowerPoint Presentation</vt:lpstr>
      <vt:lpstr>Expect Beyond</vt:lpstr>
      <vt:lpstr>PowerPoint Presentation</vt:lpstr>
      <vt:lpstr>About Merino Services </vt:lpstr>
      <vt:lpstr>GLOBAL PRESENCE</vt:lpstr>
      <vt:lpstr>Merino Expertise</vt:lpstr>
      <vt:lpstr>Merino’s Dual Advantage</vt:lpstr>
      <vt:lpstr> Services </vt:lpstr>
      <vt:lpstr>SERVICES OFFERINGS</vt:lpstr>
      <vt:lpstr>   industries Focus </vt:lpstr>
      <vt:lpstr>INDUSTRIES FOCUS</vt:lpstr>
      <vt:lpstr>PowerPoint Presentation</vt:lpstr>
      <vt:lpstr>Business challenges we see</vt:lpstr>
      <vt:lpstr>Improve on-time delivery</vt:lpstr>
      <vt:lpstr>Supply chain planning</vt:lpstr>
      <vt:lpstr>After-Market Services</vt:lpstr>
      <vt:lpstr>Contract Management</vt:lpstr>
      <vt:lpstr>Micro-vertical specialization</vt:lpstr>
      <vt:lpstr>Synopsis</vt:lpstr>
      <vt:lpstr> Delivery Model</vt:lpstr>
      <vt:lpstr>DELIVERY MODEL</vt:lpstr>
      <vt:lpstr>  Why Merino</vt:lpstr>
      <vt:lpstr>WHY MERINO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Aslam Khan</dc:title>
  <dc:creator>Version 2</dc:creator>
  <cp:lastModifiedBy>Aslam Khan</cp:lastModifiedBy>
  <cp:revision>768</cp:revision>
  <dcterms:created xsi:type="dcterms:W3CDTF">2013-04-05T05:47:06Z</dcterms:created>
  <dcterms:modified xsi:type="dcterms:W3CDTF">2020-02-03T12:46:31Z</dcterms:modified>
</cp:coreProperties>
</file>