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1"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tBDf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bg>
      <p:bgPr>
        <a:solidFill>
          <a:schemeClr val="lt1"/>
        </a:solidFill>
        <a:effectLst/>
      </p:bgPr>
    </p:bg>
    <p:spTree>
      <p:nvGrpSpPr>
        <p:cNvPr id="1" name=""/>
        <p:cNvGrpSpPr/>
        <p:nvPr/>
      </p:nvGrpSpPr>
      <p:grpSpPr>
        <a:xfrm>
          <a:off x="0" y="0"/>
          <a:ext cx="0" cy="0"/>
          <a:chOff x="0" y="0"/>
          <a:chExt cx="0" cy="0"/>
        </a:xfrm>
      </p:grpSpPr>
      <p:sp>
        <p:nvSpPr>
          <p:cNvPr id="3" name="Google Shape;9;p2"/>
          <p:cNvSpPr/>
          <p:nvPr/>
        </p:nvSpPr>
        <p:spPr>
          <a:xfrm rot="10800000" flipH="1">
            <a:off x="-360" y="3852360"/>
            <a:ext cx="9143640" cy="1291320"/>
          </a:xfrm>
          <a:prstGeom prst="rect">
            <a:avLst/>
          </a:prstGeom>
          <a:gradFill rotWithShape="0">
            <a:gsLst>
              <a:gs pos="0">
                <a:srgbClr val="FFFFFF"/>
              </a:gs>
              <a:gs pos="81000">
                <a:srgbClr val="E8F6FF"/>
              </a:gs>
              <a:gs pos="100000">
                <a:srgbClr val="D0EDFF"/>
              </a:gs>
            </a:gsLst>
            <a:lin ang="53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4" name="PlaceHolder 1"/>
          <p:cNvSpPr>
            <a:spLocks noGrp="1"/>
          </p:cNvSpPr>
          <p:nvPr>
            <p:ph type="title"/>
          </p:nvPr>
        </p:nvSpPr>
        <p:spPr>
          <a:xfrm>
            <a:off x="428760" y="2966040"/>
            <a:ext cx="6376320" cy="1637280"/>
          </a:xfrm>
          <a:prstGeom prst="rect">
            <a:avLst/>
          </a:prstGeom>
          <a:noFill/>
          <a:ln w="0">
            <a:noFill/>
          </a:ln>
        </p:spPr>
        <p:txBody>
          <a:bodyPr lIns="91440" tIns="91440" rIns="91440" bIns="91440" anchor="b">
            <a:noAutofit/>
          </a:bodyPr>
          <a:lstStyle/>
          <a:p>
            <a:pPr indent="0">
              <a:buNone/>
            </a:pPr>
            <a:r>
              <a:rPr lang="fr-FR" sz="4500" b="0" u="none" strike="noStrike">
                <a:solidFill>
                  <a:schemeClr val="dk1"/>
                </a:solidFill>
                <a:effectLst/>
                <a:uFillTx/>
                <a:latin typeface="Arial"/>
              </a:rPr>
              <a:t>Click to edit the title text format</a:t>
            </a:r>
          </a:p>
        </p:txBody>
      </p:sp>
      <p:sp>
        <p:nvSpPr>
          <p:cNvPr id="2" name="PlaceHolder 2"/>
          <p:cNvSpPr>
            <a:spLocks noGrp="1"/>
          </p:cNvSpPr>
          <p:nvPr>
            <p:ph type="body"/>
          </p:nvPr>
        </p:nvSpPr>
        <p:spPr>
          <a:xfrm>
            <a:off x="546120" y="355680"/>
            <a:ext cx="8169120" cy="261036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5">
    <p:bg>
      <p:bgPr>
        <a:solidFill>
          <a:schemeClr val="lt1"/>
        </a:solidFill>
        <a:effectLst/>
      </p:bgPr>
    </p:bg>
    <p:spTree>
      <p:nvGrpSpPr>
        <p:cNvPr id="1" name=""/>
        <p:cNvGrpSpPr/>
        <p:nvPr/>
      </p:nvGrpSpPr>
      <p:grpSpPr>
        <a:xfrm>
          <a:off x="0" y="0"/>
          <a:ext cx="0" cy="0"/>
          <a:chOff x="0" y="0"/>
          <a:chExt cx="0" cy="0"/>
        </a:xfrm>
      </p:grpSpPr>
      <p:sp>
        <p:nvSpPr>
          <p:cNvPr id="28" name="Google Shape;95;p19"/>
          <p:cNvSpPr/>
          <p:nvPr/>
        </p:nvSpPr>
        <p:spPr>
          <a:xfrm>
            <a:off x="0" y="-2520"/>
            <a:ext cx="9143640" cy="1291320"/>
          </a:xfrm>
          <a:prstGeom prst="rect">
            <a:avLst/>
          </a:prstGeom>
          <a:gradFill rotWithShape="0">
            <a:gsLst>
              <a:gs pos="0">
                <a:srgbClr val="FFFFFF"/>
              </a:gs>
              <a:gs pos="81000">
                <a:srgbClr val="E8F6FF"/>
              </a:gs>
              <a:gs pos="100000">
                <a:srgbClr val="D0EDFF"/>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29" name="PlaceHolder 1"/>
          <p:cNvSpPr>
            <a:spLocks noGrp="1"/>
          </p:cNvSpPr>
          <p:nvPr>
            <p:ph type="title"/>
          </p:nvPr>
        </p:nvSpPr>
        <p:spPr>
          <a:xfrm>
            <a:off x="71316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8">
    <p:bg>
      <p:bgPr>
        <a:solidFill>
          <a:schemeClr val="lt1"/>
        </a:solidFill>
        <a:effectLst/>
      </p:bgPr>
    </p:bg>
    <p:spTree>
      <p:nvGrpSpPr>
        <p:cNvPr id="1" name=""/>
        <p:cNvGrpSpPr/>
        <p:nvPr/>
      </p:nvGrpSpPr>
      <p:grpSpPr>
        <a:xfrm>
          <a:off x="0" y="0"/>
          <a:ext cx="0" cy="0"/>
          <a:chOff x="0" y="0"/>
          <a:chExt cx="0" cy="0"/>
        </a:xfrm>
      </p:grpSpPr>
      <p:sp>
        <p:nvSpPr>
          <p:cNvPr id="30" name="Google Shape;106;p20"/>
          <p:cNvSpPr/>
          <p:nvPr/>
        </p:nvSpPr>
        <p:spPr>
          <a:xfrm rot="5400000" flipH="1">
            <a:off x="5924520" y="1926360"/>
            <a:ext cx="5145480" cy="1291320"/>
          </a:xfrm>
          <a:prstGeom prst="rect">
            <a:avLst/>
          </a:prstGeom>
          <a:gradFill rotWithShape="0">
            <a:gsLst>
              <a:gs pos="0">
                <a:srgbClr val="FFFFFF"/>
              </a:gs>
              <a:gs pos="81000">
                <a:srgbClr val="E8F6FF"/>
              </a:gs>
              <a:gs pos="100000">
                <a:srgbClr val="D0EDFF"/>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31" name="PlaceHolder 1"/>
          <p:cNvSpPr>
            <a:spLocks noGrp="1"/>
          </p:cNvSpPr>
          <p:nvPr>
            <p:ph type="title"/>
          </p:nvPr>
        </p:nvSpPr>
        <p:spPr>
          <a:xfrm>
            <a:off x="713160" y="634680"/>
            <a:ext cx="2848680" cy="768600"/>
          </a:xfrm>
          <a:prstGeom prst="rect">
            <a:avLst/>
          </a:prstGeom>
          <a:noFill/>
          <a:ln w="0">
            <a:noFill/>
          </a:ln>
        </p:spPr>
        <p:txBody>
          <a:bodyPr lIns="91440" tIns="91440" rIns="91440" bIns="91440" anchor="b">
            <a:noAutofit/>
          </a:bodyPr>
          <a:lstStyle/>
          <a:p>
            <a:pPr indent="0">
              <a:lnSpc>
                <a:spcPct val="100000"/>
              </a:lnSpc>
              <a:buNone/>
            </a:pPr>
            <a:r>
              <a:rPr lang="fr-FR" sz="3500" b="0" u="none" strike="noStrike">
                <a:solidFill>
                  <a:schemeClr val="dk1"/>
                </a:solidFill>
                <a:effectLst/>
                <a:uFillTx/>
                <a:latin typeface="Cal Sans"/>
                <a:ea typeface="Cal Sans"/>
              </a:rPr>
              <a:t>xx%</a:t>
            </a:r>
            <a:endParaRPr lang="fr-FR" sz="3500" b="0" u="none" strike="noStrike">
              <a:solidFill>
                <a:schemeClr val="dk1"/>
              </a:solidFill>
              <a:effectLst/>
              <a:uFillTx/>
              <a:latin typeface="Arial"/>
            </a:endParaRPr>
          </a:p>
        </p:txBody>
      </p:sp>
      <p:sp>
        <p:nvSpPr>
          <p:cNvPr id="32" name="PlaceHolder 2"/>
          <p:cNvSpPr>
            <a:spLocks noGrp="1"/>
          </p:cNvSpPr>
          <p:nvPr>
            <p:ph type="title"/>
          </p:nvPr>
        </p:nvSpPr>
        <p:spPr>
          <a:xfrm>
            <a:off x="3733920" y="696600"/>
            <a:ext cx="4696560" cy="768600"/>
          </a:xfrm>
          <a:prstGeom prst="rect">
            <a:avLst/>
          </a:prstGeom>
          <a:noFill/>
          <a:ln w="0">
            <a:noFill/>
          </a:ln>
        </p:spPr>
        <p:txBody>
          <a:bodyPr lIns="91440" tIns="91440" rIns="91440" bIns="91440" anchor="b">
            <a:noAutofit/>
          </a:bodyPr>
          <a:lstStyle/>
          <a:p>
            <a:pPr indent="0">
              <a:lnSpc>
                <a:spcPct val="100000"/>
              </a:lnSpc>
              <a:buNone/>
            </a:pPr>
            <a:r>
              <a:rPr lang="fr-FR" sz="5000" b="0" u="none" strike="noStrike">
                <a:solidFill>
                  <a:schemeClr val="dk1"/>
                </a:solidFill>
                <a:effectLst/>
                <a:uFillTx/>
                <a:latin typeface="Cal Sans"/>
                <a:ea typeface="Cal Sans"/>
              </a:rPr>
              <a:t>xx%</a:t>
            </a:r>
            <a:endParaRPr lang="fr-FR" sz="5000" b="0" u="none" strike="noStrike">
              <a:solidFill>
                <a:schemeClr val="dk1"/>
              </a:solidFill>
              <a:effectLst/>
              <a:uFillTx/>
              <a:latin typeface="Arial"/>
            </a:endParaRPr>
          </a:p>
        </p:txBody>
      </p:sp>
      <p:sp>
        <p:nvSpPr>
          <p:cNvPr id="33" name="PlaceHolder 3"/>
          <p:cNvSpPr>
            <a:spLocks noGrp="1"/>
          </p:cNvSpPr>
          <p:nvPr>
            <p:ph type="title"/>
          </p:nvPr>
        </p:nvSpPr>
        <p:spPr>
          <a:xfrm>
            <a:off x="713160" y="1970640"/>
            <a:ext cx="2848680" cy="768600"/>
          </a:xfrm>
          <a:prstGeom prst="rect">
            <a:avLst/>
          </a:prstGeom>
          <a:noFill/>
          <a:ln w="0">
            <a:noFill/>
          </a:ln>
        </p:spPr>
        <p:txBody>
          <a:bodyPr lIns="91440" tIns="91440" rIns="91440" bIns="91440" anchor="b">
            <a:noAutofit/>
          </a:bodyPr>
          <a:lstStyle/>
          <a:p>
            <a:pPr indent="0">
              <a:lnSpc>
                <a:spcPct val="100000"/>
              </a:lnSpc>
              <a:buNone/>
            </a:pPr>
            <a:r>
              <a:rPr lang="fr-FR" sz="3500" b="0" u="none" strike="noStrike">
                <a:solidFill>
                  <a:schemeClr val="dk1"/>
                </a:solidFill>
                <a:effectLst/>
                <a:uFillTx/>
                <a:latin typeface="Cal Sans"/>
                <a:ea typeface="Cal Sans"/>
              </a:rPr>
              <a:t>xx%</a:t>
            </a:r>
            <a:endParaRPr lang="fr-FR" sz="3500" b="0" u="none" strike="noStrike">
              <a:solidFill>
                <a:schemeClr val="dk1"/>
              </a:solidFill>
              <a:effectLst/>
              <a:uFillTx/>
              <a:latin typeface="Arial"/>
            </a:endParaRPr>
          </a:p>
        </p:txBody>
      </p:sp>
      <p:sp>
        <p:nvSpPr>
          <p:cNvPr id="34" name="PlaceHolder 4"/>
          <p:cNvSpPr>
            <a:spLocks noGrp="1"/>
          </p:cNvSpPr>
          <p:nvPr>
            <p:ph type="body"/>
          </p:nvPr>
        </p:nvSpPr>
        <p:spPr>
          <a:xfrm>
            <a:off x="3781440" y="1752480"/>
            <a:ext cx="4171320" cy="33919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bg>
      <p:bgPr>
        <a:solidFill>
          <a:schemeClr val="lt1"/>
        </a:solidFill>
        <a:effectLst/>
      </p:bgPr>
    </p:bg>
    <p:spTree>
      <p:nvGrpSpPr>
        <p:cNvPr id="1" name=""/>
        <p:cNvGrpSpPr/>
        <p:nvPr/>
      </p:nvGrpSpPr>
      <p:grpSpPr>
        <a:xfrm>
          <a:off x="0" y="0"/>
          <a:ext cx="0" cy="0"/>
          <a:chOff x="0" y="0"/>
          <a:chExt cx="0" cy="0"/>
        </a:xfrm>
      </p:grpSpPr>
      <p:sp>
        <p:nvSpPr>
          <p:cNvPr id="35" name="Google Shape;14;p3"/>
          <p:cNvSpPr/>
          <p:nvPr/>
        </p:nvSpPr>
        <p:spPr>
          <a:xfrm>
            <a:off x="0" y="-2520"/>
            <a:ext cx="9143640" cy="1291320"/>
          </a:xfrm>
          <a:prstGeom prst="rect">
            <a:avLst/>
          </a:prstGeom>
          <a:gradFill rotWithShape="0">
            <a:gsLst>
              <a:gs pos="0">
                <a:srgbClr val="FFFFFF"/>
              </a:gs>
              <a:gs pos="81000">
                <a:srgbClr val="E8F6FF"/>
              </a:gs>
              <a:gs pos="100000">
                <a:srgbClr val="D0EDFF"/>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36" name="PlaceHolder 1"/>
          <p:cNvSpPr>
            <a:spLocks noGrp="1"/>
          </p:cNvSpPr>
          <p:nvPr>
            <p:ph type="title"/>
          </p:nvPr>
        </p:nvSpPr>
        <p:spPr>
          <a:xfrm>
            <a:off x="4413960" y="539640"/>
            <a:ext cx="4383360" cy="1341000"/>
          </a:xfrm>
          <a:prstGeom prst="rect">
            <a:avLst/>
          </a:prstGeom>
          <a:noFill/>
          <a:ln w="0">
            <a:noFill/>
          </a:ln>
        </p:spPr>
        <p:txBody>
          <a:bodyPr lIns="91440" tIns="91440" rIns="91440" bIns="91440" anchor="ctr">
            <a:noAutofit/>
          </a:bodyPr>
          <a:lstStyle/>
          <a:p>
            <a:pPr indent="0">
              <a:buNone/>
            </a:pPr>
            <a:r>
              <a:rPr lang="fr-FR" sz="4000" b="0" u="none" strike="noStrike">
                <a:solidFill>
                  <a:schemeClr val="dk1"/>
                </a:solidFill>
                <a:effectLst/>
                <a:uFillTx/>
                <a:latin typeface="Arial"/>
              </a:rPr>
              <a:t>Click to edit the title text format</a:t>
            </a:r>
          </a:p>
        </p:txBody>
      </p:sp>
      <p:sp>
        <p:nvSpPr>
          <p:cNvPr id="37" name="PlaceHolder 2"/>
          <p:cNvSpPr>
            <a:spLocks noGrp="1"/>
          </p:cNvSpPr>
          <p:nvPr>
            <p:ph type="title"/>
          </p:nvPr>
        </p:nvSpPr>
        <p:spPr>
          <a:xfrm>
            <a:off x="422640" y="539640"/>
            <a:ext cx="1551960" cy="841320"/>
          </a:xfrm>
          <a:prstGeom prst="rect">
            <a:avLst/>
          </a:prstGeom>
          <a:noFill/>
          <a:ln w="0">
            <a:noFill/>
          </a:ln>
        </p:spPr>
        <p:txBody>
          <a:bodyPr lIns="91440" tIns="91440" rIns="91440" bIns="91440" anchor="ctr">
            <a:noAutofit/>
          </a:bodyPr>
          <a:lstStyle/>
          <a:p>
            <a:pPr indent="0">
              <a:lnSpc>
                <a:spcPct val="100000"/>
              </a:lnSpc>
              <a:buNone/>
            </a:pPr>
            <a:r>
              <a:rPr lang="fr-FR" sz="6000" b="0" u="none" strike="noStrike">
                <a:solidFill>
                  <a:schemeClr val="dk1"/>
                </a:solidFill>
                <a:effectLst/>
                <a:uFillTx/>
                <a:latin typeface="Cal Sans"/>
                <a:ea typeface="Cal Sans"/>
              </a:rPr>
              <a:t>xx%</a:t>
            </a:r>
            <a:endParaRPr lang="fr-FR" sz="6000" b="0" u="none" strike="noStrike">
              <a:solidFill>
                <a:schemeClr val="dk1"/>
              </a:solidFill>
              <a:effectLst/>
              <a:uFillTx/>
              <a:latin typeface="Arial"/>
            </a:endParaRPr>
          </a:p>
        </p:txBody>
      </p:sp>
      <p:sp>
        <p:nvSpPr>
          <p:cNvPr id="38" name="PlaceHolder 3"/>
          <p:cNvSpPr>
            <a:spLocks noGrp="1"/>
          </p:cNvSpPr>
          <p:nvPr>
            <p:ph type="body"/>
          </p:nvPr>
        </p:nvSpPr>
        <p:spPr>
          <a:xfrm>
            <a:off x="546120" y="1993320"/>
            <a:ext cx="8169120" cy="261036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3_1">
    <p:bg>
      <p:bgPr>
        <a:solidFill>
          <a:schemeClr val="lt1"/>
        </a:solidFill>
        <a:effectLst/>
      </p:bgPr>
    </p:bg>
    <p:spTree>
      <p:nvGrpSpPr>
        <p:cNvPr id="1" name=""/>
        <p:cNvGrpSpPr/>
        <p:nvPr/>
      </p:nvGrpSpPr>
      <p:grpSpPr>
        <a:xfrm>
          <a:off x="0" y="0"/>
          <a:ext cx="0" cy="0"/>
          <a:chOff x="0" y="0"/>
          <a:chExt cx="0" cy="0"/>
        </a:xfrm>
      </p:grpSpPr>
      <p:sp>
        <p:nvSpPr>
          <p:cNvPr id="39" name="Google Shape;115;p21"/>
          <p:cNvSpPr/>
          <p:nvPr/>
        </p:nvSpPr>
        <p:spPr>
          <a:xfrm>
            <a:off x="0" y="0"/>
            <a:ext cx="9143640" cy="1291320"/>
          </a:xfrm>
          <a:prstGeom prst="rect">
            <a:avLst/>
          </a:prstGeom>
          <a:gradFill rotWithShape="0">
            <a:gsLst>
              <a:gs pos="0">
                <a:srgbClr val="FFFFFF"/>
              </a:gs>
              <a:gs pos="81000">
                <a:srgbClr val="E8F6FF"/>
              </a:gs>
              <a:gs pos="100000">
                <a:srgbClr val="D0EDFF"/>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40" name="PlaceHolder 1"/>
          <p:cNvSpPr>
            <a:spLocks noGrp="1"/>
          </p:cNvSpPr>
          <p:nvPr>
            <p:ph type="title"/>
          </p:nvPr>
        </p:nvSpPr>
        <p:spPr>
          <a:xfrm>
            <a:off x="2099160" y="1353960"/>
            <a:ext cx="3787200" cy="1058400"/>
          </a:xfrm>
          <a:prstGeom prst="rect">
            <a:avLst/>
          </a:prstGeom>
          <a:noFill/>
          <a:ln w="0">
            <a:noFill/>
          </a:ln>
        </p:spPr>
        <p:txBody>
          <a:bodyPr lIns="91440" tIns="91440" rIns="91440" bIns="91440" anchor="b">
            <a:noAutofit/>
          </a:bodyPr>
          <a:lstStyle/>
          <a:p>
            <a:pPr indent="0">
              <a:buNone/>
            </a:pPr>
            <a:r>
              <a:rPr lang="fr-FR" sz="5000" b="0" u="none" strike="noStrike">
                <a:solidFill>
                  <a:schemeClr val="dk1"/>
                </a:solidFill>
                <a:effectLst/>
                <a:uFillTx/>
                <a:latin typeface="Arial"/>
              </a:rPr>
              <a:t>Click to edit the title text format</a:t>
            </a:r>
          </a:p>
        </p:txBody>
      </p:sp>
      <p:sp>
        <p:nvSpPr>
          <p:cNvPr id="41" name="Google Shape;118;p21"/>
          <p:cNvSpPr/>
          <p:nvPr/>
        </p:nvSpPr>
        <p:spPr>
          <a:xfrm>
            <a:off x="2099160" y="3471480"/>
            <a:ext cx="3787200" cy="555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spcBef>
                <a:spcPts val="300"/>
              </a:spcBef>
              <a:tabLst>
                <a:tab pos="0" algn="l"/>
              </a:tabLst>
            </a:pPr>
            <a:r>
              <a:rPr lang="en" sz="1000" b="1" u="none" strike="noStrike">
                <a:solidFill>
                  <a:schemeClr val="dk1"/>
                </a:solidFill>
                <a:effectLst/>
                <a:uFillTx/>
                <a:latin typeface="Teachers"/>
                <a:ea typeface="Teachers"/>
              </a:rPr>
              <a:t>CREDITS:</a:t>
            </a:r>
            <a:r>
              <a:rPr lang="en" sz="1000" b="0" u="none" strike="noStrike">
                <a:solidFill>
                  <a:schemeClr val="dk1"/>
                </a:solidFill>
                <a:effectLst/>
                <a:uFillTx/>
                <a:latin typeface="Teachers"/>
                <a:ea typeface="Teachers"/>
              </a:rPr>
              <a:t> This presentation template was created by </a:t>
            </a:r>
            <a:r>
              <a:rPr lang="en" sz="1000" b="1" u="sng" strike="noStrike">
                <a:solidFill>
                  <a:schemeClr val="dk1"/>
                </a:solidFill>
                <a:effectLst/>
                <a:uFillTx/>
                <a:latin typeface="Teachers"/>
                <a:ea typeface="Teachers"/>
                <a:hlinkClick r:id="rId2"/>
              </a:rPr>
              <a:t>Slidesgo</a:t>
            </a:r>
            <a:r>
              <a:rPr lang="en" sz="1000" b="0" u="none" strike="noStrike">
                <a:solidFill>
                  <a:schemeClr val="dk1"/>
                </a:solidFill>
                <a:effectLst/>
                <a:uFillTx/>
                <a:latin typeface="Teachers"/>
                <a:ea typeface="Teachers"/>
              </a:rPr>
              <a:t>, and includes icons, infographics &amp; images by </a:t>
            </a:r>
            <a:r>
              <a:rPr lang="en" sz="1000" b="1" u="sng" strike="noStrike">
                <a:solidFill>
                  <a:schemeClr val="dk1"/>
                </a:solidFill>
                <a:effectLst/>
                <a:uFillTx/>
                <a:latin typeface="Teachers"/>
                <a:ea typeface="Teachers"/>
                <a:hlinkClick r:id="rId3"/>
              </a:rPr>
              <a:t>Freepik</a:t>
            </a:r>
            <a:r>
              <a:rPr lang="en" sz="1000" b="0" u="sng" strike="noStrike">
                <a:solidFill>
                  <a:schemeClr val="dk1"/>
                </a:solidFill>
                <a:effectLst/>
                <a:uFillTx/>
                <a:latin typeface="Teachers"/>
                <a:ea typeface="Teachers"/>
              </a:rPr>
              <a:t> </a:t>
            </a:r>
            <a:endParaRPr lang="en-US" sz="1000" b="0" u="none" strike="noStrike">
              <a:solidFill>
                <a:srgbClr val="000000"/>
              </a:solidFill>
              <a:effectLst/>
              <a:uFillTx/>
              <a:latin typeface="OpenSymbo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9">
    <p:bg>
      <p:bgPr>
        <a:solidFill>
          <a:schemeClr val="lt1"/>
        </a:solidFill>
        <a:effectLst/>
      </p:bgPr>
    </p:bg>
    <p:spTree>
      <p:nvGrpSpPr>
        <p:cNvPr id="1" name=""/>
        <p:cNvGrpSpPr/>
        <p:nvPr/>
      </p:nvGrpSpPr>
      <p:grpSpPr>
        <a:xfrm>
          <a:off x="0" y="0"/>
          <a:ext cx="0" cy="0"/>
          <a:chOff x="0" y="0"/>
          <a:chExt cx="0" cy="0"/>
        </a:xfrm>
      </p:grpSpPr>
      <p:sp>
        <p:nvSpPr>
          <p:cNvPr id="42" name="Google Shape;120;p22"/>
          <p:cNvSpPr/>
          <p:nvPr/>
        </p:nvSpPr>
        <p:spPr>
          <a:xfrm rot="10800000" flipH="1">
            <a:off x="-360" y="3852360"/>
            <a:ext cx="9143640" cy="1291320"/>
          </a:xfrm>
          <a:prstGeom prst="rect">
            <a:avLst/>
          </a:prstGeom>
          <a:gradFill rotWithShape="0">
            <a:gsLst>
              <a:gs pos="0">
                <a:srgbClr val="FFFFFF"/>
              </a:gs>
              <a:gs pos="81000">
                <a:srgbClr val="E8F6FF"/>
              </a:gs>
              <a:gs pos="100000">
                <a:srgbClr val="D0EDFF"/>
              </a:gs>
            </a:gsLst>
            <a:lin ang="53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9_1">
    <p:bg>
      <p:bgPr>
        <a:solidFill>
          <a:schemeClr val="lt1"/>
        </a:solidFill>
        <a:effectLst/>
      </p:bgPr>
    </p:bg>
    <p:spTree>
      <p:nvGrpSpPr>
        <p:cNvPr id="1" name=""/>
        <p:cNvGrpSpPr/>
        <p:nvPr/>
      </p:nvGrpSpPr>
      <p:grpSpPr>
        <a:xfrm>
          <a:off x="0" y="0"/>
          <a:ext cx="0" cy="0"/>
          <a:chOff x="0" y="0"/>
          <a:chExt cx="0" cy="0"/>
        </a:xfrm>
      </p:grpSpPr>
      <p:sp>
        <p:nvSpPr>
          <p:cNvPr id="43" name="Google Shape;122;p23"/>
          <p:cNvSpPr/>
          <p:nvPr/>
        </p:nvSpPr>
        <p:spPr>
          <a:xfrm rot="5400000" flipH="1">
            <a:off x="5924520" y="1926360"/>
            <a:ext cx="5145480" cy="1291320"/>
          </a:xfrm>
          <a:prstGeom prst="rect">
            <a:avLst/>
          </a:prstGeom>
          <a:gradFill rotWithShape="0">
            <a:gsLst>
              <a:gs pos="0">
                <a:srgbClr val="FFFFFF"/>
              </a:gs>
              <a:gs pos="81000">
                <a:srgbClr val="E8F6FF"/>
              </a:gs>
              <a:gs pos="100000">
                <a:srgbClr val="D0EDFF"/>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TITLE_AND_BODY">
    <p:bg>
      <p:bgPr>
        <a:solidFill>
          <a:schemeClr val="lt1"/>
        </a:solidFill>
        <a:effectLst/>
      </p:bgPr>
    </p:bg>
    <p:spTree>
      <p:nvGrpSpPr>
        <p:cNvPr id="1" name=""/>
        <p:cNvGrpSpPr/>
        <p:nvPr/>
      </p:nvGrpSpPr>
      <p:grpSpPr>
        <a:xfrm>
          <a:off x="0" y="0"/>
          <a:ext cx="0" cy="0"/>
          <a:chOff x="0" y="0"/>
          <a:chExt cx="0" cy="0"/>
        </a:xfrm>
      </p:grpSpPr>
      <p:sp>
        <p:nvSpPr>
          <p:cNvPr id="4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45" name="PlaceHolder 2"/>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2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2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2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Seventh Outline Level</a:t>
            </a:r>
          </a:p>
        </p:txBody>
      </p:sp>
      <p:sp>
        <p:nvSpPr>
          <p:cNvPr id="46" name="Google Shape;21;p4"/>
          <p:cNvSpPr/>
          <p:nvPr/>
        </p:nvSpPr>
        <p:spPr>
          <a:xfrm rot="10800000" flipH="1">
            <a:off x="-360" y="3852360"/>
            <a:ext cx="9143640" cy="1291320"/>
          </a:xfrm>
          <a:prstGeom prst="rect">
            <a:avLst/>
          </a:prstGeom>
          <a:gradFill rotWithShape="0">
            <a:gsLst>
              <a:gs pos="0">
                <a:srgbClr val="FFFFFF"/>
              </a:gs>
              <a:gs pos="81000">
                <a:srgbClr val="E8F6FF"/>
              </a:gs>
              <a:gs pos="100000">
                <a:srgbClr val="D0EDFF"/>
              </a:gs>
            </a:gsLst>
            <a:lin ang="53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_AND_TWO_COLUMNS">
    <p:bg>
      <p:bgPr>
        <a:solidFill>
          <a:schemeClr val="lt1"/>
        </a:solidFill>
        <a:effectLst/>
      </p:bgPr>
    </p:bg>
    <p:spTree>
      <p:nvGrpSpPr>
        <p:cNvPr id="1" name=""/>
        <p:cNvGrpSpPr/>
        <p:nvPr/>
      </p:nvGrpSpPr>
      <p:grpSpPr>
        <a:xfrm>
          <a:off x="0" y="0"/>
          <a:ext cx="0" cy="0"/>
          <a:chOff x="0" y="0"/>
          <a:chExt cx="0" cy="0"/>
        </a:xfrm>
      </p:grpSpPr>
      <p:sp>
        <p:nvSpPr>
          <p:cNvPr id="47" name="Google Shape;23;p5"/>
          <p:cNvSpPr/>
          <p:nvPr/>
        </p:nvSpPr>
        <p:spPr>
          <a:xfrm rot="16200000">
            <a:off x="-1926360" y="1926360"/>
            <a:ext cx="5145480" cy="1291320"/>
          </a:xfrm>
          <a:prstGeom prst="rect">
            <a:avLst/>
          </a:prstGeom>
          <a:gradFill rotWithShape="0">
            <a:gsLst>
              <a:gs pos="0">
                <a:srgbClr val="FFFFFF"/>
              </a:gs>
              <a:gs pos="81000">
                <a:srgbClr val="E8F6FF"/>
              </a:gs>
              <a:gs pos="100000">
                <a:srgbClr val="D0EDFF"/>
              </a:gs>
            </a:gsLst>
            <a:lin ang="107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48" name="PlaceHolder 1"/>
          <p:cNvSpPr>
            <a:spLocks noGrp="1"/>
          </p:cNvSpPr>
          <p:nvPr>
            <p:ph type="title"/>
          </p:nvPr>
        </p:nvSpPr>
        <p:spPr>
          <a:xfrm>
            <a:off x="546120" y="444960"/>
            <a:ext cx="816876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_ONLY">
    <p:bg>
      <p:bgPr>
        <a:solidFill>
          <a:schemeClr val="lt1"/>
        </a:solidFill>
        <a:effectLst/>
      </p:bgPr>
    </p:bg>
    <p:spTree>
      <p:nvGrpSpPr>
        <p:cNvPr id="1" name=""/>
        <p:cNvGrpSpPr/>
        <p:nvPr/>
      </p:nvGrpSpPr>
      <p:grpSpPr>
        <a:xfrm>
          <a:off x="0" y="0"/>
          <a:ext cx="0" cy="0"/>
          <a:chOff x="0" y="0"/>
          <a:chExt cx="0" cy="0"/>
        </a:xfrm>
      </p:grpSpPr>
      <p:sp>
        <p:nvSpPr>
          <p:cNvPr id="49" name="Google Shape;30;p6"/>
          <p:cNvSpPr/>
          <p:nvPr/>
        </p:nvSpPr>
        <p:spPr>
          <a:xfrm>
            <a:off x="0" y="-2520"/>
            <a:ext cx="9143640" cy="1291320"/>
          </a:xfrm>
          <a:prstGeom prst="rect">
            <a:avLst/>
          </a:prstGeom>
          <a:gradFill rotWithShape="0">
            <a:gsLst>
              <a:gs pos="0">
                <a:srgbClr val="FFFFFF"/>
              </a:gs>
              <a:gs pos="81000">
                <a:srgbClr val="E8F6FF"/>
              </a:gs>
              <a:gs pos="100000">
                <a:srgbClr val="D0EDFF"/>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50" name="PlaceHolder 1"/>
          <p:cNvSpPr>
            <a:spLocks noGrp="1"/>
          </p:cNvSpPr>
          <p:nvPr>
            <p:ph type="title"/>
          </p:nvPr>
        </p:nvSpPr>
        <p:spPr>
          <a:xfrm>
            <a:off x="546120" y="437400"/>
            <a:ext cx="816876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ONE_COLUMN_TEXT">
    <p:bg>
      <p:bgPr>
        <a:solidFill>
          <a:schemeClr val="lt1"/>
        </a:solidFill>
        <a:effectLst/>
      </p:bgPr>
    </p:bg>
    <p:spTree>
      <p:nvGrpSpPr>
        <p:cNvPr id="1" name=""/>
        <p:cNvGrpSpPr/>
        <p:nvPr/>
      </p:nvGrpSpPr>
      <p:grpSpPr>
        <a:xfrm>
          <a:off x="0" y="0"/>
          <a:ext cx="0" cy="0"/>
          <a:chOff x="0" y="0"/>
          <a:chExt cx="0" cy="0"/>
        </a:xfrm>
      </p:grpSpPr>
      <p:sp>
        <p:nvSpPr>
          <p:cNvPr id="51" name="Google Shape;33;p7"/>
          <p:cNvSpPr/>
          <p:nvPr/>
        </p:nvSpPr>
        <p:spPr>
          <a:xfrm rot="16200000">
            <a:off x="-1926360" y="1926360"/>
            <a:ext cx="5145480" cy="1291320"/>
          </a:xfrm>
          <a:prstGeom prst="rect">
            <a:avLst/>
          </a:prstGeom>
          <a:gradFill rotWithShape="0">
            <a:gsLst>
              <a:gs pos="0">
                <a:srgbClr val="FFFFFF"/>
              </a:gs>
              <a:gs pos="81000">
                <a:srgbClr val="E8F6FF"/>
              </a:gs>
              <a:gs pos="100000">
                <a:srgbClr val="D0EDFF"/>
              </a:gs>
            </a:gsLst>
            <a:lin ang="107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52" name="PlaceHolder 1"/>
          <p:cNvSpPr>
            <a:spLocks noGrp="1"/>
          </p:cNvSpPr>
          <p:nvPr>
            <p:ph type="title"/>
          </p:nvPr>
        </p:nvSpPr>
        <p:spPr>
          <a:xfrm>
            <a:off x="546120" y="2350440"/>
            <a:ext cx="2956320" cy="2253240"/>
          </a:xfrm>
          <a:prstGeom prst="rect">
            <a:avLst/>
          </a:prstGeom>
          <a:noFill/>
          <a:ln w="0">
            <a:noFill/>
          </a:ln>
        </p:spPr>
        <p:txBody>
          <a:bodyPr lIns="91440" tIns="91440" rIns="91440" bIns="91440" anchor="b">
            <a:noAutofit/>
          </a:bodyPr>
          <a:lstStyle/>
          <a:p>
            <a:pPr indent="0">
              <a:buNone/>
            </a:pPr>
            <a:r>
              <a:rPr lang="fr-FR" sz="3000" b="0" u="none" strike="noStrike">
                <a:solidFill>
                  <a:schemeClr val="dk1"/>
                </a:solidFill>
                <a:effectLst/>
                <a:uFillTx/>
                <a:latin typeface="Arial"/>
              </a:rPr>
              <a:t>Click to edit the title text format</a:t>
            </a:r>
          </a:p>
        </p:txBody>
      </p:sp>
      <p:sp>
        <p:nvSpPr>
          <p:cNvPr id="53" name="PlaceHolder 2"/>
          <p:cNvSpPr>
            <a:spLocks noGrp="1"/>
          </p:cNvSpPr>
          <p:nvPr>
            <p:ph type="body"/>
          </p:nvPr>
        </p:nvSpPr>
        <p:spPr>
          <a:xfrm>
            <a:off x="3599640" y="2350440"/>
            <a:ext cx="5115240" cy="27907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bg>
      <p:bgPr>
        <a:solidFill>
          <a:schemeClr val="lt1"/>
        </a:solidFill>
        <a:effectLst/>
      </p:bgPr>
    </p:bg>
    <p:spTree>
      <p:nvGrpSpPr>
        <p:cNvPr id="1" name=""/>
        <p:cNvGrpSpPr/>
        <p:nvPr/>
      </p:nvGrpSpPr>
      <p:grpSpPr>
        <a:xfrm>
          <a:off x="0" y="0"/>
          <a:ext cx="0" cy="0"/>
          <a:chOff x="0" y="0"/>
          <a:chExt cx="0" cy="0"/>
        </a:xfrm>
      </p:grpSpPr>
      <p:sp>
        <p:nvSpPr>
          <p:cNvPr id="3" name="Google Shape;48;p11"/>
          <p:cNvSpPr/>
          <p:nvPr/>
        </p:nvSpPr>
        <p:spPr>
          <a:xfrm>
            <a:off x="0" y="-2520"/>
            <a:ext cx="9143640" cy="1291320"/>
          </a:xfrm>
          <a:prstGeom prst="rect">
            <a:avLst/>
          </a:prstGeom>
          <a:gradFill rotWithShape="0">
            <a:gsLst>
              <a:gs pos="0">
                <a:srgbClr val="FFFFFF"/>
              </a:gs>
              <a:gs pos="81000">
                <a:srgbClr val="E8F6FF"/>
              </a:gs>
              <a:gs pos="100000">
                <a:srgbClr val="D0EDFF"/>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4" name="PlaceHolder 1"/>
          <p:cNvSpPr>
            <a:spLocks noGrp="1"/>
          </p:cNvSpPr>
          <p:nvPr>
            <p:ph type="title"/>
          </p:nvPr>
        </p:nvSpPr>
        <p:spPr>
          <a:xfrm>
            <a:off x="1284120" y="1288080"/>
            <a:ext cx="6575760" cy="1526400"/>
          </a:xfrm>
          <a:prstGeom prst="rect">
            <a:avLst/>
          </a:prstGeom>
          <a:noFill/>
          <a:ln w="0">
            <a:noFill/>
          </a:ln>
        </p:spPr>
        <p:txBody>
          <a:bodyPr lIns="91440" tIns="91440" rIns="91440" bIns="91440" anchor="b">
            <a:noAutofit/>
          </a:bodyPr>
          <a:lstStyle/>
          <a:p>
            <a:pPr indent="0" algn="ctr">
              <a:lnSpc>
                <a:spcPct val="100000"/>
              </a:lnSpc>
              <a:buNone/>
            </a:pPr>
            <a:r>
              <a:rPr lang="fr-FR" sz="6000" b="0" u="none" strike="noStrike">
                <a:solidFill>
                  <a:schemeClr val="dk1"/>
                </a:solidFill>
                <a:effectLst/>
                <a:uFillTx/>
                <a:latin typeface="Cal Sans"/>
                <a:ea typeface="Cal Sans"/>
              </a:rPr>
              <a:t>xx%</a:t>
            </a:r>
            <a:endParaRPr lang="fr-FR" sz="6000" b="0" u="none" strike="noStrike">
              <a:solidFill>
                <a:schemeClr val="dk1"/>
              </a:solidFill>
              <a:effectLst/>
              <a:uFillTx/>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MAIN_POINT">
    <p:bg>
      <p:bgPr>
        <a:solidFill>
          <a:schemeClr val="lt1"/>
        </a:solidFill>
        <a:effectLst/>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2318040" y="1307160"/>
            <a:ext cx="4507920" cy="2529000"/>
          </a:xfrm>
          <a:prstGeom prst="rect">
            <a:avLst/>
          </a:prstGeom>
          <a:noFill/>
          <a:ln w="0">
            <a:noFill/>
          </a:ln>
        </p:spPr>
        <p:txBody>
          <a:bodyPr lIns="91440" tIns="91440" rIns="91440" bIns="91440" anchor="ctr">
            <a:noAutofit/>
          </a:bodyPr>
          <a:lstStyle/>
          <a:p>
            <a:pPr indent="0">
              <a:buNone/>
            </a:pPr>
            <a:r>
              <a:rPr lang="fr-FR" sz="6000" b="0" u="none" strike="noStrike">
                <a:solidFill>
                  <a:schemeClr val="dk1"/>
                </a:solidFill>
                <a:effectLst/>
                <a:uFillTx/>
                <a:latin typeface="Arial"/>
              </a:rPr>
              <a:t>Click to edit the title text format</a:t>
            </a:r>
          </a:p>
        </p:txBody>
      </p:sp>
      <p:sp>
        <p:nvSpPr>
          <p:cNvPr id="55" name="Google Shape;39;p8"/>
          <p:cNvSpPr/>
          <p:nvPr/>
        </p:nvSpPr>
        <p:spPr>
          <a:xfrm rot="16200000">
            <a:off x="-1926360" y="1926360"/>
            <a:ext cx="5145480" cy="1291320"/>
          </a:xfrm>
          <a:prstGeom prst="rect">
            <a:avLst/>
          </a:prstGeom>
          <a:gradFill rotWithShape="0">
            <a:gsLst>
              <a:gs pos="0">
                <a:srgbClr val="FFFFFF"/>
              </a:gs>
              <a:gs pos="81000">
                <a:srgbClr val="E8F6FF"/>
              </a:gs>
              <a:gs pos="100000">
                <a:srgbClr val="D0EDFF"/>
              </a:gs>
            </a:gsLst>
            <a:lin ang="107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SECTION_TITLE_AND_DESCRIPTION">
    <p:bg>
      <p:bgPr>
        <a:solidFill>
          <a:schemeClr val="lt1"/>
        </a:solidFill>
        <a:effectLst/>
      </p:bgPr>
    </p:bg>
    <p:spTree>
      <p:nvGrpSpPr>
        <p:cNvPr id="1" name=""/>
        <p:cNvGrpSpPr/>
        <p:nvPr/>
      </p:nvGrpSpPr>
      <p:grpSpPr>
        <a:xfrm>
          <a:off x="0" y="0"/>
          <a:ext cx="0" cy="0"/>
          <a:chOff x="0" y="0"/>
          <a:chExt cx="0" cy="0"/>
        </a:xfrm>
      </p:grpSpPr>
      <p:sp>
        <p:nvSpPr>
          <p:cNvPr id="56" name="Google Shape;41;p9"/>
          <p:cNvSpPr/>
          <p:nvPr/>
        </p:nvSpPr>
        <p:spPr>
          <a:xfrm rot="10800000" flipH="1">
            <a:off x="-360" y="3852360"/>
            <a:ext cx="9143640" cy="1291320"/>
          </a:xfrm>
          <a:prstGeom prst="rect">
            <a:avLst/>
          </a:prstGeom>
          <a:gradFill rotWithShape="0">
            <a:gsLst>
              <a:gs pos="0">
                <a:srgbClr val="FFFFFF"/>
              </a:gs>
              <a:gs pos="81000">
                <a:srgbClr val="E8F6FF"/>
              </a:gs>
              <a:gs pos="100000">
                <a:srgbClr val="D0EDFF"/>
              </a:gs>
            </a:gsLst>
            <a:lin ang="53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57" name="PlaceHolder 1"/>
          <p:cNvSpPr>
            <a:spLocks noGrp="1"/>
          </p:cNvSpPr>
          <p:nvPr>
            <p:ph type="title"/>
          </p:nvPr>
        </p:nvSpPr>
        <p:spPr>
          <a:xfrm>
            <a:off x="2135520" y="1189080"/>
            <a:ext cx="4872600" cy="1964160"/>
          </a:xfrm>
          <a:prstGeom prst="rect">
            <a:avLst/>
          </a:prstGeom>
          <a:noFill/>
          <a:ln w="0">
            <a:noFill/>
          </a:ln>
        </p:spPr>
        <p:txBody>
          <a:bodyPr lIns="91440" tIns="91440" rIns="91440" bIns="91440" anchor="b">
            <a:noAutofit/>
          </a:bodyPr>
          <a:lstStyle/>
          <a:p>
            <a:pPr indent="0">
              <a:buNone/>
            </a:pPr>
            <a:r>
              <a:rPr lang="fr-FR" sz="6000" b="0" u="none" strike="noStrike">
                <a:solidFill>
                  <a:schemeClr val="dk1"/>
                </a:solidFill>
                <a:effectLst/>
                <a:uFillTx/>
                <a:latin typeface="Arial"/>
              </a:rPr>
              <a:t>Click to edit the title text format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APTION_ONLY">
    <p:bg>
      <p:bgPr>
        <a:solidFill>
          <a:schemeClr val="lt1"/>
        </a:solidFill>
        <a:effectLst/>
      </p:bgPr>
    </p:bg>
    <p:spTree>
      <p:nvGrpSpPr>
        <p:cNvPr id="1" name=""/>
        <p:cNvGrpSpPr/>
        <p:nvPr/>
      </p:nvGrpSpPr>
      <p:grpSpPr>
        <a:xfrm>
          <a:off x="0" y="0"/>
          <a:ext cx="0" cy="0"/>
          <a:chOff x="0" y="0"/>
          <a:chExt cx="0" cy="0"/>
        </a:xfrm>
      </p:grpSpPr>
      <p:sp>
        <p:nvSpPr>
          <p:cNvPr id="58"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59" name="PlaceHolder 2"/>
          <p:cNvSpPr>
            <a:spLocks noGrp="1"/>
          </p:cNvSpPr>
          <p:nvPr>
            <p:ph type="title"/>
          </p:nvPr>
        </p:nvSpPr>
        <p:spPr>
          <a:xfrm>
            <a:off x="720000" y="4014360"/>
            <a:ext cx="7703640" cy="572400"/>
          </a:xfrm>
          <a:prstGeom prst="rect">
            <a:avLst/>
          </a:prstGeom>
          <a:solidFill>
            <a:schemeClr val="lt1"/>
          </a:solidFill>
          <a:ln w="0">
            <a:noFill/>
          </a:ln>
        </p:spPr>
        <p:txBody>
          <a:bodyPr lIns="91440" tIns="91440" rIns="91440" bIns="91440" anchor="ctr">
            <a:noAutofit/>
          </a:bodyPr>
          <a:lstStyle/>
          <a:p>
            <a:pPr indent="0">
              <a:buNone/>
            </a:pPr>
            <a:r>
              <a:rPr lang="fr-FR" sz="1800" b="0" u="none" strike="noStrike">
                <a:solidFill>
                  <a:schemeClr val="dk1"/>
                </a:solidFill>
                <a:effectLst/>
                <a:uFillTx/>
                <a:latin typeface="Arial"/>
              </a:rPr>
              <a:t>Click to edit the title text format</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simple-light-2">
    <p:bg>
      <p:bgPr>
        <a:solidFill>
          <a:schemeClr val="dk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2_1">
    <p:bg>
      <p:bgPr>
        <a:solidFill>
          <a:schemeClr val="dk1"/>
        </a:solidFill>
        <a:effectLst/>
      </p:bgPr>
    </p:bg>
    <p:spTree>
      <p:nvGrpSpPr>
        <p:cNvPr id="1" name=""/>
        <p:cNvGrpSpPr/>
        <p:nvPr/>
      </p:nvGrpSpPr>
      <p:grpSpPr>
        <a:xfrm>
          <a:off x="0" y="0"/>
          <a:ext cx="0" cy="0"/>
          <a:chOff x="0" y="0"/>
          <a:chExt cx="0" cy="0"/>
        </a:xfrm>
      </p:grpSpPr>
      <p:sp>
        <p:nvSpPr>
          <p:cNvPr id="60" name="Google Shape;128;p26"/>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61"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_2_1_1">
    <p:bg>
      <p:bgPr>
        <a:solidFill>
          <a:schemeClr val="dk1"/>
        </a:solidFill>
        <a:effectLst/>
      </p:bgPr>
    </p:bg>
    <p:spTree>
      <p:nvGrpSpPr>
        <p:cNvPr id="1" name=""/>
        <p:cNvGrpSpPr/>
        <p:nvPr/>
      </p:nvGrpSpPr>
      <p:grpSpPr>
        <a:xfrm>
          <a:off x="0" y="0"/>
          <a:ext cx="0" cy="0"/>
          <a:chOff x="0" y="0"/>
          <a:chExt cx="0" cy="0"/>
        </a:xfrm>
      </p:grpSpPr>
      <p:sp>
        <p:nvSpPr>
          <p:cNvPr id="62" name="Google Shape;131;p27"/>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63"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
        <p:nvSpPr>
          <p:cNvPr id="64"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bg>
      <p:bgPr>
        <a:solidFill>
          <a:schemeClr val="lt1"/>
        </a:solidFill>
        <a:effectLst/>
      </p:bgPr>
    </p:bg>
    <p:spTree>
      <p:nvGrpSpPr>
        <p:cNvPr id="1" name=""/>
        <p:cNvGrpSpPr/>
        <p:nvPr/>
      </p:nvGrpSpPr>
      <p:grpSpPr>
        <a:xfrm>
          <a:off x="0" y="0"/>
          <a:ext cx="0" cy="0"/>
          <a:chOff x="0" y="0"/>
          <a:chExt cx="0" cy="0"/>
        </a:xfrm>
      </p:grpSpPr>
      <p:sp>
        <p:nvSpPr>
          <p:cNvPr id="5" name="Google Shape;53;p13"/>
          <p:cNvSpPr/>
          <p:nvPr/>
        </p:nvSpPr>
        <p:spPr>
          <a:xfrm rot="5400000" flipH="1">
            <a:off x="5924520" y="1926360"/>
            <a:ext cx="5145480" cy="1291320"/>
          </a:xfrm>
          <a:prstGeom prst="rect">
            <a:avLst/>
          </a:prstGeom>
          <a:gradFill rotWithShape="0">
            <a:gsLst>
              <a:gs pos="0">
                <a:srgbClr val="FFFFFF"/>
              </a:gs>
              <a:gs pos="81000">
                <a:srgbClr val="E8F6FF"/>
              </a:gs>
              <a:gs pos="100000">
                <a:srgbClr val="D0EDFF"/>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6" name="PlaceHolder 1"/>
          <p:cNvSpPr>
            <a:spLocks noGrp="1"/>
          </p:cNvSpPr>
          <p:nvPr>
            <p:ph type="title"/>
          </p:nvPr>
        </p:nvSpPr>
        <p:spPr>
          <a:xfrm>
            <a:off x="546120" y="444960"/>
            <a:ext cx="816876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7" name="PlaceHolder 2"/>
          <p:cNvSpPr>
            <a:spLocks noGrp="1"/>
          </p:cNvSpPr>
          <p:nvPr>
            <p:ph type="title"/>
          </p:nvPr>
        </p:nvSpPr>
        <p:spPr>
          <a:xfrm>
            <a:off x="7577280" y="1484280"/>
            <a:ext cx="846720" cy="447120"/>
          </a:xfrm>
          <a:prstGeom prst="rect">
            <a:avLst/>
          </a:prstGeom>
          <a:noFill/>
          <a:ln w="0">
            <a:noFill/>
          </a:ln>
        </p:spPr>
        <p:txBody>
          <a:bodyPr lIns="91440" tIns="91440" rIns="91440" bIns="91440" anchor="ctr">
            <a:noAutofit/>
          </a:bodyPr>
          <a:lstStyle/>
          <a:p>
            <a:pPr indent="0" algn="ctr">
              <a:lnSpc>
                <a:spcPct val="100000"/>
              </a:lnSpc>
              <a:buNone/>
            </a:pPr>
            <a:r>
              <a:rPr lang="fr-FR" sz="2500" b="0" u="none" strike="noStrike">
                <a:solidFill>
                  <a:schemeClr val="dk1"/>
                </a:solidFill>
                <a:effectLst/>
                <a:uFillTx/>
                <a:latin typeface="Cal Sans"/>
                <a:ea typeface="Cal Sans"/>
              </a:rPr>
              <a:t>xx%</a:t>
            </a:r>
            <a:endParaRPr lang="fr-FR" sz="2500" b="0" u="none" strike="noStrike">
              <a:solidFill>
                <a:schemeClr val="dk1"/>
              </a:solidFill>
              <a:effectLst/>
              <a:uFillTx/>
              <a:latin typeface="Arial"/>
            </a:endParaRPr>
          </a:p>
        </p:txBody>
      </p:sp>
      <p:sp>
        <p:nvSpPr>
          <p:cNvPr id="8" name="PlaceHolder 3"/>
          <p:cNvSpPr>
            <a:spLocks noGrp="1"/>
          </p:cNvSpPr>
          <p:nvPr>
            <p:ph type="title"/>
          </p:nvPr>
        </p:nvSpPr>
        <p:spPr>
          <a:xfrm>
            <a:off x="7577280" y="3085560"/>
            <a:ext cx="846720" cy="447120"/>
          </a:xfrm>
          <a:prstGeom prst="rect">
            <a:avLst/>
          </a:prstGeom>
          <a:noFill/>
          <a:ln w="0">
            <a:noFill/>
          </a:ln>
        </p:spPr>
        <p:txBody>
          <a:bodyPr lIns="91440" tIns="91440" rIns="91440" bIns="91440" anchor="ctr">
            <a:noAutofit/>
          </a:bodyPr>
          <a:lstStyle/>
          <a:p>
            <a:pPr indent="0" algn="ctr">
              <a:lnSpc>
                <a:spcPct val="100000"/>
              </a:lnSpc>
              <a:buNone/>
            </a:pPr>
            <a:r>
              <a:rPr lang="fr-FR" sz="2500" b="0" u="none" strike="noStrike">
                <a:solidFill>
                  <a:schemeClr val="dk1"/>
                </a:solidFill>
                <a:effectLst/>
                <a:uFillTx/>
                <a:latin typeface="Cal Sans"/>
                <a:ea typeface="Cal Sans"/>
              </a:rPr>
              <a:t>xx%</a:t>
            </a:r>
            <a:endParaRPr lang="fr-FR" sz="2500" b="0" u="none" strike="noStrike">
              <a:solidFill>
                <a:schemeClr val="dk1"/>
              </a:solidFill>
              <a:effectLst/>
              <a:uFillTx/>
              <a:latin typeface="Arial"/>
            </a:endParaRPr>
          </a:p>
        </p:txBody>
      </p:sp>
      <p:sp>
        <p:nvSpPr>
          <p:cNvPr id="9" name="PlaceHolder 4"/>
          <p:cNvSpPr>
            <a:spLocks noGrp="1"/>
          </p:cNvSpPr>
          <p:nvPr>
            <p:ph type="title"/>
          </p:nvPr>
        </p:nvSpPr>
        <p:spPr>
          <a:xfrm>
            <a:off x="7577280" y="2018880"/>
            <a:ext cx="846720" cy="447120"/>
          </a:xfrm>
          <a:prstGeom prst="rect">
            <a:avLst/>
          </a:prstGeom>
          <a:noFill/>
          <a:ln w="0">
            <a:noFill/>
          </a:ln>
        </p:spPr>
        <p:txBody>
          <a:bodyPr lIns="91440" tIns="91440" rIns="91440" bIns="91440" anchor="ctr">
            <a:noAutofit/>
          </a:bodyPr>
          <a:lstStyle/>
          <a:p>
            <a:pPr indent="0" algn="ctr">
              <a:lnSpc>
                <a:spcPct val="100000"/>
              </a:lnSpc>
              <a:buNone/>
            </a:pPr>
            <a:r>
              <a:rPr lang="fr-FR" sz="2500" b="0" u="none" strike="noStrike">
                <a:solidFill>
                  <a:schemeClr val="dk1"/>
                </a:solidFill>
                <a:effectLst/>
                <a:uFillTx/>
                <a:latin typeface="Cal Sans"/>
                <a:ea typeface="Cal Sans"/>
              </a:rPr>
              <a:t>xx%</a:t>
            </a:r>
            <a:endParaRPr lang="fr-FR" sz="2500" b="0" u="none" strike="noStrike">
              <a:solidFill>
                <a:schemeClr val="dk1"/>
              </a:solidFill>
              <a:effectLst/>
              <a:uFillTx/>
              <a:latin typeface="Arial"/>
            </a:endParaRPr>
          </a:p>
        </p:txBody>
      </p:sp>
      <p:sp>
        <p:nvSpPr>
          <p:cNvPr id="10" name="PlaceHolder 5"/>
          <p:cNvSpPr>
            <a:spLocks noGrp="1"/>
          </p:cNvSpPr>
          <p:nvPr>
            <p:ph type="title"/>
          </p:nvPr>
        </p:nvSpPr>
        <p:spPr>
          <a:xfrm>
            <a:off x="7577280" y="3620880"/>
            <a:ext cx="846720" cy="447120"/>
          </a:xfrm>
          <a:prstGeom prst="rect">
            <a:avLst/>
          </a:prstGeom>
          <a:noFill/>
          <a:ln w="0">
            <a:noFill/>
          </a:ln>
        </p:spPr>
        <p:txBody>
          <a:bodyPr lIns="91440" tIns="91440" rIns="91440" bIns="91440" anchor="ctr">
            <a:noAutofit/>
          </a:bodyPr>
          <a:lstStyle/>
          <a:p>
            <a:pPr indent="0" algn="ctr">
              <a:lnSpc>
                <a:spcPct val="100000"/>
              </a:lnSpc>
              <a:buNone/>
            </a:pPr>
            <a:r>
              <a:rPr lang="fr-FR" sz="2500" b="0" u="none" strike="noStrike">
                <a:solidFill>
                  <a:schemeClr val="dk1"/>
                </a:solidFill>
                <a:effectLst/>
                <a:uFillTx/>
                <a:latin typeface="Cal Sans"/>
                <a:ea typeface="Cal Sans"/>
              </a:rPr>
              <a:t>xx%</a:t>
            </a:r>
            <a:endParaRPr lang="fr-FR" sz="2500" b="0" u="none" strike="noStrike">
              <a:solidFill>
                <a:schemeClr val="dk1"/>
              </a:solidFill>
              <a:effectLst/>
              <a:uFillTx/>
              <a:latin typeface="Arial"/>
            </a:endParaRPr>
          </a:p>
        </p:txBody>
      </p:sp>
      <p:sp>
        <p:nvSpPr>
          <p:cNvPr id="11" name="PlaceHolder 6"/>
          <p:cNvSpPr>
            <a:spLocks noGrp="1"/>
          </p:cNvSpPr>
          <p:nvPr>
            <p:ph type="title"/>
          </p:nvPr>
        </p:nvSpPr>
        <p:spPr>
          <a:xfrm>
            <a:off x="7577280" y="2549880"/>
            <a:ext cx="846720" cy="447120"/>
          </a:xfrm>
          <a:prstGeom prst="rect">
            <a:avLst/>
          </a:prstGeom>
          <a:noFill/>
          <a:ln w="0">
            <a:noFill/>
          </a:ln>
        </p:spPr>
        <p:txBody>
          <a:bodyPr lIns="91440" tIns="91440" rIns="91440" bIns="91440" anchor="ctr">
            <a:noAutofit/>
          </a:bodyPr>
          <a:lstStyle/>
          <a:p>
            <a:pPr indent="0" algn="ctr">
              <a:lnSpc>
                <a:spcPct val="100000"/>
              </a:lnSpc>
              <a:buNone/>
            </a:pPr>
            <a:r>
              <a:rPr lang="fr-FR" sz="2500" b="0" u="none" strike="noStrike">
                <a:solidFill>
                  <a:schemeClr val="dk1"/>
                </a:solidFill>
                <a:effectLst/>
                <a:uFillTx/>
                <a:latin typeface="Cal Sans"/>
                <a:ea typeface="Cal Sans"/>
              </a:rPr>
              <a:t>xx%</a:t>
            </a:r>
            <a:endParaRPr lang="fr-FR" sz="2500" b="0" u="none" strike="noStrike">
              <a:solidFill>
                <a:schemeClr val="dk1"/>
              </a:solidFill>
              <a:effectLst/>
              <a:uFillTx/>
              <a:latin typeface="Arial"/>
            </a:endParaRPr>
          </a:p>
        </p:txBody>
      </p:sp>
      <p:sp>
        <p:nvSpPr>
          <p:cNvPr id="12" name="PlaceHolder 7"/>
          <p:cNvSpPr>
            <a:spLocks noGrp="1"/>
          </p:cNvSpPr>
          <p:nvPr>
            <p:ph type="title"/>
          </p:nvPr>
        </p:nvSpPr>
        <p:spPr>
          <a:xfrm>
            <a:off x="7577280" y="4156560"/>
            <a:ext cx="846720" cy="447120"/>
          </a:xfrm>
          <a:prstGeom prst="rect">
            <a:avLst/>
          </a:prstGeom>
          <a:noFill/>
          <a:ln w="0">
            <a:noFill/>
          </a:ln>
        </p:spPr>
        <p:txBody>
          <a:bodyPr lIns="91440" tIns="91440" rIns="91440" bIns="91440" anchor="ctr">
            <a:noAutofit/>
          </a:bodyPr>
          <a:lstStyle/>
          <a:p>
            <a:pPr indent="0" algn="ctr">
              <a:lnSpc>
                <a:spcPct val="100000"/>
              </a:lnSpc>
              <a:buNone/>
            </a:pPr>
            <a:r>
              <a:rPr lang="fr-FR" sz="2500" b="0" u="none" strike="noStrike">
                <a:solidFill>
                  <a:schemeClr val="dk1"/>
                </a:solidFill>
                <a:effectLst/>
                <a:uFillTx/>
                <a:latin typeface="Cal Sans"/>
                <a:ea typeface="Cal Sans"/>
              </a:rPr>
              <a:t>xx%</a:t>
            </a:r>
            <a:endParaRPr lang="fr-FR" sz="2500" b="0" u="none" strike="noStrike">
              <a:solidFill>
                <a:schemeClr val="dk1"/>
              </a:solidFill>
              <a:effectLst/>
              <a:uFillTx/>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TITLE_ONLY_1">
    <p:bg>
      <p:bgPr>
        <a:solidFill>
          <a:schemeClr val="lt1"/>
        </a:solidFill>
        <a:effectLst/>
      </p:bgPr>
    </p:bg>
    <p:spTree>
      <p:nvGrpSpPr>
        <p:cNvPr id="1" name=""/>
        <p:cNvGrpSpPr/>
        <p:nvPr/>
      </p:nvGrpSpPr>
      <p:grpSpPr>
        <a:xfrm>
          <a:off x="0" y="0"/>
          <a:ext cx="0" cy="0"/>
          <a:chOff x="0" y="0"/>
          <a:chExt cx="0" cy="0"/>
        </a:xfrm>
      </p:grpSpPr>
      <p:sp>
        <p:nvSpPr>
          <p:cNvPr id="13" name="Google Shape;68;p14"/>
          <p:cNvSpPr/>
          <p:nvPr/>
        </p:nvSpPr>
        <p:spPr>
          <a:xfrm rot="16200000">
            <a:off x="-1926360" y="1926360"/>
            <a:ext cx="5145480" cy="1291320"/>
          </a:xfrm>
          <a:prstGeom prst="rect">
            <a:avLst/>
          </a:prstGeom>
          <a:gradFill rotWithShape="0">
            <a:gsLst>
              <a:gs pos="0">
                <a:srgbClr val="FFFFFF"/>
              </a:gs>
              <a:gs pos="81000">
                <a:srgbClr val="E8F6FF"/>
              </a:gs>
              <a:gs pos="100000">
                <a:srgbClr val="D0EDFF"/>
              </a:gs>
            </a:gsLst>
            <a:lin ang="107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14" name="PlaceHolder 1"/>
          <p:cNvSpPr>
            <a:spLocks noGrp="1"/>
          </p:cNvSpPr>
          <p:nvPr>
            <p:ph type="title"/>
          </p:nvPr>
        </p:nvSpPr>
        <p:spPr>
          <a:xfrm>
            <a:off x="720000" y="444960"/>
            <a:ext cx="4207320" cy="118008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TITLE_ONLY_2">
    <p:bg>
      <p:bgPr>
        <a:solidFill>
          <a:schemeClr val="lt1"/>
        </a:solidFill>
        <a:effectLst/>
      </p:bgPr>
    </p:bg>
    <p:spTree>
      <p:nvGrpSpPr>
        <p:cNvPr id="1" name=""/>
        <p:cNvGrpSpPr/>
        <p:nvPr/>
      </p:nvGrpSpPr>
      <p:grpSpPr>
        <a:xfrm>
          <a:off x="0" y="0"/>
          <a:ext cx="0" cy="0"/>
          <a:chOff x="0" y="0"/>
          <a:chExt cx="0" cy="0"/>
        </a:xfrm>
      </p:grpSpPr>
      <p:sp>
        <p:nvSpPr>
          <p:cNvPr id="15" name="Google Shape;71;p15"/>
          <p:cNvSpPr/>
          <p:nvPr/>
        </p:nvSpPr>
        <p:spPr>
          <a:xfrm rot="10800000" flipH="1">
            <a:off x="-360" y="3852360"/>
            <a:ext cx="9143640" cy="1291320"/>
          </a:xfrm>
          <a:prstGeom prst="rect">
            <a:avLst/>
          </a:prstGeom>
          <a:gradFill rotWithShape="0">
            <a:gsLst>
              <a:gs pos="0">
                <a:srgbClr val="FFFFFF"/>
              </a:gs>
              <a:gs pos="81000">
                <a:srgbClr val="E8F6FF"/>
              </a:gs>
              <a:gs pos="100000">
                <a:srgbClr val="D0EDFF"/>
              </a:gs>
            </a:gsLst>
            <a:lin ang="53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1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ONE_COLUMN_TEXT_1">
    <p:bg>
      <p:bgPr>
        <a:solidFill>
          <a:schemeClr val="lt1"/>
        </a:solidFill>
        <a:effectLst/>
      </p:bgPr>
    </p:bg>
    <p:spTree>
      <p:nvGrpSpPr>
        <p:cNvPr id="1" name=""/>
        <p:cNvGrpSpPr/>
        <p:nvPr/>
      </p:nvGrpSpPr>
      <p:grpSpPr>
        <a:xfrm>
          <a:off x="0" y="0"/>
          <a:ext cx="0" cy="0"/>
          <a:chOff x="0" y="0"/>
          <a:chExt cx="0" cy="0"/>
        </a:xfrm>
      </p:grpSpPr>
      <p:sp>
        <p:nvSpPr>
          <p:cNvPr id="17" name="Google Shape;74;p16"/>
          <p:cNvSpPr/>
          <p:nvPr/>
        </p:nvSpPr>
        <p:spPr>
          <a:xfrm rot="5400000" flipH="1">
            <a:off x="5924520" y="1926360"/>
            <a:ext cx="5145480" cy="1291320"/>
          </a:xfrm>
          <a:prstGeom prst="rect">
            <a:avLst/>
          </a:prstGeom>
          <a:gradFill rotWithShape="0">
            <a:gsLst>
              <a:gs pos="0">
                <a:srgbClr val="FFFFFF"/>
              </a:gs>
              <a:gs pos="81000">
                <a:srgbClr val="E8F6FF"/>
              </a:gs>
              <a:gs pos="100000">
                <a:srgbClr val="D0EDFF"/>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18" name="PlaceHolder 1"/>
          <p:cNvSpPr>
            <a:spLocks noGrp="1"/>
          </p:cNvSpPr>
          <p:nvPr>
            <p:ph type="title"/>
          </p:nvPr>
        </p:nvSpPr>
        <p:spPr>
          <a:xfrm>
            <a:off x="4201200" y="539640"/>
            <a:ext cx="4513680" cy="219852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19"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ONE_COLUMN_TEXT_2">
    <p:bg>
      <p:bgPr>
        <a:solidFill>
          <a:schemeClr val="lt1"/>
        </a:solidFill>
        <a:effectLst/>
      </p:bgPr>
    </p:bg>
    <p:spTree>
      <p:nvGrpSpPr>
        <p:cNvPr id="1" name=""/>
        <p:cNvGrpSpPr/>
        <p:nvPr/>
      </p:nvGrpSpPr>
      <p:grpSpPr>
        <a:xfrm>
          <a:off x="0" y="0"/>
          <a:ext cx="0" cy="0"/>
          <a:chOff x="0" y="0"/>
          <a:chExt cx="0" cy="0"/>
        </a:xfrm>
      </p:grpSpPr>
      <p:sp>
        <p:nvSpPr>
          <p:cNvPr id="20" name="Google Shape;78;p17"/>
          <p:cNvSpPr/>
          <p:nvPr/>
        </p:nvSpPr>
        <p:spPr>
          <a:xfrm rot="16200000">
            <a:off x="-1926360" y="1926360"/>
            <a:ext cx="5145480" cy="1291320"/>
          </a:xfrm>
          <a:prstGeom prst="rect">
            <a:avLst/>
          </a:prstGeom>
          <a:gradFill rotWithShape="0">
            <a:gsLst>
              <a:gs pos="0">
                <a:srgbClr val="FFFFFF"/>
              </a:gs>
              <a:gs pos="81000">
                <a:srgbClr val="E8F6FF"/>
              </a:gs>
              <a:gs pos="100000">
                <a:srgbClr val="D0EDFF"/>
              </a:gs>
            </a:gsLst>
            <a:lin ang="107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21" name="PlaceHolder 1"/>
          <p:cNvSpPr>
            <a:spLocks noGrp="1"/>
          </p:cNvSpPr>
          <p:nvPr>
            <p:ph type="title"/>
          </p:nvPr>
        </p:nvSpPr>
        <p:spPr>
          <a:xfrm>
            <a:off x="546120" y="2350440"/>
            <a:ext cx="2956320" cy="2253240"/>
          </a:xfrm>
          <a:prstGeom prst="rect">
            <a:avLst/>
          </a:prstGeom>
          <a:noFill/>
          <a:ln w="0">
            <a:noFill/>
          </a:ln>
        </p:spPr>
        <p:txBody>
          <a:bodyPr lIns="91440" tIns="91440" rIns="91440" bIns="91440" anchor="b">
            <a:noAutofit/>
          </a:bodyPr>
          <a:lstStyle/>
          <a:p>
            <a:pPr indent="0">
              <a:buNone/>
            </a:pPr>
            <a:r>
              <a:rPr lang="fr-FR" sz="3000" b="0" u="none" strike="noStrike">
                <a:solidFill>
                  <a:schemeClr val="dk1"/>
                </a:solidFill>
                <a:effectLst/>
                <a:uFillTx/>
                <a:latin typeface="Arial"/>
              </a:rPr>
              <a:t>Click to edit the title text format</a:t>
            </a:r>
          </a:p>
        </p:txBody>
      </p:sp>
      <p:sp>
        <p:nvSpPr>
          <p:cNvPr id="22" name="PlaceHolder 2"/>
          <p:cNvSpPr>
            <a:spLocks noGrp="1"/>
          </p:cNvSpPr>
          <p:nvPr>
            <p:ph type="body"/>
          </p:nvPr>
        </p:nvSpPr>
        <p:spPr>
          <a:xfrm>
            <a:off x="3599640" y="2350440"/>
            <a:ext cx="5115240" cy="27907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6">
    <p:bg>
      <p:bgPr>
        <a:solidFill>
          <a:schemeClr val="lt1"/>
        </a:solidFill>
        <a:effectLst/>
      </p:bgPr>
    </p:bg>
    <p:spTree>
      <p:nvGrpSpPr>
        <p:cNvPr id="1" name=""/>
        <p:cNvGrpSpPr/>
        <p:nvPr/>
      </p:nvGrpSpPr>
      <p:grpSpPr>
        <a:xfrm>
          <a:off x="0" y="0"/>
          <a:ext cx="0" cy="0"/>
          <a:chOff x="0" y="0"/>
          <a:chExt cx="0" cy="0"/>
        </a:xfrm>
      </p:grpSpPr>
      <p:sp>
        <p:nvSpPr>
          <p:cNvPr id="23" name="Google Shape;83;p18"/>
          <p:cNvSpPr/>
          <p:nvPr/>
        </p:nvSpPr>
        <p:spPr>
          <a:xfrm rot="10800000" flipH="1">
            <a:off x="-360" y="3852360"/>
            <a:ext cx="9143640" cy="1291320"/>
          </a:xfrm>
          <a:prstGeom prst="rect">
            <a:avLst/>
          </a:prstGeom>
          <a:gradFill rotWithShape="0">
            <a:gsLst>
              <a:gs pos="0">
                <a:srgbClr val="FFFFFF"/>
              </a:gs>
              <a:gs pos="81000">
                <a:srgbClr val="E8F6FF"/>
              </a:gs>
              <a:gs pos="100000">
                <a:srgbClr val="D0EDFF"/>
              </a:gs>
            </a:gsLst>
            <a:lin ang="53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24" name="PlaceHolder 1"/>
          <p:cNvSpPr>
            <a:spLocks noGrp="1"/>
          </p:cNvSpPr>
          <p:nvPr>
            <p:ph type="title"/>
          </p:nvPr>
        </p:nvSpPr>
        <p:spPr>
          <a:xfrm>
            <a:off x="546120" y="444960"/>
            <a:ext cx="817776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25" name="PlaceHolder 2"/>
          <p:cNvSpPr>
            <a:spLocks noGrp="1"/>
          </p:cNvSpPr>
          <p:nvPr>
            <p:ph type="body"/>
          </p:nvPr>
        </p:nvSpPr>
        <p:spPr>
          <a:xfrm>
            <a:off x="546120" y="2514600"/>
            <a:ext cx="2678760" cy="1405800"/>
          </a:xfrm>
          <a:prstGeom prst="rect">
            <a:avLst/>
          </a:prstGeom>
          <a:noFill/>
          <a:ln w="0">
            <a:noFill/>
          </a:ln>
        </p:spPr>
        <p:txBody>
          <a:bodyPr lIns="90000" tIns="45000" rIns="90000" bIns="45000" anchor="t">
            <a:normAutofit fontScale="25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26" name="PlaceHolder 3"/>
          <p:cNvSpPr>
            <a:spLocks noGrp="1"/>
          </p:cNvSpPr>
          <p:nvPr>
            <p:ph type="body"/>
          </p:nvPr>
        </p:nvSpPr>
        <p:spPr>
          <a:xfrm>
            <a:off x="3295440" y="2514600"/>
            <a:ext cx="2678760" cy="1405800"/>
          </a:xfrm>
          <a:prstGeom prst="rect">
            <a:avLst/>
          </a:prstGeom>
          <a:noFill/>
          <a:ln w="0">
            <a:noFill/>
          </a:ln>
        </p:spPr>
        <p:txBody>
          <a:bodyPr lIns="90000" tIns="45000" rIns="90000" bIns="45000" anchor="t">
            <a:normAutofit fontScale="25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27" name="PlaceHolder 4"/>
          <p:cNvSpPr>
            <a:spLocks noGrp="1"/>
          </p:cNvSpPr>
          <p:nvPr>
            <p:ph type="body"/>
          </p:nvPr>
        </p:nvSpPr>
        <p:spPr>
          <a:xfrm>
            <a:off x="6045120" y="2514600"/>
            <a:ext cx="2678760" cy="1405800"/>
          </a:xfrm>
          <a:prstGeom prst="rect">
            <a:avLst/>
          </a:prstGeom>
          <a:noFill/>
          <a:ln w="0">
            <a:noFill/>
          </a:ln>
        </p:spPr>
        <p:txBody>
          <a:bodyPr lIns="90000" tIns="45000" rIns="90000" bIns="45000" anchor="t">
            <a:normAutofit fontScale="25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428760" y="2962440"/>
            <a:ext cx="6372000" cy="16380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500" b="0" u="none" strike="noStrike">
                <a:solidFill>
                  <a:schemeClr val="dk1"/>
                </a:solidFill>
                <a:effectLst/>
                <a:uFillTx/>
                <a:latin typeface="Cal Sans"/>
                <a:ea typeface="Cal Sans"/>
              </a:rPr>
              <a:t>Predicting Holiday Booking Behavior</a:t>
            </a:r>
            <a:endParaRPr lang="fr-FR" sz="4500" b="0" u="none" strike="noStrike">
              <a:solidFill>
                <a:schemeClr val="dk1"/>
              </a:solidFill>
              <a:effectLst/>
              <a:uFillTx/>
              <a:latin typeface="Arial"/>
            </a:endParaRPr>
          </a:p>
        </p:txBody>
      </p:sp>
      <p:pic>
        <p:nvPicPr>
          <p:cNvPr id="67" name="Google Shape;140;p28"/>
          <p:cNvPicPr/>
          <p:nvPr/>
        </p:nvPicPr>
        <p:blipFill>
          <a:blip r:embed="rId2"/>
          <a:srcRect l="1420" t="12749" b="39984"/>
          <a:stretch/>
        </p:blipFill>
        <p:spPr>
          <a:xfrm>
            <a:off x="546120" y="355680"/>
            <a:ext cx="8168760" cy="2610360"/>
          </a:xfrm>
          <a:prstGeom prst="rect">
            <a:avLst/>
          </a:prstGeom>
          <a:noFill/>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4200480" y="542880"/>
            <a:ext cx="4514400" cy="21999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000" b="0" u="none" strike="noStrike">
                <a:solidFill>
                  <a:schemeClr val="dk1"/>
                </a:solidFill>
                <a:effectLst/>
                <a:uFillTx/>
                <a:latin typeface="Cal Sans"/>
                <a:ea typeface="Cal Sans"/>
              </a:rPr>
              <a:t>Comparison of Class 0 and Class 1 Performance</a:t>
            </a:r>
            <a:endParaRPr lang="fr-FR" sz="3000" b="0" u="none" strike="noStrike">
              <a:solidFill>
                <a:schemeClr val="dk1"/>
              </a:solidFill>
              <a:effectLst/>
              <a:uFillTx/>
              <a:latin typeface="Arial"/>
            </a:endParaRPr>
          </a:p>
        </p:txBody>
      </p:sp>
      <p:sp>
        <p:nvSpPr>
          <p:cNvPr id="89" name="PlaceHolder 2"/>
          <p:cNvSpPr>
            <a:spLocks noGrp="1"/>
          </p:cNvSpPr>
          <p:nvPr>
            <p:ph type="subTitle"/>
          </p:nvPr>
        </p:nvSpPr>
        <p:spPr>
          <a:xfrm>
            <a:off x="542880" y="1114560"/>
            <a:ext cx="3657240" cy="34952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200" b="0" u="none" strike="noStrike">
                <a:solidFill>
                  <a:schemeClr val="dk1"/>
                </a:solidFill>
                <a:effectLst/>
                <a:uFillTx/>
                <a:latin typeface="Teachers"/>
                <a:ea typeface="Teachers"/>
              </a:rPr>
              <a:t>When comparing Class 0 and Class 1 performance, there is a notable disparity in recall and precision metrics. While the model excels at identifying non-bookers (Class 0), it struggles with identifying actual bookers (Class 1), highlighting an opportunity for further refinement in targeting high-intent customers.</a:t>
            </a:r>
            <a:endParaRPr lang="en-US" sz="1200" b="0" u="none" strike="noStrike">
              <a:solidFill>
                <a:srgbClr val="000000"/>
              </a:solidFill>
              <a:effectLst/>
              <a:uFillTx/>
              <a:latin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542880" y="2352600"/>
            <a:ext cx="2952360" cy="22572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u="none" strike="noStrike">
                <a:solidFill>
                  <a:schemeClr val="dk1"/>
                </a:solidFill>
                <a:effectLst/>
                <a:uFillTx/>
                <a:latin typeface="Cal Sans"/>
                <a:ea typeface="Cal Sans"/>
              </a:rPr>
              <a:t>Conclusions</a:t>
            </a:r>
            <a:endParaRPr lang="fr-FR" sz="3000" b="0" u="none" strike="noStrike">
              <a:solidFill>
                <a:schemeClr val="dk1"/>
              </a:solidFill>
              <a:effectLst/>
              <a:uFillTx/>
              <a:latin typeface="Arial"/>
            </a:endParaRPr>
          </a:p>
        </p:txBody>
      </p:sp>
      <p:sp>
        <p:nvSpPr>
          <p:cNvPr id="91" name="PlaceHolder 2"/>
          <p:cNvSpPr>
            <a:spLocks noGrp="1"/>
          </p:cNvSpPr>
          <p:nvPr>
            <p:ph type="subTitle"/>
          </p:nvPr>
        </p:nvSpPr>
        <p:spPr>
          <a:xfrm>
            <a:off x="542880" y="542880"/>
            <a:ext cx="8172000" cy="16761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u="none" strike="noStrike">
                <a:solidFill>
                  <a:schemeClr val="dk1"/>
                </a:solidFill>
                <a:effectLst/>
                <a:uFillTx/>
                <a:latin typeface="Teachers"/>
                <a:ea typeface="Teachers"/>
              </a:rPr>
              <a:t>In conclusion, the Random Forest Classifier effectively predicts customer booking behavior with high accuracy for non-bookers but shows potential for improvement in identifying actual bookers. By focusing on enhancing marketing efforts towards high-intent customers based on model insights, businesses can optimize conversion rates and improve overall customer engagement.</a:t>
            </a:r>
            <a:endParaRPr lang="en-US" sz="1200" b="0" u="none" strike="noStrike">
              <a:solidFill>
                <a:srgbClr val="000000"/>
              </a:solidFill>
              <a:effectLst/>
              <a:uFillTx/>
              <a:latin typeface="OpenSymbol"/>
            </a:endParaRPr>
          </a:p>
        </p:txBody>
      </p:sp>
      <p:pic>
        <p:nvPicPr>
          <p:cNvPr id="92" name="Google Shape;211;p31"/>
          <p:cNvPicPr/>
          <p:nvPr/>
        </p:nvPicPr>
        <p:blipFill>
          <a:blip r:embed="rId2"/>
          <a:srcRect t="9069" b="9069"/>
          <a:stretch/>
        </p:blipFill>
        <p:spPr>
          <a:xfrm>
            <a:off x="3599640" y="2350440"/>
            <a:ext cx="5115240" cy="2790720"/>
          </a:xfrm>
          <a:prstGeom prst="rect">
            <a:avLst/>
          </a:prstGeom>
          <a:noFill/>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4200480" y="542880"/>
            <a:ext cx="4514400" cy="21999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000" b="0" u="none" strike="noStrike">
                <a:solidFill>
                  <a:schemeClr val="dk1"/>
                </a:solidFill>
                <a:effectLst/>
                <a:uFillTx/>
                <a:latin typeface="Cal Sans"/>
                <a:ea typeface="Cal Sans"/>
              </a:rPr>
              <a:t>Introduction</a:t>
            </a:r>
            <a:endParaRPr lang="fr-FR" sz="3000" b="0" u="none" strike="noStrike">
              <a:solidFill>
                <a:schemeClr val="dk1"/>
              </a:solidFill>
              <a:effectLst/>
              <a:uFillTx/>
              <a:latin typeface="Arial"/>
            </a:endParaRPr>
          </a:p>
        </p:txBody>
      </p:sp>
      <p:sp>
        <p:nvSpPr>
          <p:cNvPr id="69" name="PlaceHolder 2"/>
          <p:cNvSpPr>
            <a:spLocks noGrp="1"/>
          </p:cNvSpPr>
          <p:nvPr>
            <p:ph type="subTitle"/>
          </p:nvPr>
        </p:nvSpPr>
        <p:spPr>
          <a:xfrm>
            <a:off x="542880" y="1114560"/>
            <a:ext cx="3657240" cy="34952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200" b="0" u="none" strike="noStrike">
                <a:solidFill>
                  <a:schemeClr val="dk1"/>
                </a:solidFill>
                <a:effectLst/>
                <a:uFillTx/>
                <a:latin typeface="Teachers"/>
                <a:ea typeface="Teachers"/>
              </a:rPr>
              <a:t>This presentation explores the predictive analytics model developed to forecast customer booking behavior during the holiday season. We will delve into the model's objectives, its underlying methodology, and key performance metrics.</a:t>
            </a:r>
            <a:endParaRPr lang="en-US" sz="1200" b="0" u="none" strike="noStrike">
              <a:solidFill>
                <a:srgbClr val="000000"/>
              </a:solidFill>
              <a:effectLst/>
              <a:uFillTx/>
              <a:latin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Google Shape;216;p32"/>
          <p:cNvPicPr/>
          <p:nvPr/>
        </p:nvPicPr>
        <p:blipFill>
          <a:blip r:embed="rId2"/>
          <a:srcRect t="26025" b="26029"/>
          <a:stretch/>
        </p:blipFill>
        <p:spPr>
          <a:xfrm>
            <a:off x="546120" y="1993320"/>
            <a:ext cx="8168760" cy="2610360"/>
          </a:xfrm>
          <a:prstGeom prst="rect">
            <a:avLst/>
          </a:prstGeom>
          <a:noFill/>
          <a:ln w="0">
            <a:noFill/>
          </a:ln>
        </p:spPr>
      </p:pic>
      <p:sp>
        <p:nvSpPr>
          <p:cNvPr id="71" name="PlaceHolder 1"/>
          <p:cNvSpPr>
            <a:spLocks noGrp="1"/>
          </p:cNvSpPr>
          <p:nvPr>
            <p:ph type="title"/>
          </p:nvPr>
        </p:nvSpPr>
        <p:spPr>
          <a:xfrm>
            <a:off x="4410000" y="542880"/>
            <a:ext cx="4381200" cy="1342800"/>
          </a:xfrm>
          <a:prstGeom prst="rect">
            <a:avLst/>
          </a:prstGeom>
          <a:noFill/>
          <a:ln w="0">
            <a:noFill/>
          </a:ln>
        </p:spPr>
        <p:txBody>
          <a:bodyPr lIns="91440" tIns="91440" rIns="91440" bIns="91440" anchor="ctr">
            <a:normAutofit/>
          </a:bodyPr>
          <a:lstStyle/>
          <a:p>
            <a:pPr indent="0" algn="r">
              <a:lnSpc>
                <a:spcPct val="100000"/>
              </a:lnSpc>
              <a:buNone/>
              <a:tabLst>
                <a:tab pos="0" algn="l"/>
              </a:tabLst>
            </a:pPr>
            <a:r>
              <a:rPr lang="en" sz="4000" b="0" u="none" strike="noStrike">
                <a:solidFill>
                  <a:schemeClr val="dk1"/>
                </a:solidFill>
                <a:effectLst/>
                <a:uFillTx/>
                <a:latin typeface="Cal Sans"/>
                <a:ea typeface="Cal Sans"/>
              </a:rPr>
              <a:t>Model Overview</a:t>
            </a:r>
            <a:endParaRPr lang="fr-FR" sz="4000" b="0" u="none" strike="noStrike">
              <a:solidFill>
                <a:schemeClr val="dk1"/>
              </a:solidFill>
              <a:effectLst/>
              <a:uFillTx/>
              <a:latin typeface="Arial"/>
            </a:endParaRPr>
          </a:p>
        </p:txBody>
      </p:sp>
      <p:sp>
        <p:nvSpPr>
          <p:cNvPr id="72" name="PlaceHolder 2"/>
          <p:cNvSpPr>
            <a:spLocks noGrp="1"/>
          </p:cNvSpPr>
          <p:nvPr>
            <p:ph type="title"/>
          </p:nvPr>
        </p:nvSpPr>
        <p:spPr>
          <a:xfrm>
            <a:off x="419040" y="542880"/>
            <a:ext cx="1552320" cy="83772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6000" b="0" u="none" strike="noStrike">
                <a:solidFill>
                  <a:schemeClr val="dk1"/>
                </a:solidFill>
                <a:effectLst/>
                <a:uFillTx/>
                <a:latin typeface="Cal Sans"/>
                <a:ea typeface="Cal Sans"/>
              </a:rPr>
              <a:t>01</a:t>
            </a:r>
            <a:endParaRPr lang="fr-FR" sz="6000" b="0" u="none" strike="noStrike">
              <a:solidFill>
                <a:schemeClr val="dk1"/>
              </a:solidFill>
              <a:effectLst/>
              <a:uFillTx/>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4200480" y="542880"/>
            <a:ext cx="4514400" cy="21999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000" b="0" u="none" strike="noStrike">
                <a:solidFill>
                  <a:schemeClr val="dk1"/>
                </a:solidFill>
                <a:effectLst/>
                <a:uFillTx/>
                <a:latin typeface="Cal Sans"/>
                <a:ea typeface="Cal Sans"/>
              </a:rPr>
              <a:t>Objective of the Model</a:t>
            </a:r>
            <a:endParaRPr lang="fr-FR" sz="3000" b="0" u="none" strike="noStrike">
              <a:solidFill>
                <a:schemeClr val="dk1"/>
              </a:solidFill>
              <a:effectLst/>
              <a:uFillTx/>
              <a:latin typeface="Arial"/>
            </a:endParaRPr>
          </a:p>
        </p:txBody>
      </p:sp>
      <p:sp>
        <p:nvSpPr>
          <p:cNvPr id="74" name="PlaceHolder 2"/>
          <p:cNvSpPr>
            <a:spLocks noGrp="1"/>
          </p:cNvSpPr>
          <p:nvPr>
            <p:ph type="subTitle"/>
          </p:nvPr>
        </p:nvSpPr>
        <p:spPr>
          <a:xfrm>
            <a:off x="542880" y="1114560"/>
            <a:ext cx="3657240" cy="34952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200" b="0" u="none" strike="noStrike">
                <a:solidFill>
                  <a:schemeClr val="dk1"/>
                </a:solidFill>
                <a:effectLst/>
                <a:uFillTx/>
                <a:latin typeface="Teachers"/>
                <a:ea typeface="Teachers"/>
              </a:rPr>
              <a:t>The primary objective of the model is to predict the likelihood of a customer completing a booking based on their behavior and preferences. By analyzing this data, we aim to enhance marketing strategies and improve customer engagement.</a:t>
            </a:r>
            <a:endParaRPr lang="en-US" sz="1200" b="0" u="none" strike="noStrike">
              <a:solidFill>
                <a:srgbClr val="000000"/>
              </a:solidFill>
              <a:effectLst/>
              <a:uFillTx/>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542880" y="2352600"/>
            <a:ext cx="2952360" cy="22572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u="none" strike="noStrike">
                <a:solidFill>
                  <a:schemeClr val="dk1"/>
                </a:solidFill>
                <a:effectLst/>
                <a:uFillTx/>
                <a:latin typeface="Cal Sans"/>
                <a:ea typeface="Cal Sans"/>
              </a:rPr>
              <a:t>Chosen Model: Random Forest Classifier</a:t>
            </a:r>
            <a:endParaRPr lang="fr-FR" sz="3000" b="0" u="none" strike="noStrike">
              <a:solidFill>
                <a:schemeClr val="dk1"/>
              </a:solidFill>
              <a:effectLst/>
              <a:uFillTx/>
              <a:latin typeface="Arial"/>
            </a:endParaRPr>
          </a:p>
        </p:txBody>
      </p:sp>
      <p:sp>
        <p:nvSpPr>
          <p:cNvPr id="76" name="PlaceHolder 2"/>
          <p:cNvSpPr>
            <a:spLocks noGrp="1"/>
          </p:cNvSpPr>
          <p:nvPr>
            <p:ph type="subTitle"/>
          </p:nvPr>
        </p:nvSpPr>
        <p:spPr>
          <a:xfrm>
            <a:off x="542880" y="542880"/>
            <a:ext cx="8172000" cy="16761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u="none" strike="noStrike">
                <a:solidFill>
                  <a:schemeClr val="dk1"/>
                </a:solidFill>
                <a:effectLst/>
                <a:uFillTx/>
                <a:latin typeface="Teachers"/>
                <a:ea typeface="Teachers"/>
              </a:rPr>
              <a:t>The Random Forest Classifier was selected for this analysis due to its robustness, interpretability, and high accuracy in prediction. This model effectively handles the complexity of customer behavior data and provides valuable insights into decision-making.</a:t>
            </a:r>
            <a:endParaRPr lang="en-US" sz="1200" b="0" u="none" strike="noStrike">
              <a:solidFill>
                <a:srgbClr val="000000"/>
              </a:solidFill>
              <a:effectLst/>
              <a:uFillTx/>
              <a:latin typeface="OpenSymbol"/>
            </a:endParaRPr>
          </a:p>
        </p:txBody>
      </p:sp>
      <p:pic>
        <p:nvPicPr>
          <p:cNvPr id="77" name="Google Shape;211;p31"/>
          <p:cNvPicPr/>
          <p:nvPr/>
        </p:nvPicPr>
        <p:blipFill>
          <a:blip r:embed="rId2"/>
          <a:srcRect t="9069" b="9069"/>
          <a:stretch/>
        </p:blipFill>
        <p:spPr>
          <a:xfrm>
            <a:off x="3599640" y="2350440"/>
            <a:ext cx="5115240" cy="2790720"/>
          </a:xfrm>
          <a:prstGeom prst="rect">
            <a:avLst/>
          </a:prstGeom>
          <a:noFill/>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4200480" y="542880"/>
            <a:ext cx="4514400" cy="21999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000" b="0" u="none" strike="noStrike">
                <a:solidFill>
                  <a:schemeClr val="dk1"/>
                </a:solidFill>
                <a:effectLst/>
                <a:uFillTx/>
                <a:latin typeface="Cal Sans"/>
                <a:ea typeface="Cal Sans"/>
              </a:rPr>
              <a:t>Interpretability and Accuracy Benefits</a:t>
            </a:r>
            <a:endParaRPr lang="fr-FR" sz="3000" b="0" u="none" strike="noStrike">
              <a:solidFill>
                <a:schemeClr val="dk1"/>
              </a:solidFill>
              <a:effectLst/>
              <a:uFillTx/>
              <a:latin typeface="Arial"/>
            </a:endParaRPr>
          </a:p>
        </p:txBody>
      </p:sp>
      <p:sp>
        <p:nvSpPr>
          <p:cNvPr id="79" name="PlaceHolder 2"/>
          <p:cNvSpPr>
            <a:spLocks noGrp="1"/>
          </p:cNvSpPr>
          <p:nvPr>
            <p:ph type="subTitle"/>
          </p:nvPr>
        </p:nvSpPr>
        <p:spPr>
          <a:xfrm>
            <a:off x="542880" y="1114560"/>
            <a:ext cx="3657240" cy="34952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200" b="0" u="none" strike="noStrike">
                <a:solidFill>
                  <a:schemeClr val="dk1"/>
                </a:solidFill>
                <a:effectLst/>
                <a:uFillTx/>
                <a:latin typeface="Teachers"/>
                <a:ea typeface="Teachers"/>
              </a:rPr>
              <a:t>The Random Forest Classifier offers significant advantages in both interpretability and accuracy. Its ensemble approach enhances prediction stability and reduces the risk of overfitting, making it highly reliable for evaluating customer booking behavior. The model's structure also allows for easy interpretation of feature importance, providing valuable insights into customer preferences.</a:t>
            </a:r>
            <a:endParaRPr lang="en-US" sz="1200" b="0" u="none" strike="noStrike">
              <a:solidFill>
                <a:srgbClr val="000000"/>
              </a:solidFill>
              <a:effectLst/>
              <a:uFillTx/>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 name="Google Shape;216;p32"/>
          <p:cNvPicPr/>
          <p:nvPr/>
        </p:nvPicPr>
        <p:blipFill>
          <a:blip r:embed="rId2"/>
          <a:srcRect t="26025" b="26029"/>
          <a:stretch/>
        </p:blipFill>
        <p:spPr>
          <a:xfrm>
            <a:off x="546120" y="1993320"/>
            <a:ext cx="8168760" cy="2610360"/>
          </a:xfrm>
          <a:prstGeom prst="rect">
            <a:avLst/>
          </a:prstGeom>
          <a:noFill/>
          <a:ln w="0">
            <a:noFill/>
          </a:ln>
        </p:spPr>
      </p:pic>
      <p:sp>
        <p:nvSpPr>
          <p:cNvPr id="81" name="PlaceHolder 1"/>
          <p:cNvSpPr>
            <a:spLocks noGrp="1"/>
          </p:cNvSpPr>
          <p:nvPr>
            <p:ph type="title"/>
          </p:nvPr>
        </p:nvSpPr>
        <p:spPr>
          <a:xfrm>
            <a:off x="4410000" y="542880"/>
            <a:ext cx="4381200" cy="1342800"/>
          </a:xfrm>
          <a:prstGeom prst="rect">
            <a:avLst/>
          </a:prstGeom>
          <a:noFill/>
          <a:ln w="0">
            <a:noFill/>
          </a:ln>
        </p:spPr>
        <p:txBody>
          <a:bodyPr lIns="91440" tIns="91440" rIns="91440" bIns="91440" anchor="ctr">
            <a:normAutofit/>
          </a:bodyPr>
          <a:lstStyle/>
          <a:p>
            <a:pPr indent="0" algn="r">
              <a:lnSpc>
                <a:spcPct val="100000"/>
              </a:lnSpc>
              <a:buNone/>
              <a:tabLst>
                <a:tab pos="0" algn="l"/>
              </a:tabLst>
            </a:pPr>
            <a:r>
              <a:rPr lang="en" sz="4000" b="0" u="none" strike="noStrike">
                <a:solidFill>
                  <a:schemeClr val="dk1"/>
                </a:solidFill>
                <a:effectLst/>
                <a:uFillTx/>
                <a:latin typeface="Cal Sans"/>
                <a:ea typeface="Cal Sans"/>
              </a:rPr>
              <a:t>Model Performance</a:t>
            </a:r>
            <a:endParaRPr lang="fr-FR" sz="4000" b="0" u="none" strike="noStrike">
              <a:solidFill>
                <a:schemeClr val="dk1"/>
              </a:solidFill>
              <a:effectLst/>
              <a:uFillTx/>
              <a:latin typeface="Arial"/>
            </a:endParaRPr>
          </a:p>
        </p:txBody>
      </p:sp>
      <p:sp>
        <p:nvSpPr>
          <p:cNvPr id="82" name="PlaceHolder 2"/>
          <p:cNvSpPr>
            <a:spLocks noGrp="1"/>
          </p:cNvSpPr>
          <p:nvPr>
            <p:ph type="title"/>
          </p:nvPr>
        </p:nvSpPr>
        <p:spPr>
          <a:xfrm>
            <a:off x="419040" y="542880"/>
            <a:ext cx="1552320" cy="83772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6000" b="0" u="none" strike="noStrike">
                <a:solidFill>
                  <a:schemeClr val="dk1"/>
                </a:solidFill>
                <a:effectLst/>
                <a:uFillTx/>
                <a:latin typeface="Cal Sans"/>
                <a:ea typeface="Cal Sans"/>
              </a:rPr>
              <a:t>02</a:t>
            </a:r>
            <a:endParaRPr lang="fr-FR" sz="6000" b="0" u="none" strike="noStrike">
              <a:solidFill>
                <a:schemeClr val="dk1"/>
              </a:solidFill>
              <a:effectLst/>
              <a:uFillTx/>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542880" y="2352600"/>
            <a:ext cx="2952360" cy="22572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u="none" strike="noStrike">
                <a:solidFill>
                  <a:schemeClr val="dk1"/>
                </a:solidFill>
                <a:effectLst/>
                <a:uFillTx/>
                <a:latin typeface="Cal Sans"/>
                <a:ea typeface="Cal Sans"/>
              </a:rPr>
              <a:t>Accuracy and Precision Metrics</a:t>
            </a:r>
            <a:endParaRPr lang="fr-FR" sz="3000" b="0" u="none" strike="noStrike">
              <a:solidFill>
                <a:schemeClr val="dk1"/>
              </a:solidFill>
              <a:effectLst/>
              <a:uFillTx/>
              <a:latin typeface="Arial"/>
            </a:endParaRPr>
          </a:p>
        </p:txBody>
      </p:sp>
      <p:sp>
        <p:nvSpPr>
          <p:cNvPr id="84" name="PlaceHolder 2"/>
          <p:cNvSpPr>
            <a:spLocks noGrp="1"/>
          </p:cNvSpPr>
          <p:nvPr>
            <p:ph type="subTitle"/>
          </p:nvPr>
        </p:nvSpPr>
        <p:spPr>
          <a:xfrm>
            <a:off x="542880" y="542880"/>
            <a:ext cx="8172000" cy="16761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u="none" strike="noStrike">
                <a:solidFill>
                  <a:schemeClr val="dk1"/>
                </a:solidFill>
                <a:effectLst/>
                <a:uFillTx/>
                <a:latin typeface="Teachers"/>
                <a:ea typeface="Teachers"/>
              </a:rPr>
              <a:t>The model achieved an accuracy of 85%, demonstrating its ability to correctly identify customer booking behaviors. Precision metrics reveal 87% for Class 0 (non-bookers) and 48% for Class 1 (bookers), indicating an area for improvement in accurately predicting customers likely to complete bookings.</a:t>
            </a:r>
            <a:endParaRPr lang="en-US" sz="1200" b="0" u="none" strike="noStrike">
              <a:solidFill>
                <a:srgbClr val="000000"/>
              </a:solidFill>
              <a:effectLst/>
              <a:uFillTx/>
              <a:latin typeface="OpenSymbol"/>
            </a:endParaRPr>
          </a:p>
        </p:txBody>
      </p:sp>
      <p:pic>
        <p:nvPicPr>
          <p:cNvPr id="85" name="Google Shape;211;p31"/>
          <p:cNvPicPr/>
          <p:nvPr/>
        </p:nvPicPr>
        <p:blipFill>
          <a:blip r:embed="rId2">
            <a:extLst>
              <a:ext uri="{28A0092B-C50C-407E-A947-70E740481C1C}">
                <a14:useLocalDpi xmlns:a14="http://schemas.microsoft.com/office/drawing/2010/main" val="0"/>
              </a:ext>
            </a:extLst>
          </a:blip>
          <a:srcRect t="4228" b="4228"/>
          <a:stretch/>
        </p:blipFill>
        <p:spPr>
          <a:xfrm>
            <a:off x="3599640" y="2085840"/>
            <a:ext cx="5115240" cy="2790720"/>
          </a:xfrm>
          <a:prstGeom prst="rect">
            <a:avLst/>
          </a:prstGeom>
          <a:noFill/>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4200480" y="542880"/>
            <a:ext cx="4514400" cy="21999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000" b="0" u="none" strike="noStrike">
                <a:solidFill>
                  <a:schemeClr val="dk1"/>
                </a:solidFill>
                <a:effectLst/>
                <a:uFillTx/>
                <a:latin typeface="Cal Sans"/>
                <a:ea typeface="Cal Sans"/>
              </a:rPr>
              <a:t>Recall and F1-Score Analysis</a:t>
            </a:r>
            <a:endParaRPr lang="fr-FR" sz="3000" b="0" u="none" strike="noStrike">
              <a:solidFill>
                <a:schemeClr val="dk1"/>
              </a:solidFill>
              <a:effectLst/>
              <a:uFillTx/>
              <a:latin typeface="Arial"/>
            </a:endParaRPr>
          </a:p>
        </p:txBody>
      </p:sp>
      <p:sp>
        <p:nvSpPr>
          <p:cNvPr id="87" name="PlaceHolder 2"/>
          <p:cNvSpPr>
            <a:spLocks noGrp="1"/>
          </p:cNvSpPr>
          <p:nvPr>
            <p:ph type="subTitle"/>
          </p:nvPr>
        </p:nvSpPr>
        <p:spPr>
          <a:xfrm>
            <a:off x="542880" y="1114560"/>
            <a:ext cx="3657240" cy="34952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200" b="0" u="none" strike="noStrike">
                <a:solidFill>
                  <a:schemeClr val="dk1"/>
                </a:solidFill>
                <a:effectLst/>
                <a:uFillTx/>
                <a:latin typeface="Teachers"/>
                <a:ea typeface="Teachers"/>
              </a:rPr>
              <a:t>Recall measures how well the model identifies actual positive cases, with rates of 98% for Class 0 and only 13% for Class 1. The F1-Score, which balances precision and recall, shows a strong score of 92% for Class 0 but a lower score of 21% for Class 1, emphasizing the need for strategies to enhance predictions for booking customers.</a:t>
            </a:r>
            <a:endParaRPr lang="en-US" sz="1200" b="0" u="none" strike="noStrike">
              <a:solidFill>
                <a:srgbClr val="000000"/>
              </a:solidFill>
              <a:effectLst/>
              <a:uFillTx/>
              <a:latin typeface="OpenSymbol"/>
            </a:endParaRPr>
          </a:p>
        </p:txBody>
      </p:sp>
    </p:spTree>
  </p:cSld>
  <p:clrMapOvr>
    <a:masterClrMapping/>
  </p:clrMapOvr>
</p:sld>
</file>

<file path=ppt/theme/theme1.xml><?xml version="1.0" encoding="utf-8"?>
<a:theme xmlns:a="http://schemas.openxmlformats.org/drawingml/2006/main" name="Town Hall Pitch Deck by Slidesgo">
  <a:themeElements>
    <a:clrScheme name="Simple Light">
      <a:dk1>
        <a:srgbClr val="131212"/>
      </a:dk1>
      <a:lt1>
        <a:srgbClr val="FFFFFF"/>
      </a:lt1>
      <a:dk2>
        <a:srgbClr val="D0EDFF"/>
      </a:dk2>
      <a:lt2>
        <a:srgbClr val="A3D9FA"/>
      </a:lt2>
      <a:accent1>
        <a:srgbClr val="84C1E6"/>
      </a:accent1>
      <a:accent2>
        <a:srgbClr val="FFFFFF"/>
      </a:accent2>
      <a:accent3>
        <a:srgbClr val="FFFFFF"/>
      </a:accent3>
      <a:accent4>
        <a:srgbClr val="FFFFFF"/>
      </a:accent4>
      <a:accent5>
        <a:srgbClr val="FFFFFF"/>
      </a:accent5>
      <a:accent6>
        <a:srgbClr val="FFFFFF"/>
      </a:accent6>
      <a:hlink>
        <a:srgbClr val="13121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436</Words>
  <Application>Microsoft Office PowerPoint</Application>
  <PresentationFormat>On-screen Show (16:9)</PresentationFormat>
  <Paragraphs>21</Paragraphs>
  <Slides>11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 Sans</vt:lpstr>
      <vt:lpstr>OpenSymbol</vt:lpstr>
      <vt:lpstr>Symbol</vt:lpstr>
      <vt:lpstr>Teachers</vt:lpstr>
      <vt:lpstr>Wingdings</vt:lpstr>
      <vt:lpstr>Town Hall Pitch Deck by Slidesgo</vt:lpstr>
      <vt:lpstr>Slidesgo Final Pages</vt:lpstr>
      <vt:lpstr>Predicting Holiday Booking Behavior</vt:lpstr>
      <vt:lpstr>Introduction</vt:lpstr>
      <vt:lpstr>Model Overview</vt:lpstr>
      <vt:lpstr>Objective of the Model</vt:lpstr>
      <vt:lpstr>Chosen Model: Random Forest Classifier</vt:lpstr>
      <vt:lpstr>Interpretability and Accuracy Benefits</vt:lpstr>
      <vt:lpstr>Model Performance</vt:lpstr>
      <vt:lpstr>Accuracy and Precision Metrics</vt:lpstr>
      <vt:lpstr>Recall and F1-Score Analysis</vt:lpstr>
      <vt:lpstr>Comparison of Class 0 and Class 1 Performance</vt:lpstr>
      <vt:lpstr>Conclusions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Parth KD</cp:lastModifiedBy>
  <cp:revision>1</cp:revision>
  <dcterms:modified xsi:type="dcterms:W3CDTF">2025-07-06T17:58:26Z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2025-07-06T17:55:18Z</dcterms:created>
  <dc:creator>Unknown Creator</dc:creator>
  <dc:description/>
  <dc:language>en-US</dc:language>
  <cp:lastModifiedBy>Unknown Creator</cp:lastModifiedBy>
  <dcterms:modified xsi:type="dcterms:W3CDTF">2025-07-06T17:55:18Z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