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95" autoAdjust="0"/>
  </p:normalViewPr>
  <p:slideViewPr>
    <p:cSldViewPr snapToGrid="0">
      <p:cViewPr>
        <p:scale>
          <a:sx n="66" d="100"/>
          <a:sy n="66" d="100"/>
        </p:scale>
        <p:origin x="668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102" y="1256169"/>
            <a:ext cx="8915399" cy="2262781"/>
          </a:xfrm>
        </p:spPr>
        <p:txBody>
          <a:bodyPr>
            <a:noAutofit/>
          </a:bodyPr>
          <a:lstStyle/>
          <a:p>
            <a:r>
              <a:rPr lang="en-US" sz="6600" dirty="0" smtClean="0">
                <a:latin typeface="Arial Black" panose="020B0A04020102020204" pitchFamily="34" charset="0"/>
              </a:rPr>
              <a:t>Mumbai Businesses Case </a:t>
            </a:r>
            <a:r>
              <a:rPr lang="en-US" sz="6600" dirty="0">
                <a:latin typeface="Arial Black" panose="020B0A04020102020204" pitchFamily="34" charset="0"/>
              </a:rPr>
              <a:t>S</a:t>
            </a:r>
            <a:r>
              <a:rPr lang="en-US" sz="6600" dirty="0" smtClean="0">
                <a:latin typeface="Arial Black" panose="020B0A04020102020204" pitchFamily="34" charset="0"/>
              </a:rPr>
              <a:t>tudy</a:t>
            </a:r>
            <a:endParaRPr lang="en-US" sz="6600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                     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smtClean="0">
                <a:latin typeface="Arial Black" panose="020B0A04020102020204" pitchFamily="34" charset="0"/>
              </a:rPr>
              <a:t>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Shweta P. Chandankhede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30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738" y="609600"/>
            <a:ext cx="8915400" cy="2724845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Arial Black" panose="020B0A04020102020204" pitchFamily="34" charset="0"/>
              </a:rPr>
              <a:t>THANK YOU</a:t>
            </a:r>
            <a:endParaRPr lang="en-US" sz="6600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8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717" y="280658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/>
            </a:r>
            <a:br>
              <a:rPr lang="en-US" sz="2800" dirty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>Summary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959" y="1720159"/>
            <a:ext cx="8707091" cy="53415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Gathering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Graph based on Business 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Mapping of  businesses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Ideal location for business Type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38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1899" y="696537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Problem Statement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2463" y="1454590"/>
            <a:ext cx="8915400" cy="377762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is Based on Finding the list of all the Businesses in the city that is Mumbai and do the following analysis and Visualizations.</a:t>
            </a:r>
          </a:p>
          <a:p>
            <a:pPr lvl="1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chart of the Various types of Businesses</a:t>
            </a:r>
          </a:p>
          <a:p>
            <a:pPr lvl="1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Mapping of the  locations of the Businesses</a:t>
            </a:r>
          </a:p>
          <a:p>
            <a:pPr lvl="1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ideal locations for various types of Businesses and provide reasons as to why they are ideal.</a:t>
            </a:r>
          </a:p>
        </p:txBody>
      </p:sp>
    </p:spTree>
    <p:extLst>
      <p:ext uri="{BB962C8B-B14F-4D97-AF65-F5344CB8AC3E}">
        <p14:creationId xmlns:p14="http://schemas.microsoft.com/office/powerpoint/2010/main" val="108021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677" y="508766"/>
            <a:ext cx="8960589" cy="813040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                          </a:t>
            </a:r>
            <a:br>
              <a:rPr lang="en-US" sz="2800" dirty="0" smtClean="0">
                <a:latin typeface="Arial Black" panose="020B0A04020102020204" pitchFamily="34" charset="0"/>
              </a:rPr>
            </a:br>
            <a:r>
              <a:rPr lang="en-US" sz="2800" dirty="0" smtClean="0">
                <a:latin typeface="Arial Black" panose="020B0A04020102020204" pitchFamily="34" charset="0"/>
              </a:rPr>
              <a:t>Learning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677" y="1520982"/>
            <a:ext cx="8870054" cy="34578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Observable HQ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D3 Library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Algorithms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GeoJson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39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Data Gathering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403287"/>
            <a:ext cx="8911687" cy="4507935"/>
          </a:xfrm>
        </p:spPr>
        <p:txBody>
          <a:bodyPr/>
          <a:lstStyle/>
          <a:p>
            <a:pPr lvl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Websites which are having information related to businesses in particular city blocks IP when tried to call their endpoints multiple times.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On Kaggle there is dataset available for businesses related data for whole world. This dataset contains around 5000 businesses from Mumbai.</a:t>
            </a:r>
          </a:p>
          <a:p>
            <a:pPr lvl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 API –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passing name of companies from Kaggle dataset and city as Mumbai to Google Map API, stored latitude &amp; longitude of companies in existing dataset from Kaggle.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Mumbai’s GeoJson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Used readily available GeoJson file from Github.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/>
          </a:p>
          <a:p>
            <a:pPr lvl="0"/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Data Cleaning</a:t>
            </a:r>
            <a:br>
              <a:rPr lang="en-US" dirty="0" smtClean="0"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412341"/>
            <a:ext cx="8911687" cy="4498881"/>
          </a:xfrm>
        </p:spPr>
        <p:txBody>
          <a:bodyPr/>
          <a:lstStyle/>
          <a:p>
            <a:pPr lvl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results from Google Map API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some businesses Google Map API returns empty data as it is unable to find actual location and because of that I have removed this businesses from dataset.</a:t>
            </a:r>
          </a:p>
          <a:p>
            <a:pPr lvl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Businesses based on GeoJson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There are some companies which are located to nearby cities like (Navi Mumbai, Thane, etc.). I have cleaned up this businesses from dataset.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2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Frequency Graph based on Business Type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Observable HQ Notebook by using Javascript functions, I have computed unique business types and number of businesses available in each business type.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D3 library plotted frequency graph for all business types.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62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Geographical Mapping of Businesses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ased on user input regarding business type, I have plotted all businesses from selected business type with their names on Mumbai Map.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user visit particular plotted location on map, user will able to see that business name.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map is plotted using D3 library.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37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Ideal location for Business Type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K-Means Clustering algorithm, I have assigned each business from particular business type to various clusters.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all clusters, I have selected centroid of cluster where most number of businesses are present as ideal location.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9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246</TotalTime>
  <Words>422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Century Gothic</vt:lpstr>
      <vt:lpstr>Times New Roman</vt:lpstr>
      <vt:lpstr>Wingdings</vt:lpstr>
      <vt:lpstr>Wingdings 3</vt:lpstr>
      <vt:lpstr>Wisp</vt:lpstr>
      <vt:lpstr>Mumbai Businesses Case Study</vt:lpstr>
      <vt:lpstr> Summary</vt:lpstr>
      <vt:lpstr>Problem Statement</vt:lpstr>
      <vt:lpstr>                           Learning</vt:lpstr>
      <vt:lpstr>Data Gathering</vt:lpstr>
      <vt:lpstr>Data Cleaning </vt:lpstr>
      <vt:lpstr>Frequency Graph based on Business Type</vt:lpstr>
      <vt:lpstr>Geographical Mapping of Businesses</vt:lpstr>
      <vt:lpstr>Ideal location for Business Type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Mumbai Businesses case study</dc:title>
  <dc:creator>Admin</dc:creator>
  <cp:lastModifiedBy>Admin</cp:lastModifiedBy>
  <cp:revision>18</cp:revision>
  <dcterms:created xsi:type="dcterms:W3CDTF">2023-05-15T04:58:08Z</dcterms:created>
  <dcterms:modified xsi:type="dcterms:W3CDTF">2023-05-15T09:04:28Z</dcterms:modified>
</cp:coreProperties>
</file>