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sldIdLst>
    <p:sldId id="256" r:id="rId2"/>
    <p:sldId id="370" r:id="rId3"/>
    <p:sldId id="388" r:id="rId4"/>
    <p:sldId id="389" r:id="rId5"/>
    <p:sldId id="390" r:id="rId6"/>
    <p:sldId id="391" r:id="rId7"/>
    <p:sldId id="392" r:id="rId8"/>
  </p:sldIdLst>
  <p:sldSz cx="9144000" cy="73152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7" autoAdjust="0"/>
    <p:restoredTop sz="94699" autoAdjust="0"/>
  </p:normalViewPr>
  <p:slideViewPr>
    <p:cSldViewPr>
      <p:cViewPr varScale="1">
        <p:scale>
          <a:sx n="102" d="100"/>
          <a:sy n="102" d="100"/>
        </p:scale>
        <p:origin x="1848" y="102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685800"/>
            <a:ext cx="42862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/>
            </a:lvl1pPr>
          </a:lstStyle>
          <a:p>
            <a:pPr>
              <a:defRPr/>
            </a:pPr>
            <a:fld id="{F3F95F38-B257-4A69-B6FA-A58F06744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89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406400"/>
            <a:ext cx="8686800" cy="6015038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522288"/>
            <a:ext cx="8435975" cy="50863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u="none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560763"/>
            <a:ext cx="6400800" cy="2438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u="non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2417763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05238"/>
            <a:ext cx="5410200" cy="2032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816725"/>
            <a:ext cx="2895600" cy="488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816725"/>
            <a:ext cx="1600200" cy="488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0AF06-9EEB-4878-9B8F-C0658D4CF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CCAD2-9E62-41E3-B9DC-F0FDBDDBD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568325"/>
            <a:ext cx="192405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68325"/>
            <a:ext cx="561975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4F6CA-86AF-45BD-8D35-5ACF149E6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68325"/>
            <a:ext cx="76962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762000" y="2032000"/>
            <a:ext cx="7696200" cy="43084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131A8-A379-4976-94D3-29F19DFE0F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2835-B1A3-4F18-936A-AA3524B01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700588"/>
            <a:ext cx="7772400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00388"/>
            <a:ext cx="7772400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15658-CF1D-4623-A694-25A0738A0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032000"/>
            <a:ext cx="3771900" cy="4308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032000"/>
            <a:ext cx="3771900" cy="4308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D816E-E082-47E9-9B0B-4DE99302A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688"/>
            <a:ext cx="822960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6713"/>
            <a:ext cx="40401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9338"/>
            <a:ext cx="404018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36713"/>
            <a:ext cx="4041775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19338"/>
            <a:ext cx="4041775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E1D8-8D9D-4E1C-A977-25AD36905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61C5A-79AA-4E56-9D34-45FE0059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DC908-50B5-4B93-89DA-65E1C4DF5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513"/>
            <a:ext cx="3008313" cy="12398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90513"/>
            <a:ext cx="5111750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30350"/>
            <a:ext cx="3008313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6B2E4-D3B6-47AC-9AE1-C5308655E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21275"/>
            <a:ext cx="5486400" cy="6032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54050"/>
            <a:ext cx="5486400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24525"/>
            <a:ext cx="5486400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D8D09-D404-4920-AC82-D31362575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68325"/>
            <a:ext cx="769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032000"/>
            <a:ext cx="7696200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816725"/>
            <a:ext cx="2057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831013"/>
            <a:ext cx="2895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827838"/>
            <a:ext cx="16002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u="none"/>
            </a:lvl1pPr>
          </a:lstStyle>
          <a:p>
            <a:pPr>
              <a:defRPr/>
            </a:pPr>
            <a:fld id="{B5F7EE97-5287-4951-81BE-AC12229A9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168275" y="244475"/>
            <a:ext cx="8823325" cy="6502400"/>
            <a:chOff x="106" y="144"/>
            <a:chExt cx="5558" cy="3840"/>
          </a:xfrm>
        </p:grpSpPr>
        <p:sp>
          <p:nvSpPr>
            <p:cNvPr id="4104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 u="none">
                <a:latin typeface="Times New Roman" pitchFamily="18" charset="0"/>
              </a:endParaRP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2FF31D-BB63-43E1-AE1D-B53F99CB06A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805238"/>
            <a:ext cx="5257800" cy="2032000"/>
          </a:xfrm>
        </p:spPr>
        <p:txBody>
          <a:bodyPr/>
          <a:lstStyle/>
          <a:p>
            <a:pPr eaLnBrk="1" hangingPunct="1"/>
            <a:r>
              <a:rPr lang="en-US" smtClean="0"/>
              <a:t>FINANCIAL PLANNING:  SHORT TERM AND LONG TERM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B66002-C08F-4924-B93A-0B96ED341F4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SHORT-TERM CASH PLANNING TOOLS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97125"/>
            <a:ext cx="7696200" cy="4308475"/>
          </a:xfrm>
        </p:spPr>
        <p:txBody>
          <a:bodyPr/>
          <a:lstStyle/>
          <a:p>
            <a:pPr eaLnBrk="1" hangingPunct="1"/>
            <a:r>
              <a:rPr lang="en-US" smtClean="0"/>
              <a:t>Sales Schedule</a:t>
            </a:r>
          </a:p>
          <a:p>
            <a:pPr eaLnBrk="1" hangingPunct="1"/>
            <a:r>
              <a:rPr lang="en-US" smtClean="0"/>
              <a:t>Purchase Schedule</a:t>
            </a:r>
          </a:p>
          <a:p>
            <a:pPr eaLnBrk="1" hangingPunct="1"/>
            <a:r>
              <a:rPr lang="en-US" smtClean="0"/>
              <a:t>Wages and Commission Schedule</a:t>
            </a:r>
          </a:p>
          <a:p>
            <a:pPr eaLnBrk="1" hangingPunct="1"/>
            <a:r>
              <a:rPr lang="en-US" smtClean="0"/>
              <a:t>Cash Budget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/>
      <p:bldP spid="1710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77F52C-6E8F-40BF-A475-89047AC96735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423989"/>
            <a:ext cx="86296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1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92C044-EC34-4769-AD9B-F7460971EC8C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9114"/>
            <a:ext cx="8839200" cy="6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5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FBCDB8-994A-4727-BC0A-953CA5816C69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1"/>
            <a:ext cx="8686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84350"/>
            <a:ext cx="87630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0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8DF660-7081-42BC-8737-A7DCA7770927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7630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26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Cash budget helps to know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cash need for the coming year?</a:t>
            </a:r>
          </a:p>
          <a:p>
            <a:endParaRPr lang="en-US" dirty="0" smtClean="0"/>
          </a:p>
          <a:p>
            <a:r>
              <a:rPr lang="en-US" dirty="0" smtClean="0"/>
              <a:t>If so, when will that need arrive and what is the maximum amount required?</a:t>
            </a:r>
          </a:p>
          <a:p>
            <a:endParaRPr lang="en-US" dirty="0" smtClean="0"/>
          </a:p>
          <a:p>
            <a:r>
              <a:rPr lang="en-US" dirty="0" smtClean="0"/>
              <a:t>Can a cash need (if any) be repaid within the year?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DC908-50B5-4B93-89DA-65E1C4DF5CC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43197"/>
      </p:ext>
    </p:extLst>
  </p:cSld>
  <p:clrMapOvr>
    <a:masterClrMapping/>
  </p:clrMapOvr>
</p:sld>
</file>

<file path=ppt/theme/theme1.xml><?xml version="1.0" encoding="utf-8"?>
<a:theme xmlns:a="http://schemas.openxmlformats.org/drawingml/2006/main" name="Studio">
  <a:themeElements>
    <a:clrScheme name="Studio 4">
      <a:dk1>
        <a:srgbClr val="000000"/>
      </a:dk1>
      <a:lt1>
        <a:srgbClr val="FFFFFF"/>
      </a:lt1>
      <a:dk2>
        <a:srgbClr val="551A07"/>
      </a:dk2>
      <a:lt2>
        <a:srgbClr val="CC3300"/>
      </a:lt2>
      <a:accent1>
        <a:srgbClr val="F4B400"/>
      </a:accent1>
      <a:accent2>
        <a:srgbClr val="993300"/>
      </a:accent2>
      <a:accent3>
        <a:srgbClr val="FFFFFF"/>
      </a:accent3>
      <a:accent4>
        <a:srgbClr val="000000"/>
      </a:accent4>
      <a:accent5>
        <a:srgbClr val="F8D6AA"/>
      </a:accent5>
      <a:accent6>
        <a:srgbClr val="8A2D00"/>
      </a:accent6>
      <a:hlink>
        <a:srgbClr val="FF3300"/>
      </a:hlink>
      <a:folHlink>
        <a:srgbClr val="666699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6007</TotalTime>
  <Words>74</Words>
  <Application>Microsoft Office PowerPoint</Application>
  <PresentationFormat>Custom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Times New Roman</vt:lpstr>
      <vt:lpstr>Wingdings</vt:lpstr>
      <vt:lpstr>Studio</vt:lpstr>
      <vt:lpstr>PowerPoint Presentation</vt:lpstr>
      <vt:lpstr>SHORT-TERM CASH PLANNING TOOLS</vt:lpstr>
      <vt:lpstr>PowerPoint Presentation</vt:lpstr>
      <vt:lpstr>PowerPoint Presentation</vt:lpstr>
      <vt:lpstr>PowerPoint Presentation</vt:lpstr>
      <vt:lpstr>PowerPoint Presentation</vt:lpstr>
      <vt:lpstr>Cash budget helps to know</vt:lpstr>
    </vt:vector>
  </TitlesOfParts>
  <Company>University of Colorado,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melicher</dc:creator>
  <cp:lastModifiedBy>Admin</cp:lastModifiedBy>
  <cp:revision>246</cp:revision>
  <dcterms:created xsi:type="dcterms:W3CDTF">2002-12-19T00:13:47Z</dcterms:created>
  <dcterms:modified xsi:type="dcterms:W3CDTF">2023-03-22T04:56:49Z</dcterms:modified>
</cp:coreProperties>
</file>