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2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_rels/slideLayout22.xml.rels" ContentType="application/vnd.openxmlformats-package.relationships+xml"/>
  <Override PartName="/ppt/slideLayouts/_rels/slideLayout16.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wmf" ContentType="image/x-wmf"/>
  <Override PartName="/ppt/media/image2.png" ContentType="image/png"/>
  <Override PartName="/ppt/media/image3.wmf" ContentType="image/x-wmf"/>
  <Override PartName="/ppt/media/image4.wmf" ContentType="image/x-wmf"/>
  <Override PartName="/ppt/media/image7.wmf" ContentType="image/x-wmf"/>
  <Override PartName="/ppt/media/image10.jpeg" ContentType="image/jpeg"/>
  <Override PartName="/ppt/media/image8.wmf" ContentType="image/x-wmf"/>
  <Override PartName="/ppt/media/image6.wmf" ContentType="image/x-wmf"/>
  <Override PartName="/ppt/media/image9.wmf" ContentType="image/x-wmf"/>
  <Override PartName="/ppt/slides/_rels/slide26.xml.rels" ContentType="application/vnd.openxmlformats-package.relationships+xml"/>
  <Override PartName="/ppt/slides/_rels/slide9.xml.rels" ContentType="application/vnd.openxmlformats-package.relationships+xml"/>
  <Override PartName="/ppt/slides/_rels/slide29.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23.xml.rels" ContentType="application/vnd.openxmlformats-package.relationships+xml"/>
  <Override PartName="/ppt/slides/_rels/slide31.xml.rels" ContentType="application/vnd.openxmlformats-package.relationships+xml"/>
  <Override PartName="/ppt/slides/_rels/slide6.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3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32.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slide1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Masters/_rels/slideMaster1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12.xml" ContentType="application/vnd.openxmlformats-officedocument.presentationml.slideMaster+xml"/>
  <Override PartName="/ppt/embeddings/oleObject1.bin" ContentType="application/vnd.openxmlformats-officedocument.oleObject"/>
  <Override PartName="/ppt/embeddings/oleObject2.bin" ContentType="application/vnd.openxmlformats-officedocument.oleObject"/>
  <Override PartName="/ppt/notesSlides/_rels/notesSlide6.xml.rels" ContentType="application/vnd.openxmlformats-package.relationships+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9144000" cy="7315200"/>
  <p:notesSz cx="6997700" cy="92837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1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3300" strike="noStrike" u="none">
                <a:solidFill>
                  <a:schemeClr val="dk1"/>
                </a:solidFill>
                <a:effectLst/>
                <a:uFillTx/>
                <a:latin typeface="Arial"/>
              </a:rPr>
              <a:t>Click to move the slide</a:t>
            </a:r>
            <a:endParaRPr b="0" lang="en-US" sz="3300" strike="noStrike" u="none">
              <a:solidFill>
                <a:schemeClr val="dk1"/>
              </a:solidFill>
              <a:effectLst/>
              <a:uFillTx/>
              <a:latin typeface="Arial"/>
            </a:endParaRPr>
          </a:p>
        </p:txBody>
      </p:sp>
      <p:sp>
        <p:nvSpPr>
          <p:cNvPr id="15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IN" sz="2000" strike="noStrike" u="none">
                <a:solidFill>
                  <a:srgbClr val="000000"/>
                </a:solidFill>
                <a:effectLst/>
                <a:uFillTx/>
                <a:latin typeface="Arial"/>
              </a:rPr>
              <a:t>Click to edit the notes format</a:t>
            </a:r>
            <a:endParaRPr b="0" lang="en-IN" sz="2000" strike="noStrike" u="none">
              <a:solidFill>
                <a:srgbClr val="000000"/>
              </a:solidFill>
              <a:effectLst/>
              <a:uFillTx/>
              <a:latin typeface="Arial"/>
            </a:endParaRPr>
          </a:p>
        </p:txBody>
      </p:sp>
      <p:sp>
        <p:nvSpPr>
          <p:cNvPr id="15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effectLst/>
                <a:uFillTx/>
                <a:latin typeface="Times New Roman"/>
              </a:rPr>
              <a:t>&lt;header&gt;</a:t>
            </a:r>
            <a:endParaRPr b="0" lang="en-IN" sz="1400" strike="noStrike" u="none">
              <a:solidFill>
                <a:srgbClr val="000000"/>
              </a:solidFill>
              <a:effectLst/>
              <a:uFillTx/>
              <a:latin typeface="Times New Roman"/>
            </a:endParaRPr>
          </a:p>
        </p:txBody>
      </p:sp>
      <p:sp>
        <p:nvSpPr>
          <p:cNvPr id="155" name="PlaceHolder 4"/>
          <p:cNvSpPr>
            <a:spLocks noGrp="1"/>
          </p:cNvSpPr>
          <p:nvPr>
            <p:ph type="dt" idx="6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effectLst/>
                <a:uFillTx/>
                <a:latin typeface="Times New Roman"/>
              </a:defRPr>
            </a:lvl1pPr>
          </a:lstStyle>
          <a:p>
            <a:pPr indent="0" algn="r">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156" name="PlaceHolder 5"/>
          <p:cNvSpPr>
            <a:spLocks noGrp="1"/>
          </p:cNvSpPr>
          <p:nvPr>
            <p:ph type="ftr" idx="68"/>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57" name="PlaceHolder 6"/>
          <p:cNvSpPr>
            <a:spLocks noGrp="1"/>
          </p:cNvSpPr>
          <p:nvPr>
            <p:ph type="sldNum" idx="6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effectLst/>
                <a:uFillTx/>
                <a:latin typeface="Times New Roman"/>
              </a:defRPr>
            </a:lvl1pPr>
          </a:lstStyle>
          <a:p>
            <a:pPr indent="0" algn="r">
              <a:buNone/>
            </a:pPr>
            <a:fld id="{45774BB2-C552-4F75-BB97-4D4ECBB5CEFA}" type="slidenum">
              <a:rPr b="0" lang="en-IN" sz="1400" strike="noStrike" u="none">
                <a:solidFill>
                  <a:srgbClr val="000000"/>
                </a:solidFill>
                <a:effectLst/>
                <a:uFillTx/>
                <a:latin typeface="Times New Roman"/>
              </a:rPr>
              <a:t>&lt;number&gt;</a:t>
            </a:fld>
            <a:endParaRPr b="0" lang="en-IN"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324080" y="696960"/>
            <a:ext cx="4350960" cy="3481200"/>
          </a:xfrm>
          <a:prstGeom prst="rect">
            <a:avLst/>
          </a:prstGeom>
          <a:ln w="0">
            <a:noFill/>
          </a:ln>
        </p:spPr>
      </p:sp>
      <p:sp>
        <p:nvSpPr>
          <p:cNvPr id="333" name="PlaceHolder 2"/>
          <p:cNvSpPr>
            <a:spLocks noGrp="1"/>
          </p:cNvSpPr>
          <p:nvPr>
            <p:ph type="body"/>
          </p:nvPr>
        </p:nvSpPr>
        <p:spPr>
          <a:xfrm>
            <a:off x="700200" y="4410000"/>
            <a:ext cx="5597280" cy="4176360"/>
          </a:xfrm>
          <a:prstGeom prst="rect">
            <a:avLst/>
          </a:prstGeom>
          <a:noFill/>
          <a:ln w="9360">
            <a:noFill/>
          </a:ln>
        </p:spPr>
        <p:txBody>
          <a:bodyPr numCol="1" spcCol="0" lIns="92880" rIns="92880" tIns="46440" bIns="46440" anchor="t">
            <a:normAutofit/>
          </a:bodyPr>
          <a:p>
            <a:pPr indent="0">
              <a:lnSpc>
                <a:spcPct val="100000"/>
              </a:lnSpc>
              <a:buNone/>
            </a:pPr>
            <a:r>
              <a:rPr b="0" lang="en-IN" sz="2000" strike="noStrike" u="none">
                <a:solidFill>
                  <a:srgbClr val="000000"/>
                </a:solidFill>
                <a:effectLst/>
                <a:uFillTx/>
                <a:latin typeface="Arial"/>
              </a:rPr>
              <a:t>Find a price that allows an investor to make the same as she would make in other comparable investment opportuinities.</a:t>
            </a:r>
            <a:endParaRPr b="0" lang="en-IN" sz="2000" strike="noStrike" u="none">
              <a:solidFill>
                <a:srgbClr val="000000"/>
              </a:solidFill>
              <a:effectLst/>
              <a:uFillTx/>
              <a:latin typeface="Arial"/>
            </a:endParaRPr>
          </a:p>
        </p:txBody>
      </p:sp>
      <p:sp>
        <p:nvSpPr>
          <p:cNvPr id="334" name="PlaceHolder 3"/>
          <p:cNvSpPr>
            <a:spLocks noGrp="1"/>
          </p:cNvSpPr>
          <p:nvPr>
            <p:ph type="sldNum" idx="86"/>
          </p:nvPr>
        </p:nvSpPr>
        <p:spPr>
          <a:xfrm>
            <a:off x="3963960" y="8818560"/>
            <a:ext cx="3031920" cy="463320"/>
          </a:xfrm>
          <a:prstGeom prst="rect">
            <a:avLst/>
          </a:prstGeom>
          <a:noFill/>
          <a:ln w="9360">
            <a:noFill/>
          </a:ln>
        </p:spPr>
        <p:txBody>
          <a:bodyPr numCol="1" spcCol="0" lIns="92880" rIns="92880" tIns="46440" bIns="46440" anchor="b">
            <a:noAutofit/>
          </a:bodyPr>
          <a:lstStyle>
            <a:lvl1pPr indent="0" algn="r" defTabSz="930240">
              <a:lnSpc>
                <a:spcPct val="100000"/>
              </a:lnSpc>
              <a:buNone/>
              <a:defRPr b="0" lang="en-US" sz="1200" strike="noStrike" u="none">
                <a:solidFill>
                  <a:schemeClr val="dk1"/>
                </a:solidFill>
                <a:effectLst/>
                <a:uFillTx/>
                <a:latin typeface="Arial"/>
                <a:ea typeface="+mn-ea"/>
              </a:defRPr>
            </a:lvl1pPr>
          </a:lstStyle>
          <a:p>
            <a:pPr indent="0" algn="r" defTabSz="930240">
              <a:lnSpc>
                <a:spcPct val="100000"/>
              </a:lnSpc>
              <a:buNone/>
            </a:pPr>
            <a:fld id="{30EF26E0-269A-4617-9057-9569B22CB63F}" type="slidenum">
              <a:rPr b="0" lang="en-US" sz="1200" strike="noStrike" u="none">
                <a:solidFill>
                  <a:schemeClr val="dk1"/>
                </a:solidFill>
                <a:effectLst/>
                <a:uFillTx/>
                <a:latin typeface="Arial"/>
                <a:ea typeface="+mn-ea"/>
              </a:rPr>
              <a:t>&lt;number&gt;</a:t>
            </a:fld>
            <a:endParaRPr b="0" lang="en-IN" sz="12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chemeClr val="lt1"/>
        </a:solidFill>
      </p:bgPr>
    </p:bg>
    <p:spTree>
      <p:nvGrpSpPr>
        <p:cNvPr id="1" name=""/>
        <p:cNvGrpSpPr/>
        <p:nvPr/>
      </p:nvGrpSpPr>
      <p:grpSpPr>
        <a:xfrm>
          <a:off x="0" y="0"/>
          <a:ext cx="0" cy="0"/>
          <a:chOff x="0" y="0"/>
          <a:chExt cx="0" cy="0"/>
        </a:xfrm>
      </p:grpSpPr>
      <p:grpSp>
        <p:nvGrpSpPr>
          <p:cNvPr id="0" name="Group 7"/>
          <p:cNvGrpSpPr/>
          <p:nvPr/>
        </p:nvGrpSpPr>
        <p:grpSpPr>
          <a:xfrm>
            <a:off x="168120" y="244440"/>
            <a:ext cx="8822880" cy="6501960"/>
            <a:chOff x="168120" y="244440"/>
            <a:chExt cx="8822880" cy="6501960"/>
          </a:xfrm>
        </p:grpSpPr>
        <p:sp>
          <p:nvSpPr>
            <p:cNvPr id="1"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2"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3" name="AutoShape 2"/>
          <p:cNvSpPr/>
          <p:nvPr/>
        </p:nvSpPr>
        <p:spPr>
          <a:xfrm>
            <a:off x="228600" y="406440"/>
            <a:ext cx="8686440" cy="6014520"/>
          </a:xfrm>
          <a:prstGeom prst="roundRect">
            <a:avLst>
              <a:gd name="adj" fmla="val 7912"/>
            </a:avLst>
          </a:prstGeom>
          <a:solidFill>
            <a:schemeClr val="folHlink"/>
          </a:solidFill>
          <a:ln w="9525">
            <a:noFill/>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4" name="AutoShape 3"/>
          <p:cNvSpPr/>
          <p:nvPr/>
        </p:nvSpPr>
        <p:spPr>
          <a:xfrm>
            <a:off x="326880" y="522360"/>
            <a:ext cx="8435520" cy="5086080"/>
          </a:xfrm>
          <a:prstGeom prst="roundRect">
            <a:avLst>
              <a:gd name="adj" fmla="val 7310"/>
            </a:avLst>
          </a:prstGeom>
          <a:solidFill>
            <a:schemeClr val="bg1"/>
          </a:solidFill>
          <a:ln w="9525">
            <a:noFill/>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5" name="AutoShape 4"/>
          <p:cNvSpPr/>
          <p:nvPr/>
        </p:nvSpPr>
        <p:spPr>
          <a:xfrm>
            <a:off x="1371600" y="3560760"/>
            <a:ext cx="6400440" cy="2437920"/>
          </a:xfrm>
          <a:prstGeom prst="roundRect">
            <a:avLst>
              <a:gd name="adj" fmla="val 16667"/>
            </a:avLst>
          </a:prstGeom>
          <a:solidFill>
            <a:schemeClr val="bg1"/>
          </a:solidFill>
          <a:ln w="50800">
            <a:solidFill>
              <a:srgbClr val="cc3300"/>
            </a:solidFill>
            <a:round/>
          </a:ln>
        </p:spPr>
        <p:style>
          <a:lnRef idx="0"/>
          <a:fillRef idx="0"/>
          <a:effectRef idx="0"/>
          <a:fontRef idx="minor"/>
        </p:style>
        <p:txBody>
          <a:bodyPr wrap="none" lIns="90000" rIns="90000" tIns="45000" bIns="45000" anchor="ctr">
            <a:noAutofit/>
          </a:bodyPr>
          <a:p>
            <a:pPr algn="ctr">
              <a:lnSpc>
                <a:spcPct val="100000"/>
              </a:lnSpc>
            </a:pPr>
            <a:endParaRPr b="0" lang="en-US" sz="1800" strike="noStrike" u="none">
              <a:solidFill>
                <a:schemeClr val="dk1"/>
              </a:solidFill>
              <a:effectLst/>
              <a:uFillTx/>
              <a:latin typeface="Arial"/>
            </a:endParaRPr>
          </a:p>
        </p:txBody>
      </p:sp>
      <p:sp>
        <p:nvSpPr>
          <p:cNvPr id="6" name="PlaceHolder 1"/>
          <p:cNvSpPr>
            <a:spLocks noGrp="1"/>
          </p:cNvSpPr>
          <p:nvPr>
            <p:ph type="title"/>
          </p:nvPr>
        </p:nvSpPr>
        <p:spPr>
          <a:xfrm>
            <a:off x="685800" y="914400"/>
            <a:ext cx="7772040" cy="2417400"/>
          </a:xfrm>
          <a:prstGeom prst="rect">
            <a:avLst/>
          </a:prstGeom>
          <a:noFill/>
          <a:ln w="9360">
            <a:noFill/>
          </a:ln>
        </p:spPr>
        <p:txBody>
          <a:bodyPr numCol="1" spcCol="0" lIns="91440" rIns="91440" tIns="45720" bIns="45720" anchor="ctr" anchorCtr="1">
            <a:noAutofit/>
          </a:bodyPr>
          <a:p>
            <a:pPr indent="0" algn="ctr">
              <a:lnSpc>
                <a:spcPct val="100000"/>
              </a:lnSpc>
              <a:buNone/>
            </a:pPr>
            <a:r>
              <a:rPr b="0" i="1" lang="en-US" sz="4100" strike="noStrike" u="none">
                <a:solidFill>
                  <a:schemeClr val="dk2"/>
                </a:solidFill>
                <a:effectLst/>
                <a:uFillTx/>
                <a:latin typeface="Arial Black"/>
              </a:rPr>
              <a:t>Click to edit Master title style</a:t>
            </a:r>
            <a:endParaRPr b="0" lang="en-US" sz="4100" strike="noStrike" u="none">
              <a:solidFill>
                <a:schemeClr val="dk1"/>
              </a:solidFill>
              <a:effectLst/>
              <a:uFillTx/>
              <a:latin typeface="Arial"/>
            </a:endParaRPr>
          </a:p>
        </p:txBody>
      </p:sp>
      <p:sp>
        <p:nvSpPr>
          <p:cNvPr id="7" name="PlaceHolder 2"/>
          <p:cNvSpPr>
            <a:spLocks noGrp="1"/>
          </p:cNvSpPr>
          <p:nvPr>
            <p:ph type="dt" idx="1"/>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8" name="PlaceHolder 3"/>
          <p:cNvSpPr>
            <a:spLocks noGrp="1"/>
          </p:cNvSpPr>
          <p:nvPr>
            <p:ph type="ftr" idx="2"/>
          </p:nvPr>
        </p:nvSpPr>
        <p:spPr>
          <a:xfrm>
            <a:off x="3352680" y="6816600"/>
            <a:ext cx="2895120" cy="4885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9" name="PlaceHolder 4"/>
          <p:cNvSpPr>
            <a:spLocks noGrp="1"/>
          </p:cNvSpPr>
          <p:nvPr>
            <p:ph type="sldNum" idx="3"/>
          </p:nvPr>
        </p:nvSpPr>
        <p:spPr>
          <a:xfrm>
            <a:off x="6858000" y="6816600"/>
            <a:ext cx="1599840" cy="48852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1436C707-5F6D-429B-89A7-91A43ED4C263}"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
        <p:nvSpPr>
          <p:cNvPr id="10" name="PlaceHolder 5"/>
          <p:cNvSpPr>
            <a:spLocks noGrp="1"/>
          </p:cNvSpPr>
          <p:nvPr>
            <p:ph type="body"/>
          </p:nvPr>
        </p:nvSpPr>
        <p:spPr>
          <a:xfrm>
            <a:off x="457200" y="1711440"/>
            <a:ext cx="8229240" cy="4242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100" strike="noStrike" u="none">
                <a:solidFill>
                  <a:schemeClr val="dk1"/>
                </a:solidFill>
                <a:effectLst/>
                <a:uFillTx/>
                <a:latin typeface="Arial"/>
              </a:rPr>
              <a:t>Click to edit the outline text format</a:t>
            </a:r>
            <a:endParaRPr b="0" lang="en-US" sz="3100" strike="noStrike" u="none">
              <a:solidFill>
                <a:schemeClr val="dk1"/>
              </a:solidFill>
              <a:effectLst/>
              <a:uFillTx/>
              <a:latin typeface="Arial"/>
            </a:endParaRPr>
          </a:p>
          <a:p>
            <a:pPr lvl="1" marL="864000" indent="-324000">
              <a:spcBef>
                <a:spcPts val="1134"/>
              </a:spcBef>
              <a:buClr>
                <a:srgbClr val="000000"/>
              </a:buClr>
              <a:buSzPct val="75000"/>
              <a:buFont typeface="Symbol" charset="2"/>
              <a:buChar char=""/>
            </a:pPr>
            <a:r>
              <a:rPr b="0" lang="en-US" sz="2200" strike="noStrike" u="none">
                <a:solidFill>
                  <a:schemeClr val="dk1"/>
                </a:solidFill>
                <a:effectLst/>
                <a:uFillTx/>
                <a:latin typeface="Arial"/>
              </a:rPr>
              <a:t>Second Outline Level</a:t>
            </a:r>
            <a:endParaRPr b="0" lang="en-US" sz="2200" strike="noStrike" u="none">
              <a:solidFill>
                <a:schemeClr val="dk1"/>
              </a:solidFill>
              <a:effectLst/>
              <a:uFillTx/>
              <a:latin typeface="Arial"/>
            </a:endParaRPr>
          </a:p>
          <a:p>
            <a:pPr lvl="2" marL="1296000" indent="-288000">
              <a:spcBef>
                <a:spcPts val="850"/>
              </a:spcBef>
              <a:buClr>
                <a:srgbClr val="000000"/>
              </a:buClr>
              <a:buSzPct val="45000"/>
              <a:buFont typeface="Wingdings" charset="2"/>
              <a:buChar char=""/>
            </a:pPr>
            <a:r>
              <a:rPr b="0" lang="en-US" sz="2000" strike="noStrike" u="none">
                <a:solidFill>
                  <a:schemeClr val="dk1"/>
                </a:solidFill>
                <a:effectLst/>
                <a:uFillTx/>
                <a:latin typeface="Arial"/>
              </a:rPr>
              <a:t>Third Outline Level</a:t>
            </a:r>
            <a:endParaRPr b="0" lang="en-US" sz="2000" strike="noStrike" u="none">
              <a:solidFill>
                <a:schemeClr val="dk1"/>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chemeClr val="dk1"/>
                </a:solidFill>
                <a:effectLst/>
                <a:uFillTx/>
                <a:latin typeface="Arial"/>
              </a:rPr>
              <a:t>Fourth Outline Level</a:t>
            </a:r>
            <a:endParaRPr b="0" lang="en-US" sz="2000" strike="noStrike" u="none">
              <a:solidFill>
                <a:schemeClr val="dk1"/>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chemeClr val="dk1"/>
                </a:solidFill>
                <a:effectLst/>
                <a:uFillTx/>
                <a:latin typeface="Arial"/>
              </a:rPr>
              <a:t>Fifth Outline Level</a:t>
            </a:r>
            <a:endParaRPr b="0" lang="en-US" sz="2000" strike="noStrike" u="none">
              <a:solidFill>
                <a:schemeClr val="dk1"/>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chemeClr val="dk1"/>
                </a:solidFill>
                <a:effectLst/>
                <a:uFillTx/>
                <a:latin typeface="Arial"/>
              </a:rPr>
              <a:t>Sixth Outline Level</a:t>
            </a:r>
            <a:endParaRPr b="0" lang="en-US" sz="2000" strike="noStrike" u="none">
              <a:solidFill>
                <a:schemeClr val="dk1"/>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chemeClr val="dk1"/>
                </a:solidFill>
                <a:effectLst/>
                <a:uFillTx/>
                <a:latin typeface="Arial"/>
              </a:rPr>
              <a:t>Seventh Outline Level</a:t>
            </a:r>
            <a:endParaRPr b="0" lang="en-US" sz="2000" strike="noStrike" u="none">
              <a:solidFill>
                <a:schemeClr val="dk1"/>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chemeClr val="lt1"/>
        </a:solidFill>
      </p:bgPr>
    </p:bg>
    <p:spTree>
      <p:nvGrpSpPr>
        <p:cNvPr id="1" name=""/>
        <p:cNvGrpSpPr/>
        <p:nvPr/>
      </p:nvGrpSpPr>
      <p:grpSpPr>
        <a:xfrm>
          <a:off x="0" y="0"/>
          <a:ext cx="0" cy="0"/>
          <a:chOff x="0" y="0"/>
          <a:chExt cx="0" cy="0"/>
        </a:xfrm>
      </p:grpSpPr>
      <p:grpSp>
        <p:nvGrpSpPr>
          <p:cNvPr id="76" name="Group 7"/>
          <p:cNvGrpSpPr/>
          <p:nvPr/>
        </p:nvGrpSpPr>
        <p:grpSpPr>
          <a:xfrm>
            <a:off x="168120" y="244440"/>
            <a:ext cx="8822880" cy="6501960"/>
            <a:chOff x="168120" y="244440"/>
            <a:chExt cx="8822880" cy="6501960"/>
          </a:xfrm>
        </p:grpSpPr>
        <p:sp>
          <p:nvSpPr>
            <p:cNvPr id="77"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78"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79" name="PlaceHolder 1"/>
          <p:cNvSpPr>
            <a:spLocks noGrp="1"/>
          </p:cNvSpPr>
          <p:nvPr>
            <p:ph type="title"/>
          </p:nvPr>
        </p:nvSpPr>
        <p:spPr>
          <a:xfrm>
            <a:off x="457200" y="290520"/>
            <a:ext cx="3007800" cy="1239480"/>
          </a:xfrm>
          <a:prstGeom prst="rect">
            <a:avLst/>
          </a:prstGeom>
          <a:noFill/>
          <a:ln w="9360">
            <a:noFill/>
          </a:ln>
        </p:spPr>
        <p:txBody>
          <a:bodyPr numCol="1" spcCol="0" lIns="91440" rIns="91440" tIns="45720" bIns="45720" anchor="b">
            <a:noAutofit/>
          </a:bodyPr>
          <a:p>
            <a:pPr indent="0">
              <a:lnSpc>
                <a:spcPct val="100000"/>
              </a:lnSpc>
              <a:buNone/>
            </a:pPr>
            <a:r>
              <a:rPr b="1" lang="en-US" sz="2000" strike="noStrike" u="none">
                <a:solidFill>
                  <a:schemeClr val="dk2"/>
                </a:solidFill>
                <a:effectLst/>
                <a:uFillTx/>
                <a:latin typeface="Arial Black"/>
              </a:rPr>
              <a:t>Click to edit Master title style</a:t>
            </a:r>
            <a:endParaRPr b="0" lang="en-US" sz="2000" strike="noStrike" u="none">
              <a:solidFill>
                <a:schemeClr val="dk1"/>
              </a:solidFill>
              <a:effectLst/>
              <a:uFillTx/>
              <a:latin typeface="Arial"/>
            </a:endParaRPr>
          </a:p>
        </p:txBody>
      </p:sp>
      <p:sp>
        <p:nvSpPr>
          <p:cNvPr id="80" name="PlaceHolder 2"/>
          <p:cNvSpPr>
            <a:spLocks noGrp="1"/>
          </p:cNvSpPr>
          <p:nvPr>
            <p:ph type="body"/>
          </p:nvPr>
        </p:nvSpPr>
        <p:spPr>
          <a:xfrm>
            <a:off x="3575160" y="290520"/>
            <a:ext cx="5111280" cy="624312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cc3300"/>
              </a:buClr>
              <a:buSzPct val="70000"/>
              <a:buFont typeface="Wingdings" charset="2"/>
              <a:buChar char=""/>
            </a:pPr>
            <a:r>
              <a:rPr b="0" lang="en-US" sz="3200" strike="noStrike" u="none">
                <a:solidFill>
                  <a:schemeClr val="dk1"/>
                </a:solidFill>
                <a:effectLst/>
                <a:uFillTx/>
                <a:latin typeface="Arial"/>
              </a:rPr>
              <a:t>Click to edit Master text styles</a:t>
            </a:r>
            <a:endParaRPr b="0" lang="en-US" sz="3200" strike="noStrike" u="none">
              <a:solidFill>
                <a:schemeClr val="dk1"/>
              </a:solidFill>
              <a:effectLst/>
              <a:uFillTx/>
              <a:latin typeface="Arial"/>
            </a:endParaRPr>
          </a:p>
          <a:p>
            <a:pPr lvl="1" marL="743040" indent="-285840">
              <a:lnSpc>
                <a:spcPct val="100000"/>
              </a:lnSpc>
              <a:spcBef>
                <a:spcPts val="561"/>
              </a:spcBef>
              <a:buClr>
                <a:srgbClr val="f4b400"/>
              </a:buClr>
              <a:buSzPct val="150000"/>
              <a:buFont typeface="Symbol" charset="2"/>
              <a:buChar char=""/>
            </a:pPr>
            <a:r>
              <a:rPr b="0" lang="en-US" sz="2800" strike="noStrike" u="none">
                <a:solidFill>
                  <a:schemeClr val="dk1"/>
                </a:solidFill>
                <a:effectLst/>
                <a:uFillTx/>
                <a:latin typeface="Arial"/>
              </a:rPr>
              <a:t>Second level</a:t>
            </a:r>
            <a:endParaRPr b="0" lang="en-US" sz="2800" strike="noStrike" u="none">
              <a:solidFill>
                <a:schemeClr val="dk1"/>
              </a:solidFill>
              <a:effectLst/>
              <a:uFillTx/>
              <a:latin typeface="Arial"/>
            </a:endParaRPr>
          </a:p>
          <a:p>
            <a:pPr lvl="2" marL="1143000" indent="-228600">
              <a:lnSpc>
                <a:spcPct val="100000"/>
              </a:lnSpc>
              <a:spcBef>
                <a:spcPts val="479"/>
              </a:spcBef>
              <a:buClr>
                <a:srgbClr val="000000"/>
              </a:buClr>
              <a:buSzPct val="150000"/>
              <a:buFont typeface="Symbol" charset="2"/>
              <a:buChar char=""/>
            </a:pPr>
            <a:r>
              <a:rPr b="0" lang="en-US" sz="2400" strike="noStrike" u="none">
                <a:solidFill>
                  <a:schemeClr val="dk1"/>
                </a:solidFill>
                <a:effectLst/>
                <a:uFillTx/>
                <a:latin typeface="Arial"/>
              </a:rPr>
              <a:t>Third level</a:t>
            </a:r>
            <a:endParaRPr b="0" lang="en-US" sz="2400" strike="noStrike" u="none">
              <a:solidFill>
                <a:schemeClr val="dk1"/>
              </a:solidFill>
              <a:effectLst/>
              <a:uFillTx/>
              <a:latin typeface="Arial"/>
            </a:endParaRPr>
          </a:p>
          <a:p>
            <a:pPr lvl="3" marL="1600200" indent="-228600">
              <a:lnSpc>
                <a:spcPct val="100000"/>
              </a:lnSpc>
              <a:spcBef>
                <a:spcPts val="400"/>
              </a:spcBef>
              <a:buClr>
                <a:srgbClr val="551a07"/>
              </a:buClr>
              <a:buSzPct val="150000"/>
              <a:buFont typeface="Symbol" charset="2"/>
              <a:buChar char=""/>
            </a:pPr>
            <a:r>
              <a:rPr b="0" lang="en-US" sz="2000" strike="noStrike" u="none">
                <a:solidFill>
                  <a:schemeClr val="dk1"/>
                </a:solidFill>
                <a:effectLst/>
                <a:uFillTx/>
                <a:latin typeface="Arial"/>
              </a:rPr>
              <a:t>Fourth level</a:t>
            </a:r>
            <a:endParaRPr b="0" lang="en-US" sz="2000" strike="noStrike" u="none">
              <a:solidFill>
                <a:schemeClr val="dk1"/>
              </a:solidFill>
              <a:effectLst/>
              <a:uFillTx/>
              <a:latin typeface="Arial"/>
            </a:endParaRPr>
          </a:p>
          <a:p>
            <a:pPr lvl="4" marL="2057400" indent="-228600">
              <a:lnSpc>
                <a:spcPct val="100000"/>
              </a:lnSpc>
              <a:spcBef>
                <a:spcPts val="400"/>
              </a:spcBef>
              <a:buClr>
                <a:srgbClr val="666699"/>
              </a:buClr>
              <a:buSzPct val="150000"/>
              <a:buFont typeface="Symbol" charset="2"/>
              <a:buChar char=""/>
            </a:pPr>
            <a:r>
              <a:rPr b="0" lang="en-US" sz="2000" strike="noStrike" u="none">
                <a:solidFill>
                  <a:schemeClr val="dk1"/>
                </a:solidFill>
                <a:effectLst/>
                <a:uFillTx/>
                <a:latin typeface="Arial"/>
              </a:rPr>
              <a:t>Fifth level</a:t>
            </a:r>
            <a:endParaRPr b="0" lang="en-US" sz="2000" strike="noStrike" u="none">
              <a:solidFill>
                <a:schemeClr val="dk1"/>
              </a:solidFill>
              <a:effectLst/>
              <a:uFillTx/>
              <a:latin typeface="Arial"/>
            </a:endParaRPr>
          </a:p>
        </p:txBody>
      </p:sp>
      <p:sp>
        <p:nvSpPr>
          <p:cNvPr id="81" name="PlaceHolder 3"/>
          <p:cNvSpPr>
            <a:spLocks noGrp="1"/>
          </p:cNvSpPr>
          <p:nvPr>
            <p:ph type="body"/>
          </p:nvPr>
        </p:nvSpPr>
        <p:spPr>
          <a:xfrm>
            <a:off x="457200" y="1530360"/>
            <a:ext cx="3007800" cy="500328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effectLst/>
                <a:uFillTx/>
                <a:latin typeface="Arial"/>
              </a:rPr>
              <a:t>Click to edit Master text styles</a:t>
            </a:r>
            <a:endParaRPr b="0" lang="en-US" sz="1400" strike="noStrike" u="none">
              <a:solidFill>
                <a:schemeClr val="dk1"/>
              </a:solidFill>
              <a:effectLst/>
              <a:uFillTx/>
              <a:latin typeface="Arial"/>
            </a:endParaRPr>
          </a:p>
        </p:txBody>
      </p:sp>
      <p:sp>
        <p:nvSpPr>
          <p:cNvPr id="82" name="PlaceHolder 4"/>
          <p:cNvSpPr>
            <a:spLocks noGrp="1"/>
          </p:cNvSpPr>
          <p:nvPr>
            <p:ph type="dt" idx="28"/>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83" name="PlaceHolder 5"/>
          <p:cNvSpPr>
            <a:spLocks noGrp="1"/>
          </p:cNvSpPr>
          <p:nvPr>
            <p:ph type="ftr" idx="29"/>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84" name="PlaceHolder 6"/>
          <p:cNvSpPr>
            <a:spLocks noGrp="1"/>
          </p:cNvSpPr>
          <p:nvPr>
            <p:ph type="sldNum" idx="30"/>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FEC149B3-5237-40FB-82F9-93E94E17DC67}"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chemeClr val="lt1"/>
        </a:solidFill>
      </p:bgPr>
    </p:bg>
    <p:spTree>
      <p:nvGrpSpPr>
        <p:cNvPr id="1" name=""/>
        <p:cNvGrpSpPr/>
        <p:nvPr/>
      </p:nvGrpSpPr>
      <p:grpSpPr>
        <a:xfrm>
          <a:off x="0" y="0"/>
          <a:ext cx="0" cy="0"/>
          <a:chOff x="0" y="0"/>
          <a:chExt cx="0" cy="0"/>
        </a:xfrm>
      </p:grpSpPr>
      <p:grpSp>
        <p:nvGrpSpPr>
          <p:cNvPr id="85" name="Group 7"/>
          <p:cNvGrpSpPr/>
          <p:nvPr/>
        </p:nvGrpSpPr>
        <p:grpSpPr>
          <a:xfrm>
            <a:off x="168120" y="244440"/>
            <a:ext cx="8822880" cy="6501960"/>
            <a:chOff x="168120" y="244440"/>
            <a:chExt cx="8822880" cy="6501960"/>
          </a:xfrm>
        </p:grpSpPr>
        <p:sp>
          <p:nvSpPr>
            <p:cNvPr id="86"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87"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88" name="PlaceHolder 1"/>
          <p:cNvSpPr>
            <a:spLocks noGrp="1"/>
          </p:cNvSpPr>
          <p:nvPr>
            <p:ph type="title"/>
          </p:nvPr>
        </p:nvSpPr>
        <p:spPr>
          <a:xfrm>
            <a:off x="1792440" y="5121360"/>
            <a:ext cx="5486040" cy="603000"/>
          </a:xfrm>
          <a:prstGeom prst="rect">
            <a:avLst/>
          </a:prstGeom>
          <a:noFill/>
          <a:ln w="9360">
            <a:noFill/>
          </a:ln>
        </p:spPr>
        <p:txBody>
          <a:bodyPr numCol="1" spcCol="0" lIns="91440" rIns="91440" tIns="45720" bIns="45720" anchor="b">
            <a:noAutofit/>
          </a:bodyPr>
          <a:p>
            <a:pPr indent="0">
              <a:lnSpc>
                <a:spcPct val="100000"/>
              </a:lnSpc>
              <a:buNone/>
            </a:pPr>
            <a:r>
              <a:rPr b="1" lang="en-US" sz="2000" strike="noStrike" u="none">
                <a:solidFill>
                  <a:schemeClr val="dk2"/>
                </a:solidFill>
                <a:effectLst/>
                <a:uFillTx/>
                <a:latin typeface="Arial Black"/>
              </a:rPr>
              <a:t>Click to edit Master title style</a:t>
            </a:r>
            <a:endParaRPr b="0" lang="en-US" sz="2000" strike="noStrike" u="none">
              <a:solidFill>
                <a:schemeClr val="dk1"/>
              </a:solidFill>
              <a:effectLst/>
              <a:uFillTx/>
              <a:latin typeface="Arial"/>
            </a:endParaRPr>
          </a:p>
        </p:txBody>
      </p:sp>
      <p:sp>
        <p:nvSpPr>
          <p:cNvPr id="89" name="PlaceHolder 2"/>
          <p:cNvSpPr>
            <a:spLocks noGrp="1"/>
          </p:cNvSpPr>
          <p:nvPr>
            <p:ph type="body"/>
          </p:nvPr>
        </p:nvSpPr>
        <p:spPr>
          <a:xfrm>
            <a:off x="1792440" y="654120"/>
            <a:ext cx="5486040" cy="438912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Arial"/>
              </a:rPr>
              <a:t>Click to edit the outline text format</a:t>
            </a:r>
            <a:endParaRPr b="0" lang="en-US" sz="3200" strike="noStrike" u="none">
              <a:solidFill>
                <a:schemeClr val="dk1"/>
              </a:solidFill>
              <a:effectLst/>
              <a:uFillTx/>
              <a:latin typeface="Arial"/>
            </a:endParaRPr>
          </a:p>
          <a:p>
            <a:pPr lvl="1" marL="864000" indent="-324000">
              <a:spcBef>
                <a:spcPts val="1134"/>
              </a:spcBef>
              <a:buClr>
                <a:srgbClr val="000000"/>
              </a:buClr>
              <a:buSzPct val="75000"/>
              <a:buFont typeface="Symbol" charset="2"/>
              <a:buChar char=""/>
            </a:pPr>
            <a:r>
              <a:rPr b="0" lang="en-US" sz="3200" strike="noStrike" u="none">
                <a:solidFill>
                  <a:schemeClr val="dk1"/>
                </a:solidFill>
                <a:effectLst/>
                <a:uFillTx/>
                <a:latin typeface="Arial"/>
              </a:rPr>
              <a:t>Second Outline Level</a:t>
            </a:r>
            <a:endParaRPr b="0" lang="en-US" sz="3200" strike="noStrike" u="none">
              <a:solidFill>
                <a:schemeClr val="dk1"/>
              </a:solidFill>
              <a:effectLst/>
              <a:uFillTx/>
              <a:latin typeface="Arial"/>
            </a:endParaRPr>
          </a:p>
          <a:p>
            <a:pPr lvl="2" marL="1296000" indent="-288000">
              <a:spcBef>
                <a:spcPts val="850"/>
              </a:spcBef>
              <a:buClr>
                <a:srgbClr val="000000"/>
              </a:buClr>
              <a:buSzPct val="45000"/>
              <a:buFont typeface="Wingdings" charset="2"/>
              <a:buChar char=""/>
            </a:pPr>
            <a:r>
              <a:rPr b="0" lang="en-US" sz="3200" strike="noStrike" u="none">
                <a:solidFill>
                  <a:schemeClr val="dk1"/>
                </a:solidFill>
                <a:effectLst/>
                <a:uFillTx/>
                <a:latin typeface="Arial"/>
              </a:rPr>
              <a:t>Third Outline Level</a:t>
            </a:r>
            <a:endParaRPr b="0" lang="en-US" sz="3200" strike="noStrike" u="none">
              <a:solidFill>
                <a:schemeClr val="dk1"/>
              </a:solidFill>
              <a:effectLst/>
              <a:uFillTx/>
              <a:latin typeface="Arial"/>
            </a:endParaRPr>
          </a:p>
          <a:p>
            <a:pPr lvl="3" marL="1728000" indent="-216000">
              <a:spcBef>
                <a:spcPts val="567"/>
              </a:spcBef>
              <a:buClr>
                <a:srgbClr val="000000"/>
              </a:buClr>
              <a:buSzPct val="75000"/>
              <a:buFont typeface="Symbol" charset="2"/>
              <a:buChar char=""/>
            </a:pPr>
            <a:r>
              <a:rPr b="0" lang="en-US" sz="3200" strike="noStrike" u="none">
                <a:solidFill>
                  <a:schemeClr val="dk1"/>
                </a:solidFill>
                <a:effectLst/>
                <a:uFillTx/>
                <a:latin typeface="Arial"/>
              </a:rPr>
              <a:t>Fourth Outline Level</a:t>
            </a:r>
            <a:endParaRPr b="0" lang="en-US" sz="3200" strike="noStrike" u="none">
              <a:solidFill>
                <a:schemeClr val="dk1"/>
              </a:solidFill>
              <a:effectLst/>
              <a:uFillTx/>
              <a:latin typeface="Arial"/>
            </a:endParaRPr>
          </a:p>
          <a:p>
            <a:pPr lvl="4" marL="2160000" indent="-216000">
              <a:spcBef>
                <a:spcPts val="283"/>
              </a:spcBef>
              <a:buClr>
                <a:srgbClr val="000000"/>
              </a:buClr>
              <a:buSzPct val="45000"/>
              <a:buFont typeface="Wingdings" charset="2"/>
              <a:buChar char=""/>
            </a:pPr>
            <a:r>
              <a:rPr b="0" lang="en-US" sz="3200" strike="noStrike" u="none">
                <a:solidFill>
                  <a:schemeClr val="dk1"/>
                </a:solidFill>
                <a:effectLst/>
                <a:uFillTx/>
                <a:latin typeface="Arial"/>
              </a:rPr>
              <a:t>Fifth Outline Level</a:t>
            </a:r>
            <a:endParaRPr b="0" lang="en-US" sz="3200" strike="noStrike" u="none">
              <a:solidFill>
                <a:schemeClr val="dk1"/>
              </a:solidFill>
              <a:effectLst/>
              <a:uFillTx/>
              <a:latin typeface="Arial"/>
            </a:endParaRPr>
          </a:p>
          <a:p>
            <a:pPr lvl="5" marL="2592000" indent="-216000">
              <a:spcBef>
                <a:spcPts val="283"/>
              </a:spcBef>
              <a:buClr>
                <a:srgbClr val="000000"/>
              </a:buClr>
              <a:buSzPct val="45000"/>
              <a:buFont typeface="Wingdings" charset="2"/>
              <a:buChar char=""/>
            </a:pPr>
            <a:r>
              <a:rPr b="0" lang="en-US" sz="3200" strike="noStrike" u="none">
                <a:solidFill>
                  <a:schemeClr val="dk1"/>
                </a:solidFill>
                <a:effectLst/>
                <a:uFillTx/>
                <a:latin typeface="Arial"/>
              </a:rPr>
              <a:t>Sixth Outline Level</a:t>
            </a:r>
            <a:endParaRPr b="0" lang="en-US" sz="3200" strike="noStrike" u="none">
              <a:solidFill>
                <a:schemeClr val="dk1"/>
              </a:solidFill>
              <a:effectLst/>
              <a:uFillTx/>
              <a:latin typeface="Arial"/>
            </a:endParaRPr>
          </a:p>
          <a:p>
            <a:pPr lvl="6" marL="3024000" indent="-216000">
              <a:spcBef>
                <a:spcPts val="283"/>
              </a:spcBef>
              <a:buClr>
                <a:srgbClr val="000000"/>
              </a:buClr>
              <a:buSzPct val="45000"/>
              <a:buFont typeface="Wingdings" charset="2"/>
              <a:buChar char=""/>
            </a:pPr>
            <a:r>
              <a:rPr b="0" lang="en-US" sz="3200" strike="noStrike" u="none">
                <a:solidFill>
                  <a:schemeClr val="dk1"/>
                </a:solidFill>
                <a:effectLst/>
                <a:uFillTx/>
                <a:latin typeface="Arial"/>
              </a:rPr>
              <a:t>Seventh Outline Level</a:t>
            </a:r>
            <a:endParaRPr b="0" lang="en-US" sz="3200" strike="noStrike" u="none">
              <a:solidFill>
                <a:schemeClr val="dk1"/>
              </a:solidFill>
              <a:effectLst/>
              <a:uFillTx/>
              <a:latin typeface="Arial"/>
            </a:endParaRPr>
          </a:p>
        </p:txBody>
      </p:sp>
      <p:sp>
        <p:nvSpPr>
          <p:cNvPr id="90" name="PlaceHolder 3"/>
          <p:cNvSpPr>
            <a:spLocks noGrp="1"/>
          </p:cNvSpPr>
          <p:nvPr>
            <p:ph type="body"/>
          </p:nvPr>
        </p:nvSpPr>
        <p:spPr>
          <a:xfrm>
            <a:off x="1792440" y="5724360"/>
            <a:ext cx="5486040" cy="8586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effectLst/>
                <a:uFillTx/>
                <a:latin typeface="Arial"/>
              </a:rPr>
              <a:t>Click to edit Master text styles</a:t>
            </a:r>
            <a:endParaRPr b="0" lang="en-US" sz="1400" strike="noStrike" u="none">
              <a:solidFill>
                <a:schemeClr val="dk1"/>
              </a:solidFill>
              <a:effectLst/>
              <a:uFillTx/>
              <a:latin typeface="Arial"/>
            </a:endParaRPr>
          </a:p>
        </p:txBody>
      </p:sp>
      <p:sp>
        <p:nvSpPr>
          <p:cNvPr id="91" name="PlaceHolder 4"/>
          <p:cNvSpPr>
            <a:spLocks noGrp="1"/>
          </p:cNvSpPr>
          <p:nvPr>
            <p:ph type="dt" idx="31"/>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92" name="PlaceHolder 5"/>
          <p:cNvSpPr>
            <a:spLocks noGrp="1"/>
          </p:cNvSpPr>
          <p:nvPr>
            <p:ph type="ftr" idx="32"/>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93" name="PlaceHolder 6"/>
          <p:cNvSpPr>
            <a:spLocks noGrp="1"/>
          </p:cNvSpPr>
          <p:nvPr>
            <p:ph type="sldNum" idx="33"/>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532FFD7A-F8AD-4CF4-8E4B-C74926DD7A50}"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bg>
      <p:bgPr>
        <a:solidFill>
          <a:srgbClr val="ffffff"/>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143000" y="1197360"/>
            <a:ext cx="6857640" cy="2546280"/>
          </a:xfrm>
          <a:prstGeom prst="rect">
            <a:avLst/>
          </a:prstGeom>
          <a:noFill/>
          <a:ln w="0">
            <a:noFill/>
          </a:ln>
        </p:spPr>
        <p:txBody>
          <a:bodyPr lIns="91440" rIns="91440" tIns="45720" bIns="45720" anchor="b">
            <a:noAutofit/>
          </a:bodyPr>
          <a:p>
            <a:pPr indent="0" algn="ctr" defTabSz="685800">
              <a:lnSpc>
                <a:spcPct val="90000"/>
              </a:lnSpc>
              <a:buNone/>
            </a:pPr>
            <a:r>
              <a:rPr b="0" lang="en-US" sz="4500" strike="noStrike" u="none">
                <a:solidFill>
                  <a:schemeClr val="dk1"/>
                </a:solidFill>
                <a:effectLst/>
                <a:uFillTx/>
                <a:latin typeface="Calibri Light"/>
              </a:rPr>
              <a:t>Click to edit Master title style</a:t>
            </a:r>
            <a:endParaRPr b="0" lang="en-US" sz="4500" strike="noStrike" u="none">
              <a:solidFill>
                <a:schemeClr val="dk1"/>
              </a:solidFill>
              <a:effectLst/>
              <a:uFillTx/>
              <a:latin typeface="Arial"/>
            </a:endParaRPr>
          </a:p>
        </p:txBody>
      </p:sp>
      <p:sp>
        <p:nvSpPr>
          <p:cNvPr id="95" name="PlaceHolder 2"/>
          <p:cNvSpPr>
            <a:spLocks noGrp="1"/>
          </p:cNvSpPr>
          <p:nvPr>
            <p:ph type="dt" idx="34"/>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96" name="PlaceHolder 3"/>
          <p:cNvSpPr>
            <a:spLocks noGrp="1"/>
          </p:cNvSpPr>
          <p:nvPr>
            <p:ph type="ftr" idx="35"/>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97" name="PlaceHolder 4"/>
          <p:cNvSpPr>
            <a:spLocks noGrp="1"/>
          </p:cNvSpPr>
          <p:nvPr>
            <p:ph type="sldNum" idx="36"/>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2C2D8F08-1E87-40F8-8826-1C8077A4137A}"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
        <p:nvSpPr>
          <p:cNvPr id="98" name="PlaceHolder 5"/>
          <p:cNvSpPr>
            <a:spLocks noGrp="1"/>
          </p:cNvSpPr>
          <p:nvPr>
            <p:ph type="body"/>
          </p:nvPr>
        </p:nvSpPr>
        <p:spPr>
          <a:xfrm>
            <a:off x="457200" y="1711440"/>
            <a:ext cx="8229240" cy="4242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100" strike="noStrike" u="none">
                <a:solidFill>
                  <a:schemeClr val="dk1"/>
                </a:solidFill>
                <a:effectLst/>
                <a:uFillTx/>
                <a:latin typeface="Calibri"/>
              </a:rPr>
              <a:t>Click to edit the outline text format</a:t>
            </a:r>
            <a:endParaRPr b="0" lang="en-US" sz="21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en-US" sz="1500" strike="noStrike" u="none">
                <a:solidFill>
                  <a:schemeClr val="dk1"/>
                </a:solidFill>
                <a:effectLst/>
                <a:uFillTx/>
                <a:latin typeface="Calibri"/>
              </a:rPr>
              <a:t>Second Outline Level</a:t>
            </a:r>
            <a:endParaRPr b="0" lang="en-US" sz="15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en-US" sz="1350" strike="noStrike" u="none">
                <a:solidFill>
                  <a:schemeClr val="dk1"/>
                </a:solidFill>
                <a:effectLst/>
                <a:uFillTx/>
                <a:latin typeface="Calibri"/>
              </a:rPr>
              <a:t>Third Outline Level</a:t>
            </a:r>
            <a:endParaRPr b="0" lang="en-US" sz="135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en-US" sz="1350" strike="noStrike" u="none">
                <a:solidFill>
                  <a:schemeClr val="dk1"/>
                </a:solidFill>
                <a:effectLst/>
                <a:uFillTx/>
                <a:latin typeface="Calibri"/>
              </a:rPr>
              <a:t>Fourth Outline Level</a:t>
            </a:r>
            <a:endParaRPr b="0" lang="en-US" sz="135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US" sz="20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US" sz="20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US" sz="2000" strike="noStrike" u="none">
              <a:solidFill>
                <a:schemeClr val="dk1"/>
              </a:solidFill>
              <a:effectLst/>
              <a:uFillTx/>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bg>
      <p:bgPr>
        <a:solidFill>
          <a:srgbClr val="ffffff"/>
        </a:solid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628560" y="389520"/>
            <a:ext cx="7886520" cy="1413720"/>
          </a:xfrm>
          <a:prstGeom prst="rect">
            <a:avLst/>
          </a:prstGeom>
          <a:noFill/>
          <a:ln w="0">
            <a:noFill/>
          </a:ln>
        </p:spPr>
        <p:txBody>
          <a:bodyPr lIns="91440" rIns="91440" tIns="45720" bIns="45720" anchor="ctr">
            <a:noAutofit/>
          </a:bodyPr>
          <a:p>
            <a:pPr indent="0" defTabSz="685800">
              <a:lnSpc>
                <a:spcPct val="90000"/>
              </a:lnSpc>
              <a:buNone/>
            </a:pPr>
            <a:r>
              <a:rPr b="0" lang="en-US" sz="3300" strike="noStrike" u="none">
                <a:solidFill>
                  <a:schemeClr val="dk1"/>
                </a:solidFill>
                <a:effectLst/>
                <a:uFillTx/>
                <a:latin typeface="Calibri Light"/>
              </a:rPr>
              <a:t>Click to edit Master title style</a:t>
            </a:r>
            <a:endParaRPr b="0" lang="en-US" sz="3300" strike="noStrike" u="none">
              <a:solidFill>
                <a:schemeClr val="dk1"/>
              </a:solidFill>
              <a:effectLst/>
              <a:uFillTx/>
              <a:latin typeface="Arial"/>
            </a:endParaRPr>
          </a:p>
        </p:txBody>
      </p:sp>
      <p:sp>
        <p:nvSpPr>
          <p:cNvPr id="100" name="PlaceHolder 2"/>
          <p:cNvSpPr>
            <a:spLocks noGrp="1"/>
          </p:cNvSpPr>
          <p:nvPr>
            <p:ph type="body"/>
          </p:nvPr>
        </p:nvSpPr>
        <p:spPr>
          <a:xfrm>
            <a:off x="628560" y="1947240"/>
            <a:ext cx="7886520" cy="4641120"/>
          </a:xfrm>
          <a:prstGeom prst="rect">
            <a:avLst/>
          </a:prstGeom>
          <a:noFill/>
          <a:ln w="0">
            <a:noFill/>
          </a:ln>
        </p:spPr>
        <p:txBody>
          <a:bodyPr lIns="91440" rIns="91440" tIns="45720" bIns="45720" anchor="t" vert="eaVert">
            <a:noAutofit/>
          </a:bodyPr>
          <a:p>
            <a:pPr marL="171360" indent="-171360" defTabSz="685800">
              <a:lnSpc>
                <a:spcPct val="90000"/>
              </a:lnSpc>
              <a:spcBef>
                <a:spcPts val="751"/>
              </a:spcBef>
              <a:buClr>
                <a:srgbClr val="000000"/>
              </a:buClr>
              <a:buFont typeface="Arial"/>
              <a:buChar char="•"/>
            </a:pPr>
            <a:r>
              <a:rPr b="0" lang="en-US" sz="2100" strike="noStrike" u="none">
                <a:solidFill>
                  <a:schemeClr val="dk1"/>
                </a:solidFill>
                <a:effectLst/>
                <a:uFillTx/>
                <a:latin typeface="Calibri"/>
              </a:rPr>
              <a:t>Edit Master text styles</a:t>
            </a:r>
            <a:endParaRPr b="0" lang="en-US" sz="2100" strike="noStrike" u="none">
              <a:solidFill>
                <a:schemeClr val="dk1"/>
              </a:solidFill>
              <a:effectLst/>
              <a:uFillTx/>
              <a:latin typeface="Calibri"/>
            </a:endParaRPr>
          </a:p>
          <a:p>
            <a:pPr lvl="1" marL="514440" indent="-171360" defTabSz="685800">
              <a:lnSpc>
                <a:spcPct val="90000"/>
              </a:lnSpc>
              <a:spcBef>
                <a:spcPts val="374"/>
              </a:spcBef>
              <a:buClr>
                <a:srgbClr val="000000"/>
              </a:buClr>
              <a:buFont typeface="Arial"/>
              <a:buChar char="•"/>
            </a:pPr>
            <a:r>
              <a:rPr b="0" lang="en-US" sz="1800" strike="noStrike" u="none">
                <a:solidFill>
                  <a:schemeClr val="dk1"/>
                </a:solidFill>
                <a:effectLst/>
                <a:uFillTx/>
                <a:latin typeface="Calibri"/>
              </a:rPr>
              <a:t>Second level</a:t>
            </a:r>
            <a:endParaRPr b="0" lang="en-US" sz="1800" strike="noStrike" u="none">
              <a:solidFill>
                <a:schemeClr val="dk1"/>
              </a:solidFill>
              <a:effectLst/>
              <a:uFillTx/>
              <a:latin typeface="Calibri"/>
            </a:endParaRPr>
          </a:p>
          <a:p>
            <a:pPr lvl="2" marL="857160" indent="-171360" defTabSz="685800">
              <a:lnSpc>
                <a:spcPct val="90000"/>
              </a:lnSpc>
              <a:spcBef>
                <a:spcPts val="374"/>
              </a:spcBef>
              <a:buClr>
                <a:srgbClr val="000000"/>
              </a:buClr>
              <a:buFont typeface="Arial"/>
              <a:buChar char="•"/>
            </a:pPr>
            <a:r>
              <a:rPr b="0" lang="en-US" sz="1500" strike="noStrike" u="none">
                <a:solidFill>
                  <a:schemeClr val="dk1"/>
                </a:solidFill>
                <a:effectLst/>
                <a:uFillTx/>
                <a:latin typeface="Calibri"/>
              </a:rPr>
              <a:t>Third level</a:t>
            </a:r>
            <a:endParaRPr b="0" lang="en-US" sz="1500" strike="noStrike" u="none">
              <a:solidFill>
                <a:schemeClr val="dk1"/>
              </a:solidFill>
              <a:effectLst/>
              <a:uFillTx/>
              <a:latin typeface="Calibri"/>
            </a:endParaRPr>
          </a:p>
          <a:p>
            <a:pPr lvl="3" marL="120024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Fourth level</a:t>
            </a:r>
            <a:endParaRPr b="0" lang="en-US" sz="1350" strike="noStrike" u="none">
              <a:solidFill>
                <a:schemeClr val="dk1"/>
              </a:solidFill>
              <a:effectLst/>
              <a:uFillTx/>
              <a:latin typeface="Calibri"/>
            </a:endParaRPr>
          </a:p>
          <a:p>
            <a:pPr lvl="4" marL="154296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Fifth level</a:t>
            </a:r>
            <a:endParaRPr b="0" lang="en-US" sz="1350" strike="noStrike" u="none">
              <a:solidFill>
                <a:schemeClr val="dk1"/>
              </a:solidFill>
              <a:effectLst/>
              <a:uFillTx/>
              <a:latin typeface="Calibri"/>
            </a:endParaRPr>
          </a:p>
        </p:txBody>
      </p:sp>
      <p:sp>
        <p:nvSpPr>
          <p:cNvPr id="101" name="PlaceHolder 3"/>
          <p:cNvSpPr>
            <a:spLocks noGrp="1"/>
          </p:cNvSpPr>
          <p:nvPr>
            <p:ph type="dt" idx="37"/>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02" name="PlaceHolder 4"/>
          <p:cNvSpPr>
            <a:spLocks noGrp="1"/>
          </p:cNvSpPr>
          <p:nvPr>
            <p:ph type="ftr" idx="38"/>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03" name="PlaceHolder 5"/>
          <p:cNvSpPr>
            <a:spLocks noGrp="1"/>
          </p:cNvSpPr>
          <p:nvPr>
            <p:ph type="sldNum" idx="39"/>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EC168B4E-F0DF-4E72-8AEB-94DF9B1997BA}"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bg>
      <p:bgPr>
        <a:solidFill>
          <a:srgbClr val="ffffff"/>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6543720" y="389520"/>
            <a:ext cx="1971360" cy="6198840"/>
          </a:xfrm>
          <a:prstGeom prst="rect">
            <a:avLst/>
          </a:prstGeom>
          <a:noFill/>
          <a:ln w="0">
            <a:noFill/>
          </a:ln>
        </p:spPr>
        <p:txBody>
          <a:bodyPr lIns="91440" rIns="91440" tIns="45720" bIns="45720" anchor="ctr" vert="eaVert">
            <a:noAutofit/>
          </a:bodyPr>
          <a:p>
            <a:pPr indent="0" defTabSz="685800">
              <a:lnSpc>
                <a:spcPct val="90000"/>
              </a:lnSpc>
              <a:buNone/>
            </a:pPr>
            <a:r>
              <a:rPr b="0" lang="en-US" sz="3300" strike="noStrike" u="none">
                <a:solidFill>
                  <a:schemeClr val="dk1"/>
                </a:solidFill>
                <a:effectLst/>
                <a:uFillTx/>
                <a:latin typeface="Calibri Light"/>
              </a:rPr>
              <a:t>Click to edit Master title style</a:t>
            </a:r>
            <a:endParaRPr b="0" lang="en-US" sz="3300" strike="noStrike" u="none">
              <a:solidFill>
                <a:schemeClr val="dk1"/>
              </a:solidFill>
              <a:effectLst/>
              <a:uFillTx/>
              <a:latin typeface="Arial"/>
            </a:endParaRPr>
          </a:p>
        </p:txBody>
      </p:sp>
      <p:sp>
        <p:nvSpPr>
          <p:cNvPr id="105" name="PlaceHolder 2"/>
          <p:cNvSpPr>
            <a:spLocks noGrp="1"/>
          </p:cNvSpPr>
          <p:nvPr>
            <p:ph type="body"/>
          </p:nvPr>
        </p:nvSpPr>
        <p:spPr>
          <a:xfrm>
            <a:off x="628560" y="389520"/>
            <a:ext cx="5800320" cy="6198840"/>
          </a:xfrm>
          <a:prstGeom prst="rect">
            <a:avLst/>
          </a:prstGeom>
          <a:noFill/>
          <a:ln w="0">
            <a:noFill/>
          </a:ln>
        </p:spPr>
        <p:txBody>
          <a:bodyPr lIns="91440" rIns="91440" tIns="45720" bIns="45720" anchor="t" vert="eaVert">
            <a:noAutofit/>
          </a:bodyPr>
          <a:p>
            <a:pPr marL="171360" indent="-171360" defTabSz="685800">
              <a:lnSpc>
                <a:spcPct val="90000"/>
              </a:lnSpc>
              <a:spcBef>
                <a:spcPts val="751"/>
              </a:spcBef>
              <a:buClr>
                <a:srgbClr val="000000"/>
              </a:buClr>
              <a:buFont typeface="Arial"/>
              <a:buChar char="•"/>
            </a:pPr>
            <a:r>
              <a:rPr b="0" lang="en-US" sz="2100" strike="noStrike" u="none">
                <a:solidFill>
                  <a:schemeClr val="dk1"/>
                </a:solidFill>
                <a:effectLst/>
                <a:uFillTx/>
                <a:latin typeface="Calibri"/>
              </a:rPr>
              <a:t>Edit Master text styles</a:t>
            </a:r>
            <a:endParaRPr b="0" lang="en-US" sz="2100" strike="noStrike" u="none">
              <a:solidFill>
                <a:schemeClr val="dk1"/>
              </a:solidFill>
              <a:effectLst/>
              <a:uFillTx/>
              <a:latin typeface="Calibri"/>
            </a:endParaRPr>
          </a:p>
          <a:p>
            <a:pPr lvl="1" marL="514440" indent="-171360" defTabSz="685800">
              <a:lnSpc>
                <a:spcPct val="90000"/>
              </a:lnSpc>
              <a:spcBef>
                <a:spcPts val="374"/>
              </a:spcBef>
              <a:buClr>
                <a:srgbClr val="000000"/>
              </a:buClr>
              <a:buFont typeface="Arial"/>
              <a:buChar char="•"/>
            </a:pPr>
            <a:r>
              <a:rPr b="0" lang="en-US" sz="1800" strike="noStrike" u="none">
                <a:solidFill>
                  <a:schemeClr val="dk1"/>
                </a:solidFill>
                <a:effectLst/>
                <a:uFillTx/>
                <a:latin typeface="Calibri"/>
              </a:rPr>
              <a:t>Second level</a:t>
            </a:r>
            <a:endParaRPr b="0" lang="en-US" sz="1800" strike="noStrike" u="none">
              <a:solidFill>
                <a:schemeClr val="dk1"/>
              </a:solidFill>
              <a:effectLst/>
              <a:uFillTx/>
              <a:latin typeface="Calibri"/>
            </a:endParaRPr>
          </a:p>
          <a:p>
            <a:pPr lvl="2" marL="857160" indent="-171360" defTabSz="685800">
              <a:lnSpc>
                <a:spcPct val="90000"/>
              </a:lnSpc>
              <a:spcBef>
                <a:spcPts val="374"/>
              </a:spcBef>
              <a:buClr>
                <a:srgbClr val="000000"/>
              </a:buClr>
              <a:buFont typeface="Arial"/>
              <a:buChar char="•"/>
            </a:pPr>
            <a:r>
              <a:rPr b="0" lang="en-US" sz="1500" strike="noStrike" u="none">
                <a:solidFill>
                  <a:schemeClr val="dk1"/>
                </a:solidFill>
                <a:effectLst/>
                <a:uFillTx/>
                <a:latin typeface="Calibri"/>
              </a:rPr>
              <a:t>Third level</a:t>
            </a:r>
            <a:endParaRPr b="0" lang="en-US" sz="1500" strike="noStrike" u="none">
              <a:solidFill>
                <a:schemeClr val="dk1"/>
              </a:solidFill>
              <a:effectLst/>
              <a:uFillTx/>
              <a:latin typeface="Calibri"/>
            </a:endParaRPr>
          </a:p>
          <a:p>
            <a:pPr lvl="3" marL="120024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Fourth level</a:t>
            </a:r>
            <a:endParaRPr b="0" lang="en-US" sz="1350" strike="noStrike" u="none">
              <a:solidFill>
                <a:schemeClr val="dk1"/>
              </a:solidFill>
              <a:effectLst/>
              <a:uFillTx/>
              <a:latin typeface="Calibri"/>
            </a:endParaRPr>
          </a:p>
          <a:p>
            <a:pPr lvl="4" marL="154296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Fifth level</a:t>
            </a:r>
            <a:endParaRPr b="0" lang="en-US" sz="1350" strike="noStrike" u="none">
              <a:solidFill>
                <a:schemeClr val="dk1"/>
              </a:solidFill>
              <a:effectLst/>
              <a:uFillTx/>
              <a:latin typeface="Calibri"/>
            </a:endParaRPr>
          </a:p>
        </p:txBody>
      </p:sp>
      <p:sp>
        <p:nvSpPr>
          <p:cNvPr id="106" name="PlaceHolder 3"/>
          <p:cNvSpPr>
            <a:spLocks noGrp="1"/>
          </p:cNvSpPr>
          <p:nvPr>
            <p:ph type="dt" idx="40"/>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07" name="PlaceHolder 4"/>
          <p:cNvSpPr>
            <a:spLocks noGrp="1"/>
          </p:cNvSpPr>
          <p:nvPr>
            <p:ph type="ftr" idx="41"/>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08" name="PlaceHolder 5"/>
          <p:cNvSpPr>
            <a:spLocks noGrp="1"/>
          </p:cNvSpPr>
          <p:nvPr>
            <p:ph type="sldNum" idx="42"/>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27085D9F-67B4-49BC-AE60-10D8739F4953}"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bg>
      <p:bgPr>
        <a:solidFill>
          <a:srgbClr val="ffffff"/>
        </a:solid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628560" y="389520"/>
            <a:ext cx="7886520" cy="1413720"/>
          </a:xfrm>
          <a:prstGeom prst="rect">
            <a:avLst/>
          </a:prstGeom>
          <a:noFill/>
          <a:ln w="0">
            <a:noFill/>
          </a:ln>
        </p:spPr>
        <p:txBody>
          <a:bodyPr lIns="91440" rIns="91440" tIns="45720" bIns="45720" anchor="ctr">
            <a:noAutofit/>
          </a:bodyPr>
          <a:p>
            <a:pPr indent="0" defTabSz="685800">
              <a:lnSpc>
                <a:spcPct val="90000"/>
              </a:lnSpc>
              <a:buNone/>
            </a:pPr>
            <a:r>
              <a:rPr b="0" lang="en-US" sz="3300" strike="noStrike" u="none">
                <a:solidFill>
                  <a:schemeClr val="dk1"/>
                </a:solidFill>
                <a:effectLst/>
                <a:uFillTx/>
                <a:latin typeface="Calibri Light"/>
              </a:rPr>
              <a:t>Click to edit Master title style</a:t>
            </a:r>
            <a:endParaRPr b="0" lang="en-US" sz="3300" strike="noStrike" u="none">
              <a:solidFill>
                <a:schemeClr val="dk1"/>
              </a:solidFill>
              <a:effectLst/>
              <a:uFillTx/>
              <a:latin typeface="Arial"/>
            </a:endParaRPr>
          </a:p>
        </p:txBody>
      </p:sp>
      <p:sp>
        <p:nvSpPr>
          <p:cNvPr id="110" name="PlaceHolder 2"/>
          <p:cNvSpPr>
            <a:spLocks noGrp="1"/>
          </p:cNvSpPr>
          <p:nvPr>
            <p:ph type="body"/>
          </p:nvPr>
        </p:nvSpPr>
        <p:spPr>
          <a:xfrm>
            <a:off x="628560" y="1947240"/>
            <a:ext cx="7886520" cy="46411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100" strike="noStrike" u="none">
                <a:solidFill>
                  <a:schemeClr val="dk1"/>
                </a:solidFill>
                <a:effectLst/>
                <a:uFillTx/>
                <a:latin typeface="Calibri"/>
              </a:rPr>
              <a:t>Edit Master text styles</a:t>
            </a:r>
            <a:endParaRPr b="0" lang="en-US" sz="2100" strike="noStrike" u="none">
              <a:solidFill>
                <a:schemeClr val="dk1"/>
              </a:solidFill>
              <a:effectLst/>
              <a:uFillTx/>
              <a:latin typeface="Calibri"/>
            </a:endParaRPr>
          </a:p>
          <a:p>
            <a:pPr lvl="1" marL="514440" indent="-171360" defTabSz="685800">
              <a:lnSpc>
                <a:spcPct val="90000"/>
              </a:lnSpc>
              <a:spcBef>
                <a:spcPts val="374"/>
              </a:spcBef>
              <a:buClr>
                <a:srgbClr val="000000"/>
              </a:buClr>
              <a:buFont typeface="Arial"/>
              <a:buChar char="•"/>
            </a:pPr>
            <a:r>
              <a:rPr b="0" lang="en-US" sz="1800" strike="noStrike" u="none">
                <a:solidFill>
                  <a:schemeClr val="dk1"/>
                </a:solidFill>
                <a:effectLst/>
                <a:uFillTx/>
                <a:latin typeface="Calibri"/>
              </a:rPr>
              <a:t>Second level</a:t>
            </a:r>
            <a:endParaRPr b="0" lang="en-US" sz="1800" strike="noStrike" u="none">
              <a:solidFill>
                <a:schemeClr val="dk1"/>
              </a:solidFill>
              <a:effectLst/>
              <a:uFillTx/>
              <a:latin typeface="Calibri"/>
            </a:endParaRPr>
          </a:p>
          <a:p>
            <a:pPr lvl="2" marL="857160" indent="-171360" defTabSz="685800">
              <a:lnSpc>
                <a:spcPct val="90000"/>
              </a:lnSpc>
              <a:spcBef>
                <a:spcPts val="374"/>
              </a:spcBef>
              <a:buClr>
                <a:srgbClr val="000000"/>
              </a:buClr>
              <a:buFont typeface="Arial"/>
              <a:buChar char="•"/>
            </a:pPr>
            <a:r>
              <a:rPr b="0" lang="en-US" sz="1500" strike="noStrike" u="none">
                <a:solidFill>
                  <a:schemeClr val="dk1"/>
                </a:solidFill>
                <a:effectLst/>
                <a:uFillTx/>
                <a:latin typeface="Calibri"/>
              </a:rPr>
              <a:t>Third level</a:t>
            </a:r>
            <a:endParaRPr b="0" lang="en-US" sz="1500" strike="noStrike" u="none">
              <a:solidFill>
                <a:schemeClr val="dk1"/>
              </a:solidFill>
              <a:effectLst/>
              <a:uFillTx/>
              <a:latin typeface="Calibri"/>
            </a:endParaRPr>
          </a:p>
          <a:p>
            <a:pPr lvl="3" marL="120024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Fourth level</a:t>
            </a:r>
            <a:endParaRPr b="0" lang="en-US" sz="1350" strike="noStrike" u="none">
              <a:solidFill>
                <a:schemeClr val="dk1"/>
              </a:solidFill>
              <a:effectLst/>
              <a:uFillTx/>
              <a:latin typeface="Calibri"/>
            </a:endParaRPr>
          </a:p>
          <a:p>
            <a:pPr lvl="4" marL="154296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Fifth level</a:t>
            </a:r>
            <a:endParaRPr b="0" lang="en-US" sz="1350" strike="noStrike" u="none">
              <a:solidFill>
                <a:schemeClr val="dk1"/>
              </a:solidFill>
              <a:effectLst/>
              <a:uFillTx/>
              <a:latin typeface="Calibri"/>
            </a:endParaRPr>
          </a:p>
        </p:txBody>
      </p:sp>
      <p:sp>
        <p:nvSpPr>
          <p:cNvPr id="111" name="PlaceHolder 3"/>
          <p:cNvSpPr>
            <a:spLocks noGrp="1"/>
          </p:cNvSpPr>
          <p:nvPr>
            <p:ph type="dt" idx="43"/>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12" name="PlaceHolder 4"/>
          <p:cNvSpPr>
            <a:spLocks noGrp="1"/>
          </p:cNvSpPr>
          <p:nvPr>
            <p:ph type="ftr" idx="44"/>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13" name="PlaceHolder 5"/>
          <p:cNvSpPr>
            <a:spLocks noGrp="1"/>
          </p:cNvSpPr>
          <p:nvPr>
            <p:ph type="sldNum" idx="45"/>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398D2D2B-9C6C-446F-8035-E3B5390513B6}"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23880" y="1823760"/>
            <a:ext cx="7886520" cy="3042720"/>
          </a:xfrm>
          <a:prstGeom prst="rect">
            <a:avLst/>
          </a:prstGeom>
          <a:noFill/>
          <a:ln w="0">
            <a:noFill/>
          </a:ln>
        </p:spPr>
        <p:txBody>
          <a:bodyPr lIns="91440" rIns="91440" tIns="45720" bIns="45720" anchor="b">
            <a:noAutofit/>
          </a:bodyPr>
          <a:p>
            <a:pPr indent="0" defTabSz="685800">
              <a:lnSpc>
                <a:spcPct val="90000"/>
              </a:lnSpc>
              <a:buNone/>
            </a:pPr>
            <a:r>
              <a:rPr b="0" lang="en-US" sz="4500" strike="noStrike" u="none">
                <a:solidFill>
                  <a:schemeClr val="dk1"/>
                </a:solidFill>
                <a:effectLst/>
                <a:uFillTx/>
                <a:latin typeface="Calibri Light"/>
              </a:rPr>
              <a:t>Click to edit Master title style</a:t>
            </a:r>
            <a:endParaRPr b="0" lang="en-US" sz="4500" strike="noStrike" u="none">
              <a:solidFill>
                <a:schemeClr val="dk1"/>
              </a:solidFill>
              <a:effectLst/>
              <a:uFillTx/>
              <a:latin typeface="Arial"/>
            </a:endParaRPr>
          </a:p>
        </p:txBody>
      </p:sp>
      <p:sp>
        <p:nvSpPr>
          <p:cNvPr id="115" name="PlaceHolder 2"/>
          <p:cNvSpPr>
            <a:spLocks noGrp="1"/>
          </p:cNvSpPr>
          <p:nvPr>
            <p:ph type="body"/>
          </p:nvPr>
        </p:nvSpPr>
        <p:spPr>
          <a:xfrm>
            <a:off x="623880" y="4895280"/>
            <a:ext cx="7886520" cy="1599840"/>
          </a:xfrm>
          <a:prstGeom prst="rect">
            <a:avLst/>
          </a:prstGeom>
          <a:noFill/>
          <a:ln w="0">
            <a:noFill/>
          </a:ln>
        </p:spPr>
        <p:txBody>
          <a:bodyPr lIns="91440" rIns="91440" tIns="45720" bIns="45720" anchor="t">
            <a:noAutofit/>
          </a:bodyPr>
          <a:p>
            <a:pPr indent="0" defTabSz="685800">
              <a:lnSpc>
                <a:spcPct val="90000"/>
              </a:lnSpc>
              <a:spcBef>
                <a:spcPts val="751"/>
              </a:spcBef>
              <a:buNone/>
              <a:tabLst>
                <a:tab algn="l" pos="0"/>
              </a:tabLst>
            </a:pPr>
            <a:r>
              <a:rPr b="0" lang="en-US" sz="1800" strike="noStrike" u="none">
                <a:solidFill>
                  <a:schemeClr val="dk1">
                    <a:tint val="75000"/>
                  </a:schemeClr>
                </a:solidFill>
                <a:effectLst/>
                <a:uFillTx/>
                <a:latin typeface="Calibri"/>
              </a:rPr>
              <a:t>Edit Master text styles</a:t>
            </a:r>
            <a:endParaRPr b="0" lang="en-US" sz="1800" strike="noStrike" u="none">
              <a:solidFill>
                <a:schemeClr val="dk1"/>
              </a:solidFill>
              <a:effectLst/>
              <a:uFillTx/>
              <a:latin typeface="Calibri"/>
            </a:endParaRPr>
          </a:p>
        </p:txBody>
      </p:sp>
      <p:sp>
        <p:nvSpPr>
          <p:cNvPr id="116" name="PlaceHolder 3"/>
          <p:cNvSpPr>
            <a:spLocks noGrp="1"/>
          </p:cNvSpPr>
          <p:nvPr>
            <p:ph type="dt" idx="46"/>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17" name="PlaceHolder 4"/>
          <p:cNvSpPr>
            <a:spLocks noGrp="1"/>
          </p:cNvSpPr>
          <p:nvPr>
            <p:ph type="ftr" idx="47"/>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18" name="PlaceHolder 5"/>
          <p:cNvSpPr>
            <a:spLocks noGrp="1"/>
          </p:cNvSpPr>
          <p:nvPr>
            <p:ph type="sldNum" idx="48"/>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67D65492-4B6A-4569-BC17-E95BF006C2CF}"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628560" y="389520"/>
            <a:ext cx="7886520" cy="1413720"/>
          </a:xfrm>
          <a:prstGeom prst="rect">
            <a:avLst/>
          </a:prstGeom>
          <a:noFill/>
          <a:ln w="0">
            <a:noFill/>
          </a:ln>
        </p:spPr>
        <p:txBody>
          <a:bodyPr lIns="91440" rIns="91440" tIns="45720" bIns="45720" anchor="ctr">
            <a:noAutofit/>
          </a:bodyPr>
          <a:p>
            <a:pPr indent="0" defTabSz="685800">
              <a:lnSpc>
                <a:spcPct val="90000"/>
              </a:lnSpc>
              <a:buNone/>
            </a:pPr>
            <a:r>
              <a:rPr b="0" lang="en-US" sz="3300" strike="noStrike" u="none">
                <a:solidFill>
                  <a:schemeClr val="dk1"/>
                </a:solidFill>
                <a:effectLst/>
                <a:uFillTx/>
                <a:latin typeface="Calibri Light"/>
              </a:rPr>
              <a:t>Click to edit Master title style</a:t>
            </a:r>
            <a:endParaRPr b="0" lang="en-US" sz="3300" strike="noStrike" u="none">
              <a:solidFill>
                <a:schemeClr val="dk1"/>
              </a:solidFill>
              <a:effectLst/>
              <a:uFillTx/>
              <a:latin typeface="Arial"/>
            </a:endParaRPr>
          </a:p>
        </p:txBody>
      </p:sp>
      <p:sp>
        <p:nvSpPr>
          <p:cNvPr id="120" name="PlaceHolder 2"/>
          <p:cNvSpPr>
            <a:spLocks noGrp="1"/>
          </p:cNvSpPr>
          <p:nvPr>
            <p:ph type="body"/>
          </p:nvPr>
        </p:nvSpPr>
        <p:spPr>
          <a:xfrm>
            <a:off x="628560" y="1947240"/>
            <a:ext cx="3885840" cy="46411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100" strike="noStrike" u="none">
                <a:solidFill>
                  <a:schemeClr val="dk1"/>
                </a:solidFill>
                <a:effectLst/>
                <a:uFillTx/>
                <a:latin typeface="Calibri"/>
              </a:rPr>
              <a:t>Edit Master text styles</a:t>
            </a:r>
            <a:endParaRPr b="0" lang="en-US" sz="2100" strike="noStrike" u="none">
              <a:solidFill>
                <a:schemeClr val="dk1"/>
              </a:solidFill>
              <a:effectLst/>
              <a:uFillTx/>
              <a:latin typeface="Calibri"/>
            </a:endParaRPr>
          </a:p>
          <a:p>
            <a:pPr lvl="1" marL="514440" indent="-171360" defTabSz="685800">
              <a:lnSpc>
                <a:spcPct val="90000"/>
              </a:lnSpc>
              <a:spcBef>
                <a:spcPts val="374"/>
              </a:spcBef>
              <a:buClr>
                <a:srgbClr val="000000"/>
              </a:buClr>
              <a:buFont typeface="Arial"/>
              <a:buChar char="•"/>
            </a:pPr>
            <a:r>
              <a:rPr b="0" lang="en-US" sz="1800" strike="noStrike" u="none">
                <a:solidFill>
                  <a:schemeClr val="dk1"/>
                </a:solidFill>
                <a:effectLst/>
                <a:uFillTx/>
                <a:latin typeface="Calibri"/>
              </a:rPr>
              <a:t>Second level</a:t>
            </a:r>
            <a:endParaRPr b="0" lang="en-US" sz="1800" strike="noStrike" u="none">
              <a:solidFill>
                <a:schemeClr val="dk1"/>
              </a:solidFill>
              <a:effectLst/>
              <a:uFillTx/>
              <a:latin typeface="Calibri"/>
            </a:endParaRPr>
          </a:p>
          <a:p>
            <a:pPr lvl="2" marL="857160" indent="-171360" defTabSz="685800">
              <a:lnSpc>
                <a:spcPct val="90000"/>
              </a:lnSpc>
              <a:spcBef>
                <a:spcPts val="374"/>
              </a:spcBef>
              <a:buClr>
                <a:srgbClr val="000000"/>
              </a:buClr>
              <a:buFont typeface="Arial"/>
              <a:buChar char="•"/>
            </a:pPr>
            <a:r>
              <a:rPr b="0" lang="en-US" sz="1500" strike="noStrike" u="none">
                <a:solidFill>
                  <a:schemeClr val="dk1"/>
                </a:solidFill>
                <a:effectLst/>
                <a:uFillTx/>
                <a:latin typeface="Calibri"/>
              </a:rPr>
              <a:t>Third level</a:t>
            </a:r>
            <a:endParaRPr b="0" lang="en-US" sz="1500" strike="noStrike" u="none">
              <a:solidFill>
                <a:schemeClr val="dk1"/>
              </a:solidFill>
              <a:effectLst/>
              <a:uFillTx/>
              <a:latin typeface="Calibri"/>
            </a:endParaRPr>
          </a:p>
          <a:p>
            <a:pPr lvl="3" marL="120024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Fourth level</a:t>
            </a:r>
            <a:endParaRPr b="0" lang="en-US" sz="1350" strike="noStrike" u="none">
              <a:solidFill>
                <a:schemeClr val="dk1"/>
              </a:solidFill>
              <a:effectLst/>
              <a:uFillTx/>
              <a:latin typeface="Calibri"/>
            </a:endParaRPr>
          </a:p>
          <a:p>
            <a:pPr lvl="4" marL="154296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Fifth level</a:t>
            </a:r>
            <a:endParaRPr b="0" lang="en-US" sz="1350" strike="noStrike" u="none">
              <a:solidFill>
                <a:schemeClr val="dk1"/>
              </a:solidFill>
              <a:effectLst/>
              <a:uFillTx/>
              <a:latin typeface="Calibri"/>
            </a:endParaRPr>
          </a:p>
        </p:txBody>
      </p:sp>
      <p:sp>
        <p:nvSpPr>
          <p:cNvPr id="121" name="PlaceHolder 3"/>
          <p:cNvSpPr>
            <a:spLocks noGrp="1"/>
          </p:cNvSpPr>
          <p:nvPr>
            <p:ph type="body"/>
          </p:nvPr>
        </p:nvSpPr>
        <p:spPr>
          <a:xfrm>
            <a:off x="4629240" y="1947240"/>
            <a:ext cx="3885840" cy="46411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100" strike="noStrike" u="none">
                <a:solidFill>
                  <a:schemeClr val="dk1"/>
                </a:solidFill>
                <a:effectLst/>
                <a:uFillTx/>
                <a:latin typeface="Calibri"/>
              </a:rPr>
              <a:t>Edit Master text styles</a:t>
            </a:r>
            <a:endParaRPr b="0" lang="en-US" sz="2100" strike="noStrike" u="none">
              <a:solidFill>
                <a:schemeClr val="dk1"/>
              </a:solidFill>
              <a:effectLst/>
              <a:uFillTx/>
              <a:latin typeface="Calibri"/>
            </a:endParaRPr>
          </a:p>
          <a:p>
            <a:pPr lvl="1" marL="514440" indent="-171360" defTabSz="685800">
              <a:lnSpc>
                <a:spcPct val="90000"/>
              </a:lnSpc>
              <a:spcBef>
                <a:spcPts val="374"/>
              </a:spcBef>
              <a:buClr>
                <a:srgbClr val="000000"/>
              </a:buClr>
              <a:buFont typeface="Arial"/>
              <a:buChar char="•"/>
            </a:pPr>
            <a:r>
              <a:rPr b="0" lang="en-US" sz="1800" strike="noStrike" u="none">
                <a:solidFill>
                  <a:schemeClr val="dk1"/>
                </a:solidFill>
                <a:effectLst/>
                <a:uFillTx/>
                <a:latin typeface="Calibri"/>
              </a:rPr>
              <a:t>Second level</a:t>
            </a:r>
            <a:endParaRPr b="0" lang="en-US" sz="1800" strike="noStrike" u="none">
              <a:solidFill>
                <a:schemeClr val="dk1"/>
              </a:solidFill>
              <a:effectLst/>
              <a:uFillTx/>
              <a:latin typeface="Calibri"/>
            </a:endParaRPr>
          </a:p>
          <a:p>
            <a:pPr lvl="2" marL="857160" indent="-171360" defTabSz="685800">
              <a:lnSpc>
                <a:spcPct val="90000"/>
              </a:lnSpc>
              <a:spcBef>
                <a:spcPts val="374"/>
              </a:spcBef>
              <a:buClr>
                <a:srgbClr val="000000"/>
              </a:buClr>
              <a:buFont typeface="Arial"/>
              <a:buChar char="•"/>
            </a:pPr>
            <a:r>
              <a:rPr b="0" lang="en-US" sz="1500" strike="noStrike" u="none">
                <a:solidFill>
                  <a:schemeClr val="dk1"/>
                </a:solidFill>
                <a:effectLst/>
                <a:uFillTx/>
                <a:latin typeface="Calibri"/>
              </a:rPr>
              <a:t>Third level</a:t>
            </a:r>
            <a:endParaRPr b="0" lang="en-US" sz="1500" strike="noStrike" u="none">
              <a:solidFill>
                <a:schemeClr val="dk1"/>
              </a:solidFill>
              <a:effectLst/>
              <a:uFillTx/>
              <a:latin typeface="Calibri"/>
            </a:endParaRPr>
          </a:p>
          <a:p>
            <a:pPr lvl="3" marL="120024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Fourth level</a:t>
            </a:r>
            <a:endParaRPr b="0" lang="en-US" sz="1350" strike="noStrike" u="none">
              <a:solidFill>
                <a:schemeClr val="dk1"/>
              </a:solidFill>
              <a:effectLst/>
              <a:uFillTx/>
              <a:latin typeface="Calibri"/>
            </a:endParaRPr>
          </a:p>
          <a:p>
            <a:pPr lvl="4" marL="154296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Fifth level</a:t>
            </a:r>
            <a:endParaRPr b="0" lang="en-US" sz="1350" strike="noStrike" u="none">
              <a:solidFill>
                <a:schemeClr val="dk1"/>
              </a:solidFill>
              <a:effectLst/>
              <a:uFillTx/>
              <a:latin typeface="Calibri"/>
            </a:endParaRPr>
          </a:p>
        </p:txBody>
      </p:sp>
      <p:sp>
        <p:nvSpPr>
          <p:cNvPr id="122" name="PlaceHolder 4"/>
          <p:cNvSpPr>
            <a:spLocks noGrp="1"/>
          </p:cNvSpPr>
          <p:nvPr>
            <p:ph type="dt" idx="49"/>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23" name="PlaceHolder 5"/>
          <p:cNvSpPr>
            <a:spLocks noGrp="1"/>
          </p:cNvSpPr>
          <p:nvPr>
            <p:ph type="ftr" idx="50"/>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24" name="PlaceHolder 6"/>
          <p:cNvSpPr>
            <a:spLocks noGrp="1"/>
          </p:cNvSpPr>
          <p:nvPr>
            <p:ph type="sldNum" idx="51"/>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D8EB3241-97F1-43F5-9D9C-C6BD6942BE36}"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bg>
      <p:bgPr>
        <a:solidFill>
          <a:srgbClr val="ffffff"/>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630000" y="389520"/>
            <a:ext cx="7886520" cy="1413720"/>
          </a:xfrm>
          <a:prstGeom prst="rect">
            <a:avLst/>
          </a:prstGeom>
          <a:noFill/>
          <a:ln w="0">
            <a:noFill/>
          </a:ln>
        </p:spPr>
        <p:txBody>
          <a:bodyPr lIns="91440" rIns="91440" tIns="45720" bIns="45720" anchor="ctr">
            <a:noAutofit/>
          </a:bodyPr>
          <a:p>
            <a:pPr indent="0" defTabSz="685800">
              <a:lnSpc>
                <a:spcPct val="90000"/>
              </a:lnSpc>
              <a:buNone/>
            </a:pPr>
            <a:r>
              <a:rPr b="0" lang="en-US" sz="3300" strike="noStrike" u="none">
                <a:solidFill>
                  <a:schemeClr val="dk1"/>
                </a:solidFill>
                <a:effectLst/>
                <a:uFillTx/>
                <a:latin typeface="Calibri Light"/>
              </a:rPr>
              <a:t>Click to edit Master title style</a:t>
            </a:r>
            <a:endParaRPr b="0" lang="en-US" sz="3300" strike="noStrike" u="none">
              <a:solidFill>
                <a:schemeClr val="dk1"/>
              </a:solidFill>
              <a:effectLst/>
              <a:uFillTx/>
              <a:latin typeface="Arial"/>
            </a:endParaRPr>
          </a:p>
        </p:txBody>
      </p:sp>
      <p:sp>
        <p:nvSpPr>
          <p:cNvPr id="126" name="PlaceHolder 2"/>
          <p:cNvSpPr>
            <a:spLocks noGrp="1"/>
          </p:cNvSpPr>
          <p:nvPr>
            <p:ph type="body"/>
          </p:nvPr>
        </p:nvSpPr>
        <p:spPr>
          <a:xfrm>
            <a:off x="630000" y="1793160"/>
            <a:ext cx="3867840" cy="878400"/>
          </a:xfrm>
          <a:prstGeom prst="rect">
            <a:avLst/>
          </a:prstGeom>
          <a:noFill/>
          <a:ln w="0">
            <a:noFill/>
          </a:ln>
        </p:spPr>
        <p:txBody>
          <a:bodyPr lIns="91440" rIns="91440" tIns="45720" bIns="45720" anchor="b">
            <a:noAutofit/>
          </a:bodyPr>
          <a:p>
            <a:pPr indent="0" defTabSz="685800">
              <a:lnSpc>
                <a:spcPct val="90000"/>
              </a:lnSpc>
              <a:spcBef>
                <a:spcPts val="751"/>
              </a:spcBef>
              <a:buNone/>
              <a:tabLst>
                <a:tab algn="l" pos="0"/>
              </a:tabLst>
            </a:pPr>
            <a:r>
              <a:rPr b="1" lang="en-US" sz="1800" strike="noStrike" u="none">
                <a:solidFill>
                  <a:schemeClr val="dk1"/>
                </a:solidFill>
                <a:effectLst/>
                <a:uFillTx/>
                <a:latin typeface="Calibri"/>
              </a:rPr>
              <a:t>Edit Master text styles</a:t>
            </a:r>
            <a:endParaRPr b="0" lang="en-US" sz="1800" strike="noStrike" u="none">
              <a:solidFill>
                <a:schemeClr val="dk1"/>
              </a:solidFill>
              <a:effectLst/>
              <a:uFillTx/>
              <a:latin typeface="Calibri"/>
            </a:endParaRPr>
          </a:p>
        </p:txBody>
      </p:sp>
      <p:sp>
        <p:nvSpPr>
          <p:cNvPr id="127" name="PlaceHolder 3"/>
          <p:cNvSpPr>
            <a:spLocks noGrp="1"/>
          </p:cNvSpPr>
          <p:nvPr>
            <p:ph type="body"/>
          </p:nvPr>
        </p:nvSpPr>
        <p:spPr>
          <a:xfrm>
            <a:off x="630000" y="2671920"/>
            <a:ext cx="3867840" cy="392976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100" strike="noStrike" u="none">
                <a:solidFill>
                  <a:schemeClr val="dk1"/>
                </a:solidFill>
                <a:effectLst/>
                <a:uFillTx/>
                <a:latin typeface="Calibri"/>
              </a:rPr>
              <a:t>Edit Master text styles</a:t>
            </a:r>
            <a:endParaRPr b="0" lang="en-US" sz="2100" strike="noStrike" u="none">
              <a:solidFill>
                <a:schemeClr val="dk1"/>
              </a:solidFill>
              <a:effectLst/>
              <a:uFillTx/>
              <a:latin typeface="Calibri"/>
            </a:endParaRPr>
          </a:p>
          <a:p>
            <a:pPr lvl="1" marL="514440" indent="-171360" defTabSz="685800">
              <a:lnSpc>
                <a:spcPct val="90000"/>
              </a:lnSpc>
              <a:spcBef>
                <a:spcPts val="374"/>
              </a:spcBef>
              <a:buClr>
                <a:srgbClr val="000000"/>
              </a:buClr>
              <a:buFont typeface="Arial"/>
              <a:buChar char="•"/>
            </a:pPr>
            <a:r>
              <a:rPr b="0" lang="en-US" sz="1800" strike="noStrike" u="none">
                <a:solidFill>
                  <a:schemeClr val="dk1"/>
                </a:solidFill>
                <a:effectLst/>
                <a:uFillTx/>
                <a:latin typeface="Calibri"/>
              </a:rPr>
              <a:t>Second level</a:t>
            </a:r>
            <a:endParaRPr b="0" lang="en-US" sz="1800" strike="noStrike" u="none">
              <a:solidFill>
                <a:schemeClr val="dk1"/>
              </a:solidFill>
              <a:effectLst/>
              <a:uFillTx/>
              <a:latin typeface="Calibri"/>
            </a:endParaRPr>
          </a:p>
          <a:p>
            <a:pPr lvl="2" marL="857160" indent="-171360" defTabSz="685800">
              <a:lnSpc>
                <a:spcPct val="90000"/>
              </a:lnSpc>
              <a:spcBef>
                <a:spcPts val="374"/>
              </a:spcBef>
              <a:buClr>
                <a:srgbClr val="000000"/>
              </a:buClr>
              <a:buFont typeface="Arial"/>
              <a:buChar char="•"/>
            </a:pPr>
            <a:r>
              <a:rPr b="0" lang="en-US" sz="1500" strike="noStrike" u="none">
                <a:solidFill>
                  <a:schemeClr val="dk1"/>
                </a:solidFill>
                <a:effectLst/>
                <a:uFillTx/>
                <a:latin typeface="Calibri"/>
              </a:rPr>
              <a:t>Third level</a:t>
            </a:r>
            <a:endParaRPr b="0" lang="en-US" sz="1500" strike="noStrike" u="none">
              <a:solidFill>
                <a:schemeClr val="dk1"/>
              </a:solidFill>
              <a:effectLst/>
              <a:uFillTx/>
              <a:latin typeface="Calibri"/>
            </a:endParaRPr>
          </a:p>
          <a:p>
            <a:pPr lvl="3" marL="120024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Fourth level</a:t>
            </a:r>
            <a:endParaRPr b="0" lang="en-US" sz="1350" strike="noStrike" u="none">
              <a:solidFill>
                <a:schemeClr val="dk1"/>
              </a:solidFill>
              <a:effectLst/>
              <a:uFillTx/>
              <a:latin typeface="Calibri"/>
            </a:endParaRPr>
          </a:p>
          <a:p>
            <a:pPr lvl="4" marL="154296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Fifth level</a:t>
            </a:r>
            <a:endParaRPr b="0" lang="en-US" sz="1350" strike="noStrike" u="none">
              <a:solidFill>
                <a:schemeClr val="dk1"/>
              </a:solidFill>
              <a:effectLst/>
              <a:uFillTx/>
              <a:latin typeface="Calibri"/>
            </a:endParaRPr>
          </a:p>
        </p:txBody>
      </p:sp>
      <p:sp>
        <p:nvSpPr>
          <p:cNvPr id="128" name="PlaceHolder 4"/>
          <p:cNvSpPr>
            <a:spLocks noGrp="1"/>
          </p:cNvSpPr>
          <p:nvPr>
            <p:ph type="body"/>
          </p:nvPr>
        </p:nvSpPr>
        <p:spPr>
          <a:xfrm>
            <a:off x="4629240" y="1793160"/>
            <a:ext cx="3886920" cy="878400"/>
          </a:xfrm>
          <a:prstGeom prst="rect">
            <a:avLst/>
          </a:prstGeom>
          <a:noFill/>
          <a:ln w="0">
            <a:noFill/>
          </a:ln>
        </p:spPr>
        <p:txBody>
          <a:bodyPr lIns="91440" rIns="91440" tIns="45720" bIns="45720" anchor="b">
            <a:noAutofit/>
          </a:bodyPr>
          <a:p>
            <a:pPr indent="0" defTabSz="685800">
              <a:lnSpc>
                <a:spcPct val="90000"/>
              </a:lnSpc>
              <a:spcBef>
                <a:spcPts val="751"/>
              </a:spcBef>
              <a:buNone/>
              <a:tabLst>
                <a:tab algn="l" pos="0"/>
              </a:tabLst>
            </a:pPr>
            <a:r>
              <a:rPr b="1" lang="en-US" sz="1800" strike="noStrike" u="none">
                <a:solidFill>
                  <a:schemeClr val="dk1"/>
                </a:solidFill>
                <a:effectLst/>
                <a:uFillTx/>
                <a:latin typeface="Calibri"/>
              </a:rPr>
              <a:t>Edit Master text styles</a:t>
            </a:r>
            <a:endParaRPr b="0" lang="en-US" sz="1800" strike="noStrike" u="none">
              <a:solidFill>
                <a:schemeClr val="dk1"/>
              </a:solidFill>
              <a:effectLst/>
              <a:uFillTx/>
              <a:latin typeface="Calibri"/>
            </a:endParaRPr>
          </a:p>
        </p:txBody>
      </p:sp>
      <p:sp>
        <p:nvSpPr>
          <p:cNvPr id="129" name="PlaceHolder 5"/>
          <p:cNvSpPr>
            <a:spLocks noGrp="1"/>
          </p:cNvSpPr>
          <p:nvPr>
            <p:ph type="body"/>
          </p:nvPr>
        </p:nvSpPr>
        <p:spPr>
          <a:xfrm>
            <a:off x="4629240" y="2671920"/>
            <a:ext cx="3886920" cy="392976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100" strike="noStrike" u="none">
                <a:solidFill>
                  <a:schemeClr val="dk1"/>
                </a:solidFill>
                <a:effectLst/>
                <a:uFillTx/>
                <a:latin typeface="Calibri"/>
              </a:rPr>
              <a:t>Edit Master text styles</a:t>
            </a:r>
            <a:endParaRPr b="0" lang="en-US" sz="2100" strike="noStrike" u="none">
              <a:solidFill>
                <a:schemeClr val="dk1"/>
              </a:solidFill>
              <a:effectLst/>
              <a:uFillTx/>
              <a:latin typeface="Calibri"/>
            </a:endParaRPr>
          </a:p>
          <a:p>
            <a:pPr lvl="1" marL="514440" indent="-171360" defTabSz="685800">
              <a:lnSpc>
                <a:spcPct val="90000"/>
              </a:lnSpc>
              <a:spcBef>
                <a:spcPts val="374"/>
              </a:spcBef>
              <a:buClr>
                <a:srgbClr val="000000"/>
              </a:buClr>
              <a:buFont typeface="Arial"/>
              <a:buChar char="•"/>
            </a:pPr>
            <a:r>
              <a:rPr b="0" lang="en-US" sz="1800" strike="noStrike" u="none">
                <a:solidFill>
                  <a:schemeClr val="dk1"/>
                </a:solidFill>
                <a:effectLst/>
                <a:uFillTx/>
                <a:latin typeface="Calibri"/>
              </a:rPr>
              <a:t>Second level</a:t>
            </a:r>
            <a:endParaRPr b="0" lang="en-US" sz="1800" strike="noStrike" u="none">
              <a:solidFill>
                <a:schemeClr val="dk1"/>
              </a:solidFill>
              <a:effectLst/>
              <a:uFillTx/>
              <a:latin typeface="Calibri"/>
            </a:endParaRPr>
          </a:p>
          <a:p>
            <a:pPr lvl="2" marL="857160" indent="-171360" defTabSz="685800">
              <a:lnSpc>
                <a:spcPct val="90000"/>
              </a:lnSpc>
              <a:spcBef>
                <a:spcPts val="374"/>
              </a:spcBef>
              <a:buClr>
                <a:srgbClr val="000000"/>
              </a:buClr>
              <a:buFont typeface="Arial"/>
              <a:buChar char="•"/>
            </a:pPr>
            <a:r>
              <a:rPr b="0" lang="en-US" sz="1500" strike="noStrike" u="none">
                <a:solidFill>
                  <a:schemeClr val="dk1"/>
                </a:solidFill>
                <a:effectLst/>
                <a:uFillTx/>
                <a:latin typeface="Calibri"/>
              </a:rPr>
              <a:t>Third level</a:t>
            </a:r>
            <a:endParaRPr b="0" lang="en-US" sz="1500" strike="noStrike" u="none">
              <a:solidFill>
                <a:schemeClr val="dk1"/>
              </a:solidFill>
              <a:effectLst/>
              <a:uFillTx/>
              <a:latin typeface="Calibri"/>
            </a:endParaRPr>
          </a:p>
          <a:p>
            <a:pPr lvl="3" marL="120024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Fourth level</a:t>
            </a:r>
            <a:endParaRPr b="0" lang="en-US" sz="1350" strike="noStrike" u="none">
              <a:solidFill>
                <a:schemeClr val="dk1"/>
              </a:solidFill>
              <a:effectLst/>
              <a:uFillTx/>
              <a:latin typeface="Calibri"/>
            </a:endParaRPr>
          </a:p>
          <a:p>
            <a:pPr lvl="4" marL="1542960" indent="-171360" defTabSz="685800">
              <a:lnSpc>
                <a:spcPct val="90000"/>
              </a:lnSpc>
              <a:spcBef>
                <a:spcPts val="374"/>
              </a:spcBef>
              <a:buClr>
                <a:srgbClr val="000000"/>
              </a:buClr>
              <a:buFont typeface="Arial"/>
              <a:buChar char="•"/>
            </a:pPr>
            <a:r>
              <a:rPr b="0" lang="en-US" sz="1350" strike="noStrike" u="none">
                <a:solidFill>
                  <a:schemeClr val="dk1"/>
                </a:solidFill>
                <a:effectLst/>
                <a:uFillTx/>
                <a:latin typeface="Calibri"/>
              </a:rPr>
              <a:t>Fifth level</a:t>
            </a:r>
            <a:endParaRPr b="0" lang="en-US" sz="1350" strike="noStrike" u="none">
              <a:solidFill>
                <a:schemeClr val="dk1"/>
              </a:solidFill>
              <a:effectLst/>
              <a:uFillTx/>
              <a:latin typeface="Calibri"/>
            </a:endParaRPr>
          </a:p>
        </p:txBody>
      </p:sp>
      <p:sp>
        <p:nvSpPr>
          <p:cNvPr id="130" name="PlaceHolder 6"/>
          <p:cNvSpPr>
            <a:spLocks noGrp="1"/>
          </p:cNvSpPr>
          <p:nvPr>
            <p:ph type="dt" idx="52"/>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31" name="PlaceHolder 7"/>
          <p:cNvSpPr>
            <a:spLocks noGrp="1"/>
          </p:cNvSpPr>
          <p:nvPr>
            <p:ph type="ftr" idx="53"/>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32" name="PlaceHolder 8"/>
          <p:cNvSpPr>
            <a:spLocks noGrp="1"/>
          </p:cNvSpPr>
          <p:nvPr>
            <p:ph type="sldNum" idx="54"/>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15E3780E-9959-435C-B1E0-2F777EA27ED8}"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bg>
      <p:bgPr>
        <a:solidFill>
          <a:srgbClr val="ffffff"/>
        </a:solidFill>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628560" y="389520"/>
            <a:ext cx="7886520" cy="1413720"/>
          </a:xfrm>
          <a:prstGeom prst="rect">
            <a:avLst/>
          </a:prstGeom>
          <a:noFill/>
          <a:ln w="0">
            <a:noFill/>
          </a:ln>
        </p:spPr>
        <p:txBody>
          <a:bodyPr lIns="91440" rIns="91440" tIns="45720" bIns="45720" anchor="ctr">
            <a:noAutofit/>
          </a:bodyPr>
          <a:p>
            <a:pPr indent="0" defTabSz="685800">
              <a:lnSpc>
                <a:spcPct val="90000"/>
              </a:lnSpc>
              <a:buNone/>
            </a:pPr>
            <a:r>
              <a:rPr b="0" lang="en-US" sz="3300" strike="noStrike" u="none">
                <a:solidFill>
                  <a:schemeClr val="dk1"/>
                </a:solidFill>
                <a:effectLst/>
                <a:uFillTx/>
                <a:latin typeface="Calibri Light"/>
              </a:rPr>
              <a:t>Click to edit Master title style</a:t>
            </a:r>
            <a:endParaRPr b="0" lang="en-US" sz="3300" strike="noStrike" u="none">
              <a:solidFill>
                <a:schemeClr val="dk1"/>
              </a:solidFill>
              <a:effectLst/>
              <a:uFillTx/>
              <a:latin typeface="Arial"/>
            </a:endParaRPr>
          </a:p>
        </p:txBody>
      </p:sp>
      <p:sp>
        <p:nvSpPr>
          <p:cNvPr id="134" name="PlaceHolder 2"/>
          <p:cNvSpPr>
            <a:spLocks noGrp="1"/>
          </p:cNvSpPr>
          <p:nvPr>
            <p:ph type="dt" idx="55"/>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35" name="PlaceHolder 3"/>
          <p:cNvSpPr>
            <a:spLocks noGrp="1"/>
          </p:cNvSpPr>
          <p:nvPr>
            <p:ph type="ftr" idx="56"/>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36" name="PlaceHolder 4"/>
          <p:cNvSpPr>
            <a:spLocks noGrp="1"/>
          </p:cNvSpPr>
          <p:nvPr>
            <p:ph type="sldNum" idx="57"/>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E53B45DA-C3E9-45F5-9534-D098254D42C3}"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chemeClr val="lt1"/>
        </a:solidFill>
      </p:bgPr>
    </p:bg>
    <p:spTree>
      <p:nvGrpSpPr>
        <p:cNvPr id="1" name=""/>
        <p:cNvGrpSpPr/>
        <p:nvPr/>
      </p:nvGrpSpPr>
      <p:grpSpPr>
        <a:xfrm>
          <a:off x="0" y="0"/>
          <a:ext cx="0" cy="0"/>
          <a:chOff x="0" y="0"/>
          <a:chExt cx="0" cy="0"/>
        </a:xfrm>
      </p:grpSpPr>
      <p:grpSp>
        <p:nvGrpSpPr>
          <p:cNvPr id="11" name="Group 7"/>
          <p:cNvGrpSpPr/>
          <p:nvPr/>
        </p:nvGrpSpPr>
        <p:grpSpPr>
          <a:xfrm>
            <a:off x="168120" y="244440"/>
            <a:ext cx="8822880" cy="6501960"/>
            <a:chOff x="168120" y="244440"/>
            <a:chExt cx="8822880" cy="6501960"/>
          </a:xfrm>
        </p:grpSpPr>
        <p:sp>
          <p:nvSpPr>
            <p:cNvPr id="12"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13"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14"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Click to edit Master title style</a:t>
            </a:r>
            <a:endParaRPr b="0" lang="en-US" sz="3300" strike="noStrike" u="none">
              <a:solidFill>
                <a:schemeClr val="dk1"/>
              </a:solidFill>
              <a:effectLst/>
              <a:uFillTx/>
              <a:latin typeface="Arial"/>
            </a:endParaRPr>
          </a:p>
        </p:txBody>
      </p:sp>
      <p:sp>
        <p:nvSpPr>
          <p:cNvPr id="15" name="PlaceHolder 2"/>
          <p:cNvSpPr>
            <a:spLocks noGrp="1"/>
          </p:cNvSpPr>
          <p:nvPr>
            <p:ph type="body"/>
          </p:nvPr>
        </p:nvSpPr>
        <p:spPr>
          <a:xfrm>
            <a:off x="762120" y="2031840"/>
            <a:ext cx="7695720" cy="4308120"/>
          </a:xfrm>
          <a:prstGeom prst="rect">
            <a:avLst/>
          </a:prstGeom>
          <a:noFill/>
          <a:ln w="9360">
            <a:noFill/>
          </a:ln>
        </p:spPr>
        <p:txBody>
          <a:bodyPr numCol="1" spcCol="0" lIns="91440" rIns="91440" tIns="45720" bIns="45720" anchor="t" vert="eaVert">
            <a:noAutofit/>
          </a:bodyPr>
          <a:p>
            <a:pPr marL="343080" indent="-343080">
              <a:lnSpc>
                <a:spcPct val="100000"/>
              </a:lnSpc>
              <a:spcBef>
                <a:spcPts val="621"/>
              </a:spcBef>
              <a:buClr>
                <a:srgbClr val="cc3300"/>
              </a:buClr>
              <a:buSzPct val="70000"/>
              <a:buFont typeface="Wingdings" charset="2"/>
              <a:buChar char=""/>
            </a:pPr>
            <a:r>
              <a:rPr b="0" lang="en-US" sz="3100" strike="noStrike" u="none">
                <a:solidFill>
                  <a:schemeClr val="dk1"/>
                </a:solidFill>
                <a:effectLst/>
                <a:uFillTx/>
                <a:latin typeface="Arial"/>
              </a:rPr>
              <a:t>Click to edit Master text styles</a:t>
            </a:r>
            <a:endParaRPr b="0" lang="en-US" sz="3100" strike="noStrike" u="none">
              <a:solidFill>
                <a:schemeClr val="dk1"/>
              </a:solidFill>
              <a:effectLst/>
              <a:uFillTx/>
              <a:latin typeface="Arial"/>
            </a:endParaRPr>
          </a:p>
          <a:p>
            <a:pPr lvl="1" marL="743040" indent="-285840">
              <a:lnSpc>
                <a:spcPct val="100000"/>
              </a:lnSpc>
              <a:spcBef>
                <a:spcPts val="519"/>
              </a:spcBef>
              <a:buClr>
                <a:srgbClr val="f4b400"/>
              </a:buClr>
              <a:buSzPct val="150000"/>
              <a:buFont typeface="Symbol" charset="2"/>
              <a:buChar char=""/>
            </a:pPr>
            <a:r>
              <a:rPr b="0" lang="en-US" sz="2600" strike="noStrike" u="none">
                <a:solidFill>
                  <a:schemeClr val="dk1"/>
                </a:solidFill>
                <a:effectLst/>
                <a:uFillTx/>
                <a:latin typeface="Arial"/>
              </a:rPr>
              <a:t>Second level</a:t>
            </a:r>
            <a:endParaRPr b="0" lang="en-US" sz="2600" strike="noStrike" u="none">
              <a:solidFill>
                <a:schemeClr val="dk1"/>
              </a:solidFill>
              <a:effectLst/>
              <a:uFillTx/>
              <a:latin typeface="Arial"/>
            </a:endParaRPr>
          </a:p>
          <a:p>
            <a:pPr lvl="2" marL="1143000" indent="-228600">
              <a:lnSpc>
                <a:spcPct val="100000"/>
              </a:lnSpc>
              <a:spcBef>
                <a:spcPts val="439"/>
              </a:spcBef>
              <a:buClr>
                <a:srgbClr val="000000"/>
              </a:buClr>
              <a:buSzPct val="150000"/>
              <a:buFont typeface="Symbol" charset="2"/>
              <a:buChar char=""/>
            </a:pPr>
            <a:r>
              <a:rPr b="0" lang="en-US" sz="2200" strike="noStrike" u="none">
                <a:solidFill>
                  <a:schemeClr val="dk1"/>
                </a:solidFill>
                <a:effectLst/>
                <a:uFillTx/>
                <a:latin typeface="Arial"/>
              </a:rPr>
              <a:t>Third level</a:t>
            </a:r>
            <a:endParaRPr b="0" lang="en-US" sz="2200" strike="noStrike" u="none">
              <a:solidFill>
                <a:schemeClr val="dk1"/>
              </a:solidFill>
              <a:effectLst/>
              <a:uFillTx/>
              <a:latin typeface="Arial"/>
            </a:endParaRPr>
          </a:p>
          <a:p>
            <a:pPr lvl="3" marL="1600200" indent="-228600">
              <a:lnSpc>
                <a:spcPct val="100000"/>
              </a:lnSpc>
              <a:spcBef>
                <a:spcPts val="400"/>
              </a:spcBef>
              <a:buClr>
                <a:srgbClr val="551a07"/>
              </a:buClr>
              <a:buSzPct val="150000"/>
              <a:buFont typeface="Symbol" charset="2"/>
              <a:buChar char=""/>
            </a:pPr>
            <a:r>
              <a:rPr b="0" lang="en-US" sz="2000" strike="noStrike" u="none">
                <a:solidFill>
                  <a:schemeClr val="dk1"/>
                </a:solidFill>
                <a:effectLst/>
                <a:uFillTx/>
                <a:latin typeface="Arial"/>
              </a:rPr>
              <a:t>Fourth level</a:t>
            </a:r>
            <a:endParaRPr b="0" lang="en-US" sz="2000" strike="noStrike" u="none">
              <a:solidFill>
                <a:schemeClr val="dk1"/>
              </a:solidFill>
              <a:effectLst/>
              <a:uFillTx/>
              <a:latin typeface="Arial"/>
            </a:endParaRPr>
          </a:p>
          <a:p>
            <a:pPr lvl="4" marL="2057400" indent="-228600">
              <a:lnSpc>
                <a:spcPct val="100000"/>
              </a:lnSpc>
              <a:spcBef>
                <a:spcPts val="400"/>
              </a:spcBef>
              <a:buClr>
                <a:srgbClr val="666699"/>
              </a:buClr>
              <a:buSzPct val="150000"/>
              <a:buFont typeface="Symbol" charset="2"/>
              <a:buChar char=""/>
            </a:pPr>
            <a:r>
              <a:rPr b="0" lang="en-US" sz="2000" strike="noStrike" u="none">
                <a:solidFill>
                  <a:schemeClr val="dk1"/>
                </a:solidFill>
                <a:effectLst/>
                <a:uFillTx/>
                <a:latin typeface="Arial"/>
              </a:rPr>
              <a:t>Fifth level</a:t>
            </a:r>
            <a:endParaRPr b="0" lang="en-US" sz="2000" strike="noStrike" u="none">
              <a:solidFill>
                <a:schemeClr val="dk1"/>
              </a:solidFill>
              <a:effectLst/>
              <a:uFillTx/>
              <a:latin typeface="Arial"/>
            </a:endParaRPr>
          </a:p>
        </p:txBody>
      </p:sp>
      <p:sp>
        <p:nvSpPr>
          <p:cNvPr id="16" name="PlaceHolder 3"/>
          <p:cNvSpPr>
            <a:spLocks noGrp="1"/>
          </p:cNvSpPr>
          <p:nvPr>
            <p:ph type="dt" idx="4"/>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17" name="PlaceHolder 4"/>
          <p:cNvSpPr>
            <a:spLocks noGrp="1"/>
          </p:cNvSpPr>
          <p:nvPr>
            <p:ph type="ftr" idx="5"/>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8" name="PlaceHolder 5"/>
          <p:cNvSpPr>
            <a:spLocks noGrp="1"/>
          </p:cNvSpPr>
          <p:nvPr>
            <p:ph type="sldNum" idx="6"/>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48CDCA3D-9656-4B63-8E38-955BD0EBA97B}"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bg>
      <p:bgPr>
        <a:solidFill>
          <a:srgbClr val="ffffff"/>
        </a:solidFill>
      </p:bgPr>
    </p:bg>
    <p:spTree>
      <p:nvGrpSpPr>
        <p:cNvPr id="1" name=""/>
        <p:cNvGrpSpPr/>
        <p:nvPr/>
      </p:nvGrpSpPr>
      <p:grpSpPr>
        <a:xfrm>
          <a:off x="0" y="0"/>
          <a:ext cx="0" cy="0"/>
          <a:chOff x="0" y="0"/>
          <a:chExt cx="0" cy="0"/>
        </a:xfrm>
      </p:grpSpPr>
      <p:sp>
        <p:nvSpPr>
          <p:cNvPr id="137" name="PlaceHolder 1"/>
          <p:cNvSpPr>
            <a:spLocks noGrp="1"/>
          </p:cNvSpPr>
          <p:nvPr>
            <p:ph type="dt" idx="58"/>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38" name="PlaceHolder 2"/>
          <p:cNvSpPr>
            <a:spLocks noGrp="1"/>
          </p:cNvSpPr>
          <p:nvPr>
            <p:ph type="ftr" idx="59"/>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39" name="PlaceHolder 3"/>
          <p:cNvSpPr>
            <a:spLocks noGrp="1"/>
          </p:cNvSpPr>
          <p:nvPr>
            <p:ph type="sldNum" idx="60"/>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9601B41C-DD13-4FC1-8E31-B6913583C3B8}"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630000" y="487800"/>
            <a:ext cx="2948760" cy="1706400"/>
          </a:xfrm>
          <a:prstGeom prst="rect">
            <a:avLst/>
          </a:prstGeom>
          <a:noFill/>
          <a:ln w="0">
            <a:noFill/>
          </a:ln>
        </p:spPr>
        <p:txBody>
          <a:bodyPr lIns="91440" rIns="91440" tIns="45720" bIns="45720" anchor="b">
            <a:noAutofit/>
          </a:bodyPr>
          <a:p>
            <a:pPr indent="0" defTabSz="685800">
              <a:lnSpc>
                <a:spcPct val="90000"/>
              </a:lnSpc>
              <a:buNone/>
            </a:pPr>
            <a:r>
              <a:rPr b="0" lang="en-US" sz="2400" strike="noStrike" u="none">
                <a:solidFill>
                  <a:schemeClr val="dk1"/>
                </a:solidFill>
                <a:effectLst/>
                <a:uFillTx/>
                <a:latin typeface="Calibri Light"/>
              </a:rPr>
              <a:t>Click to edit Master title style</a:t>
            </a:r>
            <a:endParaRPr b="0" lang="en-US" sz="2400" strike="noStrike" u="none">
              <a:solidFill>
                <a:schemeClr val="dk1"/>
              </a:solidFill>
              <a:effectLst/>
              <a:uFillTx/>
              <a:latin typeface="Arial"/>
            </a:endParaRPr>
          </a:p>
        </p:txBody>
      </p:sp>
      <p:sp>
        <p:nvSpPr>
          <p:cNvPr id="141" name="PlaceHolder 2"/>
          <p:cNvSpPr>
            <a:spLocks noGrp="1"/>
          </p:cNvSpPr>
          <p:nvPr>
            <p:ph type="body"/>
          </p:nvPr>
        </p:nvSpPr>
        <p:spPr>
          <a:xfrm>
            <a:off x="3887280" y="1053360"/>
            <a:ext cx="4628880" cy="5198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400" strike="noStrike" u="none">
                <a:solidFill>
                  <a:schemeClr val="dk1"/>
                </a:solidFill>
                <a:effectLst/>
                <a:uFillTx/>
                <a:latin typeface="Calibri"/>
              </a:rPr>
              <a:t>Edit Master text styles</a:t>
            </a:r>
            <a:endParaRPr b="0" lang="en-US" sz="2400" strike="noStrike" u="none">
              <a:solidFill>
                <a:schemeClr val="dk1"/>
              </a:solidFill>
              <a:effectLst/>
              <a:uFillTx/>
              <a:latin typeface="Calibri"/>
            </a:endParaRPr>
          </a:p>
          <a:p>
            <a:pPr lvl="1" marL="514440" indent="-171360" defTabSz="685800">
              <a:lnSpc>
                <a:spcPct val="90000"/>
              </a:lnSpc>
              <a:spcBef>
                <a:spcPts val="374"/>
              </a:spcBef>
              <a:buClr>
                <a:srgbClr val="000000"/>
              </a:buClr>
              <a:buFont typeface="Arial"/>
              <a:buChar char="•"/>
            </a:pPr>
            <a:r>
              <a:rPr b="0" lang="en-US" sz="2100" strike="noStrike" u="none">
                <a:solidFill>
                  <a:schemeClr val="dk1"/>
                </a:solidFill>
                <a:effectLst/>
                <a:uFillTx/>
                <a:latin typeface="Calibri"/>
              </a:rPr>
              <a:t>Second level</a:t>
            </a:r>
            <a:endParaRPr b="0" lang="en-US" sz="2100" strike="noStrike" u="none">
              <a:solidFill>
                <a:schemeClr val="dk1"/>
              </a:solidFill>
              <a:effectLst/>
              <a:uFillTx/>
              <a:latin typeface="Calibri"/>
            </a:endParaRPr>
          </a:p>
          <a:p>
            <a:pPr lvl="2" marL="857160" indent="-171360" defTabSz="685800">
              <a:lnSpc>
                <a:spcPct val="90000"/>
              </a:lnSpc>
              <a:spcBef>
                <a:spcPts val="374"/>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200240" indent="-171360" defTabSz="685800">
              <a:lnSpc>
                <a:spcPct val="90000"/>
              </a:lnSpc>
              <a:spcBef>
                <a:spcPts val="374"/>
              </a:spcBef>
              <a:buClr>
                <a:srgbClr val="000000"/>
              </a:buClr>
              <a:buFont typeface="Arial"/>
              <a:buChar char="•"/>
            </a:pPr>
            <a:r>
              <a:rPr b="0" lang="en-US" sz="1500" strike="noStrike" u="none">
                <a:solidFill>
                  <a:schemeClr val="dk1"/>
                </a:solidFill>
                <a:effectLst/>
                <a:uFillTx/>
                <a:latin typeface="Calibri"/>
              </a:rPr>
              <a:t>Fourth level</a:t>
            </a:r>
            <a:endParaRPr b="0" lang="en-US" sz="1500" strike="noStrike" u="none">
              <a:solidFill>
                <a:schemeClr val="dk1"/>
              </a:solidFill>
              <a:effectLst/>
              <a:uFillTx/>
              <a:latin typeface="Calibri"/>
            </a:endParaRPr>
          </a:p>
          <a:p>
            <a:pPr lvl="4" marL="1542960" indent="-171360" defTabSz="685800">
              <a:lnSpc>
                <a:spcPct val="90000"/>
              </a:lnSpc>
              <a:spcBef>
                <a:spcPts val="374"/>
              </a:spcBef>
              <a:buClr>
                <a:srgbClr val="000000"/>
              </a:buClr>
              <a:buFont typeface="Arial"/>
              <a:buChar char="•"/>
            </a:pPr>
            <a:r>
              <a:rPr b="0" lang="en-US" sz="1500" strike="noStrike" u="none">
                <a:solidFill>
                  <a:schemeClr val="dk1"/>
                </a:solidFill>
                <a:effectLst/>
                <a:uFillTx/>
                <a:latin typeface="Calibri"/>
              </a:rPr>
              <a:t>Fifth level</a:t>
            </a:r>
            <a:endParaRPr b="0" lang="en-US" sz="1500" strike="noStrike" u="none">
              <a:solidFill>
                <a:schemeClr val="dk1"/>
              </a:solidFill>
              <a:effectLst/>
              <a:uFillTx/>
              <a:latin typeface="Calibri"/>
            </a:endParaRPr>
          </a:p>
        </p:txBody>
      </p:sp>
      <p:sp>
        <p:nvSpPr>
          <p:cNvPr id="142" name="PlaceHolder 3"/>
          <p:cNvSpPr>
            <a:spLocks noGrp="1"/>
          </p:cNvSpPr>
          <p:nvPr>
            <p:ph type="body"/>
          </p:nvPr>
        </p:nvSpPr>
        <p:spPr>
          <a:xfrm>
            <a:off x="630000" y="2194560"/>
            <a:ext cx="2948760" cy="4065480"/>
          </a:xfrm>
          <a:prstGeom prst="rect">
            <a:avLst/>
          </a:prstGeom>
          <a:noFill/>
          <a:ln w="0">
            <a:noFill/>
          </a:ln>
        </p:spPr>
        <p:txBody>
          <a:bodyPr lIns="91440" rIns="91440" tIns="45720" bIns="45720" anchor="t">
            <a:noAutofit/>
          </a:bodyPr>
          <a:p>
            <a:pPr indent="0" defTabSz="685800">
              <a:lnSpc>
                <a:spcPct val="90000"/>
              </a:lnSpc>
              <a:spcBef>
                <a:spcPts val="751"/>
              </a:spcBef>
              <a:buNone/>
              <a:tabLst>
                <a:tab algn="l" pos="0"/>
              </a:tabLst>
            </a:pPr>
            <a:r>
              <a:rPr b="0" lang="en-US" sz="1200" strike="noStrike" u="none">
                <a:solidFill>
                  <a:schemeClr val="dk1"/>
                </a:solidFill>
                <a:effectLst/>
                <a:uFillTx/>
                <a:latin typeface="Calibri"/>
              </a:rPr>
              <a:t>Edit Master text styles</a:t>
            </a:r>
            <a:endParaRPr b="0" lang="en-US" sz="1200" strike="noStrike" u="none">
              <a:solidFill>
                <a:schemeClr val="dk1"/>
              </a:solidFill>
              <a:effectLst/>
              <a:uFillTx/>
              <a:latin typeface="Calibri"/>
            </a:endParaRPr>
          </a:p>
        </p:txBody>
      </p:sp>
      <p:sp>
        <p:nvSpPr>
          <p:cNvPr id="143" name="PlaceHolder 4"/>
          <p:cNvSpPr>
            <a:spLocks noGrp="1"/>
          </p:cNvSpPr>
          <p:nvPr>
            <p:ph type="dt" idx="61"/>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44" name="PlaceHolder 5"/>
          <p:cNvSpPr>
            <a:spLocks noGrp="1"/>
          </p:cNvSpPr>
          <p:nvPr>
            <p:ph type="ftr" idx="62"/>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45" name="PlaceHolder 6"/>
          <p:cNvSpPr>
            <a:spLocks noGrp="1"/>
          </p:cNvSpPr>
          <p:nvPr>
            <p:ph type="sldNum" idx="63"/>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39A7A12A-5A66-4C10-845D-EE2A7895A615}"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0">
    <p:bg>
      <p:bgPr>
        <a:solidFill>
          <a:srgbClr val="ffffff"/>
        </a:solid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630000" y="487800"/>
            <a:ext cx="2948760" cy="1706400"/>
          </a:xfrm>
          <a:prstGeom prst="rect">
            <a:avLst/>
          </a:prstGeom>
          <a:noFill/>
          <a:ln w="0">
            <a:noFill/>
          </a:ln>
        </p:spPr>
        <p:txBody>
          <a:bodyPr lIns="91440" rIns="91440" tIns="45720" bIns="45720" anchor="b">
            <a:noAutofit/>
          </a:bodyPr>
          <a:p>
            <a:pPr indent="0" defTabSz="685800">
              <a:lnSpc>
                <a:spcPct val="90000"/>
              </a:lnSpc>
              <a:buNone/>
            </a:pPr>
            <a:r>
              <a:rPr b="0" lang="en-US" sz="2400" strike="noStrike" u="none">
                <a:solidFill>
                  <a:schemeClr val="dk1"/>
                </a:solidFill>
                <a:effectLst/>
                <a:uFillTx/>
                <a:latin typeface="Calibri Light"/>
              </a:rPr>
              <a:t>Click to edit Master title style</a:t>
            </a:r>
            <a:endParaRPr b="0" lang="en-US" sz="2400" strike="noStrike" u="none">
              <a:solidFill>
                <a:schemeClr val="dk1"/>
              </a:solidFill>
              <a:effectLst/>
              <a:uFillTx/>
              <a:latin typeface="Arial"/>
            </a:endParaRPr>
          </a:p>
        </p:txBody>
      </p:sp>
      <p:sp>
        <p:nvSpPr>
          <p:cNvPr id="147" name="PlaceHolder 2"/>
          <p:cNvSpPr>
            <a:spLocks noGrp="1"/>
          </p:cNvSpPr>
          <p:nvPr>
            <p:ph type="body"/>
          </p:nvPr>
        </p:nvSpPr>
        <p:spPr>
          <a:xfrm>
            <a:off x="3887280" y="1053360"/>
            <a:ext cx="4628880" cy="519804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2400" strike="noStrike" u="none">
                <a:solidFill>
                  <a:schemeClr val="dk1"/>
                </a:solidFill>
                <a:effectLst/>
                <a:uFillTx/>
                <a:latin typeface="Calibri"/>
              </a:rPr>
              <a:t>Click to edit the outline text format</a:t>
            </a:r>
            <a:endParaRPr b="0" lang="en-US" sz="24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US" sz="24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en-US" sz="2400" strike="noStrike" u="none">
                <a:solidFill>
                  <a:schemeClr val="dk1"/>
                </a:solidFill>
                <a:effectLst/>
                <a:uFillTx/>
                <a:latin typeface="Calibri"/>
              </a:rPr>
              <a:t>Third Outline Level</a:t>
            </a:r>
            <a:endParaRPr b="0" lang="en-US" sz="24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en-US" sz="2400" strike="noStrike" u="none">
                <a:solidFill>
                  <a:schemeClr val="dk1"/>
                </a:solidFill>
                <a:effectLst/>
                <a:uFillTx/>
                <a:latin typeface="Calibri"/>
              </a:rPr>
              <a:t>Fourth Outline Level</a:t>
            </a:r>
            <a:endParaRPr b="0" lang="en-US" sz="24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en-US" sz="2400" strike="noStrike" u="none">
                <a:solidFill>
                  <a:schemeClr val="dk1"/>
                </a:solidFill>
                <a:effectLst/>
                <a:uFillTx/>
                <a:latin typeface="Calibri"/>
              </a:rPr>
              <a:t>Fifth Outline Level</a:t>
            </a:r>
            <a:endParaRPr b="0" lang="en-US" sz="24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en-US" sz="2400" strike="noStrike" u="none">
                <a:solidFill>
                  <a:schemeClr val="dk1"/>
                </a:solidFill>
                <a:effectLst/>
                <a:uFillTx/>
                <a:latin typeface="Calibri"/>
              </a:rPr>
              <a:t>Sixth Outline Level</a:t>
            </a:r>
            <a:endParaRPr b="0" lang="en-US" sz="24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en-US" sz="2400" strike="noStrike" u="none">
                <a:solidFill>
                  <a:schemeClr val="dk1"/>
                </a:solidFill>
                <a:effectLst/>
                <a:uFillTx/>
                <a:latin typeface="Calibri"/>
              </a:rPr>
              <a:t>Seventh Outline Level</a:t>
            </a:r>
            <a:endParaRPr b="0" lang="en-US" sz="2400" strike="noStrike" u="none">
              <a:solidFill>
                <a:schemeClr val="dk1"/>
              </a:solidFill>
              <a:effectLst/>
              <a:uFillTx/>
              <a:latin typeface="Calibri"/>
            </a:endParaRPr>
          </a:p>
        </p:txBody>
      </p:sp>
      <p:sp>
        <p:nvSpPr>
          <p:cNvPr id="148" name="PlaceHolder 3"/>
          <p:cNvSpPr>
            <a:spLocks noGrp="1"/>
          </p:cNvSpPr>
          <p:nvPr>
            <p:ph type="body"/>
          </p:nvPr>
        </p:nvSpPr>
        <p:spPr>
          <a:xfrm>
            <a:off x="630000" y="2194560"/>
            <a:ext cx="2948760" cy="4065480"/>
          </a:xfrm>
          <a:prstGeom prst="rect">
            <a:avLst/>
          </a:prstGeom>
          <a:noFill/>
          <a:ln w="0">
            <a:noFill/>
          </a:ln>
        </p:spPr>
        <p:txBody>
          <a:bodyPr lIns="91440" rIns="91440" tIns="45720" bIns="45720" anchor="t">
            <a:noAutofit/>
          </a:bodyPr>
          <a:p>
            <a:pPr indent="0" defTabSz="685800">
              <a:lnSpc>
                <a:spcPct val="90000"/>
              </a:lnSpc>
              <a:spcBef>
                <a:spcPts val="751"/>
              </a:spcBef>
              <a:buNone/>
              <a:tabLst>
                <a:tab algn="l" pos="0"/>
              </a:tabLst>
            </a:pPr>
            <a:r>
              <a:rPr b="0" lang="en-US" sz="1200" strike="noStrike" u="none">
                <a:solidFill>
                  <a:schemeClr val="dk1"/>
                </a:solidFill>
                <a:effectLst/>
                <a:uFillTx/>
                <a:latin typeface="Calibri"/>
              </a:rPr>
              <a:t>Edit Master text styles</a:t>
            </a:r>
            <a:endParaRPr b="0" lang="en-US" sz="1200" strike="noStrike" u="none">
              <a:solidFill>
                <a:schemeClr val="dk1"/>
              </a:solidFill>
              <a:effectLst/>
              <a:uFillTx/>
              <a:latin typeface="Calibri"/>
            </a:endParaRPr>
          </a:p>
        </p:txBody>
      </p:sp>
      <p:sp>
        <p:nvSpPr>
          <p:cNvPr id="149" name="PlaceHolder 4"/>
          <p:cNvSpPr>
            <a:spLocks noGrp="1"/>
          </p:cNvSpPr>
          <p:nvPr>
            <p:ph type="dt" idx="64"/>
          </p:nvPr>
        </p:nvSpPr>
        <p:spPr>
          <a:xfrm>
            <a:off x="628560" y="6780240"/>
            <a:ext cx="2057040" cy="389160"/>
          </a:xfrm>
          <a:prstGeom prst="rect">
            <a:avLst/>
          </a:prstGeom>
          <a:noFill/>
          <a:ln w="0">
            <a:noFill/>
          </a:ln>
        </p:spPr>
        <p:txBody>
          <a:bodyPr lIns="91440" rIns="91440" tIns="45720" bIns="45720" anchor="ctr">
            <a:noAutofit/>
          </a:bodyPr>
          <a:lstStyle>
            <a:lvl1pPr indent="0">
              <a:lnSpc>
                <a:spcPct val="100000"/>
              </a:lnSpc>
              <a:buNone/>
              <a:defRPr b="0" lang="en-US" sz="900" strike="noStrike" u="sng">
                <a:solidFill>
                  <a:srgbClr val="8b8b8b"/>
                </a:solidFill>
                <a:effectLst/>
                <a:uFillTx/>
                <a:latin typeface="Arial"/>
              </a:defRPr>
            </a:lvl1pPr>
          </a:lstStyle>
          <a:p>
            <a:pPr indent="0">
              <a:lnSpc>
                <a:spcPct val="100000"/>
              </a:lnSpc>
              <a:buNone/>
            </a:pPr>
            <a:r>
              <a:rPr b="0" lang="en-US" sz="900" strike="noStrike" u="sng">
                <a:solidFill>
                  <a:srgbClr val="8b8b8b"/>
                </a:solidFill>
                <a:effectLst/>
                <a:uFillTx/>
                <a:latin typeface="Arial"/>
              </a:rPr>
              <a:t>&lt;date/time&gt;</a:t>
            </a:r>
            <a:endParaRPr b="0" lang="en-IN" sz="900" strike="noStrike" u="none">
              <a:solidFill>
                <a:srgbClr val="000000"/>
              </a:solidFill>
              <a:effectLst/>
              <a:uFillTx/>
              <a:latin typeface="Times New Roman"/>
            </a:endParaRPr>
          </a:p>
        </p:txBody>
      </p:sp>
      <p:sp>
        <p:nvSpPr>
          <p:cNvPr id="150" name="PlaceHolder 5"/>
          <p:cNvSpPr>
            <a:spLocks noGrp="1"/>
          </p:cNvSpPr>
          <p:nvPr>
            <p:ph type="ftr" idx="65"/>
          </p:nvPr>
        </p:nvSpPr>
        <p:spPr>
          <a:xfrm>
            <a:off x="3029040" y="6780240"/>
            <a:ext cx="3085920" cy="38916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51" name="PlaceHolder 6"/>
          <p:cNvSpPr>
            <a:spLocks noGrp="1"/>
          </p:cNvSpPr>
          <p:nvPr>
            <p:ph type="sldNum" idx="66"/>
          </p:nvPr>
        </p:nvSpPr>
        <p:spPr>
          <a:xfrm>
            <a:off x="6458040" y="6780240"/>
            <a:ext cx="2057040" cy="389160"/>
          </a:xfrm>
          <a:prstGeom prst="rect">
            <a:avLst/>
          </a:prstGeom>
          <a:noFill/>
          <a:ln w="0">
            <a:noFill/>
          </a:ln>
        </p:spPr>
        <p:txBody>
          <a:bodyPr lIns="91440" rIns="91440" tIns="45720" bIns="45720" anchor="ctr">
            <a:noAutofit/>
          </a:bodyPr>
          <a:lstStyle>
            <a:lvl1pPr indent="0" algn="r">
              <a:lnSpc>
                <a:spcPct val="100000"/>
              </a:lnSpc>
              <a:buNone/>
              <a:defRPr b="0" lang="en-US" sz="900" strike="noStrike" u="sng">
                <a:solidFill>
                  <a:srgbClr val="8b8b8b"/>
                </a:solidFill>
                <a:effectLst/>
                <a:uFillTx/>
                <a:latin typeface="Arial"/>
              </a:defRPr>
            </a:lvl1pPr>
          </a:lstStyle>
          <a:p>
            <a:pPr indent="0" algn="r">
              <a:lnSpc>
                <a:spcPct val="100000"/>
              </a:lnSpc>
              <a:buNone/>
            </a:pPr>
            <a:fld id="{82F4F9D1-F413-42C9-86A5-AD81003C58F7}" type="slidenum">
              <a:rPr b="0" lang="en-US" sz="900" strike="noStrike" u="sng">
                <a:solidFill>
                  <a:srgbClr val="8b8b8b"/>
                </a:solidFill>
                <a:effectLst/>
                <a:uFillTx/>
                <a:latin typeface="Arial"/>
              </a:rPr>
              <a:t>&lt;number&gt;</a:t>
            </a:fld>
            <a:endParaRPr b="0" lang="en-IN" sz="9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chemeClr val="lt1"/>
        </a:solidFill>
      </p:bgPr>
    </p:bg>
    <p:spTree>
      <p:nvGrpSpPr>
        <p:cNvPr id="1" name=""/>
        <p:cNvGrpSpPr/>
        <p:nvPr/>
      </p:nvGrpSpPr>
      <p:grpSpPr>
        <a:xfrm>
          <a:off x="0" y="0"/>
          <a:ext cx="0" cy="0"/>
          <a:chOff x="0" y="0"/>
          <a:chExt cx="0" cy="0"/>
        </a:xfrm>
      </p:grpSpPr>
      <p:grpSp>
        <p:nvGrpSpPr>
          <p:cNvPr id="19" name="Group 7"/>
          <p:cNvGrpSpPr/>
          <p:nvPr/>
        </p:nvGrpSpPr>
        <p:grpSpPr>
          <a:xfrm>
            <a:off x="168120" y="244440"/>
            <a:ext cx="8822880" cy="6501960"/>
            <a:chOff x="168120" y="244440"/>
            <a:chExt cx="8822880" cy="6501960"/>
          </a:xfrm>
        </p:grpSpPr>
        <p:sp>
          <p:nvSpPr>
            <p:cNvPr id="20"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21"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22" name="PlaceHolder 1"/>
          <p:cNvSpPr>
            <a:spLocks noGrp="1"/>
          </p:cNvSpPr>
          <p:nvPr>
            <p:ph type="title"/>
          </p:nvPr>
        </p:nvSpPr>
        <p:spPr>
          <a:xfrm>
            <a:off x="6534000" y="568440"/>
            <a:ext cx="1923840" cy="5771880"/>
          </a:xfrm>
          <a:prstGeom prst="rect">
            <a:avLst/>
          </a:prstGeom>
          <a:noFill/>
          <a:ln w="9360">
            <a:noFill/>
          </a:ln>
        </p:spPr>
        <p:txBody>
          <a:bodyPr numCol="1" spcCol="0" lIns="91440" rIns="91440" tIns="45720" bIns="45720" anchor="b" vert="eaVert">
            <a:noAutofit/>
          </a:bodyPr>
          <a:p>
            <a:pPr indent="0">
              <a:lnSpc>
                <a:spcPct val="100000"/>
              </a:lnSpc>
              <a:buNone/>
            </a:pPr>
            <a:r>
              <a:rPr b="0" lang="en-US" sz="3300" strike="noStrike" u="none">
                <a:solidFill>
                  <a:schemeClr val="dk2"/>
                </a:solidFill>
                <a:effectLst/>
                <a:uFillTx/>
                <a:latin typeface="Arial Black"/>
              </a:rPr>
              <a:t>Click to edit Master title style</a:t>
            </a:r>
            <a:endParaRPr b="0" lang="en-US" sz="3300" strike="noStrike" u="none">
              <a:solidFill>
                <a:schemeClr val="dk1"/>
              </a:solidFill>
              <a:effectLst/>
              <a:uFillTx/>
              <a:latin typeface="Arial"/>
            </a:endParaRPr>
          </a:p>
        </p:txBody>
      </p:sp>
      <p:sp>
        <p:nvSpPr>
          <p:cNvPr id="23" name="PlaceHolder 2"/>
          <p:cNvSpPr>
            <a:spLocks noGrp="1"/>
          </p:cNvSpPr>
          <p:nvPr>
            <p:ph type="body"/>
          </p:nvPr>
        </p:nvSpPr>
        <p:spPr>
          <a:xfrm>
            <a:off x="762120" y="568440"/>
            <a:ext cx="5619240" cy="5771880"/>
          </a:xfrm>
          <a:prstGeom prst="rect">
            <a:avLst/>
          </a:prstGeom>
          <a:noFill/>
          <a:ln w="9360">
            <a:noFill/>
          </a:ln>
        </p:spPr>
        <p:txBody>
          <a:bodyPr numCol="1" spcCol="0" lIns="91440" rIns="91440" tIns="45720" bIns="45720" anchor="t" vert="eaVert">
            <a:noAutofit/>
          </a:bodyPr>
          <a:p>
            <a:pPr marL="343080" indent="-343080">
              <a:lnSpc>
                <a:spcPct val="100000"/>
              </a:lnSpc>
              <a:spcBef>
                <a:spcPts val="621"/>
              </a:spcBef>
              <a:buClr>
                <a:srgbClr val="cc3300"/>
              </a:buClr>
              <a:buSzPct val="70000"/>
              <a:buFont typeface="Wingdings" charset="2"/>
              <a:buChar char=""/>
            </a:pPr>
            <a:r>
              <a:rPr b="0" lang="en-US" sz="3100" strike="noStrike" u="none">
                <a:solidFill>
                  <a:schemeClr val="dk1"/>
                </a:solidFill>
                <a:effectLst/>
                <a:uFillTx/>
                <a:latin typeface="Arial"/>
              </a:rPr>
              <a:t>Click to edit Master text styles</a:t>
            </a:r>
            <a:endParaRPr b="0" lang="en-US" sz="3100" strike="noStrike" u="none">
              <a:solidFill>
                <a:schemeClr val="dk1"/>
              </a:solidFill>
              <a:effectLst/>
              <a:uFillTx/>
              <a:latin typeface="Arial"/>
            </a:endParaRPr>
          </a:p>
          <a:p>
            <a:pPr lvl="1" marL="743040" indent="-285840">
              <a:lnSpc>
                <a:spcPct val="100000"/>
              </a:lnSpc>
              <a:spcBef>
                <a:spcPts val="519"/>
              </a:spcBef>
              <a:buClr>
                <a:srgbClr val="f4b400"/>
              </a:buClr>
              <a:buSzPct val="150000"/>
              <a:buFont typeface="Symbol" charset="2"/>
              <a:buChar char=""/>
            </a:pPr>
            <a:r>
              <a:rPr b="0" lang="en-US" sz="2600" strike="noStrike" u="none">
                <a:solidFill>
                  <a:schemeClr val="dk1"/>
                </a:solidFill>
                <a:effectLst/>
                <a:uFillTx/>
                <a:latin typeface="Arial"/>
              </a:rPr>
              <a:t>Second level</a:t>
            </a:r>
            <a:endParaRPr b="0" lang="en-US" sz="2600" strike="noStrike" u="none">
              <a:solidFill>
                <a:schemeClr val="dk1"/>
              </a:solidFill>
              <a:effectLst/>
              <a:uFillTx/>
              <a:latin typeface="Arial"/>
            </a:endParaRPr>
          </a:p>
          <a:p>
            <a:pPr lvl="2" marL="1143000" indent="-228600">
              <a:lnSpc>
                <a:spcPct val="100000"/>
              </a:lnSpc>
              <a:spcBef>
                <a:spcPts val="439"/>
              </a:spcBef>
              <a:buClr>
                <a:srgbClr val="000000"/>
              </a:buClr>
              <a:buSzPct val="150000"/>
              <a:buFont typeface="Symbol" charset="2"/>
              <a:buChar char=""/>
            </a:pPr>
            <a:r>
              <a:rPr b="0" lang="en-US" sz="2200" strike="noStrike" u="none">
                <a:solidFill>
                  <a:schemeClr val="dk1"/>
                </a:solidFill>
                <a:effectLst/>
                <a:uFillTx/>
                <a:latin typeface="Arial"/>
              </a:rPr>
              <a:t>Third level</a:t>
            </a:r>
            <a:endParaRPr b="0" lang="en-US" sz="2200" strike="noStrike" u="none">
              <a:solidFill>
                <a:schemeClr val="dk1"/>
              </a:solidFill>
              <a:effectLst/>
              <a:uFillTx/>
              <a:latin typeface="Arial"/>
            </a:endParaRPr>
          </a:p>
          <a:p>
            <a:pPr lvl="3" marL="1600200" indent="-228600">
              <a:lnSpc>
                <a:spcPct val="100000"/>
              </a:lnSpc>
              <a:spcBef>
                <a:spcPts val="400"/>
              </a:spcBef>
              <a:buClr>
                <a:srgbClr val="551a07"/>
              </a:buClr>
              <a:buSzPct val="150000"/>
              <a:buFont typeface="Symbol" charset="2"/>
              <a:buChar char=""/>
            </a:pPr>
            <a:r>
              <a:rPr b="0" lang="en-US" sz="2000" strike="noStrike" u="none">
                <a:solidFill>
                  <a:schemeClr val="dk1"/>
                </a:solidFill>
                <a:effectLst/>
                <a:uFillTx/>
                <a:latin typeface="Arial"/>
              </a:rPr>
              <a:t>Fourth level</a:t>
            </a:r>
            <a:endParaRPr b="0" lang="en-US" sz="2000" strike="noStrike" u="none">
              <a:solidFill>
                <a:schemeClr val="dk1"/>
              </a:solidFill>
              <a:effectLst/>
              <a:uFillTx/>
              <a:latin typeface="Arial"/>
            </a:endParaRPr>
          </a:p>
          <a:p>
            <a:pPr lvl="4" marL="2057400" indent="-228600">
              <a:lnSpc>
                <a:spcPct val="100000"/>
              </a:lnSpc>
              <a:spcBef>
                <a:spcPts val="400"/>
              </a:spcBef>
              <a:buClr>
                <a:srgbClr val="666699"/>
              </a:buClr>
              <a:buSzPct val="150000"/>
              <a:buFont typeface="Symbol" charset="2"/>
              <a:buChar char=""/>
            </a:pPr>
            <a:r>
              <a:rPr b="0" lang="en-US" sz="2000" strike="noStrike" u="none">
                <a:solidFill>
                  <a:schemeClr val="dk1"/>
                </a:solidFill>
                <a:effectLst/>
                <a:uFillTx/>
                <a:latin typeface="Arial"/>
              </a:rPr>
              <a:t>Fifth level</a:t>
            </a:r>
            <a:endParaRPr b="0" lang="en-US" sz="2000" strike="noStrike" u="none">
              <a:solidFill>
                <a:schemeClr val="dk1"/>
              </a:solidFill>
              <a:effectLst/>
              <a:uFillTx/>
              <a:latin typeface="Arial"/>
            </a:endParaRPr>
          </a:p>
        </p:txBody>
      </p:sp>
      <p:sp>
        <p:nvSpPr>
          <p:cNvPr id="24" name="PlaceHolder 3"/>
          <p:cNvSpPr>
            <a:spLocks noGrp="1"/>
          </p:cNvSpPr>
          <p:nvPr>
            <p:ph type="dt" idx="7"/>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25" name="PlaceHolder 4"/>
          <p:cNvSpPr>
            <a:spLocks noGrp="1"/>
          </p:cNvSpPr>
          <p:nvPr>
            <p:ph type="ftr" idx="8"/>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26" name="PlaceHolder 5"/>
          <p:cNvSpPr>
            <a:spLocks noGrp="1"/>
          </p:cNvSpPr>
          <p:nvPr>
            <p:ph type="sldNum" idx="9"/>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EF8475AF-513B-4C3A-BB4D-DD8D2C419C8E}"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chemeClr val="lt1"/>
        </a:solidFill>
      </p:bgPr>
    </p:bg>
    <p:spTree>
      <p:nvGrpSpPr>
        <p:cNvPr id="1" name=""/>
        <p:cNvGrpSpPr/>
        <p:nvPr/>
      </p:nvGrpSpPr>
      <p:grpSpPr>
        <a:xfrm>
          <a:off x="0" y="0"/>
          <a:ext cx="0" cy="0"/>
          <a:chOff x="0" y="0"/>
          <a:chExt cx="0" cy="0"/>
        </a:xfrm>
      </p:grpSpPr>
      <p:grpSp>
        <p:nvGrpSpPr>
          <p:cNvPr id="27" name="Group 7"/>
          <p:cNvGrpSpPr/>
          <p:nvPr/>
        </p:nvGrpSpPr>
        <p:grpSpPr>
          <a:xfrm>
            <a:off x="168120" y="244440"/>
            <a:ext cx="8822880" cy="6501960"/>
            <a:chOff x="168120" y="244440"/>
            <a:chExt cx="8822880" cy="6501960"/>
          </a:xfrm>
        </p:grpSpPr>
        <p:sp>
          <p:nvSpPr>
            <p:cNvPr id="28"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29"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30"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Click to edit Master title style</a:t>
            </a:r>
            <a:endParaRPr b="0" lang="en-US" sz="3300" strike="noStrike" u="none">
              <a:solidFill>
                <a:schemeClr val="dk1"/>
              </a:solidFill>
              <a:effectLst/>
              <a:uFillTx/>
              <a:latin typeface="Arial"/>
            </a:endParaRPr>
          </a:p>
        </p:txBody>
      </p:sp>
      <p:sp>
        <p:nvSpPr>
          <p:cNvPr id="31" name="PlaceHolder 2"/>
          <p:cNvSpPr>
            <a:spLocks noGrp="1"/>
          </p:cNvSpPr>
          <p:nvPr>
            <p:ph type="body"/>
          </p:nvPr>
        </p:nvSpPr>
        <p:spPr>
          <a:xfrm>
            <a:off x="762120" y="2031840"/>
            <a:ext cx="7695720" cy="4308120"/>
          </a:xfrm>
          <a:prstGeom prst="rect">
            <a:avLst/>
          </a:prstGeom>
          <a:noFill/>
          <a:ln w="9360">
            <a:noFill/>
          </a:ln>
        </p:spPr>
        <p:txBody>
          <a:bodyPr numCol="1" spcCol="0" lIns="91440" rIns="91440" tIns="45720" bIns="45720" anchor="t">
            <a:noAutofit/>
          </a:bodyPr>
          <a:p>
            <a:pPr marL="343080" indent="-343080">
              <a:lnSpc>
                <a:spcPct val="100000"/>
              </a:lnSpc>
              <a:spcBef>
                <a:spcPts val="621"/>
              </a:spcBef>
              <a:buClr>
                <a:srgbClr val="cc3300"/>
              </a:buClr>
              <a:buSzPct val="70000"/>
              <a:buFont typeface="Wingdings" charset="2"/>
              <a:buChar char=""/>
            </a:pPr>
            <a:r>
              <a:rPr b="0" lang="en-US" sz="3100" strike="noStrike" u="none">
                <a:solidFill>
                  <a:schemeClr val="dk1"/>
                </a:solidFill>
                <a:effectLst/>
                <a:uFillTx/>
                <a:latin typeface="Arial"/>
              </a:rPr>
              <a:t>Click to edit Master text styles</a:t>
            </a:r>
            <a:endParaRPr b="0" lang="en-US" sz="3100" strike="noStrike" u="none">
              <a:solidFill>
                <a:schemeClr val="dk1"/>
              </a:solidFill>
              <a:effectLst/>
              <a:uFillTx/>
              <a:latin typeface="Arial"/>
            </a:endParaRPr>
          </a:p>
          <a:p>
            <a:pPr lvl="1" marL="743040" indent="-285840">
              <a:lnSpc>
                <a:spcPct val="100000"/>
              </a:lnSpc>
              <a:spcBef>
                <a:spcPts val="519"/>
              </a:spcBef>
              <a:buClr>
                <a:srgbClr val="f4b400"/>
              </a:buClr>
              <a:buSzPct val="150000"/>
              <a:buFont typeface="Symbol" charset="2"/>
              <a:buChar char=""/>
            </a:pPr>
            <a:r>
              <a:rPr b="0" lang="en-US" sz="2600" strike="noStrike" u="none">
                <a:solidFill>
                  <a:schemeClr val="dk1"/>
                </a:solidFill>
                <a:effectLst/>
                <a:uFillTx/>
                <a:latin typeface="Arial"/>
              </a:rPr>
              <a:t>Second level</a:t>
            </a:r>
            <a:endParaRPr b="0" lang="en-US" sz="2600" strike="noStrike" u="none">
              <a:solidFill>
                <a:schemeClr val="dk1"/>
              </a:solidFill>
              <a:effectLst/>
              <a:uFillTx/>
              <a:latin typeface="Arial"/>
            </a:endParaRPr>
          </a:p>
          <a:p>
            <a:pPr lvl="2" marL="1143000" indent="-228600">
              <a:lnSpc>
                <a:spcPct val="100000"/>
              </a:lnSpc>
              <a:spcBef>
                <a:spcPts val="439"/>
              </a:spcBef>
              <a:buClr>
                <a:srgbClr val="000000"/>
              </a:buClr>
              <a:buSzPct val="150000"/>
              <a:buFont typeface="Symbol" charset="2"/>
              <a:buChar char=""/>
            </a:pPr>
            <a:r>
              <a:rPr b="0" lang="en-US" sz="2200" strike="noStrike" u="none">
                <a:solidFill>
                  <a:schemeClr val="dk1"/>
                </a:solidFill>
                <a:effectLst/>
                <a:uFillTx/>
                <a:latin typeface="Arial"/>
              </a:rPr>
              <a:t>Third level</a:t>
            </a:r>
            <a:endParaRPr b="0" lang="en-US" sz="2200" strike="noStrike" u="none">
              <a:solidFill>
                <a:schemeClr val="dk1"/>
              </a:solidFill>
              <a:effectLst/>
              <a:uFillTx/>
              <a:latin typeface="Arial"/>
            </a:endParaRPr>
          </a:p>
          <a:p>
            <a:pPr lvl="3" marL="1600200" indent="-228600">
              <a:lnSpc>
                <a:spcPct val="100000"/>
              </a:lnSpc>
              <a:spcBef>
                <a:spcPts val="400"/>
              </a:spcBef>
              <a:buClr>
                <a:srgbClr val="551a07"/>
              </a:buClr>
              <a:buSzPct val="150000"/>
              <a:buFont typeface="Symbol" charset="2"/>
              <a:buChar char=""/>
            </a:pPr>
            <a:r>
              <a:rPr b="0" lang="en-US" sz="2000" strike="noStrike" u="none">
                <a:solidFill>
                  <a:schemeClr val="dk1"/>
                </a:solidFill>
                <a:effectLst/>
                <a:uFillTx/>
                <a:latin typeface="Arial"/>
              </a:rPr>
              <a:t>Fourth level</a:t>
            </a:r>
            <a:endParaRPr b="0" lang="en-US" sz="2000" strike="noStrike" u="none">
              <a:solidFill>
                <a:schemeClr val="dk1"/>
              </a:solidFill>
              <a:effectLst/>
              <a:uFillTx/>
              <a:latin typeface="Arial"/>
            </a:endParaRPr>
          </a:p>
          <a:p>
            <a:pPr lvl="4" marL="2057400" indent="-228600">
              <a:lnSpc>
                <a:spcPct val="100000"/>
              </a:lnSpc>
              <a:spcBef>
                <a:spcPts val="400"/>
              </a:spcBef>
              <a:buClr>
                <a:srgbClr val="666699"/>
              </a:buClr>
              <a:buSzPct val="150000"/>
              <a:buFont typeface="Symbol" charset="2"/>
              <a:buChar char=""/>
            </a:pPr>
            <a:r>
              <a:rPr b="0" lang="en-US" sz="2000" strike="noStrike" u="none">
                <a:solidFill>
                  <a:schemeClr val="dk1"/>
                </a:solidFill>
                <a:effectLst/>
                <a:uFillTx/>
                <a:latin typeface="Arial"/>
              </a:rPr>
              <a:t>Fifth level</a:t>
            </a:r>
            <a:endParaRPr b="0" lang="en-US" sz="2000" strike="noStrike" u="none">
              <a:solidFill>
                <a:schemeClr val="dk1"/>
              </a:solidFill>
              <a:effectLst/>
              <a:uFillTx/>
              <a:latin typeface="Arial"/>
            </a:endParaRPr>
          </a:p>
        </p:txBody>
      </p:sp>
      <p:sp>
        <p:nvSpPr>
          <p:cNvPr id="32" name="PlaceHolder 3"/>
          <p:cNvSpPr>
            <a:spLocks noGrp="1"/>
          </p:cNvSpPr>
          <p:nvPr>
            <p:ph type="dt" idx="10"/>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33" name="PlaceHolder 4"/>
          <p:cNvSpPr>
            <a:spLocks noGrp="1"/>
          </p:cNvSpPr>
          <p:nvPr>
            <p:ph type="ftr" idx="11"/>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34" name="PlaceHolder 5"/>
          <p:cNvSpPr>
            <a:spLocks noGrp="1"/>
          </p:cNvSpPr>
          <p:nvPr>
            <p:ph type="sldNum" idx="12"/>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2CFD505A-7343-4860-A438-4C235460A36F}"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chemeClr val="lt1"/>
        </a:solidFill>
      </p:bgPr>
    </p:bg>
    <p:spTree>
      <p:nvGrpSpPr>
        <p:cNvPr id="1" name=""/>
        <p:cNvGrpSpPr/>
        <p:nvPr/>
      </p:nvGrpSpPr>
      <p:grpSpPr>
        <a:xfrm>
          <a:off x="0" y="0"/>
          <a:ext cx="0" cy="0"/>
          <a:chOff x="0" y="0"/>
          <a:chExt cx="0" cy="0"/>
        </a:xfrm>
      </p:grpSpPr>
      <p:grpSp>
        <p:nvGrpSpPr>
          <p:cNvPr id="35" name="Group 7"/>
          <p:cNvGrpSpPr/>
          <p:nvPr/>
        </p:nvGrpSpPr>
        <p:grpSpPr>
          <a:xfrm>
            <a:off x="168120" y="244440"/>
            <a:ext cx="8822880" cy="6501960"/>
            <a:chOff x="168120" y="244440"/>
            <a:chExt cx="8822880" cy="6501960"/>
          </a:xfrm>
        </p:grpSpPr>
        <p:sp>
          <p:nvSpPr>
            <p:cNvPr id="36"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37"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38" name="PlaceHolder 1"/>
          <p:cNvSpPr>
            <a:spLocks noGrp="1"/>
          </p:cNvSpPr>
          <p:nvPr>
            <p:ph type="title"/>
          </p:nvPr>
        </p:nvSpPr>
        <p:spPr>
          <a:xfrm>
            <a:off x="722160" y="4700520"/>
            <a:ext cx="7772040" cy="1452240"/>
          </a:xfrm>
          <a:prstGeom prst="rect">
            <a:avLst/>
          </a:prstGeom>
          <a:noFill/>
          <a:ln w="9360">
            <a:noFill/>
          </a:ln>
        </p:spPr>
        <p:txBody>
          <a:bodyPr numCol="1" spcCol="0" lIns="91440" rIns="91440" tIns="45720" bIns="45720" anchor="t">
            <a:noAutofit/>
          </a:bodyPr>
          <a:p>
            <a:pPr indent="0">
              <a:lnSpc>
                <a:spcPct val="100000"/>
              </a:lnSpc>
              <a:buNone/>
            </a:pPr>
            <a:r>
              <a:rPr b="1" lang="en-US" sz="4000" strike="noStrike" u="none" cap="all">
                <a:solidFill>
                  <a:schemeClr val="dk2"/>
                </a:solidFill>
                <a:effectLst/>
                <a:uFillTx/>
                <a:latin typeface="Arial Black"/>
              </a:rPr>
              <a:t>Click to edit Master title style</a:t>
            </a:r>
            <a:endParaRPr b="0" lang="en-US" sz="4000" strike="noStrike" u="none">
              <a:solidFill>
                <a:schemeClr val="dk1"/>
              </a:solidFill>
              <a:effectLst/>
              <a:uFillTx/>
              <a:latin typeface="Arial"/>
            </a:endParaRPr>
          </a:p>
        </p:txBody>
      </p:sp>
      <p:sp>
        <p:nvSpPr>
          <p:cNvPr id="39" name="PlaceHolder 2"/>
          <p:cNvSpPr>
            <a:spLocks noGrp="1"/>
          </p:cNvSpPr>
          <p:nvPr>
            <p:ph type="body"/>
          </p:nvPr>
        </p:nvSpPr>
        <p:spPr>
          <a:xfrm>
            <a:off x="722160" y="3100320"/>
            <a:ext cx="7772040" cy="1599840"/>
          </a:xfrm>
          <a:prstGeom prst="rect">
            <a:avLst/>
          </a:prstGeom>
          <a:noFill/>
          <a:ln w="9360">
            <a:noFill/>
          </a:ln>
        </p:spPr>
        <p:txBody>
          <a:bodyPr numCol="1" spcCol="0" lIns="91440" rIns="91440" tIns="45720" bIns="45720" anchor="b">
            <a:noAutofit/>
          </a:bodyPr>
          <a:p>
            <a:pPr indent="0">
              <a:lnSpc>
                <a:spcPct val="100000"/>
              </a:lnSpc>
              <a:spcBef>
                <a:spcPts val="400"/>
              </a:spcBef>
              <a:buNone/>
              <a:tabLst>
                <a:tab algn="l" pos="0"/>
              </a:tabLst>
            </a:pPr>
            <a:r>
              <a:rPr b="0" lang="en-US" sz="2000" strike="noStrike" u="none">
                <a:solidFill>
                  <a:schemeClr val="dk1"/>
                </a:solidFill>
                <a:effectLst/>
                <a:uFillTx/>
                <a:latin typeface="Arial"/>
              </a:rPr>
              <a:t>Click to edit Master text styles</a:t>
            </a:r>
            <a:endParaRPr b="0" lang="en-US" sz="2000" strike="noStrike" u="none">
              <a:solidFill>
                <a:schemeClr val="dk1"/>
              </a:solidFill>
              <a:effectLst/>
              <a:uFillTx/>
              <a:latin typeface="Arial"/>
            </a:endParaRPr>
          </a:p>
        </p:txBody>
      </p:sp>
      <p:sp>
        <p:nvSpPr>
          <p:cNvPr id="40" name="PlaceHolder 3"/>
          <p:cNvSpPr>
            <a:spLocks noGrp="1"/>
          </p:cNvSpPr>
          <p:nvPr>
            <p:ph type="dt" idx="13"/>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41" name="PlaceHolder 4"/>
          <p:cNvSpPr>
            <a:spLocks noGrp="1"/>
          </p:cNvSpPr>
          <p:nvPr>
            <p:ph type="ftr" idx="14"/>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42" name="PlaceHolder 5"/>
          <p:cNvSpPr>
            <a:spLocks noGrp="1"/>
          </p:cNvSpPr>
          <p:nvPr>
            <p:ph type="sldNum" idx="15"/>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5A55B787-4AEC-41AD-B9F2-B065BA513907}"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chemeClr val="lt1"/>
        </a:solidFill>
      </p:bgPr>
    </p:bg>
    <p:spTree>
      <p:nvGrpSpPr>
        <p:cNvPr id="1" name=""/>
        <p:cNvGrpSpPr/>
        <p:nvPr/>
      </p:nvGrpSpPr>
      <p:grpSpPr>
        <a:xfrm>
          <a:off x="0" y="0"/>
          <a:ext cx="0" cy="0"/>
          <a:chOff x="0" y="0"/>
          <a:chExt cx="0" cy="0"/>
        </a:xfrm>
      </p:grpSpPr>
      <p:grpSp>
        <p:nvGrpSpPr>
          <p:cNvPr id="43" name="Group 7"/>
          <p:cNvGrpSpPr/>
          <p:nvPr/>
        </p:nvGrpSpPr>
        <p:grpSpPr>
          <a:xfrm>
            <a:off x="168120" y="244440"/>
            <a:ext cx="8822880" cy="6501960"/>
            <a:chOff x="168120" y="244440"/>
            <a:chExt cx="8822880" cy="6501960"/>
          </a:xfrm>
        </p:grpSpPr>
        <p:sp>
          <p:nvSpPr>
            <p:cNvPr id="44"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45"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46"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Click to edit Master title style</a:t>
            </a:r>
            <a:endParaRPr b="0" lang="en-US" sz="3300" strike="noStrike" u="none">
              <a:solidFill>
                <a:schemeClr val="dk1"/>
              </a:solidFill>
              <a:effectLst/>
              <a:uFillTx/>
              <a:latin typeface="Arial"/>
            </a:endParaRPr>
          </a:p>
        </p:txBody>
      </p:sp>
      <p:sp>
        <p:nvSpPr>
          <p:cNvPr id="47" name="PlaceHolder 2"/>
          <p:cNvSpPr>
            <a:spLocks noGrp="1"/>
          </p:cNvSpPr>
          <p:nvPr>
            <p:ph type="body"/>
          </p:nvPr>
        </p:nvSpPr>
        <p:spPr>
          <a:xfrm>
            <a:off x="762120" y="2031840"/>
            <a:ext cx="3771720" cy="430812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cc3300"/>
              </a:buClr>
              <a:buSzPct val="70000"/>
              <a:buFont typeface="Wingdings" charset="2"/>
              <a:buChar char=""/>
            </a:pPr>
            <a:r>
              <a:rPr b="0" lang="en-US" sz="2800" strike="noStrike" u="none">
                <a:solidFill>
                  <a:schemeClr val="dk1"/>
                </a:solidFill>
                <a:effectLst/>
                <a:uFillTx/>
                <a:latin typeface="Arial"/>
              </a:rPr>
              <a:t>Click to edit Master text styles</a:t>
            </a:r>
            <a:endParaRPr b="0" lang="en-US" sz="2800" strike="noStrike" u="none">
              <a:solidFill>
                <a:schemeClr val="dk1"/>
              </a:solidFill>
              <a:effectLst/>
              <a:uFillTx/>
              <a:latin typeface="Arial"/>
            </a:endParaRPr>
          </a:p>
          <a:p>
            <a:pPr lvl="1" marL="743040" indent="-285840">
              <a:lnSpc>
                <a:spcPct val="100000"/>
              </a:lnSpc>
              <a:spcBef>
                <a:spcPts val="479"/>
              </a:spcBef>
              <a:buClr>
                <a:srgbClr val="f4b400"/>
              </a:buClr>
              <a:buSzPct val="150000"/>
              <a:buFont typeface="Symbol" charset="2"/>
              <a:buChar char=""/>
            </a:pPr>
            <a:r>
              <a:rPr b="0" lang="en-US" sz="2400" strike="noStrike" u="none">
                <a:solidFill>
                  <a:schemeClr val="dk1"/>
                </a:solidFill>
                <a:effectLst/>
                <a:uFillTx/>
                <a:latin typeface="Arial"/>
              </a:rPr>
              <a:t>Second level</a:t>
            </a:r>
            <a:endParaRPr b="0" lang="en-US" sz="2400" strike="noStrike" u="none">
              <a:solidFill>
                <a:schemeClr val="dk1"/>
              </a:solidFill>
              <a:effectLst/>
              <a:uFillTx/>
              <a:latin typeface="Arial"/>
            </a:endParaRPr>
          </a:p>
          <a:p>
            <a:pPr lvl="2" marL="1143000" indent="-228600">
              <a:lnSpc>
                <a:spcPct val="100000"/>
              </a:lnSpc>
              <a:spcBef>
                <a:spcPts val="400"/>
              </a:spcBef>
              <a:buClr>
                <a:srgbClr val="000000"/>
              </a:buClr>
              <a:buSzPct val="150000"/>
              <a:buFont typeface="Symbol" charset="2"/>
              <a:buChar char=""/>
            </a:pPr>
            <a:r>
              <a:rPr b="0" lang="en-US" sz="2000" strike="noStrike" u="none">
                <a:solidFill>
                  <a:schemeClr val="dk1"/>
                </a:solidFill>
                <a:effectLst/>
                <a:uFillTx/>
                <a:latin typeface="Arial"/>
              </a:rPr>
              <a:t>Third level</a:t>
            </a:r>
            <a:endParaRPr b="0" lang="en-US" sz="2000" strike="noStrike" u="none">
              <a:solidFill>
                <a:schemeClr val="dk1"/>
              </a:solidFill>
              <a:effectLst/>
              <a:uFillTx/>
              <a:latin typeface="Arial"/>
            </a:endParaRPr>
          </a:p>
          <a:p>
            <a:pPr lvl="3" marL="1600200" indent="-228600">
              <a:lnSpc>
                <a:spcPct val="100000"/>
              </a:lnSpc>
              <a:spcBef>
                <a:spcPts val="360"/>
              </a:spcBef>
              <a:buClr>
                <a:srgbClr val="551a07"/>
              </a:buClr>
              <a:buSzPct val="150000"/>
              <a:buFont typeface="Symbol" charset="2"/>
              <a:buChar char=""/>
            </a:pPr>
            <a:r>
              <a:rPr b="0" lang="en-US" sz="1800" strike="noStrike" u="none">
                <a:solidFill>
                  <a:schemeClr val="dk1"/>
                </a:solidFill>
                <a:effectLst/>
                <a:uFillTx/>
                <a:latin typeface="Arial"/>
              </a:rPr>
              <a:t>Fourth level</a:t>
            </a:r>
            <a:endParaRPr b="0" lang="en-US" sz="1800" strike="noStrike" u="none">
              <a:solidFill>
                <a:schemeClr val="dk1"/>
              </a:solidFill>
              <a:effectLst/>
              <a:uFillTx/>
              <a:latin typeface="Arial"/>
            </a:endParaRPr>
          </a:p>
          <a:p>
            <a:pPr lvl="4" marL="2057400" indent="-228600">
              <a:lnSpc>
                <a:spcPct val="100000"/>
              </a:lnSpc>
              <a:spcBef>
                <a:spcPts val="360"/>
              </a:spcBef>
              <a:buClr>
                <a:srgbClr val="666699"/>
              </a:buClr>
              <a:buSzPct val="150000"/>
              <a:buFont typeface="Symbol" charset="2"/>
              <a:buChar char=""/>
            </a:pPr>
            <a:r>
              <a:rPr b="0" lang="en-US" sz="1800" strike="noStrike" u="none">
                <a:solidFill>
                  <a:schemeClr val="dk1"/>
                </a:solidFill>
                <a:effectLst/>
                <a:uFillTx/>
                <a:latin typeface="Arial"/>
              </a:rPr>
              <a:t>Fifth level</a:t>
            </a:r>
            <a:endParaRPr b="0" lang="en-US" sz="1800" strike="noStrike" u="none">
              <a:solidFill>
                <a:schemeClr val="dk1"/>
              </a:solidFill>
              <a:effectLst/>
              <a:uFillTx/>
              <a:latin typeface="Arial"/>
            </a:endParaRPr>
          </a:p>
        </p:txBody>
      </p:sp>
      <p:sp>
        <p:nvSpPr>
          <p:cNvPr id="48" name="PlaceHolder 3"/>
          <p:cNvSpPr>
            <a:spLocks noGrp="1"/>
          </p:cNvSpPr>
          <p:nvPr>
            <p:ph type="body"/>
          </p:nvPr>
        </p:nvSpPr>
        <p:spPr>
          <a:xfrm>
            <a:off x="4686480" y="2031840"/>
            <a:ext cx="3771720" cy="430812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cc3300"/>
              </a:buClr>
              <a:buSzPct val="70000"/>
              <a:buFont typeface="Wingdings" charset="2"/>
              <a:buChar char=""/>
            </a:pPr>
            <a:r>
              <a:rPr b="0" lang="en-US" sz="2800" strike="noStrike" u="none">
                <a:solidFill>
                  <a:schemeClr val="dk1"/>
                </a:solidFill>
                <a:effectLst/>
                <a:uFillTx/>
                <a:latin typeface="Arial"/>
              </a:rPr>
              <a:t>Click to edit Master text styles</a:t>
            </a:r>
            <a:endParaRPr b="0" lang="en-US" sz="2800" strike="noStrike" u="none">
              <a:solidFill>
                <a:schemeClr val="dk1"/>
              </a:solidFill>
              <a:effectLst/>
              <a:uFillTx/>
              <a:latin typeface="Arial"/>
            </a:endParaRPr>
          </a:p>
          <a:p>
            <a:pPr lvl="1" marL="743040" indent="-285840">
              <a:lnSpc>
                <a:spcPct val="100000"/>
              </a:lnSpc>
              <a:spcBef>
                <a:spcPts val="479"/>
              </a:spcBef>
              <a:buClr>
                <a:srgbClr val="f4b400"/>
              </a:buClr>
              <a:buSzPct val="150000"/>
              <a:buFont typeface="Symbol" charset="2"/>
              <a:buChar char=""/>
            </a:pPr>
            <a:r>
              <a:rPr b="0" lang="en-US" sz="2400" strike="noStrike" u="none">
                <a:solidFill>
                  <a:schemeClr val="dk1"/>
                </a:solidFill>
                <a:effectLst/>
                <a:uFillTx/>
                <a:latin typeface="Arial"/>
              </a:rPr>
              <a:t>Second level</a:t>
            </a:r>
            <a:endParaRPr b="0" lang="en-US" sz="2400" strike="noStrike" u="none">
              <a:solidFill>
                <a:schemeClr val="dk1"/>
              </a:solidFill>
              <a:effectLst/>
              <a:uFillTx/>
              <a:latin typeface="Arial"/>
            </a:endParaRPr>
          </a:p>
          <a:p>
            <a:pPr lvl="2" marL="1143000" indent="-228600">
              <a:lnSpc>
                <a:spcPct val="100000"/>
              </a:lnSpc>
              <a:spcBef>
                <a:spcPts val="400"/>
              </a:spcBef>
              <a:buClr>
                <a:srgbClr val="000000"/>
              </a:buClr>
              <a:buSzPct val="150000"/>
              <a:buFont typeface="Symbol" charset="2"/>
              <a:buChar char=""/>
            </a:pPr>
            <a:r>
              <a:rPr b="0" lang="en-US" sz="2000" strike="noStrike" u="none">
                <a:solidFill>
                  <a:schemeClr val="dk1"/>
                </a:solidFill>
                <a:effectLst/>
                <a:uFillTx/>
                <a:latin typeface="Arial"/>
              </a:rPr>
              <a:t>Third level</a:t>
            </a:r>
            <a:endParaRPr b="0" lang="en-US" sz="2000" strike="noStrike" u="none">
              <a:solidFill>
                <a:schemeClr val="dk1"/>
              </a:solidFill>
              <a:effectLst/>
              <a:uFillTx/>
              <a:latin typeface="Arial"/>
            </a:endParaRPr>
          </a:p>
          <a:p>
            <a:pPr lvl="3" marL="1600200" indent="-228600">
              <a:lnSpc>
                <a:spcPct val="100000"/>
              </a:lnSpc>
              <a:spcBef>
                <a:spcPts val="360"/>
              </a:spcBef>
              <a:buClr>
                <a:srgbClr val="551a07"/>
              </a:buClr>
              <a:buSzPct val="150000"/>
              <a:buFont typeface="Symbol" charset="2"/>
              <a:buChar char=""/>
            </a:pPr>
            <a:r>
              <a:rPr b="0" lang="en-US" sz="1800" strike="noStrike" u="none">
                <a:solidFill>
                  <a:schemeClr val="dk1"/>
                </a:solidFill>
                <a:effectLst/>
                <a:uFillTx/>
                <a:latin typeface="Arial"/>
              </a:rPr>
              <a:t>Fourth level</a:t>
            </a:r>
            <a:endParaRPr b="0" lang="en-US" sz="1800" strike="noStrike" u="none">
              <a:solidFill>
                <a:schemeClr val="dk1"/>
              </a:solidFill>
              <a:effectLst/>
              <a:uFillTx/>
              <a:latin typeface="Arial"/>
            </a:endParaRPr>
          </a:p>
          <a:p>
            <a:pPr lvl="4" marL="2057400" indent="-228600">
              <a:lnSpc>
                <a:spcPct val="100000"/>
              </a:lnSpc>
              <a:spcBef>
                <a:spcPts val="360"/>
              </a:spcBef>
              <a:buClr>
                <a:srgbClr val="666699"/>
              </a:buClr>
              <a:buSzPct val="150000"/>
              <a:buFont typeface="Symbol" charset="2"/>
              <a:buChar char=""/>
            </a:pPr>
            <a:r>
              <a:rPr b="0" lang="en-US" sz="1800" strike="noStrike" u="none">
                <a:solidFill>
                  <a:schemeClr val="dk1"/>
                </a:solidFill>
                <a:effectLst/>
                <a:uFillTx/>
                <a:latin typeface="Arial"/>
              </a:rPr>
              <a:t>Fifth level</a:t>
            </a:r>
            <a:endParaRPr b="0" lang="en-US" sz="1800" strike="noStrike" u="none">
              <a:solidFill>
                <a:schemeClr val="dk1"/>
              </a:solidFill>
              <a:effectLst/>
              <a:uFillTx/>
              <a:latin typeface="Arial"/>
            </a:endParaRPr>
          </a:p>
        </p:txBody>
      </p:sp>
      <p:sp>
        <p:nvSpPr>
          <p:cNvPr id="49" name="PlaceHolder 4"/>
          <p:cNvSpPr>
            <a:spLocks noGrp="1"/>
          </p:cNvSpPr>
          <p:nvPr>
            <p:ph type="dt" idx="16"/>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50" name="PlaceHolder 5"/>
          <p:cNvSpPr>
            <a:spLocks noGrp="1"/>
          </p:cNvSpPr>
          <p:nvPr>
            <p:ph type="ftr" idx="17"/>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51" name="PlaceHolder 6"/>
          <p:cNvSpPr>
            <a:spLocks noGrp="1"/>
          </p:cNvSpPr>
          <p:nvPr>
            <p:ph type="sldNum" idx="18"/>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9B02FF9A-190A-4E7E-A056-F4FE303B37A8}"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chemeClr val="lt1"/>
        </a:solidFill>
      </p:bgPr>
    </p:bg>
    <p:spTree>
      <p:nvGrpSpPr>
        <p:cNvPr id="1" name=""/>
        <p:cNvGrpSpPr/>
        <p:nvPr/>
      </p:nvGrpSpPr>
      <p:grpSpPr>
        <a:xfrm>
          <a:off x="0" y="0"/>
          <a:ext cx="0" cy="0"/>
          <a:chOff x="0" y="0"/>
          <a:chExt cx="0" cy="0"/>
        </a:xfrm>
      </p:grpSpPr>
      <p:grpSp>
        <p:nvGrpSpPr>
          <p:cNvPr id="52" name="Group 7"/>
          <p:cNvGrpSpPr/>
          <p:nvPr/>
        </p:nvGrpSpPr>
        <p:grpSpPr>
          <a:xfrm>
            <a:off x="168120" y="244440"/>
            <a:ext cx="8822880" cy="6501960"/>
            <a:chOff x="168120" y="244440"/>
            <a:chExt cx="8822880" cy="6501960"/>
          </a:xfrm>
        </p:grpSpPr>
        <p:sp>
          <p:nvSpPr>
            <p:cNvPr id="53"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54"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55" name="PlaceHolder 1"/>
          <p:cNvSpPr>
            <a:spLocks noGrp="1"/>
          </p:cNvSpPr>
          <p:nvPr>
            <p:ph type="title"/>
          </p:nvPr>
        </p:nvSpPr>
        <p:spPr>
          <a:xfrm>
            <a:off x="457200" y="293760"/>
            <a:ext cx="822924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Click to edit Master title style</a:t>
            </a:r>
            <a:endParaRPr b="0" lang="en-US" sz="3300" strike="noStrike" u="none">
              <a:solidFill>
                <a:schemeClr val="dk1"/>
              </a:solidFill>
              <a:effectLst/>
              <a:uFillTx/>
              <a:latin typeface="Arial"/>
            </a:endParaRPr>
          </a:p>
        </p:txBody>
      </p:sp>
      <p:sp>
        <p:nvSpPr>
          <p:cNvPr id="56" name="PlaceHolder 2"/>
          <p:cNvSpPr>
            <a:spLocks noGrp="1"/>
          </p:cNvSpPr>
          <p:nvPr>
            <p:ph type="body"/>
          </p:nvPr>
        </p:nvSpPr>
        <p:spPr>
          <a:xfrm>
            <a:off x="457200" y="1636560"/>
            <a:ext cx="4039920" cy="68220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effectLst/>
                <a:uFillTx/>
                <a:latin typeface="Arial"/>
              </a:rPr>
              <a:t>Click to edit Master text styles</a:t>
            </a:r>
            <a:endParaRPr b="0" lang="en-US" sz="2400" strike="noStrike" u="none">
              <a:solidFill>
                <a:schemeClr val="dk1"/>
              </a:solidFill>
              <a:effectLst/>
              <a:uFillTx/>
              <a:latin typeface="Arial"/>
            </a:endParaRPr>
          </a:p>
        </p:txBody>
      </p:sp>
      <p:sp>
        <p:nvSpPr>
          <p:cNvPr id="57" name="PlaceHolder 3"/>
          <p:cNvSpPr>
            <a:spLocks noGrp="1"/>
          </p:cNvSpPr>
          <p:nvPr>
            <p:ph type="body"/>
          </p:nvPr>
        </p:nvSpPr>
        <p:spPr>
          <a:xfrm>
            <a:off x="457200" y="2319480"/>
            <a:ext cx="4039920" cy="421452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Click to edit Master text styles</a:t>
            </a:r>
            <a:endParaRPr b="0" lang="en-US" sz="2400" strike="noStrike" u="none">
              <a:solidFill>
                <a:schemeClr val="dk1"/>
              </a:solidFill>
              <a:effectLst/>
              <a:uFillTx/>
              <a:latin typeface="Arial"/>
            </a:endParaRPr>
          </a:p>
          <a:p>
            <a:pPr lvl="1" marL="743040" indent="-285840">
              <a:lnSpc>
                <a:spcPct val="100000"/>
              </a:lnSpc>
              <a:spcBef>
                <a:spcPts val="400"/>
              </a:spcBef>
              <a:buClr>
                <a:srgbClr val="f4b400"/>
              </a:buClr>
              <a:buSzPct val="150000"/>
              <a:buFont typeface="Symbol" charset="2"/>
              <a:buChar char=""/>
            </a:pPr>
            <a:r>
              <a:rPr b="0" lang="en-US" sz="2000" strike="noStrike" u="none">
                <a:solidFill>
                  <a:schemeClr val="dk1"/>
                </a:solidFill>
                <a:effectLst/>
                <a:uFillTx/>
                <a:latin typeface="Arial"/>
              </a:rPr>
              <a:t>Second level</a:t>
            </a:r>
            <a:endParaRPr b="0" lang="en-US" sz="2000" strike="noStrike" u="none">
              <a:solidFill>
                <a:schemeClr val="dk1"/>
              </a:solidFill>
              <a:effectLst/>
              <a:uFillTx/>
              <a:latin typeface="Arial"/>
            </a:endParaRPr>
          </a:p>
          <a:p>
            <a:pPr lvl="2" marL="1143000" indent="-228600">
              <a:lnSpc>
                <a:spcPct val="100000"/>
              </a:lnSpc>
              <a:spcBef>
                <a:spcPts val="360"/>
              </a:spcBef>
              <a:buClr>
                <a:srgbClr val="000000"/>
              </a:buClr>
              <a:buSzPct val="150000"/>
              <a:buFont typeface="Symbol" charset="2"/>
              <a:buChar char=""/>
            </a:pPr>
            <a:r>
              <a:rPr b="0" lang="en-US" sz="1800" strike="noStrike" u="none">
                <a:solidFill>
                  <a:schemeClr val="dk1"/>
                </a:solidFill>
                <a:effectLst/>
                <a:uFillTx/>
                <a:latin typeface="Arial"/>
              </a:rPr>
              <a:t>Third level</a:t>
            </a:r>
            <a:endParaRPr b="0" lang="en-US" sz="1800" strike="noStrike" u="none">
              <a:solidFill>
                <a:schemeClr val="dk1"/>
              </a:solidFill>
              <a:effectLst/>
              <a:uFillTx/>
              <a:latin typeface="Arial"/>
            </a:endParaRPr>
          </a:p>
          <a:p>
            <a:pPr lvl="3" marL="1600200" indent="-228600">
              <a:lnSpc>
                <a:spcPct val="100000"/>
              </a:lnSpc>
              <a:spcBef>
                <a:spcPts val="320"/>
              </a:spcBef>
              <a:buClr>
                <a:srgbClr val="551a07"/>
              </a:buClr>
              <a:buSzPct val="150000"/>
              <a:buFont typeface="Symbol" charset="2"/>
              <a:buChar char=""/>
            </a:pPr>
            <a:r>
              <a:rPr b="0" lang="en-US" sz="1600" strike="noStrike" u="none">
                <a:solidFill>
                  <a:schemeClr val="dk1"/>
                </a:solidFill>
                <a:effectLst/>
                <a:uFillTx/>
                <a:latin typeface="Arial"/>
              </a:rPr>
              <a:t>Fourth level</a:t>
            </a:r>
            <a:endParaRPr b="0" lang="en-US" sz="1600" strike="noStrike" u="none">
              <a:solidFill>
                <a:schemeClr val="dk1"/>
              </a:solidFill>
              <a:effectLst/>
              <a:uFillTx/>
              <a:latin typeface="Arial"/>
            </a:endParaRPr>
          </a:p>
          <a:p>
            <a:pPr lvl="4" marL="2057400" indent="-228600">
              <a:lnSpc>
                <a:spcPct val="100000"/>
              </a:lnSpc>
              <a:spcBef>
                <a:spcPts val="320"/>
              </a:spcBef>
              <a:buClr>
                <a:srgbClr val="666699"/>
              </a:buClr>
              <a:buSzPct val="150000"/>
              <a:buFont typeface="Symbol" charset="2"/>
              <a:buChar char=""/>
            </a:pPr>
            <a:r>
              <a:rPr b="0" lang="en-US" sz="1600" strike="noStrike" u="none">
                <a:solidFill>
                  <a:schemeClr val="dk1"/>
                </a:solidFill>
                <a:effectLst/>
                <a:uFillTx/>
                <a:latin typeface="Arial"/>
              </a:rPr>
              <a:t>Fifth level</a:t>
            </a:r>
            <a:endParaRPr b="0" lang="en-US" sz="1600" strike="noStrike" u="none">
              <a:solidFill>
                <a:schemeClr val="dk1"/>
              </a:solidFill>
              <a:effectLst/>
              <a:uFillTx/>
              <a:latin typeface="Arial"/>
            </a:endParaRPr>
          </a:p>
        </p:txBody>
      </p:sp>
      <p:sp>
        <p:nvSpPr>
          <p:cNvPr id="58" name="PlaceHolder 4"/>
          <p:cNvSpPr>
            <a:spLocks noGrp="1"/>
          </p:cNvSpPr>
          <p:nvPr>
            <p:ph type="body"/>
          </p:nvPr>
        </p:nvSpPr>
        <p:spPr>
          <a:xfrm>
            <a:off x="4645080" y="1636560"/>
            <a:ext cx="4041360" cy="68220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effectLst/>
                <a:uFillTx/>
                <a:latin typeface="Arial"/>
              </a:rPr>
              <a:t>Click to edit Master text styles</a:t>
            </a:r>
            <a:endParaRPr b="0" lang="en-US" sz="2400" strike="noStrike" u="none">
              <a:solidFill>
                <a:schemeClr val="dk1"/>
              </a:solidFill>
              <a:effectLst/>
              <a:uFillTx/>
              <a:latin typeface="Arial"/>
            </a:endParaRPr>
          </a:p>
        </p:txBody>
      </p:sp>
      <p:sp>
        <p:nvSpPr>
          <p:cNvPr id="59" name="PlaceHolder 5"/>
          <p:cNvSpPr>
            <a:spLocks noGrp="1"/>
          </p:cNvSpPr>
          <p:nvPr>
            <p:ph type="body"/>
          </p:nvPr>
        </p:nvSpPr>
        <p:spPr>
          <a:xfrm>
            <a:off x="4645080" y="2319480"/>
            <a:ext cx="4041360" cy="421452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Click to edit Master text styles</a:t>
            </a:r>
            <a:endParaRPr b="0" lang="en-US" sz="2400" strike="noStrike" u="none">
              <a:solidFill>
                <a:schemeClr val="dk1"/>
              </a:solidFill>
              <a:effectLst/>
              <a:uFillTx/>
              <a:latin typeface="Arial"/>
            </a:endParaRPr>
          </a:p>
          <a:p>
            <a:pPr lvl="1" marL="743040" indent="-285840">
              <a:lnSpc>
                <a:spcPct val="100000"/>
              </a:lnSpc>
              <a:spcBef>
                <a:spcPts val="400"/>
              </a:spcBef>
              <a:buClr>
                <a:srgbClr val="f4b400"/>
              </a:buClr>
              <a:buSzPct val="150000"/>
              <a:buFont typeface="Symbol" charset="2"/>
              <a:buChar char=""/>
            </a:pPr>
            <a:r>
              <a:rPr b="0" lang="en-US" sz="2000" strike="noStrike" u="none">
                <a:solidFill>
                  <a:schemeClr val="dk1"/>
                </a:solidFill>
                <a:effectLst/>
                <a:uFillTx/>
                <a:latin typeface="Arial"/>
              </a:rPr>
              <a:t>Second level</a:t>
            </a:r>
            <a:endParaRPr b="0" lang="en-US" sz="2000" strike="noStrike" u="none">
              <a:solidFill>
                <a:schemeClr val="dk1"/>
              </a:solidFill>
              <a:effectLst/>
              <a:uFillTx/>
              <a:latin typeface="Arial"/>
            </a:endParaRPr>
          </a:p>
          <a:p>
            <a:pPr lvl="2" marL="1143000" indent="-228600">
              <a:lnSpc>
                <a:spcPct val="100000"/>
              </a:lnSpc>
              <a:spcBef>
                <a:spcPts val="360"/>
              </a:spcBef>
              <a:buClr>
                <a:srgbClr val="000000"/>
              </a:buClr>
              <a:buSzPct val="150000"/>
              <a:buFont typeface="Symbol" charset="2"/>
              <a:buChar char=""/>
            </a:pPr>
            <a:r>
              <a:rPr b="0" lang="en-US" sz="1800" strike="noStrike" u="none">
                <a:solidFill>
                  <a:schemeClr val="dk1"/>
                </a:solidFill>
                <a:effectLst/>
                <a:uFillTx/>
                <a:latin typeface="Arial"/>
              </a:rPr>
              <a:t>Third level</a:t>
            </a:r>
            <a:endParaRPr b="0" lang="en-US" sz="1800" strike="noStrike" u="none">
              <a:solidFill>
                <a:schemeClr val="dk1"/>
              </a:solidFill>
              <a:effectLst/>
              <a:uFillTx/>
              <a:latin typeface="Arial"/>
            </a:endParaRPr>
          </a:p>
          <a:p>
            <a:pPr lvl="3" marL="1600200" indent="-228600">
              <a:lnSpc>
                <a:spcPct val="100000"/>
              </a:lnSpc>
              <a:spcBef>
                <a:spcPts val="320"/>
              </a:spcBef>
              <a:buClr>
                <a:srgbClr val="551a07"/>
              </a:buClr>
              <a:buSzPct val="150000"/>
              <a:buFont typeface="Symbol" charset="2"/>
              <a:buChar char=""/>
            </a:pPr>
            <a:r>
              <a:rPr b="0" lang="en-US" sz="1600" strike="noStrike" u="none">
                <a:solidFill>
                  <a:schemeClr val="dk1"/>
                </a:solidFill>
                <a:effectLst/>
                <a:uFillTx/>
                <a:latin typeface="Arial"/>
              </a:rPr>
              <a:t>Fourth level</a:t>
            </a:r>
            <a:endParaRPr b="0" lang="en-US" sz="1600" strike="noStrike" u="none">
              <a:solidFill>
                <a:schemeClr val="dk1"/>
              </a:solidFill>
              <a:effectLst/>
              <a:uFillTx/>
              <a:latin typeface="Arial"/>
            </a:endParaRPr>
          </a:p>
          <a:p>
            <a:pPr lvl="4" marL="2057400" indent="-228600">
              <a:lnSpc>
                <a:spcPct val="100000"/>
              </a:lnSpc>
              <a:spcBef>
                <a:spcPts val="320"/>
              </a:spcBef>
              <a:buClr>
                <a:srgbClr val="666699"/>
              </a:buClr>
              <a:buSzPct val="150000"/>
              <a:buFont typeface="Symbol" charset="2"/>
              <a:buChar char=""/>
            </a:pPr>
            <a:r>
              <a:rPr b="0" lang="en-US" sz="1600" strike="noStrike" u="none">
                <a:solidFill>
                  <a:schemeClr val="dk1"/>
                </a:solidFill>
                <a:effectLst/>
                <a:uFillTx/>
                <a:latin typeface="Arial"/>
              </a:rPr>
              <a:t>Fifth level</a:t>
            </a:r>
            <a:endParaRPr b="0" lang="en-US" sz="1600" strike="noStrike" u="none">
              <a:solidFill>
                <a:schemeClr val="dk1"/>
              </a:solidFill>
              <a:effectLst/>
              <a:uFillTx/>
              <a:latin typeface="Arial"/>
            </a:endParaRPr>
          </a:p>
        </p:txBody>
      </p:sp>
      <p:sp>
        <p:nvSpPr>
          <p:cNvPr id="60" name="PlaceHolder 6"/>
          <p:cNvSpPr>
            <a:spLocks noGrp="1"/>
          </p:cNvSpPr>
          <p:nvPr>
            <p:ph type="dt" idx="19"/>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61" name="PlaceHolder 7"/>
          <p:cNvSpPr>
            <a:spLocks noGrp="1"/>
          </p:cNvSpPr>
          <p:nvPr>
            <p:ph type="ftr" idx="20"/>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62" name="PlaceHolder 8"/>
          <p:cNvSpPr>
            <a:spLocks noGrp="1"/>
          </p:cNvSpPr>
          <p:nvPr>
            <p:ph type="sldNum" idx="21"/>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06F207D1-D995-4AC3-AE3C-A36A4F351916}"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chemeClr val="lt1"/>
        </a:solidFill>
      </p:bgPr>
    </p:bg>
    <p:spTree>
      <p:nvGrpSpPr>
        <p:cNvPr id="1" name=""/>
        <p:cNvGrpSpPr/>
        <p:nvPr/>
      </p:nvGrpSpPr>
      <p:grpSpPr>
        <a:xfrm>
          <a:off x="0" y="0"/>
          <a:ext cx="0" cy="0"/>
          <a:chOff x="0" y="0"/>
          <a:chExt cx="0" cy="0"/>
        </a:xfrm>
      </p:grpSpPr>
      <p:grpSp>
        <p:nvGrpSpPr>
          <p:cNvPr id="63" name="Group 7"/>
          <p:cNvGrpSpPr/>
          <p:nvPr/>
        </p:nvGrpSpPr>
        <p:grpSpPr>
          <a:xfrm>
            <a:off x="168120" y="244440"/>
            <a:ext cx="8822880" cy="6501960"/>
            <a:chOff x="168120" y="244440"/>
            <a:chExt cx="8822880" cy="6501960"/>
          </a:xfrm>
        </p:grpSpPr>
        <p:sp>
          <p:nvSpPr>
            <p:cNvPr id="64"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65"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66"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Click to edit Master title style</a:t>
            </a:r>
            <a:endParaRPr b="0" lang="en-US" sz="3300" strike="noStrike" u="none">
              <a:solidFill>
                <a:schemeClr val="dk1"/>
              </a:solidFill>
              <a:effectLst/>
              <a:uFillTx/>
              <a:latin typeface="Arial"/>
            </a:endParaRPr>
          </a:p>
        </p:txBody>
      </p:sp>
      <p:sp>
        <p:nvSpPr>
          <p:cNvPr id="67" name="PlaceHolder 2"/>
          <p:cNvSpPr>
            <a:spLocks noGrp="1"/>
          </p:cNvSpPr>
          <p:nvPr>
            <p:ph type="dt" idx="22"/>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68" name="PlaceHolder 3"/>
          <p:cNvSpPr>
            <a:spLocks noGrp="1"/>
          </p:cNvSpPr>
          <p:nvPr>
            <p:ph type="ftr" idx="23"/>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69" name="PlaceHolder 4"/>
          <p:cNvSpPr>
            <a:spLocks noGrp="1"/>
          </p:cNvSpPr>
          <p:nvPr>
            <p:ph type="sldNum" idx="24"/>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6A7B225C-2E22-4303-A177-9B1571A934E0}"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grpSp>
        <p:nvGrpSpPr>
          <p:cNvPr id="70" name="Group 7"/>
          <p:cNvGrpSpPr/>
          <p:nvPr/>
        </p:nvGrpSpPr>
        <p:grpSpPr>
          <a:xfrm>
            <a:off x="168120" y="244440"/>
            <a:ext cx="8822880" cy="6501960"/>
            <a:chOff x="168120" y="244440"/>
            <a:chExt cx="8822880" cy="6501960"/>
          </a:xfrm>
        </p:grpSpPr>
        <p:sp>
          <p:nvSpPr>
            <p:cNvPr id="71" name="AutoShape 8"/>
            <p:cNvSpPr/>
            <p:nvPr/>
          </p:nvSpPr>
          <p:spPr>
            <a:xfrm>
              <a:off x="168120" y="244440"/>
              <a:ext cx="8822880" cy="6501960"/>
            </a:xfrm>
            <a:prstGeom prst="roundRect">
              <a:avLst>
                <a:gd name="adj" fmla="val 11046"/>
              </a:avLst>
            </a:prstGeom>
            <a:noFill/>
            <a:ln w="28575">
              <a:solidFill>
                <a:srgbClr val="666699"/>
              </a:solidFill>
              <a:round/>
            </a:ln>
          </p:spPr>
          <p:style>
            <a:lnRef idx="0"/>
            <a:fillRef idx="0"/>
            <a:effectRef idx="0"/>
            <a:fontRef idx="minor"/>
          </p:style>
          <p:txBody>
            <a:bodyPr wrap="none" lIns="90000" rIns="90000" tIns="45000" bIns="45000" anchor="ctr">
              <a:noAutofit/>
            </a:bodyPr>
            <a:p>
              <a:pPr algn="ctr">
                <a:lnSpc>
                  <a:spcPct val="100000"/>
                </a:lnSpc>
              </a:pPr>
              <a:endParaRPr b="0" lang="en-US" sz="2400" strike="noStrike" u="none">
                <a:solidFill>
                  <a:schemeClr val="dk1"/>
                </a:solidFill>
                <a:effectLst/>
                <a:uFillTx/>
                <a:latin typeface="Times New Roman"/>
              </a:endParaRPr>
            </a:p>
          </p:txBody>
        </p:sp>
        <p:sp>
          <p:nvSpPr>
            <p:cNvPr id="72" name="Line 9"/>
            <p:cNvSpPr/>
            <p:nvPr/>
          </p:nvSpPr>
          <p:spPr>
            <a:xfrm>
              <a:off x="761760" y="1824120"/>
              <a:ext cx="7696440" cy="360"/>
            </a:xfrm>
            <a:prstGeom prst="line">
              <a:avLst/>
            </a:prstGeom>
            <a:ln w="38100">
              <a:solidFill>
                <a:srgbClr val="666699"/>
              </a:solidFill>
              <a:round/>
            </a:ln>
          </p:spPr>
          <p:style>
            <a:lnRef idx="0"/>
            <a:fillRef idx="0"/>
            <a:effectRef idx="0"/>
            <a:fontRef idx="minor"/>
          </p:style>
          <p:txBody>
            <a:bodyPr lIns="90000" rIns="90000" tIns="-44640" bIns="-44640" anchor="t">
              <a:noAutofit/>
            </a:bodyPr>
            <a:p>
              <a:endParaRPr b="0" lang="en-US" sz="1800" strike="noStrike" u="sng">
                <a:solidFill>
                  <a:schemeClr val="dk1"/>
                </a:solidFill>
                <a:effectLst/>
                <a:uFillTx/>
                <a:latin typeface="Arial"/>
              </a:endParaRPr>
            </a:p>
          </p:txBody>
        </p:sp>
      </p:grpSp>
      <p:sp>
        <p:nvSpPr>
          <p:cNvPr id="73" name="PlaceHolder 1"/>
          <p:cNvSpPr>
            <a:spLocks noGrp="1"/>
          </p:cNvSpPr>
          <p:nvPr>
            <p:ph type="dt" idx="25"/>
          </p:nvPr>
        </p:nvSpPr>
        <p:spPr>
          <a:xfrm>
            <a:off x="762120" y="6816600"/>
            <a:ext cx="2057040" cy="4885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74" name="PlaceHolder 2"/>
          <p:cNvSpPr>
            <a:spLocks noGrp="1"/>
          </p:cNvSpPr>
          <p:nvPr>
            <p:ph type="ftr" idx="26"/>
          </p:nvPr>
        </p:nvSpPr>
        <p:spPr>
          <a:xfrm>
            <a:off x="3352680" y="6831000"/>
            <a:ext cx="2895120" cy="48708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75" name="PlaceHolder 3"/>
          <p:cNvSpPr>
            <a:spLocks noGrp="1"/>
          </p:cNvSpPr>
          <p:nvPr>
            <p:ph type="sldNum" idx="27"/>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A128889A-4520-47F9-BC77-2B7033553643}"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wmf"/><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wmf"/><Relationship Id="rId3" Type="http://schemas.openxmlformats.org/officeDocument/2006/relationships/oleObject" Target="../embeddings/oleObject2.bin"/><Relationship Id="rId4" Type="http://schemas.openxmlformats.org/officeDocument/2006/relationships/image" Target="../media/image6.wmf"/><Relationship Id="rId5"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wmf"/><Relationship Id="rId3"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8.wmf"/><Relationship Id="rId3"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wmf"/><Relationship Id="rId3"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wmf"/><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IN" sz="3300" strike="noStrike" u="none">
                <a:solidFill>
                  <a:schemeClr val="dk2"/>
                </a:solidFill>
                <a:effectLst/>
                <a:uFillTx/>
                <a:latin typeface="Arial Black"/>
              </a:rPr>
              <a:t>(COC Contd….) </a:t>
            </a:r>
            <a:br>
              <a:rPr sz="3300"/>
            </a:br>
            <a:r>
              <a:rPr b="0" lang="en-IN" sz="3300" strike="noStrike" u="none">
                <a:solidFill>
                  <a:schemeClr val="dk2"/>
                </a:solidFill>
                <a:effectLst/>
                <a:uFillTx/>
                <a:latin typeface="Arial Black"/>
              </a:rPr>
              <a:t>Levered and unlevered beta</a:t>
            </a:r>
            <a:endParaRPr b="0" lang="en-US" sz="3300" strike="noStrike" u="none">
              <a:solidFill>
                <a:schemeClr val="dk1"/>
              </a:solidFill>
              <a:effectLst/>
              <a:uFillTx/>
              <a:latin typeface="Arial"/>
            </a:endParaRPr>
          </a:p>
        </p:txBody>
      </p:sp>
      <p:sp>
        <p:nvSpPr>
          <p:cNvPr id="159" name="PlaceHolder 2"/>
          <p:cNvSpPr>
            <a:spLocks noGrp="1"/>
          </p:cNvSpPr>
          <p:nvPr>
            <p:ph type="sldNum" idx="70"/>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40684644-A6BF-408B-8DA3-1BBE07CAC8D3}"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pic>
        <p:nvPicPr>
          <p:cNvPr id="160" name="Picture 2" descr="Beta (β)"/>
          <p:cNvPicPr/>
          <p:nvPr/>
        </p:nvPicPr>
        <p:blipFill>
          <a:blip r:embed="rId1"/>
          <a:stretch/>
        </p:blipFill>
        <p:spPr>
          <a:xfrm>
            <a:off x="762120" y="2982960"/>
            <a:ext cx="7695720" cy="2404800"/>
          </a:xfrm>
          <a:prstGeom prst="rect">
            <a:avLst/>
          </a:prstGeom>
          <a:noFill/>
          <a:ln w="9525">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Risk and Present Value</a:t>
            </a:r>
            <a:endParaRPr b="0" lang="en-US" sz="3300" strike="noStrike" u="none">
              <a:solidFill>
                <a:schemeClr val="dk1"/>
              </a:solidFill>
              <a:effectLst/>
              <a:uFillTx/>
              <a:latin typeface="Arial"/>
            </a:endParaRPr>
          </a:p>
        </p:txBody>
      </p:sp>
      <p:sp>
        <p:nvSpPr>
          <p:cNvPr id="265" name="PlaceHolder 2"/>
          <p:cNvSpPr>
            <a:spLocks noGrp="1"/>
          </p:cNvSpPr>
          <p:nvPr>
            <p:ph/>
          </p:nvPr>
        </p:nvSpPr>
        <p:spPr>
          <a:xfrm>
            <a:off x="762120" y="1676520"/>
            <a:ext cx="8000640" cy="2285640"/>
          </a:xfrm>
          <a:prstGeom prst="rect">
            <a:avLst/>
          </a:prstGeom>
          <a:noFill/>
          <a:ln w="9360">
            <a:noFill/>
          </a:ln>
        </p:spPr>
        <p:txBody>
          <a:bodyPr numCol="1" spcCol="0" lIns="91440" rIns="91440" tIns="45720" bIns="45720" anchor="t">
            <a:noAutofit/>
          </a:bodyPr>
          <a:p>
            <a:pPr marL="343080" indent="-343080">
              <a:lnSpc>
                <a:spcPct val="100000"/>
              </a:lnSpc>
              <a:spcBef>
                <a:spcPts val="621"/>
              </a:spcBef>
              <a:buClr>
                <a:srgbClr val="cc3300"/>
              </a:buClr>
              <a:buSzPct val="70000"/>
              <a:buFont typeface="Wingdings" charset="2"/>
              <a:buChar char=""/>
            </a:pPr>
            <a:r>
              <a:rPr b="0" lang="en-US" sz="3100" strike="noStrike" u="none">
                <a:solidFill>
                  <a:schemeClr val="dk1"/>
                </a:solidFill>
                <a:effectLst/>
                <a:uFillTx/>
                <a:latin typeface="Arial"/>
              </a:rPr>
              <a:t>Higher risk projects require a higher rate of return.</a:t>
            </a:r>
            <a:endParaRPr b="0" lang="en-US" sz="3100" strike="noStrike" u="none">
              <a:solidFill>
                <a:schemeClr val="dk1"/>
              </a:solidFill>
              <a:effectLst/>
              <a:uFillTx/>
              <a:latin typeface="Arial"/>
            </a:endParaRPr>
          </a:p>
          <a:p>
            <a:pPr marL="343080" indent="-343080">
              <a:lnSpc>
                <a:spcPct val="100000"/>
              </a:lnSpc>
              <a:spcBef>
                <a:spcPts val="621"/>
              </a:spcBef>
              <a:buClr>
                <a:srgbClr val="cc3300"/>
              </a:buClr>
              <a:buSzPct val="70000"/>
              <a:buFont typeface="Wingdings" charset="2"/>
              <a:buChar char=""/>
            </a:pPr>
            <a:r>
              <a:rPr b="0" lang="en-US" sz="3100" strike="noStrike" u="none">
                <a:solidFill>
                  <a:schemeClr val="dk1"/>
                </a:solidFill>
                <a:effectLst/>
                <a:uFillTx/>
                <a:latin typeface="Arial"/>
              </a:rPr>
              <a:t>Higher required rates of return cause lower PVs.</a:t>
            </a:r>
            <a:endParaRPr b="0" lang="en-US" sz="3100" strike="noStrike" u="none">
              <a:solidFill>
                <a:schemeClr val="dk1"/>
              </a:solidFill>
              <a:effectLst/>
              <a:uFillTx/>
              <a:latin typeface="Arial"/>
            </a:endParaRPr>
          </a:p>
        </p:txBody>
      </p:sp>
      <p:graphicFrame>
        <p:nvGraphicFramePr>
          <p:cNvPr id="266" name="Object 2"/>
          <p:cNvGraphicFramePr/>
          <p:nvPr/>
        </p:nvGraphicFramePr>
        <p:xfrm>
          <a:off x="3400560" y="4114800"/>
          <a:ext cx="5328720" cy="2144520"/>
        </p:xfrm>
        <a:graphic>
          <a:graphicData uri="http://schemas.openxmlformats.org/presentationml/2006/ole">
            <p:oleObj progId="Equation.3" r:id="rId1" spid="">
              <p:embed/>
              <p:pic>
                <p:nvPicPr>
                  <p:cNvPr id="267" name="Object 2" descr=""/>
                  <p:cNvPicPr/>
                  <p:nvPr/>
                </p:nvPicPr>
                <p:blipFill>
                  <a:blip r:embed="rId2"/>
                  <a:stretch/>
                </p:blipFill>
                <p:spPr>
                  <a:xfrm>
                    <a:off x="3400560" y="4114800"/>
                    <a:ext cx="5328720" cy="2144520"/>
                  </a:xfrm>
                  <a:prstGeom prst="rect">
                    <a:avLst/>
                  </a:prstGeom>
                  <a:solidFill>
                    <a:srgbClr val="ff3300"/>
                  </a:solidFill>
                  <a:ln w="12600">
                    <a:solidFill>
                      <a:srgbClr val="ff3300"/>
                    </a:solidFill>
                    <a:miter/>
                  </a:ln>
                </p:spPr>
              </p:pic>
            </p:oleObj>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Risk and Present Value</a:t>
            </a:r>
            <a:endParaRPr b="0" lang="en-US" sz="3300" strike="noStrike" u="none">
              <a:solidFill>
                <a:schemeClr val="dk1"/>
              </a:solidFill>
              <a:effectLst/>
              <a:uFillTx/>
              <a:latin typeface="Arial"/>
            </a:endParaRPr>
          </a:p>
        </p:txBody>
      </p:sp>
      <p:graphicFrame>
        <p:nvGraphicFramePr>
          <p:cNvPr id="269" name="Object 2"/>
          <p:cNvGraphicFramePr/>
          <p:nvPr/>
        </p:nvGraphicFramePr>
        <p:xfrm>
          <a:off x="3443400" y="4114800"/>
          <a:ext cx="5241600" cy="2144520"/>
        </p:xfrm>
        <a:graphic>
          <a:graphicData uri="http://schemas.openxmlformats.org/presentationml/2006/ole">
            <p:oleObj progId="Equation.3" r:id="rId1" spid="">
              <p:embed/>
              <p:pic>
                <p:nvPicPr>
                  <p:cNvPr id="270" name="Object 2" descr=""/>
                  <p:cNvPicPr/>
                  <p:nvPr/>
                </p:nvPicPr>
                <p:blipFill>
                  <a:blip r:embed="rId2">
                    <a:alphaModFix amt="50000"/>
                  </a:blip>
                  <a:stretch/>
                </p:blipFill>
                <p:spPr>
                  <a:xfrm>
                    <a:off x="3443400" y="4114800"/>
                    <a:ext cx="5241600" cy="2144520"/>
                  </a:xfrm>
                  <a:prstGeom prst="rect">
                    <a:avLst/>
                  </a:prstGeom>
                  <a:solidFill>
                    <a:srgbClr val="ff3300">
                      <a:alpha val="50000"/>
                    </a:srgbClr>
                  </a:solidFill>
                  <a:ln w="12600">
                    <a:solidFill>
                      <a:srgbClr val="ff3300"/>
                    </a:solidFill>
                    <a:miter/>
                  </a:ln>
                </p:spPr>
              </p:pic>
            </p:oleObj>
          </a:graphicData>
        </a:graphic>
      </p:graphicFrame>
      <p:graphicFrame>
        <p:nvGraphicFramePr>
          <p:cNvPr id="271" name="Object 3"/>
          <p:cNvGraphicFramePr/>
          <p:nvPr/>
        </p:nvGraphicFramePr>
        <p:xfrm>
          <a:off x="598320" y="1828800"/>
          <a:ext cx="5457600" cy="2144520"/>
        </p:xfrm>
        <a:graphic>
          <a:graphicData uri="http://schemas.openxmlformats.org/presentationml/2006/ole">
            <p:oleObj progId="Equation.3" r:id="rId3" spid="">
              <p:embed/>
              <p:pic>
                <p:nvPicPr>
                  <p:cNvPr id="272" name="Object 3" descr=""/>
                  <p:cNvPicPr/>
                  <p:nvPr/>
                </p:nvPicPr>
                <p:blipFill>
                  <a:blip r:embed="rId4">
                    <a:alphaModFix amt="50000"/>
                  </a:blip>
                  <a:stretch/>
                </p:blipFill>
                <p:spPr>
                  <a:xfrm>
                    <a:off x="598320" y="1828800"/>
                    <a:ext cx="5457600" cy="2144520"/>
                  </a:xfrm>
                  <a:prstGeom prst="rect">
                    <a:avLst/>
                  </a:prstGeom>
                  <a:solidFill>
                    <a:srgbClr val="ccffcc">
                      <a:alpha val="50000"/>
                    </a:srgbClr>
                  </a:solidFill>
                  <a:ln w="0">
                    <a:noFill/>
                  </a:ln>
                </p:spPr>
              </p:pic>
            </p:oleObj>
          </a:graphicData>
        </a:graphic>
      </p:graphicFrame>
      <p:sp>
        <p:nvSpPr>
          <p:cNvPr id="273" name="AutoShape 9"/>
          <p:cNvSpPr/>
          <p:nvPr/>
        </p:nvSpPr>
        <p:spPr>
          <a:xfrm flipH="1">
            <a:off x="6095880" y="1828800"/>
            <a:ext cx="1142640" cy="2057040"/>
          </a:xfrm>
          <a:custGeom>
            <a:avLst/>
            <a:gdLst>
              <a:gd name="textAreaLeft" fmla="*/ 657360 w 1142640"/>
              <a:gd name="textAreaRight" fmla="*/ 993600 w 1142640"/>
              <a:gd name="textAreaTop" fmla="*/ 366120 h 2057040"/>
              <a:gd name="textAreaBottom" fmla="*/ 791280 h 2057040"/>
              <a:gd name="GluePoint1X" fmla="*/ 303075125.540509 w 3216.80416666667"/>
              <a:gd name="GluePoint1Y" fmla="*/ 0 h 4586.84606481482"/>
              <a:gd name="GluePoint2X" fmla="*/ 303075125.540509 w 3216.80416666667"/>
              <a:gd name="GluePoint2Y" fmla="*/ 568188381.602083 h 4586.84606481482"/>
              <a:gd name="GluePoint3X" fmla="*/ 49703110.2604167 w 3216.80416666667"/>
              <a:gd name="GluePoint3Y" fmla="*/ 568188381.602083 h 4586.84606481482"/>
              <a:gd name="GluePoint4X" fmla="*/ 315660212.001157 w 3216.80416666667"/>
              <a:gd name="GluePoint4Y" fmla="*/ 568188381.602083 h 4586.84606481482"/>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21600" y="6079"/>
                </a:moveTo>
                <a:lnTo>
                  <a:pt x="13915" y="0"/>
                </a:lnTo>
                <a:lnTo>
                  <a:pt x="13915" y="3847"/>
                </a:lnTo>
                <a:lnTo>
                  <a:pt x="12427" y="3847"/>
                </a:lnTo>
                <a:cubicBezTo>
                  <a:pt x="5564" y="3847"/>
                  <a:pt x="0" y="7568"/>
                  <a:pt x="0" y="12158"/>
                </a:cubicBezTo>
                <a:lnTo>
                  <a:pt x="0" y="21600"/>
                </a:lnTo>
                <a:lnTo>
                  <a:pt x="4563" y="21600"/>
                </a:lnTo>
                <a:lnTo>
                  <a:pt x="4563" y="12158"/>
                </a:lnTo>
                <a:cubicBezTo>
                  <a:pt x="4563" y="10033"/>
                  <a:pt x="8084" y="8311"/>
                  <a:pt x="12427" y="8311"/>
                </a:cubicBezTo>
                <a:lnTo>
                  <a:pt x="13915" y="8311"/>
                </a:lnTo>
                <a:lnTo>
                  <a:pt x="13915" y="12158"/>
                </a:lnTo>
                <a:close/>
              </a:path>
            </a:pathLst>
          </a:custGeom>
          <a:solidFill>
            <a:schemeClr val="accent1"/>
          </a:solidFill>
          <a:ln w="9525">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endParaRPr b="0" lang="en-US" sz="1800" strike="noStrike" u="sng">
              <a:solidFill>
                <a:schemeClr val="dk1"/>
              </a:solidFill>
              <a:effectLst/>
              <a:uFillTx/>
              <a:latin typeface="Arial"/>
            </a:endParaRPr>
          </a:p>
        </p:txBody>
      </p:sp>
    </p:spTree>
  </p:cSld>
  <p:transition>
    <p:dissolv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IN" sz="3300" strike="noStrike" u="none">
                <a:solidFill>
                  <a:schemeClr val="dk2"/>
                </a:solidFill>
                <a:effectLst/>
                <a:uFillTx/>
                <a:latin typeface="Arial Black"/>
              </a:rPr>
              <a:t>Essence of Valuation</a:t>
            </a:r>
            <a:endParaRPr b="0" lang="en-US" sz="3300" strike="noStrike" u="none">
              <a:solidFill>
                <a:schemeClr val="dk1"/>
              </a:solidFill>
              <a:effectLst/>
              <a:uFillTx/>
              <a:latin typeface="Arial"/>
            </a:endParaRPr>
          </a:p>
        </p:txBody>
      </p:sp>
      <p:sp>
        <p:nvSpPr>
          <p:cNvPr id="275"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marL="343080" indent="-343080" algn="just">
              <a:lnSpc>
                <a:spcPct val="100000"/>
              </a:lnSpc>
              <a:spcBef>
                <a:spcPts val="561"/>
              </a:spcBef>
              <a:buClr>
                <a:srgbClr val="cc3300"/>
              </a:buClr>
              <a:buSzPct val="70000"/>
              <a:buFont typeface="Wingdings" charset="2"/>
              <a:buChar char=""/>
            </a:pPr>
            <a:r>
              <a:rPr b="0" lang="en-IN" sz="2800" strike="noStrike" u="none">
                <a:solidFill>
                  <a:schemeClr val="dk1"/>
                </a:solidFill>
                <a:effectLst/>
                <a:uFillTx/>
                <a:latin typeface="Arial"/>
              </a:rPr>
              <a:t>Find a price that allows investor to make the same as she would make in other comparable investment opportunities</a:t>
            </a:r>
            <a:endParaRPr b="0" lang="en-US" sz="2800" strike="noStrike" u="none">
              <a:solidFill>
                <a:schemeClr val="dk1"/>
              </a:solidFill>
              <a:effectLst/>
              <a:uFillTx/>
              <a:latin typeface="Arial"/>
            </a:endParaRPr>
          </a:p>
          <a:p>
            <a:pPr indent="0" algn="just">
              <a:lnSpc>
                <a:spcPct val="100000"/>
              </a:lnSpc>
              <a:spcBef>
                <a:spcPts val="561"/>
              </a:spcBef>
              <a:buNone/>
            </a:pPr>
            <a:endParaRPr b="0" lang="en-US" sz="2800" strike="noStrike" u="none">
              <a:solidFill>
                <a:schemeClr val="dk1"/>
              </a:solidFill>
              <a:effectLst/>
              <a:uFillTx/>
              <a:latin typeface="Arial"/>
            </a:endParaRPr>
          </a:p>
          <a:p>
            <a:pPr marL="343080" indent="-343080" algn="just">
              <a:lnSpc>
                <a:spcPct val="100000"/>
              </a:lnSpc>
              <a:spcBef>
                <a:spcPts val="561"/>
              </a:spcBef>
              <a:buClr>
                <a:srgbClr val="cc3300"/>
              </a:buClr>
              <a:buSzPct val="70000"/>
              <a:buFont typeface="Wingdings" charset="2"/>
              <a:buChar char=""/>
            </a:pPr>
            <a:r>
              <a:rPr b="0" lang="en-IN" sz="2800" strike="noStrike" u="none">
                <a:solidFill>
                  <a:schemeClr val="dk1"/>
                </a:solidFill>
                <a:effectLst/>
                <a:uFillTx/>
                <a:latin typeface="Arial"/>
              </a:rPr>
              <a:t>Valuation treats the opportunity cost imposed by the comparable investment opportunities as hurdle to be cleared.</a:t>
            </a:r>
            <a:endParaRPr b="0" lang="en-US" sz="2800" strike="noStrike" u="none">
              <a:solidFill>
                <a:schemeClr val="dk1"/>
              </a:solidFill>
              <a:effectLst/>
              <a:uFillTx/>
              <a:latin typeface="Arial"/>
            </a:endParaRPr>
          </a:p>
          <a:p>
            <a:pPr indent="0" algn="just">
              <a:lnSpc>
                <a:spcPct val="100000"/>
              </a:lnSpc>
              <a:spcBef>
                <a:spcPts val="561"/>
              </a:spcBef>
              <a:buNone/>
            </a:pPr>
            <a:endParaRPr b="0" lang="en-US" sz="2800" strike="noStrike" u="none">
              <a:solidFill>
                <a:schemeClr val="dk1"/>
              </a:solidFill>
              <a:effectLst/>
              <a:uFillTx/>
              <a:latin typeface="Arial"/>
            </a:endParaRPr>
          </a:p>
          <a:p>
            <a:pPr marL="343080" indent="-343080" algn="just">
              <a:lnSpc>
                <a:spcPct val="100000"/>
              </a:lnSpc>
              <a:spcBef>
                <a:spcPts val="561"/>
              </a:spcBef>
              <a:buClr>
                <a:srgbClr val="cc3300"/>
              </a:buClr>
              <a:buSzPct val="70000"/>
              <a:buFont typeface="Wingdings" charset="2"/>
              <a:buChar char=""/>
            </a:pPr>
            <a:r>
              <a:rPr b="0" lang="en-IN" sz="2800" strike="noStrike" u="none">
                <a:solidFill>
                  <a:schemeClr val="dk1"/>
                </a:solidFill>
                <a:effectLst/>
                <a:uFillTx/>
                <a:latin typeface="Arial"/>
              </a:rPr>
              <a:t>“Vision in the numerator and reality in the denominator”</a:t>
            </a:r>
            <a:endParaRPr b="0" lang="en-US" sz="2800" strike="noStrike" u="none">
              <a:solidFill>
                <a:schemeClr val="dk1"/>
              </a:solidFill>
              <a:effectLst/>
              <a:uFillTx/>
              <a:latin typeface="Arial"/>
            </a:endParaRPr>
          </a:p>
        </p:txBody>
      </p:sp>
      <p:sp>
        <p:nvSpPr>
          <p:cNvPr id="276" name="PlaceHolder 3"/>
          <p:cNvSpPr>
            <a:spLocks noGrp="1"/>
          </p:cNvSpPr>
          <p:nvPr>
            <p:ph type="sldNum" idx="76"/>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488E498F-7D69-4C28-BE29-4FAD1A985A1E}"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Num" idx="77"/>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5252BCC0-D5CA-427D-99ED-B6873BF704EE}"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
        <p:nvSpPr>
          <p:cNvPr id="278" name="PlaceHolder 2"/>
          <p:cNvSpPr>
            <a:spLocks noGrp="1"/>
          </p:cNvSpPr>
          <p:nvPr>
            <p:ph/>
          </p:nvPr>
        </p:nvSpPr>
        <p:spPr>
          <a:xfrm>
            <a:off x="762120" y="2209680"/>
            <a:ext cx="8152920" cy="4779720"/>
          </a:xfrm>
          <a:prstGeom prst="rect">
            <a:avLst/>
          </a:prstGeom>
          <a:noFill/>
          <a:ln w="9360">
            <a:noFill/>
          </a:ln>
        </p:spPr>
        <p:txBody>
          <a:bodyPr numCol="1" spcCol="0" lIns="91440" rIns="91440" tIns="45720" bIns="45720" anchor="t">
            <a:noAutofit/>
          </a:bodyPr>
          <a:p>
            <a:pPr marL="343080" indent="-343080">
              <a:lnSpc>
                <a:spcPct val="9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Explain how the time pattern of cash flows relates to venture value</a:t>
            </a:r>
            <a:endParaRPr b="0" lang="en-US" sz="2400" strike="noStrike" u="none">
              <a:solidFill>
                <a:schemeClr val="dk1"/>
              </a:solidFill>
              <a:effectLst/>
              <a:uFillTx/>
              <a:latin typeface="Arial"/>
            </a:endParaRPr>
          </a:p>
          <a:p>
            <a:pPr indent="0">
              <a:lnSpc>
                <a:spcPct val="90000"/>
              </a:lnSpc>
              <a:spcBef>
                <a:spcPts val="479"/>
              </a:spcBef>
              <a:buNone/>
            </a:pPr>
            <a:endParaRPr b="0" lang="en-US" sz="2400" strike="noStrike" u="none">
              <a:solidFill>
                <a:schemeClr val="dk1"/>
              </a:solidFill>
              <a:effectLst/>
              <a:uFillTx/>
              <a:latin typeface="Arial"/>
            </a:endParaRPr>
          </a:p>
          <a:p>
            <a:pPr marL="343080" indent="-343080">
              <a:lnSpc>
                <a:spcPct val="9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Describe how valuation incorporates projections of near- and long-term success by dividing the venture’s future into an explicitly forecasted period and a subsequent growth period</a:t>
            </a:r>
            <a:endParaRPr b="0" lang="en-US" sz="2400" strike="noStrike" u="none">
              <a:solidFill>
                <a:schemeClr val="dk1"/>
              </a:solidFill>
              <a:effectLst/>
              <a:uFillTx/>
              <a:latin typeface="Arial"/>
            </a:endParaRPr>
          </a:p>
          <a:p>
            <a:pPr indent="0">
              <a:lnSpc>
                <a:spcPct val="90000"/>
              </a:lnSpc>
              <a:spcBef>
                <a:spcPts val="479"/>
              </a:spcBef>
              <a:buNone/>
            </a:pPr>
            <a:endParaRPr b="0" lang="en-US" sz="2400" strike="noStrike" u="none">
              <a:solidFill>
                <a:schemeClr val="dk1"/>
              </a:solidFill>
              <a:effectLst/>
              <a:uFillTx/>
              <a:latin typeface="Arial"/>
            </a:endParaRPr>
          </a:p>
          <a:p>
            <a:pPr marL="343080" indent="-343080">
              <a:lnSpc>
                <a:spcPct val="9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Extract the necessary valuation data from projected financial statements</a:t>
            </a:r>
            <a:endParaRPr b="0" lang="en-US" sz="2400" strike="noStrike" u="none">
              <a:solidFill>
                <a:schemeClr val="dk1"/>
              </a:solidFill>
              <a:effectLst/>
              <a:uFillTx/>
              <a:latin typeface="Arial"/>
            </a:endParaRPr>
          </a:p>
          <a:p>
            <a:pPr indent="0">
              <a:lnSpc>
                <a:spcPct val="90000"/>
              </a:lnSpc>
              <a:spcBef>
                <a:spcPts val="479"/>
              </a:spcBef>
              <a:buNone/>
            </a:pPr>
            <a:endParaRPr b="0" lang="en-US" sz="2400" strike="noStrike" u="none">
              <a:solidFill>
                <a:schemeClr val="dk1"/>
              </a:solidFill>
              <a:effectLst/>
              <a:uFillTx/>
              <a:latin typeface="Arial"/>
            </a:endParaRPr>
          </a:p>
        </p:txBody>
      </p:sp>
      <p:sp>
        <p:nvSpPr>
          <p:cNvPr id="279" name="Rectangle 2"/>
          <p:cNvSpPr/>
          <p:nvPr/>
        </p:nvSpPr>
        <p:spPr>
          <a:xfrm>
            <a:off x="857160" y="228600"/>
            <a:ext cx="7695720" cy="1294920"/>
          </a:xfrm>
          <a:prstGeom prst="rect">
            <a:avLst/>
          </a:prstGeom>
          <a:noFill/>
          <a:ln w="9525">
            <a:noFill/>
          </a:ln>
        </p:spPr>
        <p:style>
          <a:lnRef idx="0"/>
          <a:fillRef idx="0"/>
          <a:effectRef idx="0"/>
          <a:fontRef idx="minor"/>
        </p:style>
        <p:txBody>
          <a:bodyPr numCol="1" spcCol="0" anchor="b">
            <a:noAutofit/>
          </a:bodyPr>
          <a:p>
            <a:pPr algn="ctr" defTabSz="914400">
              <a:lnSpc>
                <a:spcPct val="100000"/>
              </a:lnSpc>
              <a:tabLst>
                <a:tab algn="l" pos="0"/>
              </a:tabLst>
            </a:pPr>
            <a:endParaRPr b="0" lang="en-IN" sz="3300" strike="noStrike" u="none">
              <a:solidFill>
                <a:srgbClr val="000000"/>
              </a:solidFill>
              <a:effectLst/>
              <a:uFillTx/>
              <a:latin typeface="Arial"/>
            </a:endParaRPr>
          </a:p>
          <a:p>
            <a:pPr algn="ctr" defTabSz="914400">
              <a:lnSpc>
                <a:spcPct val="100000"/>
              </a:lnSpc>
              <a:tabLst>
                <a:tab algn="l" pos="0"/>
              </a:tabLst>
            </a:pPr>
            <a:r>
              <a:rPr b="0" lang="en-US" sz="3300" strike="noStrike" u="none">
                <a:solidFill>
                  <a:schemeClr val="dk2"/>
                </a:solidFill>
                <a:effectLst/>
                <a:uFillTx/>
                <a:latin typeface="Arial Black"/>
              </a:rPr>
              <a:t>Basic Mechanics Of Valuation: Mixing Vision and Reality</a:t>
            </a:r>
            <a:endParaRPr b="0" lang="en-IN" sz="3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 dur="indefinite" restart="never" nodeType="tmRoot">
          <p:childTnLst>
            <p:seq>
              <p:cTn id="33" dur="indefinite" nodeType="mainSeq">
                <p:childTnLst>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278">
                                            <p:txEl>
                                              <p:pRg st="0" end="0"/>
                                            </p:txEl>
                                          </p:spTgt>
                                        </p:tgtEl>
                                        <p:attrNameLst>
                                          <p:attrName>style.visibility</p:attrName>
                                        </p:attrNameLst>
                                      </p:cBhvr>
                                      <p:to>
                                        <p:strVal val="visible"/>
                                      </p:to>
                                    </p:set>
                                    <p:animEffect filter="fade" transition="in">
                                      <p:cBhvr additive="repl">
                                        <p:cTn id="38" dur="1000">
                                          <p:stCondLst>
                                            <p:cond delay="0"/>
                                          </p:stCondLst>
                                        </p:cTn>
                                        <p:tgtEl>
                                          <p:spTgt spid="27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0">
                                  <p:stCondLst>
                                    <p:cond delay="0"/>
                                  </p:stCondLst>
                                  <p:childTnLst>
                                    <p:set>
                                      <p:cBhvr>
                                        <p:cTn id="42" dur="1" fill="hold">
                                          <p:stCondLst>
                                            <p:cond delay="0"/>
                                          </p:stCondLst>
                                        </p:cTn>
                                        <p:tgtEl>
                                          <p:spTgt spid="278">
                                            <p:txEl>
                                              <p:pRg st="2" end="2"/>
                                            </p:txEl>
                                          </p:spTgt>
                                        </p:tgtEl>
                                        <p:attrNameLst>
                                          <p:attrName>style.visibility</p:attrName>
                                        </p:attrNameLst>
                                      </p:cBhvr>
                                      <p:to>
                                        <p:strVal val="visible"/>
                                      </p:to>
                                    </p:set>
                                    <p:animEffect filter="fade" transition="in">
                                      <p:cBhvr additive="repl">
                                        <p:cTn id="43" dur="1000">
                                          <p:stCondLst>
                                            <p:cond delay="0"/>
                                          </p:stCondLst>
                                        </p:cTn>
                                        <p:tgtEl>
                                          <p:spTgt spid="278">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0">
                                  <p:stCondLst>
                                    <p:cond delay="0"/>
                                  </p:stCondLst>
                                  <p:childTnLst>
                                    <p:set>
                                      <p:cBhvr>
                                        <p:cTn id="47" dur="1" fill="hold">
                                          <p:stCondLst>
                                            <p:cond delay="0"/>
                                          </p:stCondLst>
                                        </p:cTn>
                                        <p:tgtEl>
                                          <p:spTgt spid="278">
                                            <p:txEl>
                                              <p:pRg st="4" end="4"/>
                                            </p:txEl>
                                          </p:spTgt>
                                        </p:tgtEl>
                                        <p:attrNameLst>
                                          <p:attrName>style.visibility</p:attrName>
                                        </p:attrNameLst>
                                      </p:cBhvr>
                                      <p:to>
                                        <p:strVal val="visible"/>
                                      </p:to>
                                    </p:set>
                                    <p:animEffect filter="fade" transition="in">
                                      <p:cBhvr additive="repl">
                                        <p:cTn id="48" dur="1000">
                                          <p:stCondLst>
                                            <p:cond delay="0"/>
                                          </p:stCondLst>
                                        </p:cTn>
                                        <p:tgtEl>
                                          <p:spTgt spid="278">
                                            <p:txEl>
                                              <p:pRg st="4" end="4"/>
                                            </p:txEl>
                                          </p:spTgt>
                                        </p:tgtEl>
                                      </p:cBhvr>
                                    </p:animEffect>
                                  </p:childTnLst>
                                </p:cTn>
                              </p:par>
                              <p:par>
                                <p:cTn id="49" nodeType="withEffect" fill="hold" presetClass="entr" presetID="53">
                                  <p:stCondLst>
                                    <p:cond delay="0"/>
                                  </p:stCondLst>
                                  <p:childTnLst>
                                    <p:set>
                                      <p:cBhvr>
                                        <p:cTn id="50" dur="1" fill="hold">
                                          <p:stCondLst>
                                            <p:cond delay="0"/>
                                          </p:stCondLst>
                                        </p:cTn>
                                        <p:tgtEl>
                                          <p:spTgt spid="279"/>
                                        </p:tgtEl>
                                        <p:attrNameLst>
                                          <p:attrName>style.visibility</p:attrName>
                                        </p:attrNameLst>
                                      </p:cBhvr>
                                      <p:to>
                                        <p:strVal val="visible"/>
                                      </p:to>
                                    </p:set>
                                    <p:anim calcmode="lin" valueType="num">
                                      <p:cBhvr additive="repl">
                                        <p:cTn id="51" dur="500" fill="hold"/>
                                        <p:tgtEl>
                                          <p:spTgt spid="279"/>
                                        </p:tgtEl>
                                        <p:attrNameLst>
                                          <p:attrName>ppt_w</p:attrName>
                                        </p:attrNameLst>
                                      </p:cBhvr>
                                      <p:tavLst>
                                        <p:tav tm="0">
                                          <p:val>
                                            <p:fltVal val="0"/>
                                          </p:val>
                                        </p:tav>
                                        <p:tav tm="100000">
                                          <p:val>
                                            <p:strVal val="#ppt_w"/>
                                          </p:val>
                                        </p:tav>
                                      </p:tavLst>
                                    </p:anim>
                                    <p:anim calcmode="lin" valueType="num">
                                      <p:cBhvr additive="repl">
                                        <p:cTn id="52" dur="500" fill="hold"/>
                                        <p:tgtEl>
                                          <p:spTgt spid="279"/>
                                        </p:tgtEl>
                                        <p:attrNameLst>
                                          <p:attrName>ppt_h</p:attrName>
                                        </p:attrNameLst>
                                      </p:cBhvr>
                                      <p:tavLst>
                                        <p:tav tm="0">
                                          <p:val>
                                            <p:fltVal val="0"/>
                                          </p:val>
                                        </p:tav>
                                        <p:tav tm="100000">
                                          <p:val>
                                            <p:strVal val="#ppt_h"/>
                                          </p:val>
                                        </p:tav>
                                      </p:tavLst>
                                    </p:anim>
                                    <p:animEffect filter="fade" transition="in">
                                      <p:cBhvr additive="repl">
                                        <p:cTn id="53"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Num" idx="78"/>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0AA78C3F-163E-4DCF-A243-4E5753CC740A}"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
        <p:nvSpPr>
          <p:cNvPr id="281" name="PlaceHolder 2"/>
          <p:cNvSpPr>
            <a:spLocks noGrp="1"/>
          </p:cNvSpPr>
          <p:nvPr>
            <p:ph type="title"/>
          </p:nvPr>
        </p:nvSpPr>
        <p:spPr>
          <a:xfrm>
            <a:off x="762120" y="156960"/>
            <a:ext cx="7695720" cy="129492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Basic Mechanics Of Valuation</a:t>
            </a:r>
            <a:endParaRPr b="0" lang="en-US" sz="3300" strike="noStrike" u="none">
              <a:solidFill>
                <a:schemeClr val="dk1"/>
              </a:solidFill>
              <a:effectLst/>
              <a:uFillTx/>
              <a:latin typeface="Arial"/>
            </a:endParaRPr>
          </a:p>
        </p:txBody>
      </p:sp>
      <p:sp>
        <p:nvSpPr>
          <p:cNvPr id="282" name="PlaceHolder 3"/>
          <p:cNvSpPr>
            <a:spLocks noGrp="1"/>
          </p:cNvSpPr>
          <p:nvPr>
            <p:ph/>
          </p:nvPr>
        </p:nvSpPr>
        <p:spPr>
          <a:xfrm>
            <a:off x="533520" y="2057400"/>
            <a:ext cx="8610120" cy="4723920"/>
          </a:xfrm>
          <a:prstGeom prst="rect">
            <a:avLst/>
          </a:prstGeom>
          <a:noFill/>
          <a:ln w="9360">
            <a:noFill/>
          </a:ln>
        </p:spPr>
        <p:txBody>
          <a:bodyPr numCol="1" spcCol="0" lIns="91440" rIns="91440" tIns="45720" bIns="45720" anchor="t">
            <a:noAutofit/>
          </a:bodyPr>
          <a:p>
            <a:pPr marL="343080" indent="-343080">
              <a:lnSpc>
                <a:spcPct val="100000"/>
              </a:lnSpc>
              <a:spcBef>
                <a:spcPts val="581"/>
              </a:spcBef>
              <a:buClr>
                <a:srgbClr val="cc3300"/>
              </a:buClr>
              <a:buSzPct val="70000"/>
              <a:buFont typeface="Wingdings" charset="2"/>
              <a:buChar char=""/>
            </a:pPr>
            <a:r>
              <a:rPr b="0" lang="en-US" sz="2900" strike="noStrike" u="none">
                <a:solidFill>
                  <a:schemeClr val="dk1"/>
                </a:solidFill>
                <a:effectLst/>
                <a:uFillTx/>
                <a:latin typeface="Arial"/>
              </a:rPr>
              <a:t>Discounted cash flow (DCF):</a:t>
            </a:r>
            <a:endParaRPr b="0" lang="en-US" sz="2900" strike="noStrike" u="none">
              <a:solidFill>
                <a:schemeClr val="dk1"/>
              </a:solidFill>
              <a:effectLst/>
              <a:uFillTx/>
              <a:latin typeface="Arial"/>
            </a:endParaRPr>
          </a:p>
          <a:p>
            <a:pPr marL="343080" indent="-343080">
              <a:lnSpc>
                <a:spcPct val="100000"/>
              </a:lnSpc>
              <a:spcBef>
                <a:spcPts val="420"/>
              </a:spcBef>
              <a:buNone/>
              <a:tabLst>
                <a:tab algn="l" pos="0"/>
              </a:tabLst>
            </a:pPr>
            <a:r>
              <a:rPr b="0" lang="en-US" sz="2100" strike="noStrike" u="none">
                <a:solidFill>
                  <a:schemeClr val="dk1"/>
                </a:solidFill>
                <a:effectLst/>
                <a:uFillTx/>
                <a:latin typeface="Arial"/>
              </a:rPr>
              <a:t>	</a:t>
            </a:r>
            <a:r>
              <a:rPr b="0" lang="en-US" sz="2100" strike="noStrike" u="none">
                <a:solidFill>
                  <a:schemeClr val="dk1"/>
                </a:solidFill>
                <a:effectLst/>
                <a:uFillTx/>
                <a:latin typeface="Arial"/>
              </a:rPr>
              <a:t>valuation approach involving discounting future cash flows for risk and delay</a:t>
            </a:r>
            <a:endParaRPr b="0" lang="en-US" sz="2100" strike="noStrike" u="none">
              <a:solidFill>
                <a:schemeClr val="dk1"/>
              </a:solidFill>
              <a:effectLst/>
              <a:uFillTx/>
              <a:latin typeface="Arial"/>
            </a:endParaRPr>
          </a:p>
          <a:p>
            <a:pPr marL="343080" indent="-343080">
              <a:lnSpc>
                <a:spcPct val="100000"/>
              </a:lnSpc>
              <a:spcBef>
                <a:spcPts val="581"/>
              </a:spcBef>
              <a:buClr>
                <a:srgbClr val="cc3300"/>
              </a:buClr>
              <a:buSzPct val="70000"/>
              <a:buFont typeface="Wingdings" charset="2"/>
              <a:buChar char=""/>
              <a:tabLst>
                <a:tab algn="l" pos="0"/>
              </a:tabLst>
            </a:pPr>
            <a:r>
              <a:rPr b="0" lang="en-US" sz="2900" strike="noStrike" u="none">
                <a:solidFill>
                  <a:schemeClr val="dk1"/>
                </a:solidFill>
                <a:effectLst/>
                <a:uFillTx/>
                <a:latin typeface="Arial"/>
              </a:rPr>
              <a:t>Explicit forecast period:</a:t>
            </a:r>
            <a:endParaRPr b="0" lang="en-US" sz="2900" strike="noStrike" u="none">
              <a:solidFill>
                <a:schemeClr val="dk1"/>
              </a:solidFill>
              <a:effectLst/>
              <a:uFillTx/>
              <a:latin typeface="Arial"/>
            </a:endParaRPr>
          </a:p>
          <a:p>
            <a:pPr marL="343080" indent="-343080">
              <a:lnSpc>
                <a:spcPct val="100000"/>
              </a:lnSpc>
              <a:spcBef>
                <a:spcPts val="420"/>
              </a:spcBef>
              <a:buNone/>
              <a:tabLst>
                <a:tab algn="l" pos="0"/>
              </a:tabLst>
            </a:pPr>
            <a:r>
              <a:rPr b="0" lang="en-US" sz="2100" strike="noStrike" u="none">
                <a:solidFill>
                  <a:schemeClr val="dk1"/>
                </a:solidFill>
                <a:effectLst/>
                <a:uFillTx/>
                <a:latin typeface="Arial"/>
              </a:rPr>
              <a:t>	</a:t>
            </a:r>
            <a:r>
              <a:rPr b="0" lang="en-US" sz="2100" strike="noStrike" u="none">
                <a:solidFill>
                  <a:schemeClr val="dk1"/>
                </a:solidFill>
                <a:effectLst/>
                <a:uFillTx/>
                <a:latin typeface="Arial"/>
              </a:rPr>
              <a:t>two- to ten-year period in which the venture’s financial statements are explicitly forecast</a:t>
            </a:r>
            <a:endParaRPr b="0" lang="en-US" sz="2100" strike="noStrike" u="none">
              <a:solidFill>
                <a:schemeClr val="dk1"/>
              </a:solidFill>
              <a:effectLst/>
              <a:uFillTx/>
              <a:latin typeface="Arial"/>
            </a:endParaRPr>
          </a:p>
          <a:p>
            <a:pPr marL="343080" indent="-343080">
              <a:lnSpc>
                <a:spcPct val="100000"/>
              </a:lnSpc>
              <a:spcBef>
                <a:spcPts val="581"/>
              </a:spcBef>
              <a:buClr>
                <a:srgbClr val="cc3300"/>
              </a:buClr>
              <a:buSzPct val="70000"/>
              <a:buFont typeface="Wingdings" charset="2"/>
              <a:buChar char=""/>
              <a:tabLst>
                <a:tab algn="l" pos="0"/>
              </a:tabLst>
            </a:pPr>
            <a:r>
              <a:rPr b="0" lang="en-US" sz="2900" strike="noStrike" u="none">
                <a:solidFill>
                  <a:schemeClr val="dk1"/>
                </a:solidFill>
                <a:effectLst/>
                <a:uFillTx/>
                <a:latin typeface="Arial"/>
              </a:rPr>
              <a:t>Terminal (or horizon) value:</a:t>
            </a:r>
            <a:endParaRPr b="0" lang="en-US" sz="2900" strike="noStrike" u="none">
              <a:solidFill>
                <a:schemeClr val="dk1"/>
              </a:solidFill>
              <a:effectLst/>
              <a:uFillTx/>
              <a:latin typeface="Arial"/>
            </a:endParaRPr>
          </a:p>
          <a:p>
            <a:pPr marL="343080" indent="-343080">
              <a:lnSpc>
                <a:spcPct val="100000"/>
              </a:lnSpc>
              <a:spcBef>
                <a:spcPts val="420"/>
              </a:spcBef>
              <a:buNone/>
              <a:tabLst>
                <a:tab algn="l" pos="0"/>
              </a:tabLst>
            </a:pPr>
            <a:r>
              <a:rPr b="0" lang="en-US" sz="2100" strike="noStrike" u="none">
                <a:solidFill>
                  <a:schemeClr val="dk1"/>
                </a:solidFill>
                <a:effectLst/>
                <a:uFillTx/>
                <a:latin typeface="Arial"/>
              </a:rPr>
              <a:t>	</a:t>
            </a:r>
            <a:r>
              <a:rPr b="0" lang="en-US" sz="2100" strike="noStrike" u="none">
                <a:solidFill>
                  <a:schemeClr val="dk1"/>
                </a:solidFill>
                <a:effectLst/>
                <a:uFillTx/>
                <a:latin typeface="Arial"/>
              </a:rPr>
              <a:t>value of the venture at the end of the explicit forecast period</a:t>
            </a:r>
            <a:endParaRPr b="0" lang="en-US" sz="2100" strike="noStrike" u="none">
              <a:solidFill>
                <a:schemeClr val="dk1"/>
              </a:solidFill>
              <a:effectLst/>
              <a:uFillTx/>
              <a:latin typeface="Arial"/>
            </a:endParaRPr>
          </a:p>
          <a:p>
            <a:pPr marL="343080" indent="-343080">
              <a:lnSpc>
                <a:spcPct val="100000"/>
              </a:lnSpc>
              <a:spcBef>
                <a:spcPts val="581"/>
              </a:spcBef>
              <a:buClr>
                <a:srgbClr val="cc3300"/>
              </a:buClr>
              <a:buSzPct val="70000"/>
              <a:buFont typeface="Wingdings" charset="2"/>
              <a:buChar char=""/>
              <a:tabLst>
                <a:tab algn="l" pos="0"/>
              </a:tabLst>
            </a:pPr>
            <a:r>
              <a:rPr b="0" lang="en-US" sz="2900" strike="noStrike" u="none">
                <a:solidFill>
                  <a:schemeClr val="dk1"/>
                </a:solidFill>
                <a:effectLst/>
                <a:uFillTx/>
                <a:latin typeface="Arial"/>
              </a:rPr>
              <a:t>Stepping stone year:</a:t>
            </a:r>
            <a:endParaRPr b="0" lang="en-US" sz="2900" strike="noStrike" u="none">
              <a:solidFill>
                <a:schemeClr val="dk1"/>
              </a:solidFill>
              <a:effectLst/>
              <a:uFillTx/>
              <a:latin typeface="Arial"/>
            </a:endParaRPr>
          </a:p>
          <a:p>
            <a:pPr marL="343080" indent="-343080">
              <a:lnSpc>
                <a:spcPct val="100000"/>
              </a:lnSpc>
              <a:spcBef>
                <a:spcPts val="420"/>
              </a:spcBef>
              <a:buNone/>
              <a:tabLst>
                <a:tab algn="l" pos="0"/>
              </a:tabLst>
            </a:pPr>
            <a:r>
              <a:rPr b="0" lang="en-US" sz="2100" strike="noStrike" u="none">
                <a:solidFill>
                  <a:schemeClr val="dk1"/>
                </a:solidFill>
                <a:effectLst/>
                <a:uFillTx/>
                <a:latin typeface="Arial"/>
              </a:rPr>
              <a:t>	</a:t>
            </a:r>
            <a:r>
              <a:rPr b="0" lang="en-US" sz="2100" strike="noStrike" u="none">
                <a:solidFill>
                  <a:schemeClr val="dk1"/>
                </a:solidFill>
                <a:effectLst/>
                <a:uFillTx/>
                <a:latin typeface="Arial"/>
              </a:rPr>
              <a:t>first year after the explicit forecast period</a:t>
            </a:r>
            <a:endParaRPr b="0" lang="en-US" sz="21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fill="hold">
                      <p:stCondLst>
                        <p:cond delay="0"/>
                      </p:stCondLst>
                      <p:childTnLst>
                        <p:par>
                          <p:cTn id="57" fill="hold">
                            <p:stCondLst>
                              <p:cond delay="0"/>
                            </p:stCondLst>
                            <p:childTnLst>
                              <p:par>
                                <p:cTn id="58" nodeType="withEffect" fill="hold" presetClass="entr" presetID="53">
                                  <p:stCondLst>
                                    <p:cond delay="0"/>
                                  </p:stCondLst>
                                  <p:childTnLst>
                                    <p:set>
                                      <p:cBhvr>
                                        <p:cTn id="59" dur="1" fill="hold">
                                          <p:stCondLst>
                                            <p:cond delay="0"/>
                                          </p:stCondLst>
                                        </p:cTn>
                                        <p:tgtEl>
                                          <p:spTgt spid="281"/>
                                        </p:tgtEl>
                                        <p:attrNameLst>
                                          <p:attrName>style.visibility</p:attrName>
                                        </p:attrNameLst>
                                      </p:cBhvr>
                                      <p:to>
                                        <p:strVal val="visible"/>
                                      </p:to>
                                    </p:set>
                                    <p:anim calcmode="lin" valueType="num">
                                      <p:cBhvr additive="repl">
                                        <p:cTn id="60" dur="500" fill="hold"/>
                                        <p:tgtEl>
                                          <p:spTgt spid="281"/>
                                        </p:tgtEl>
                                        <p:attrNameLst>
                                          <p:attrName>ppt_w</p:attrName>
                                        </p:attrNameLst>
                                      </p:cBhvr>
                                      <p:tavLst>
                                        <p:tav tm="0">
                                          <p:val>
                                            <p:fltVal val="0"/>
                                          </p:val>
                                        </p:tav>
                                        <p:tav tm="100000">
                                          <p:val>
                                            <p:strVal val="#ppt_w"/>
                                          </p:val>
                                        </p:tav>
                                      </p:tavLst>
                                    </p:anim>
                                    <p:anim calcmode="lin" valueType="num">
                                      <p:cBhvr additive="repl">
                                        <p:cTn id="61" dur="500" fill="hold"/>
                                        <p:tgtEl>
                                          <p:spTgt spid="281"/>
                                        </p:tgtEl>
                                        <p:attrNameLst>
                                          <p:attrName>ppt_h</p:attrName>
                                        </p:attrNameLst>
                                      </p:cBhvr>
                                      <p:tavLst>
                                        <p:tav tm="0">
                                          <p:val>
                                            <p:fltVal val="0"/>
                                          </p:val>
                                        </p:tav>
                                        <p:tav tm="100000">
                                          <p:val>
                                            <p:strVal val="#ppt_h"/>
                                          </p:val>
                                        </p:tav>
                                      </p:tavLst>
                                    </p:anim>
                                    <p:animEffect filter="fade" transition="in">
                                      <p:cBhvr additive="repl">
                                        <p:cTn id="62" dur="500"/>
                                        <p:tgtEl>
                                          <p:spTgt spid="281"/>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0">
                                  <p:stCondLst>
                                    <p:cond delay="0"/>
                                  </p:stCondLst>
                                  <p:childTnLst>
                                    <p:set>
                                      <p:cBhvr>
                                        <p:cTn id="66" dur="1" fill="hold">
                                          <p:stCondLst>
                                            <p:cond delay="0"/>
                                          </p:stCondLst>
                                        </p:cTn>
                                        <p:tgtEl>
                                          <p:spTgt spid="282">
                                            <p:txEl>
                                              <p:pRg st="0" end="0"/>
                                            </p:txEl>
                                          </p:spTgt>
                                        </p:tgtEl>
                                        <p:attrNameLst>
                                          <p:attrName>style.visibility</p:attrName>
                                        </p:attrNameLst>
                                      </p:cBhvr>
                                      <p:to>
                                        <p:strVal val="visible"/>
                                      </p:to>
                                    </p:set>
                                    <p:animEffect filter="fade" transition="in">
                                      <p:cBhvr additive="repl">
                                        <p:cTn id="67" dur="1000">
                                          <p:stCondLst>
                                            <p:cond delay="0"/>
                                          </p:stCondLst>
                                        </p:cTn>
                                        <p:tgtEl>
                                          <p:spTgt spid="28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282">
                                            <p:txEl>
                                              <p:pRg st="1" end="1"/>
                                            </p:txEl>
                                          </p:spTgt>
                                        </p:tgtEl>
                                        <p:attrNameLst>
                                          <p:attrName>style.visibility</p:attrName>
                                        </p:attrNameLst>
                                      </p:cBhvr>
                                      <p:to>
                                        <p:strVal val="visible"/>
                                      </p:to>
                                    </p:set>
                                    <p:animEffect filter="fade" transition="in">
                                      <p:cBhvr additive="repl">
                                        <p:cTn id="72" dur="1000">
                                          <p:stCondLst>
                                            <p:cond delay="0"/>
                                          </p:stCondLst>
                                        </p:cTn>
                                        <p:tgtEl>
                                          <p:spTgt spid="282">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0">
                                  <p:stCondLst>
                                    <p:cond delay="0"/>
                                  </p:stCondLst>
                                  <p:childTnLst>
                                    <p:set>
                                      <p:cBhvr>
                                        <p:cTn id="76" dur="1" fill="hold">
                                          <p:stCondLst>
                                            <p:cond delay="0"/>
                                          </p:stCondLst>
                                        </p:cTn>
                                        <p:tgtEl>
                                          <p:spTgt spid="282">
                                            <p:txEl>
                                              <p:pRg st="2" end="2"/>
                                            </p:txEl>
                                          </p:spTgt>
                                        </p:tgtEl>
                                        <p:attrNameLst>
                                          <p:attrName>style.visibility</p:attrName>
                                        </p:attrNameLst>
                                      </p:cBhvr>
                                      <p:to>
                                        <p:strVal val="visible"/>
                                      </p:to>
                                    </p:set>
                                    <p:animEffect filter="fade" transition="in">
                                      <p:cBhvr additive="repl">
                                        <p:cTn id="77" dur="1000">
                                          <p:stCondLst>
                                            <p:cond delay="0"/>
                                          </p:stCondLst>
                                        </p:cTn>
                                        <p:tgtEl>
                                          <p:spTgt spid="282">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0">
                                  <p:stCondLst>
                                    <p:cond delay="0"/>
                                  </p:stCondLst>
                                  <p:childTnLst>
                                    <p:set>
                                      <p:cBhvr>
                                        <p:cTn id="81" dur="1" fill="hold">
                                          <p:stCondLst>
                                            <p:cond delay="0"/>
                                          </p:stCondLst>
                                        </p:cTn>
                                        <p:tgtEl>
                                          <p:spTgt spid="282">
                                            <p:txEl>
                                              <p:pRg st="3" end="3"/>
                                            </p:txEl>
                                          </p:spTgt>
                                        </p:tgtEl>
                                        <p:attrNameLst>
                                          <p:attrName>style.visibility</p:attrName>
                                        </p:attrNameLst>
                                      </p:cBhvr>
                                      <p:to>
                                        <p:strVal val="visible"/>
                                      </p:to>
                                    </p:set>
                                    <p:animEffect filter="fade" transition="in">
                                      <p:cBhvr additive="repl">
                                        <p:cTn id="82" dur="1000">
                                          <p:stCondLst>
                                            <p:cond delay="0"/>
                                          </p:stCondLst>
                                        </p:cTn>
                                        <p:tgtEl>
                                          <p:spTgt spid="282">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0">
                                  <p:stCondLst>
                                    <p:cond delay="0"/>
                                  </p:stCondLst>
                                  <p:childTnLst>
                                    <p:set>
                                      <p:cBhvr>
                                        <p:cTn id="86" dur="1" fill="hold">
                                          <p:stCondLst>
                                            <p:cond delay="0"/>
                                          </p:stCondLst>
                                        </p:cTn>
                                        <p:tgtEl>
                                          <p:spTgt spid="282">
                                            <p:txEl>
                                              <p:pRg st="4" end="4"/>
                                            </p:txEl>
                                          </p:spTgt>
                                        </p:tgtEl>
                                        <p:attrNameLst>
                                          <p:attrName>style.visibility</p:attrName>
                                        </p:attrNameLst>
                                      </p:cBhvr>
                                      <p:to>
                                        <p:strVal val="visible"/>
                                      </p:to>
                                    </p:set>
                                    <p:animEffect filter="fade" transition="in">
                                      <p:cBhvr additive="repl">
                                        <p:cTn id="87" dur="1000">
                                          <p:stCondLst>
                                            <p:cond delay="0"/>
                                          </p:stCondLst>
                                        </p:cTn>
                                        <p:tgtEl>
                                          <p:spTgt spid="282">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10">
                                  <p:stCondLst>
                                    <p:cond delay="0"/>
                                  </p:stCondLst>
                                  <p:childTnLst>
                                    <p:set>
                                      <p:cBhvr>
                                        <p:cTn id="91" dur="1" fill="hold">
                                          <p:stCondLst>
                                            <p:cond delay="0"/>
                                          </p:stCondLst>
                                        </p:cTn>
                                        <p:tgtEl>
                                          <p:spTgt spid="282">
                                            <p:txEl>
                                              <p:pRg st="5" end="5"/>
                                            </p:txEl>
                                          </p:spTgt>
                                        </p:tgtEl>
                                        <p:attrNameLst>
                                          <p:attrName>style.visibility</p:attrName>
                                        </p:attrNameLst>
                                      </p:cBhvr>
                                      <p:to>
                                        <p:strVal val="visible"/>
                                      </p:to>
                                    </p:set>
                                    <p:animEffect filter="fade" transition="in">
                                      <p:cBhvr additive="repl">
                                        <p:cTn id="92" dur="1000">
                                          <p:stCondLst>
                                            <p:cond delay="0"/>
                                          </p:stCondLst>
                                        </p:cTn>
                                        <p:tgtEl>
                                          <p:spTgt spid="282">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0">
                                  <p:stCondLst>
                                    <p:cond delay="0"/>
                                  </p:stCondLst>
                                  <p:childTnLst>
                                    <p:set>
                                      <p:cBhvr>
                                        <p:cTn id="96" dur="1" fill="hold">
                                          <p:stCondLst>
                                            <p:cond delay="0"/>
                                          </p:stCondLst>
                                        </p:cTn>
                                        <p:tgtEl>
                                          <p:spTgt spid="282">
                                            <p:txEl>
                                              <p:pRg st="6" end="6"/>
                                            </p:txEl>
                                          </p:spTgt>
                                        </p:tgtEl>
                                        <p:attrNameLst>
                                          <p:attrName>style.visibility</p:attrName>
                                        </p:attrNameLst>
                                      </p:cBhvr>
                                      <p:to>
                                        <p:strVal val="visible"/>
                                      </p:to>
                                    </p:set>
                                    <p:animEffect filter="fade" transition="in">
                                      <p:cBhvr additive="repl">
                                        <p:cTn id="97" dur="1000">
                                          <p:stCondLst>
                                            <p:cond delay="0"/>
                                          </p:stCondLst>
                                        </p:cTn>
                                        <p:tgtEl>
                                          <p:spTgt spid="282">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0">
                                  <p:stCondLst>
                                    <p:cond delay="0"/>
                                  </p:stCondLst>
                                  <p:childTnLst>
                                    <p:set>
                                      <p:cBhvr>
                                        <p:cTn id="101" dur="1" fill="hold">
                                          <p:stCondLst>
                                            <p:cond delay="0"/>
                                          </p:stCondLst>
                                        </p:cTn>
                                        <p:tgtEl>
                                          <p:spTgt spid="282">
                                            <p:txEl>
                                              <p:pRg st="7" end="7"/>
                                            </p:txEl>
                                          </p:spTgt>
                                        </p:tgtEl>
                                        <p:attrNameLst>
                                          <p:attrName>style.visibility</p:attrName>
                                        </p:attrNameLst>
                                      </p:cBhvr>
                                      <p:to>
                                        <p:strVal val="visible"/>
                                      </p:to>
                                    </p:set>
                                    <p:animEffect filter="fade" transition="in">
                                      <p:cBhvr additive="repl">
                                        <p:cTn id="102" dur="1000">
                                          <p:stCondLst>
                                            <p:cond delay="0"/>
                                          </p:stCondLst>
                                        </p:cTn>
                                        <p:tgtEl>
                                          <p:spTgt spid="282">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gn="ctr">
              <a:buNone/>
            </a:pPr>
            <a:endParaRPr b="0" lang="en-US" sz="3300" strike="noStrike" u="none">
              <a:solidFill>
                <a:schemeClr val="dk2"/>
              </a:solidFill>
              <a:effectLst/>
              <a:uFillTx/>
              <a:latin typeface="Arial Black"/>
            </a:endParaRPr>
          </a:p>
        </p:txBody>
      </p:sp>
      <p:sp>
        <p:nvSpPr>
          <p:cNvPr id="284"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marL="343080" indent="-343080">
              <a:lnSpc>
                <a:spcPct val="100000"/>
              </a:lnSpc>
              <a:spcBef>
                <a:spcPts val="621"/>
              </a:spcBef>
              <a:buClr>
                <a:srgbClr val="cc3300"/>
              </a:buClr>
              <a:buSzPct val="70000"/>
              <a:buFont typeface="Wingdings" charset="2"/>
              <a:buChar char=""/>
            </a:pPr>
            <a:r>
              <a:rPr b="0" lang="en-US" sz="3100" strike="noStrike" u="none">
                <a:solidFill>
                  <a:schemeClr val="dk1"/>
                </a:solidFill>
                <a:effectLst/>
                <a:uFillTx/>
                <a:latin typeface="Arial"/>
              </a:rPr>
              <a:t>C1/(1+r) + C2/(1+r)2 + C3/(1+r)3+….</a:t>
            </a:r>
            <a:endParaRPr b="0" lang="en-US" sz="3100" strike="noStrike" u="none">
              <a:solidFill>
                <a:schemeClr val="dk1"/>
              </a:solidFill>
              <a:effectLst/>
              <a:uFillTx/>
              <a:latin typeface="Arial"/>
            </a:endParaRPr>
          </a:p>
          <a:p>
            <a:pPr indent="0">
              <a:lnSpc>
                <a:spcPct val="100000"/>
              </a:lnSpc>
              <a:spcBef>
                <a:spcPts val="621"/>
              </a:spcBef>
              <a:buNone/>
              <a:tabLst>
                <a:tab algn="l" pos="0"/>
              </a:tabLst>
            </a:pPr>
            <a:r>
              <a:rPr b="0" lang="en-US" sz="3100" strike="noStrike" u="none">
                <a:solidFill>
                  <a:schemeClr val="dk1"/>
                </a:solidFill>
                <a:effectLst/>
                <a:uFillTx/>
                <a:latin typeface="Arial"/>
              </a:rPr>
              <a:t>	</a:t>
            </a:r>
            <a:r>
              <a:rPr b="0" lang="en-US" sz="3100" strike="noStrike" u="none">
                <a:solidFill>
                  <a:schemeClr val="dk1"/>
                </a:solidFill>
                <a:effectLst/>
                <a:uFillTx/>
                <a:latin typeface="Arial"/>
              </a:rPr>
              <a:t>	</a:t>
            </a:r>
            <a:r>
              <a:rPr b="0" lang="en-US" sz="3100" strike="noStrike" u="none">
                <a:solidFill>
                  <a:schemeClr val="dk1"/>
                </a:solidFill>
                <a:effectLst/>
                <a:uFillTx/>
                <a:latin typeface="Arial"/>
              </a:rPr>
              <a:t>+ T.V./(1+r)t</a:t>
            </a:r>
            <a:endParaRPr b="0" lang="en-US" sz="3100" strike="noStrike" u="none">
              <a:solidFill>
                <a:schemeClr val="dk1"/>
              </a:solidFill>
              <a:effectLst/>
              <a:uFillTx/>
              <a:latin typeface="Arial"/>
            </a:endParaRPr>
          </a:p>
        </p:txBody>
      </p:sp>
      <p:sp>
        <p:nvSpPr>
          <p:cNvPr id="285" name="PlaceHolder 3"/>
          <p:cNvSpPr>
            <a:spLocks noGrp="1"/>
          </p:cNvSpPr>
          <p:nvPr>
            <p:ph type="sldNum" idx="79"/>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0A4148D8-7E4A-4439-9AD1-5B8F161F3113}"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533520" y="533520"/>
            <a:ext cx="7772040" cy="761760"/>
          </a:xfrm>
          <a:prstGeom prst="rect">
            <a:avLst/>
          </a:prstGeom>
          <a:noFill/>
          <a:ln w="9360">
            <a:noFill/>
          </a:ln>
        </p:spPr>
        <p:txBody>
          <a:bodyPr numCol="1" spcCol="0" lIns="90360" rIns="90360" tIns="44280" bIns="44280" anchor="b">
            <a:noAutofit/>
          </a:bodyPr>
          <a:p>
            <a:pPr indent="0">
              <a:lnSpc>
                <a:spcPct val="100000"/>
              </a:lnSpc>
              <a:buNone/>
            </a:pPr>
            <a:r>
              <a:rPr b="0" lang="en-US" sz="3300" strike="noStrike" u="none">
                <a:solidFill>
                  <a:schemeClr val="dk2"/>
                </a:solidFill>
                <a:effectLst/>
                <a:uFillTx/>
                <a:latin typeface="Arial Black"/>
              </a:rPr>
              <a:t>Discounted Cashflow Valuation: Basis for Approach</a:t>
            </a:r>
            <a:endParaRPr b="0" lang="en-US" sz="3300" strike="noStrike" u="none">
              <a:solidFill>
                <a:schemeClr val="dk1"/>
              </a:solidFill>
              <a:effectLst/>
              <a:uFillTx/>
              <a:latin typeface="Arial"/>
            </a:endParaRPr>
          </a:p>
        </p:txBody>
      </p:sp>
      <p:sp>
        <p:nvSpPr>
          <p:cNvPr id="287" name="PlaceHolder 2"/>
          <p:cNvSpPr>
            <a:spLocks noGrp="1"/>
          </p:cNvSpPr>
          <p:nvPr>
            <p:ph/>
          </p:nvPr>
        </p:nvSpPr>
        <p:spPr>
          <a:xfrm>
            <a:off x="762120" y="2031840"/>
            <a:ext cx="7695720" cy="4308120"/>
          </a:xfrm>
          <a:prstGeom prst="rect">
            <a:avLst/>
          </a:prstGeom>
          <a:noFill/>
          <a:ln w="9360">
            <a:noFill/>
          </a:ln>
        </p:spPr>
        <p:txBody>
          <a:bodyPr numCol="1" spcCol="0" lIns="90360" rIns="90360" tIns="44280" bIns="44280" anchor="t">
            <a:noAutofit/>
          </a:bodyPr>
          <a:p>
            <a:pPr marL="343080" indent="-343080">
              <a:lnSpc>
                <a:spcPct val="100000"/>
              </a:lnSpc>
              <a:spcBef>
                <a:spcPts val="621"/>
              </a:spcBef>
              <a:buNone/>
              <a:tabLst>
                <a:tab algn="l" pos="0"/>
              </a:tabLst>
            </a:pPr>
            <a:endParaRPr b="0" lang="en-US" sz="3100" strike="noStrike" u="none">
              <a:solidFill>
                <a:schemeClr val="dk1"/>
              </a:solidFill>
              <a:effectLst/>
              <a:uFillTx/>
              <a:latin typeface="Arial"/>
            </a:endParaRPr>
          </a:p>
          <a:p>
            <a:pPr marL="743040" indent="-285840">
              <a:lnSpc>
                <a:spcPct val="100000"/>
              </a:lnSpc>
              <a:spcBef>
                <a:spcPts val="519"/>
              </a:spcBef>
              <a:buNone/>
              <a:tabLst>
                <a:tab algn="l" pos="0"/>
              </a:tabLst>
            </a:pPr>
            <a:endParaRPr b="0" lang="en-US" sz="2600" strike="noStrike" u="none">
              <a:solidFill>
                <a:schemeClr val="dk1"/>
              </a:solidFill>
              <a:effectLst/>
              <a:uFillTx/>
              <a:latin typeface="Arial"/>
            </a:endParaRPr>
          </a:p>
          <a:p>
            <a:pPr marL="743040" indent="-285840">
              <a:lnSpc>
                <a:spcPct val="100000"/>
              </a:lnSpc>
              <a:spcBef>
                <a:spcPts val="519"/>
              </a:spcBef>
              <a:buNone/>
              <a:tabLst>
                <a:tab algn="l" pos="0"/>
              </a:tabLst>
            </a:pPr>
            <a:endParaRPr b="0" lang="en-US" sz="2600" strike="noStrike" u="none">
              <a:solidFill>
                <a:schemeClr val="dk1"/>
              </a:solidFill>
              <a:effectLst/>
              <a:uFillTx/>
              <a:latin typeface="Arial"/>
            </a:endParaRPr>
          </a:p>
          <a:p>
            <a:pPr lvl="1" marL="743040" indent="-285840">
              <a:lnSpc>
                <a:spcPct val="100000"/>
              </a:lnSpc>
              <a:spcBef>
                <a:spcPts val="519"/>
              </a:spcBef>
              <a:buClr>
                <a:srgbClr val="f4b400"/>
              </a:buClr>
              <a:buSzPct val="150000"/>
              <a:buFont typeface="Symbol" charset="2"/>
              <a:buChar char=""/>
              <a:tabLst>
                <a:tab algn="l" pos="0"/>
              </a:tabLst>
            </a:pPr>
            <a:r>
              <a:rPr b="0" lang="en-US" sz="2600" strike="noStrike" u="none">
                <a:solidFill>
                  <a:schemeClr val="dk1"/>
                </a:solidFill>
                <a:effectLst/>
                <a:uFillTx/>
                <a:latin typeface="Arial"/>
              </a:rPr>
              <a:t>where,</a:t>
            </a:r>
            <a:endParaRPr b="0" lang="en-US" sz="2600" strike="noStrike" u="none">
              <a:solidFill>
                <a:schemeClr val="dk1"/>
              </a:solidFill>
              <a:effectLst/>
              <a:uFillTx/>
              <a:latin typeface="Arial"/>
            </a:endParaRPr>
          </a:p>
          <a:p>
            <a:pPr lvl="1" marL="743040" indent="-285840">
              <a:lnSpc>
                <a:spcPct val="100000"/>
              </a:lnSpc>
              <a:spcBef>
                <a:spcPts val="519"/>
              </a:spcBef>
              <a:buClr>
                <a:srgbClr val="f4b400"/>
              </a:buClr>
              <a:buSzPct val="150000"/>
              <a:buFont typeface="Symbol" charset="2"/>
              <a:buChar char=""/>
              <a:tabLst>
                <a:tab algn="l" pos="0"/>
              </a:tabLst>
            </a:pPr>
            <a:r>
              <a:rPr b="0" lang="en-US" sz="2600" strike="noStrike" u="none">
                <a:solidFill>
                  <a:schemeClr val="dk1"/>
                </a:solidFill>
                <a:effectLst/>
                <a:uFillTx/>
                <a:latin typeface="Arial"/>
              </a:rPr>
              <a:t>	</a:t>
            </a:r>
            <a:r>
              <a:rPr b="0" lang="en-US" sz="2600" strike="noStrike" u="none">
                <a:solidFill>
                  <a:schemeClr val="dk1"/>
                </a:solidFill>
                <a:effectLst/>
                <a:uFillTx/>
                <a:latin typeface="Arial"/>
              </a:rPr>
              <a:t>n = Life of the asset</a:t>
            </a:r>
            <a:endParaRPr b="0" lang="en-US" sz="2600" strike="noStrike" u="none">
              <a:solidFill>
                <a:schemeClr val="dk1"/>
              </a:solidFill>
              <a:effectLst/>
              <a:uFillTx/>
              <a:latin typeface="Arial"/>
            </a:endParaRPr>
          </a:p>
          <a:p>
            <a:pPr lvl="1" marL="743040" indent="-285840">
              <a:lnSpc>
                <a:spcPct val="100000"/>
              </a:lnSpc>
              <a:spcBef>
                <a:spcPts val="519"/>
              </a:spcBef>
              <a:buClr>
                <a:srgbClr val="f4b400"/>
              </a:buClr>
              <a:buSzPct val="150000"/>
              <a:buFont typeface="Symbol" charset="2"/>
              <a:buChar char=""/>
              <a:tabLst>
                <a:tab algn="l" pos="0"/>
              </a:tabLst>
            </a:pPr>
            <a:r>
              <a:rPr b="0" lang="en-US" sz="2600" strike="noStrike" u="none">
                <a:solidFill>
                  <a:schemeClr val="dk1"/>
                </a:solidFill>
                <a:effectLst/>
                <a:uFillTx/>
                <a:latin typeface="Arial"/>
              </a:rPr>
              <a:t>	</a:t>
            </a:r>
            <a:r>
              <a:rPr b="0" lang="en-US" sz="2600" strike="noStrike" u="none">
                <a:solidFill>
                  <a:schemeClr val="dk1"/>
                </a:solidFill>
                <a:effectLst/>
                <a:uFillTx/>
                <a:latin typeface="Arial"/>
              </a:rPr>
              <a:t>CF</a:t>
            </a:r>
            <a:r>
              <a:rPr b="0" lang="en-US" sz="2600" strike="noStrike" u="none" baseline="-17000">
                <a:solidFill>
                  <a:schemeClr val="dk1"/>
                </a:solidFill>
                <a:effectLst/>
                <a:uFillTx/>
                <a:latin typeface="Arial"/>
              </a:rPr>
              <a:t>t</a:t>
            </a:r>
            <a:r>
              <a:rPr b="0" lang="en-US" sz="2600" strike="noStrike" u="none">
                <a:solidFill>
                  <a:schemeClr val="dk1"/>
                </a:solidFill>
                <a:effectLst/>
                <a:uFillTx/>
                <a:latin typeface="Arial"/>
              </a:rPr>
              <a:t> = Cashflow in period t</a:t>
            </a:r>
            <a:endParaRPr b="0" lang="en-US" sz="2600" strike="noStrike" u="none">
              <a:solidFill>
                <a:schemeClr val="dk1"/>
              </a:solidFill>
              <a:effectLst/>
              <a:uFillTx/>
              <a:latin typeface="Arial"/>
            </a:endParaRPr>
          </a:p>
          <a:p>
            <a:pPr lvl="1" marL="743040" indent="-285840">
              <a:lnSpc>
                <a:spcPct val="100000"/>
              </a:lnSpc>
              <a:spcBef>
                <a:spcPts val="519"/>
              </a:spcBef>
              <a:buClr>
                <a:srgbClr val="f4b400"/>
              </a:buClr>
              <a:buSzPct val="150000"/>
              <a:buFont typeface="Symbol" charset="2"/>
              <a:buChar char=""/>
              <a:tabLst>
                <a:tab algn="l" pos="0"/>
              </a:tabLst>
            </a:pPr>
            <a:r>
              <a:rPr b="0" lang="en-US" sz="2600" strike="noStrike" u="none">
                <a:solidFill>
                  <a:schemeClr val="dk1"/>
                </a:solidFill>
                <a:effectLst/>
                <a:uFillTx/>
                <a:latin typeface="Arial"/>
              </a:rPr>
              <a:t>	</a:t>
            </a:r>
            <a:r>
              <a:rPr b="0" lang="en-US" sz="2600" strike="noStrike" u="none">
                <a:solidFill>
                  <a:schemeClr val="dk1"/>
                </a:solidFill>
                <a:effectLst/>
                <a:uFillTx/>
                <a:latin typeface="Arial"/>
              </a:rPr>
              <a:t>r = Discount rate reflecting the riskiness of the estimated cashflows</a:t>
            </a:r>
            <a:endParaRPr b="0" lang="en-US" sz="2600" strike="noStrike" u="none">
              <a:solidFill>
                <a:schemeClr val="dk1"/>
              </a:solidFill>
              <a:effectLst/>
              <a:uFillTx/>
              <a:latin typeface="Arial"/>
            </a:endParaRPr>
          </a:p>
        </p:txBody>
      </p:sp>
      <p:graphicFrame>
        <p:nvGraphicFramePr>
          <p:cNvPr id="288" name="Object 4"/>
          <p:cNvGraphicFramePr/>
          <p:nvPr/>
        </p:nvGraphicFramePr>
        <p:xfrm>
          <a:off x="2895480" y="1905120"/>
          <a:ext cx="3580920" cy="1447560"/>
        </p:xfrm>
        <a:graphic>
          <a:graphicData uri="http://schemas.openxmlformats.org/presentationml/2006/ole">
            <p:oleObj progId="Equation.3" r:id="rId1" spid="">
              <p:embed/>
              <p:pic>
                <p:nvPicPr>
                  <p:cNvPr id="289" name="Object 4" descr=""/>
                  <p:cNvPicPr/>
                  <p:nvPr/>
                </p:nvPicPr>
                <p:blipFill>
                  <a:blip r:embed="rId2"/>
                  <a:stretch/>
                </p:blipFill>
                <p:spPr>
                  <a:xfrm>
                    <a:off x="2895480" y="1905120"/>
                    <a:ext cx="3580920" cy="1447560"/>
                  </a:xfrm>
                  <a:prstGeom prst="rect">
                    <a:avLst/>
                  </a:prstGeom>
                  <a:solidFill>
                    <a:srgbClr val="f4b400"/>
                  </a:solidFill>
                  <a:ln w="0">
                    <a:noFill/>
                  </a:ln>
                </p:spPr>
              </p:pic>
            </p:oleObj>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Num" idx="80"/>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057AEE16-D5AE-443D-A98C-5554255E538B}"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
        <p:nvSpPr>
          <p:cNvPr id="291" name="PlaceHolder 2"/>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Divide and Conquer: Terminal</a:t>
            </a:r>
            <a:endParaRPr b="0" lang="en-US" sz="3300" strike="noStrike" u="none">
              <a:solidFill>
                <a:schemeClr val="dk1"/>
              </a:solidFill>
              <a:effectLst/>
              <a:uFillTx/>
              <a:latin typeface="Arial"/>
            </a:endParaRPr>
          </a:p>
        </p:txBody>
      </p:sp>
      <p:graphicFrame>
        <p:nvGraphicFramePr>
          <p:cNvPr id="292" name="Object 3"/>
          <p:cNvGraphicFramePr/>
          <p:nvPr/>
        </p:nvGraphicFramePr>
        <p:xfrm>
          <a:off x="858960" y="2362320"/>
          <a:ext cx="7426080" cy="2437920"/>
        </p:xfrm>
        <a:graphic>
          <a:graphicData uri="http://schemas.openxmlformats.org/presentationml/2006/ole">
            <p:oleObj progId="Equation.3" r:id="rId1" spid="">
              <p:embed/>
              <p:pic>
                <p:nvPicPr>
                  <p:cNvPr id="293" name="Object 3" descr=""/>
                  <p:cNvPicPr/>
                  <p:nvPr/>
                </p:nvPicPr>
                <p:blipFill>
                  <a:blip r:embed="rId2"/>
                  <a:stretch/>
                </p:blipFill>
                <p:spPr>
                  <a:xfrm>
                    <a:off x="858960" y="2362320"/>
                    <a:ext cx="7426080" cy="2437920"/>
                  </a:xfrm>
                  <a:prstGeom prst="rect">
                    <a:avLst/>
                  </a:prstGeom>
                  <a:noFill/>
                  <a:ln w="0">
                    <a:noFill/>
                  </a:ln>
                </p:spPr>
              </p:pic>
            </p:oleObj>
          </a:graphicData>
        </a:graphic>
      </p:graphicFrame>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fill="hold">
                      <p:stCondLst>
                        <p:cond delay="0"/>
                      </p:stCondLst>
                      <p:childTnLst>
                        <p:par>
                          <p:cTn id="106" fill="hold">
                            <p:stCondLst>
                              <p:cond delay="0"/>
                            </p:stCondLst>
                            <p:childTnLst>
                              <p:par>
                                <p:cTn id="107" nodeType="withEffect" fill="hold" presetClass="entr" presetID="53">
                                  <p:stCondLst>
                                    <p:cond delay="0"/>
                                  </p:stCondLst>
                                  <p:childTnLst>
                                    <p:set>
                                      <p:cBhvr>
                                        <p:cTn id="108" dur="1" fill="hold">
                                          <p:stCondLst>
                                            <p:cond delay="0"/>
                                          </p:stCondLst>
                                        </p:cTn>
                                        <p:tgtEl>
                                          <p:spTgt spid="291"/>
                                        </p:tgtEl>
                                        <p:attrNameLst>
                                          <p:attrName>style.visibility</p:attrName>
                                        </p:attrNameLst>
                                      </p:cBhvr>
                                      <p:to>
                                        <p:strVal val="visible"/>
                                      </p:to>
                                    </p:set>
                                    <p:anim calcmode="lin" valueType="num">
                                      <p:cBhvr additive="repl">
                                        <p:cTn id="109" dur="500" fill="hold"/>
                                        <p:tgtEl>
                                          <p:spTgt spid="291"/>
                                        </p:tgtEl>
                                        <p:attrNameLst>
                                          <p:attrName>ppt_w</p:attrName>
                                        </p:attrNameLst>
                                      </p:cBhvr>
                                      <p:tavLst>
                                        <p:tav tm="0">
                                          <p:val>
                                            <p:fltVal val="0"/>
                                          </p:val>
                                        </p:tav>
                                        <p:tav tm="100000">
                                          <p:val>
                                            <p:strVal val="#ppt_w"/>
                                          </p:val>
                                        </p:tav>
                                      </p:tavLst>
                                    </p:anim>
                                    <p:anim calcmode="lin" valueType="num">
                                      <p:cBhvr additive="repl">
                                        <p:cTn id="110" dur="500" fill="hold"/>
                                        <p:tgtEl>
                                          <p:spTgt spid="291"/>
                                        </p:tgtEl>
                                        <p:attrNameLst>
                                          <p:attrName>ppt_h</p:attrName>
                                        </p:attrNameLst>
                                      </p:cBhvr>
                                      <p:tavLst>
                                        <p:tav tm="0">
                                          <p:val>
                                            <p:fltVal val="0"/>
                                          </p:val>
                                        </p:tav>
                                        <p:tav tm="100000">
                                          <p:val>
                                            <p:strVal val="#ppt_h"/>
                                          </p:val>
                                        </p:tav>
                                      </p:tavLst>
                                    </p:anim>
                                    <p:animEffect filter="fade" transition="in">
                                      <p:cBhvr additive="repl">
                                        <p:cTn id="111" dur="500"/>
                                        <p:tgtEl>
                                          <p:spTgt spid="291"/>
                                        </p:tgtEl>
                                      </p:cBhvr>
                                    </p:animEffect>
                                  </p:childTnLst>
                                </p:cTn>
                              </p:par>
                              <p:par>
                                <p:cTn id="112" nodeType="withEffect" fill="hold" presetClass="entr" presetID="10">
                                  <p:stCondLst>
                                    <p:cond delay="0"/>
                                  </p:stCondLst>
                                  <p:childTnLst>
                                    <p:set>
                                      <p:cBhvr>
                                        <p:cTn id="113" dur="1" fill="hold">
                                          <p:stCondLst>
                                            <p:cond delay="0"/>
                                          </p:stCondLst>
                                        </p:cTn>
                                        <p:tgtEl>
                                          <p:spTgt spid="293"/>
                                        </p:tgtEl>
                                        <p:attrNameLst>
                                          <p:attrName>style.visibility</p:attrName>
                                        </p:attrNameLst>
                                      </p:cBhvr>
                                      <p:to>
                                        <p:strVal val="visible"/>
                                      </p:to>
                                    </p:set>
                                    <p:animEffect filter="fade" transition="in">
                                      <p:cBhvr additive="repl">
                                        <p:cTn id="114" dur="1000">
                                          <p:stCondLst>
                                            <p:cond delay="0"/>
                                          </p:stCondLst>
                                        </p:cTn>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838080" y="380880"/>
            <a:ext cx="7695720" cy="1218960"/>
          </a:xfrm>
          <a:prstGeom prst="rect">
            <a:avLst/>
          </a:prstGeom>
          <a:noFill/>
          <a:ln w="9360">
            <a:noFill/>
          </a:ln>
        </p:spPr>
        <p:txBody>
          <a:bodyPr numCol="1" spcCol="0" lIns="90360" rIns="90360" tIns="44280" bIns="44280" anchor="b">
            <a:noAutofit/>
          </a:bodyPr>
          <a:p>
            <a:pPr indent="0">
              <a:lnSpc>
                <a:spcPct val="100000"/>
              </a:lnSpc>
              <a:buNone/>
            </a:pPr>
            <a:r>
              <a:rPr b="0" lang="en-US" sz="3300" strike="noStrike" u="none">
                <a:solidFill>
                  <a:schemeClr val="dk2"/>
                </a:solidFill>
                <a:effectLst/>
                <a:uFillTx/>
                <a:latin typeface="Arial Black"/>
              </a:rPr>
              <a:t>Equity Valuation</a:t>
            </a:r>
            <a:endParaRPr b="0" lang="en-US" sz="3300" strike="noStrike" u="none">
              <a:solidFill>
                <a:schemeClr val="dk1"/>
              </a:solidFill>
              <a:effectLst/>
              <a:uFillTx/>
              <a:latin typeface="Arial"/>
            </a:endParaRPr>
          </a:p>
        </p:txBody>
      </p:sp>
      <p:sp>
        <p:nvSpPr>
          <p:cNvPr id="295" name="PlaceHolder 2"/>
          <p:cNvSpPr>
            <a:spLocks noGrp="1"/>
          </p:cNvSpPr>
          <p:nvPr>
            <p:ph/>
          </p:nvPr>
        </p:nvSpPr>
        <p:spPr>
          <a:xfrm>
            <a:off x="380880" y="1916280"/>
            <a:ext cx="8762760" cy="5333760"/>
          </a:xfrm>
          <a:prstGeom prst="rect">
            <a:avLst/>
          </a:prstGeom>
          <a:noFill/>
          <a:ln w="9360">
            <a:noFill/>
          </a:ln>
        </p:spPr>
        <p:txBody>
          <a:bodyPr numCol="1" spcCol="0" lIns="90360" rIns="90360" tIns="44280" bIns="44280" anchor="t">
            <a:noAutofit/>
          </a:bodyPr>
          <a:p>
            <a:pPr marL="343080" indent="-343080">
              <a:lnSpc>
                <a:spcPct val="10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The value of equity is obtained by discounting expected cash flows to equity, i.e., the residual cash flows after meeting all expenses, tax obligations and  interest and principal payments, at the cost of equity, i.e., the rate of return required by equity investors in the firm. </a:t>
            </a:r>
            <a:endParaRPr b="0" lang="en-US" sz="2400" strike="noStrike" u="none">
              <a:solidFill>
                <a:schemeClr val="dk1"/>
              </a:solidFill>
              <a:effectLst/>
              <a:uFillTx/>
              <a:latin typeface="Arial"/>
            </a:endParaRPr>
          </a:p>
          <a:p>
            <a:pPr marL="343080" indent="-343080">
              <a:lnSpc>
                <a:spcPct val="100000"/>
              </a:lnSpc>
              <a:spcBef>
                <a:spcPts val="621"/>
              </a:spcBef>
              <a:buNone/>
              <a:tabLst>
                <a:tab algn="l" pos="0"/>
              </a:tabLst>
            </a:pPr>
            <a:endParaRPr b="0" lang="en-US" sz="3100" strike="noStrike" u="none">
              <a:solidFill>
                <a:schemeClr val="dk1"/>
              </a:solidFill>
              <a:effectLst/>
              <a:uFillTx/>
              <a:latin typeface="Arial"/>
            </a:endParaRPr>
          </a:p>
          <a:p>
            <a:pPr marL="743040" indent="-285840">
              <a:lnSpc>
                <a:spcPct val="100000"/>
              </a:lnSpc>
              <a:spcBef>
                <a:spcPts val="360"/>
              </a:spcBef>
              <a:buNone/>
              <a:tabLst>
                <a:tab algn="l" pos="0"/>
              </a:tabLst>
            </a:pPr>
            <a:r>
              <a:rPr b="0" lang="en-US" sz="1800" strike="noStrike" u="none">
                <a:solidFill>
                  <a:schemeClr val="dk1"/>
                </a:solidFill>
                <a:effectLst/>
                <a:uFillTx/>
                <a:latin typeface="Arial"/>
              </a:rPr>
              <a:t>where,</a:t>
            </a:r>
            <a:endParaRPr b="0" lang="en-US" sz="1800" strike="noStrike" u="none">
              <a:solidFill>
                <a:schemeClr val="dk1"/>
              </a:solidFill>
              <a:effectLst/>
              <a:uFillTx/>
              <a:latin typeface="Arial"/>
            </a:endParaRPr>
          </a:p>
          <a:p>
            <a:pPr marL="743040" indent="-285840">
              <a:lnSpc>
                <a:spcPct val="100000"/>
              </a:lnSpc>
              <a:spcBef>
                <a:spcPts val="360"/>
              </a:spcBef>
              <a:buNone/>
              <a:tabLst>
                <a:tab algn="l" pos="0"/>
              </a:tabLst>
            </a:pP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CF to Equity</a:t>
            </a:r>
            <a:r>
              <a:rPr b="0" lang="en-US" sz="1800" strike="noStrike" u="none" baseline="-25000">
                <a:solidFill>
                  <a:schemeClr val="dk1"/>
                </a:solidFill>
                <a:effectLst/>
                <a:uFillTx/>
                <a:latin typeface="Arial"/>
              </a:rPr>
              <a:t>t </a:t>
            </a:r>
            <a:r>
              <a:rPr b="0" lang="en-US" sz="1800" strike="noStrike" u="none">
                <a:solidFill>
                  <a:schemeClr val="dk1"/>
                </a:solidFill>
                <a:effectLst/>
                <a:uFillTx/>
                <a:latin typeface="Arial"/>
              </a:rPr>
              <a:t>= Expected Cashflow to Equity in period t</a:t>
            </a:r>
            <a:endParaRPr b="0" lang="en-US" sz="1800" strike="noStrike" u="none">
              <a:solidFill>
                <a:schemeClr val="dk1"/>
              </a:solidFill>
              <a:effectLst/>
              <a:uFillTx/>
              <a:latin typeface="Arial"/>
            </a:endParaRPr>
          </a:p>
          <a:p>
            <a:pPr marL="743040" indent="-285840">
              <a:lnSpc>
                <a:spcPct val="100000"/>
              </a:lnSpc>
              <a:spcBef>
                <a:spcPts val="360"/>
              </a:spcBef>
              <a:buNone/>
              <a:tabLst>
                <a:tab algn="l" pos="0"/>
              </a:tabLst>
            </a:pP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k</a:t>
            </a:r>
            <a:r>
              <a:rPr b="0" lang="en-US" sz="1800" strike="noStrike" u="none" baseline="-25000">
                <a:solidFill>
                  <a:schemeClr val="dk1"/>
                </a:solidFill>
                <a:effectLst/>
                <a:uFillTx/>
                <a:latin typeface="Arial"/>
              </a:rPr>
              <a:t>e</a:t>
            </a:r>
            <a:r>
              <a:rPr b="0" lang="en-US" sz="1800" strike="noStrike" u="none">
                <a:solidFill>
                  <a:schemeClr val="dk1"/>
                </a:solidFill>
                <a:effectLst/>
                <a:uFillTx/>
                <a:latin typeface="Arial"/>
              </a:rPr>
              <a:t> = Cost of Equity</a:t>
            </a:r>
            <a:endParaRPr b="0" lang="en-US" sz="1800" strike="noStrike" u="none">
              <a:solidFill>
                <a:schemeClr val="dk1"/>
              </a:solidFill>
              <a:effectLst/>
              <a:uFillTx/>
              <a:latin typeface="Arial"/>
            </a:endParaRPr>
          </a:p>
          <a:p>
            <a:pPr marL="343080" indent="-343080" algn="ctr">
              <a:lnSpc>
                <a:spcPct val="100000"/>
              </a:lnSpc>
              <a:spcBef>
                <a:spcPts val="479"/>
              </a:spcBef>
              <a:buNone/>
              <a:tabLst>
                <a:tab algn="l" pos="0"/>
              </a:tabLst>
            </a:pPr>
            <a:endParaRPr b="0" lang="en-US" sz="2400" strike="noStrike" u="none">
              <a:solidFill>
                <a:schemeClr val="dk1"/>
              </a:solidFill>
              <a:effectLst/>
              <a:uFillTx/>
              <a:latin typeface="Arial"/>
            </a:endParaRPr>
          </a:p>
        </p:txBody>
      </p:sp>
      <p:graphicFrame>
        <p:nvGraphicFramePr>
          <p:cNvPr id="296" name="Object 4"/>
          <p:cNvGraphicFramePr/>
          <p:nvPr/>
        </p:nvGraphicFramePr>
        <p:xfrm>
          <a:off x="2819520" y="3986280"/>
          <a:ext cx="3314520" cy="596520"/>
        </p:xfrm>
        <a:graphic>
          <a:graphicData uri="http://schemas.openxmlformats.org/presentationml/2006/ole">
            <p:oleObj progId="Equation.3" r:id="rId1" spid="">
              <p:embed/>
              <p:pic>
                <p:nvPicPr>
                  <p:cNvPr id="297" name="Object 4" descr=""/>
                  <p:cNvPicPr/>
                  <p:nvPr/>
                </p:nvPicPr>
                <p:blipFill>
                  <a:blip r:embed="rId2"/>
                  <a:stretch/>
                </p:blipFill>
                <p:spPr>
                  <a:xfrm>
                    <a:off x="2819520" y="3986280"/>
                    <a:ext cx="3314520" cy="596520"/>
                  </a:xfrm>
                  <a:prstGeom prst="rect">
                    <a:avLst/>
                  </a:prstGeom>
                  <a:solidFill>
                    <a:srgbClr val="f4b400"/>
                  </a:solidFill>
                  <a:ln w="0">
                    <a:noFill/>
                  </a:ln>
                </p:spPr>
              </p:pic>
            </p:oleObj>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762120" y="304920"/>
            <a:ext cx="7695720" cy="1218960"/>
          </a:xfrm>
          <a:prstGeom prst="rect">
            <a:avLst/>
          </a:prstGeom>
          <a:noFill/>
          <a:ln w="9360">
            <a:noFill/>
          </a:ln>
        </p:spPr>
        <p:txBody>
          <a:bodyPr numCol="1" spcCol="0" lIns="90360" rIns="90360" tIns="44280" bIns="44280" anchor="b">
            <a:noAutofit/>
          </a:bodyPr>
          <a:p>
            <a:pPr indent="0">
              <a:lnSpc>
                <a:spcPct val="100000"/>
              </a:lnSpc>
              <a:buNone/>
            </a:pPr>
            <a:r>
              <a:rPr b="0" lang="en-US" sz="3300" strike="noStrike" u="none">
                <a:solidFill>
                  <a:schemeClr val="dk2"/>
                </a:solidFill>
                <a:effectLst/>
                <a:uFillTx/>
                <a:latin typeface="Arial Black"/>
              </a:rPr>
              <a:t>Cash Flows and Discount Rates</a:t>
            </a:r>
            <a:endParaRPr b="0" lang="en-US" sz="3300" strike="noStrike" u="none">
              <a:solidFill>
                <a:schemeClr val="dk1"/>
              </a:solidFill>
              <a:effectLst/>
              <a:uFillTx/>
              <a:latin typeface="Arial"/>
            </a:endParaRPr>
          </a:p>
        </p:txBody>
      </p:sp>
      <p:sp>
        <p:nvSpPr>
          <p:cNvPr id="299" name="PlaceHolder 2"/>
          <p:cNvSpPr>
            <a:spLocks noGrp="1"/>
          </p:cNvSpPr>
          <p:nvPr>
            <p:ph/>
          </p:nvPr>
        </p:nvSpPr>
        <p:spPr>
          <a:xfrm>
            <a:off x="762120" y="2031840"/>
            <a:ext cx="7695720" cy="4308120"/>
          </a:xfrm>
          <a:prstGeom prst="rect">
            <a:avLst/>
          </a:prstGeom>
          <a:noFill/>
          <a:ln w="9360">
            <a:noFill/>
          </a:ln>
        </p:spPr>
        <p:txBody>
          <a:bodyPr numCol="1" spcCol="0" lIns="90360" rIns="90360" tIns="44280" bIns="44280" anchor="t">
            <a:noAutofit/>
          </a:bodyPr>
          <a:p>
            <a:pPr marL="343080" indent="-343080">
              <a:lnSpc>
                <a:spcPct val="100000"/>
              </a:lnSpc>
              <a:spcBef>
                <a:spcPts val="400"/>
              </a:spcBef>
              <a:buClr>
                <a:srgbClr val="cc3300"/>
              </a:buClr>
              <a:buSzPct val="70000"/>
              <a:buFont typeface="Wingdings" charset="2"/>
              <a:buChar char=""/>
              <a:tabLst>
                <a:tab algn="l" pos="1879560"/>
                <a:tab algn="l" pos="3436920"/>
                <a:tab algn="l" pos="5148360"/>
              </a:tabLst>
            </a:pPr>
            <a:r>
              <a:rPr b="0" lang="en-US" sz="2000" strike="noStrike" u="none">
                <a:solidFill>
                  <a:schemeClr val="dk1"/>
                </a:solidFill>
                <a:effectLst/>
                <a:uFillTx/>
                <a:latin typeface="Arial"/>
              </a:rPr>
              <a:t>Assume that you are analyzing a  company with the following cashflows for the next five years. </a:t>
            </a:r>
            <a:endParaRPr b="0" lang="en-US" sz="2000" strike="noStrike" u="none">
              <a:solidFill>
                <a:schemeClr val="dk1"/>
              </a:solidFill>
              <a:effectLst/>
              <a:uFillTx/>
              <a:latin typeface="Arial"/>
            </a:endParaRPr>
          </a:p>
          <a:p>
            <a:pPr marL="343080" indent="-343080">
              <a:lnSpc>
                <a:spcPct val="100000"/>
              </a:lnSpc>
              <a:spcBef>
                <a:spcPts val="360"/>
              </a:spcBef>
              <a:buNone/>
              <a:tabLst>
                <a:tab algn="l" pos="0"/>
              </a:tabLst>
            </a:pPr>
            <a:r>
              <a:rPr b="0" i="1" lang="en-US" sz="1600" strike="noStrike" u="none">
                <a:solidFill>
                  <a:schemeClr val="dk2"/>
                </a:solidFill>
                <a:effectLst/>
                <a:uFillTx/>
                <a:latin typeface="Arial"/>
              </a:rPr>
              <a:t>Year</a:t>
            </a:r>
            <a:r>
              <a:rPr b="0" i="1" lang="en-US" sz="1600" strike="noStrike" u="none">
                <a:solidFill>
                  <a:schemeClr val="dk2"/>
                </a:solidFill>
                <a:effectLst/>
                <a:uFillTx/>
                <a:latin typeface="Arial"/>
              </a:rPr>
              <a:t>	</a:t>
            </a:r>
            <a:r>
              <a:rPr b="0" i="1" lang="en-US" sz="1600" strike="noStrike" u="none">
                <a:solidFill>
                  <a:schemeClr val="dk2"/>
                </a:solidFill>
                <a:effectLst/>
                <a:uFillTx/>
                <a:latin typeface="Arial"/>
              </a:rPr>
              <a:t>CF to Equity</a:t>
            </a:r>
            <a:r>
              <a:rPr b="0" i="1" lang="en-US" sz="1800" strike="noStrike" u="none">
                <a:solidFill>
                  <a:schemeClr val="dk2"/>
                </a:solidFill>
                <a:effectLst/>
                <a:uFillTx/>
                <a:latin typeface="Arial"/>
              </a:rPr>
              <a:t>	</a:t>
            </a:r>
            <a:endParaRPr b="0" lang="en-US" sz="1800" strike="noStrike" u="none">
              <a:solidFill>
                <a:schemeClr val="dk1"/>
              </a:solidFill>
              <a:effectLst/>
              <a:uFillTx/>
              <a:latin typeface="Arial"/>
            </a:endParaRPr>
          </a:p>
          <a:p>
            <a:pPr marL="343080" indent="-343080">
              <a:lnSpc>
                <a:spcPct val="100000"/>
              </a:lnSpc>
              <a:spcBef>
                <a:spcPts val="400"/>
              </a:spcBef>
              <a:buNone/>
              <a:tabLst>
                <a:tab algn="l" pos="0"/>
              </a:tabLst>
            </a:pPr>
            <a:r>
              <a:rPr b="0" lang="en-US" sz="2000" strike="noStrike" u="none">
                <a:solidFill>
                  <a:schemeClr val="dk1"/>
                </a:solidFill>
                <a:effectLst/>
                <a:uFillTx/>
                <a:latin typeface="Arial"/>
              </a:rPr>
              <a:t>1</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$ 50</a:t>
            </a:r>
            <a:r>
              <a:rPr b="0" lang="en-US" sz="2000" strike="noStrike" u="none">
                <a:solidFill>
                  <a:schemeClr val="dk1"/>
                </a:solidFill>
                <a:effectLst/>
                <a:uFillTx/>
                <a:latin typeface="Arial"/>
              </a:rPr>
              <a:t>	</a:t>
            </a:r>
            <a:endParaRPr b="0" lang="en-US" sz="2000" strike="noStrike" u="none">
              <a:solidFill>
                <a:schemeClr val="dk1"/>
              </a:solidFill>
              <a:effectLst/>
              <a:uFillTx/>
              <a:latin typeface="Arial"/>
            </a:endParaRPr>
          </a:p>
          <a:p>
            <a:pPr marL="343080" indent="-343080">
              <a:lnSpc>
                <a:spcPct val="100000"/>
              </a:lnSpc>
              <a:spcBef>
                <a:spcPts val="400"/>
              </a:spcBef>
              <a:buNone/>
              <a:tabLst>
                <a:tab algn="l" pos="0"/>
              </a:tabLst>
            </a:pPr>
            <a:r>
              <a:rPr b="0" lang="en-US" sz="2000" strike="noStrike" u="none">
                <a:solidFill>
                  <a:schemeClr val="dk1"/>
                </a:solidFill>
                <a:effectLst/>
                <a:uFillTx/>
                <a:latin typeface="Arial"/>
              </a:rPr>
              <a:t>2</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$ 60</a:t>
            </a:r>
            <a:r>
              <a:rPr b="0" lang="en-US" sz="2000" strike="noStrike" u="none">
                <a:solidFill>
                  <a:schemeClr val="dk1"/>
                </a:solidFill>
                <a:effectLst/>
                <a:uFillTx/>
                <a:latin typeface="Arial"/>
              </a:rPr>
              <a:t>	</a:t>
            </a:r>
            <a:endParaRPr b="0" lang="en-US" sz="2000" strike="noStrike" u="none">
              <a:solidFill>
                <a:schemeClr val="dk1"/>
              </a:solidFill>
              <a:effectLst/>
              <a:uFillTx/>
              <a:latin typeface="Arial"/>
            </a:endParaRPr>
          </a:p>
          <a:p>
            <a:pPr marL="343080" indent="-343080">
              <a:lnSpc>
                <a:spcPct val="100000"/>
              </a:lnSpc>
              <a:spcBef>
                <a:spcPts val="400"/>
              </a:spcBef>
              <a:buNone/>
              <a:tabLst>
                <a:tab algn="l" pos="0"/>
              </a:tabLst>
            </a:pPr>
            <a:r>
              <a:rPr b="0" lang="en-US" sz="2000" strike="noStrike" u="none">
                <a:solidFill>
                  <a:schemeClr val="dk1"/>
                </a:solidFill>
                <a:effectLst/>
                <a:uFillTx/>
                <a:latin typeface="Arial"/>
              </a:rPr>
              <a:t>3</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$ 68</a:t>
            </a:r>
            <a:r>
              <a:rPr b="0" lang="en-US" sz="2000" strike="noStrike" u="none">
                <a:solidFill>
                  <a:schemeClr val="dk1"/>
                </a:solidFill>
                <a:effectLst/>
                <a:uFillTx/>
                <a:latin typeface="Arial"/>
              </a:rPr>
              <a:t>	</a:t>
            </a:r>
            <a:endParaRPr b="0" lang="en-US" sz="2000" strike="noStrike" u="none">
              <a:solidFill>
                <a:schemeClr val="dk1"/>
              </a:solidFill>
              <a:effectLst/>
              <a:uFillTx/>
              <a:latin typeface="Arial"/>
            </a:endParaRPr>
          </a:p>
          <a:p>
            <a:pPr marL="343080" indent="-343080">
              <a:lnSpc>
                <a:spcPct val="100000"/>
              </a:lnSpc>
              <a:spcBef>
                <a:spcPts val="400"/>
              </a:spcBef>
              <a:buNone/>
              <a:tabLst>
                <a:tab algn="l" pos="0"/>
              </a:tabLst>
            </a:pPr>
            <a:r>
              <a:rPr b="0" lang="en-US" sz="2000" strike="noStrike" u="none">
                <a:solidFill>
                  <a:schemeClr val="dk1"/>
                </a:solidFill>
                <a:effectLst/>
                <a:uFillTx/>
                <a:latin typeface="Arial"/>
              </a:rPr>
              <a:t>4</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$ 76.2</a:t>
            </a:r>
            <a:r>
              <a:rPr b="0" lang="en-US" sz="2000" strike="noStrike" u="none">
                <a:solidFill>
                  <a:schemeClr val="dk1"/>
                </a:solidFill>
                <a:effectLst/>
                <a:uFillTx/>
                <a:latin typeface="Arial"/>
              </a:rPr>
              <a:t>	</a:t>
            </a:r>
            <a:endParaRPr b="0" lang="en-US" sz="2000" strike="noStrike" u="none">
              <a:solidFill>
                <a:schemeClr val="dk1"/>
              </a:solidFill>
              <a:effectLst/>
              <a:uFillTx/>
              <a:latin typeface="Arial"/>
            </a:endParaRPr>
          </a:p>
          <a:p>
            <a:pPr marL="343080" indent="-343080">
              <a:lnSpc>
                <a:spcPct val="100000"/>
              </a:lnSpc>
              <a:spcBef>
                <a:spcPts val="400"/>
              </a:spcBef>
              <a:buNone/>
              <a:tabLst>
                <a:tab algn="l" pos="0"/>
              </a:tabLst>
            </a:pPr>
            <a:r>
              <a:rPr b="0" lang="en-US" sz="2000" strike="noStrike" u="none">
                <a:solidFill>
                  <a:schemeClr val="dk1"/>
                </a:solidFill>
                <a:effectLst/>
                <a:uFillTx/>
                <a:latin typeface="Arial"/>
              </a:rPr>
              <a:t>5</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a:t>
            </a:r>
            <a:r>
              <a:rPr b="0" lang="en-US" sz="2000" strike="noStrike" u="none">
                <a:solidFill>
                  <a:schemeClr val="dk1"/>
                </a:solidFill>
                <a:effectLst/>
                <a:uFillTx/>
                <a:latin typeface="Arial"/>
              </a:rPr>
              <a:t>$ 83.49</a:t>
            </a:r>
            <a:r>
              <a:rPr b="0" lang="en-US" sz="2000" strike="noStrike" u="none">
                <a:solidFill>
                  <a:schemeClr val="dk1"/>
                </a:solidFill>
                <a:effectLst/>
                <a:uFillTx/>
                <a:latin typeface="Arial"/>
              </a:rPr>
              <a:t>	</a:t>
            </a:r>
            <a:endParaRPr b="0" lang="en-US" sz="2000" strike="noStrike" u="none">
              <a:solidFill>
                <a:schemeClr val="dk1"/>
              </a:solidFill>
              <a:effectLst/>
              <a:uFillTx/>
              <a:latin typeface="Arial"/>
            </a:endParaRPr>
          </a:p>
          <a:p>
            <a:pPr marL="343080" indent="-343080">
              <a:lnSpc>
                <a:spcPct val="100000"/>
              </a:lnSpc>
              <a:spcBef>
                <a:spcPts val="400"/>
              </a:spcBef>
              <a:buNone/>
              <a:tabLst>
                <a:tab algn="l" pos="0"/>
              </a:tabLst>
            </a:pPr>
            <a:r>
              <a:rPr b="0" lang="en-US" sz="2000" strike="noStrike" u="none">
                <a:solidFill>
                  <a:schemeClr val="dk2"/>
                </a:solidFill>
                <a:effectLst/>
                <a:uFillTx/>
                <a:latin typeface="Arial"/>
              </a:rPr>
              <a:t>Terminal Value</a:t>
            </a:r>
            <a:r>
              <a:rPr b="0" lang="en-US" sz="2000" strike="noStrike" u="none">
                <a:solidFill>
                  <a:schemeClr val="dk2"/>
                </a:solidFill>
                <a:effectLst/>
                <a:uFillTx/>
                <a:latin typeface="Arial"/>
              </a:rPr>
              <a:t>	</a:t>
            </a:r>
            <a:r>
              <a:rPr b="0" lang="en-US" sz="2000" strike="noStrike" u="none">
                <a:solidFill>
                  <a:schemeClr val="dk2"/>
                </a:solidFill>
                <a:effectLst/>
                <a:uFillTx/>
                <a:latin typeface="Arial"/>
              </a:rPr>
              <a:t>$ 1603.008</a:t>
            </a:r>
            <a:r>
              <a:rPr b="0" lang="en-US" sz="2000" strike="noStrike" u="none">
                <a:solidFill>
                  <a:schemeClr val="dk2"/>
                </a:solidFill>
                <a:effectLst/>
                <a:uFillTx/>
                <a:latin typeface="Arial"/>
              </a:rPr>
              <a:t>	</a:t>
            </a:r>
            <a:r>
              <a:rPr b="0" lang="en-US" sz="2000" strike="noStrike" u="none">
                <a:solidFill>
                  <a:schemeClr val="dk2"/>
                </a:solidFill>
                <a:effectLst/>
                <a:uFillTx/>
                <a:latin typeface="Arial"/>
              </a:rPr>
              <a:t>	</a:t>
            </a:r>
            <a:endParaRPr b="0" lang="en-US" sz="2000" strike="noStrike" u="none">
              <a:solidFill>
                <a:schemeClr val="dk1"/>
              </a:solidFill>
              <a:effectLst/>
              <a:uFillTx/>
              <a:latin typeface="Arial"/>
            </a:endParaRPr>
          </a:p>
          <a:p>
            <a:pPr marL="343080" indent="-343080">
              <a:lnSpc>
                <a:spcPct val="100000"/>
              </a:lnSpc>
              <a:spcBef>
                <a:spcPts val="400"/>
              </a:spcBef>
              <a:buNone/>
              <a:tabLst>
                <a:tab algn="l" pos="0"/>
              </a:tabLst>
            </a:pPr>
            <a:r>
              <a:rPr b="0" lang="en-US" sz="2000" strike="noStrike" u="none">
                <a:solidFill>
                  <a:schemeClr val="dk1"/>
                </a:solidFill>
                <a:effectLst/>
                <a:uFillTx/>
                <a:latin typeface="Arial"/>
              </a:rPr>
              <a:t>Assume also that the cost of equity is 13.625% and the firm can borrow long term at 10%. (The tax rate for the firm is 50%.) </a:t>
            </a:r>
            <a:endParaRPr b="0" lang="en-US" sz="2000" strike="noStrike" u="none">
              <a:solidFill>
                <a:schemeClr val="dk1"/>
              </a:solidFill>
              <a:effectLst/>
              <a:uFillTx/>
              <a:latin typeface="Arial"/>
            </a:endParaRPr>
          </a:p>
          <a:p>
            <a:pPr marL="343080" indent="-343080">
              <a:lnSpc>
                <a:spcPct val="100000"/>
              </a:lnSpc>
              <a:spcBef>
                <a:spcPts val="400"/>
              </a:spcBef>
              <a:buClr>
                <a:srgbClr val="cc3300"/>
              </a:buClr>
              <a:buSzPct val="70000"/>
              <a:buFont typeface="Wingdings" charset="2"/>
              <a:buChar char=""/>
              <a:tabLst>
                <a:tab algn="l" pos="1879560"/>
                <a:tab algn="l" pos="3436920"/>
                <a:tab algn="l" pos="5148360"/>
              </a:tabLst>
            </a:pPr>
            <a:r>
              <a:rPr b="0" lang="en-US" sz="2000" strike="noStrike" u="none">
                <a:solidFill>
                  <a:schemeClr val="dk1"/>
                </a:solidFill>
                <a:effectLst/>
                <a:uFillTx/>
                <a:latin typeface="Arial"/>
              </a:rPr>
              <a:t>The current market value of equity is $1,073 and the value of debt outstanding is $800.</a:t>
            </a:r>
            <a:endParaRPr b="0" lang="en-US" sz="2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IN" sz="3300" strike="noStrike" u="none">
                <a:solidFill>
                  <a:schemeClr val="dk2"/>
                </a:solidFill>
                <a:effectLst/>
                <a:uFillTx/>
                <a:latin typeface="Arial Black"/>
              </a:rPr>
              <a:t>Problem:</a:t>
            </a:r>
            <a:endParaRPr b="0" lang="en-US" sz="3300" strike="noStrike" u="none">
              <a:solidFill>
                <a:schemeClr val="dk1"/>
              </a:solidFill>
              <a:effectLst/>
              <a:uFillTx/>
              <a:latin typeface="Arial"/>
            </a:endParaRPr>
          </a:p>
        </p:txBody>
      </p:sp>
      <p:sp>
        <p:nvSpPr>
          <p:cNvPr id="162"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marL="343080" indent="-343080">
              <a:lnSpc>
                <a:spcPct val="100000"/>
              </a:lnSpc>
              <a:spcBef>
                <a:spcPts val="621"/>
              </a:spcBef>
              <a:buClr>
                <a:srgbClr val="cc3300"/>
              </a:buClr>
              <a:buSzPct val="70000"/>
              <a:buFont typeface="Wingdings" charset="2"/>
              <a:buChar char=""/>
            </a:pPr>
            <a:r>
              <a:rPr b="0" lang="en-IN" sz="3100" strike="noStrike" u="none">
                <a:solidFill>
                  <a:schemeClr val="dk1"/>
                </a:solidFill>
                <a:effectLst/>
                <a:uFillTx/>
                <a:latin typeface="Arial"/>
              </a:rPr>
              <a:t>Safecorp, which owns and operates grocery stores currently has Rs. 50 million in debt and Rs. 100 million in equity outstanding. Its stock has a beta of 1.2. It is planning a leveraged buy out (LBO), where it will increase its debt-equity ratio to 8. If the tax rate is 40%, what will the beta of the equity in the firm be after the LBO?</a:t>
            </a:r>
            <a:endParaRPr b="0" lang="en-US" sz="3100" strike="noStrike" u="none">
              <a:solidFill>
                <a:schemeClr val="dk1"/>
              </a:solidFill>
              <a:effectLst/>
              <a:uFillTx/>
              <a:latin typeface="Arial"/>
            </a:endParaRPr>
          </a:p>
        </p:txBody>
      </p:sp>
      <p:sp>
        <p:nvSpPr>
          <p:cNvPr id="163" name="PlaceHolder 3"/>
          <p:cNvSpPr>
            <a:spLocks noGrp="1"/>
          </p:cNvSpPr>
          <p:nvPr>
            <p:ph type="sldNum" idx="71"/>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366B580E-303B-4DB0-9C76-DE3911B37221}"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762120" y="568440"/>
            <a:ext cx="7695720" cy="1218960"/>
          </a:xfrm>
          <a:prstGeom prst="rect">
            <a:avLst/>
          </a:prstGeom>
          <a:noFill/>
          <a:ln w="9360">
            <a:noFill/>
          </a:ln>
        </p:spPr>
        <p:txBody>
          <a:bodyPr numCol="1" spcCol="0" lIns="90360" rIns="90360" tIns="44280" bIns="44280" anchor="b">
            <a:noAutofit/>
          </a:bodyPr>
          <a:p>
            <a:pPr indent="0">
              <a:lnSpc>
                <a:spcPct val="100000"/>
              </a:lnSpc>
              <a:buNone/>
            </a:pPr>
            <a:r>
              <a:rPr b="0" lang="en-US" sz="3300" strike="noStrike" u="none">
                <a:solidFill>
                  <a:schemeClr val="dk2"/>
                </a:solidFill>
                <a:effectLst/>
                <a:uFillTx/>
                <a:latin typeface="Arial Black"/>
              </a:rPr>
              <a:t>Equity Valuation</a:t>
            </a:r>
            <a:endParaRPr b="0" lang="en-US" sz="3300" strike="noStrike" u="none">
              <a:solidFill>
                <a:schemeClr val="dk1"/>
              </a:solidFill>
              <a:effectLst/>
              <a:uFillTx/>
              <a:latin typeface="Arial"/>
            </a:endParaRPr>
          </a:p>
        </p:txBody>
      </p:sp>
      <p:sp>
        <p:nvSpPr>
          <p:cNvPr id="301" name="PlaceHolder 2"/>
          <p:cNvSpPr>
            <a:spLocks noGrp="1"/>
          </p:cNvSpPr>
          <p:nvPr>
            <p:ph/>
          </p:nvPr>
        </p:nvSpPr>
        <p:spPr>
          <a:xfrm>
            <a:off x="762120" y="2031840"/>
            <a:ext cx="7695720" cy="4308120"/>
          </a:xfrm>
          <a:prstGeom prst="rect">
            <a:avLst/>
          </a:prstGeom>
          <a:noFill/>
          <a:ln w="9360">
            <a:noFill/>
          </a:ln>
        </p:spPr>
        <p:txBody>
          <a:bodyPr numCol="1" spcCol="0" lIns="90360" rIns="90360" tIns="44280" bIns="44280" anchor="t">
            <a:noAutofit/>
          </a:bodyPr>
          <a:p>
            <a:pPr marL="343080" indent="-343080">
              <a:lnSpc>
                <a:spcPct val="100000"/>
              </a:lnSpc>
              <a:spcBef>
                <a:spcPts val="621"/>
              </a:spcBef>
              <a:buNone/>
              <a:tabLst>
                <a:tab algn="l" pos="0"/>
              </a:tabLst>
            </a:pPr>
            <a:r>
              <a:rPr b="0" lang="en-US" sz="3100" strike="noStrike" u="none">
                <a:solidFill>
                  <a:schemeClr val="dk2"/>
                </a:solidFill>
                <a:effectLst/>
                <a:uFillTx/>
                <a:latin typeface="Arial"/>
              </a:rPr>
              <a:t>Method : Discount CF to Equity at Cost of Equity to get value of equity</a:t>
            </a:r>
            <a:endParaRPr b="0" lang="en-US" sz="3100" strike="noStrike" u="none">
              <a:solidFill>
                <a:schemeClr val="dk1"/>
              </a:solidFill>
              <a:effectLst/>
              <a:uFillTx/>
              <a:latin typeface="Arial"/>
            </a:endParaRPr>
          </a:p>
          <a:p>
            <a:pPr marL="343080" indent="-343080">
              <a:lnSpc>
                <a:spcPct val="100000"/>
              </a:lnSpc>
              <a:spcBef>
                <a:spcPts val="621"/>
              </a:spcBef>
              <a:buClr>
                <a:srgbClr val="cc3300"/>
              </a:buClr>
              <a:buSzPct val="70000"/>
              <a:buFont typeface="Wingdings" charset="2"/>
              <a:buChar char=""/>
              <a:tabLst>
                <a:tab algn="l" pos="0"/>
              </a:tabLst>
            </a:pPr>
            <a:r>
              <a:rPr b="0" lang="en-US" sz="3100" strike="noStrike" u="none">
                <a:solidFill>
                  <a:schemeClr val="dk1"/>
                </a:solidFill>
                <a:effectLst/>
                <a:uFillTx/>
                <a:latin typeface="Arial"/>
              </a:rPr>
              <a:t>Cost of Equity = 13.625%</a:t>
            </a:r>
            <a:endParaRPr b="0" lang="en-US" sz="3100" strike="noStrike" u="none">
              <a:solidFill>
                <a:schemeClr val="dk1"/>
              </a:solidFill>
              <a:effectLst/>
              <a:uFillTx/>
              <a:latin typeface="Arial"/>
            </a:endParaRPr>
          </a:p>
          <a:p>
            <a:pPr marL="343080" indent="-343080">
              <a:lnSpc>
                <a:spcPct val="100000"/>
              </a:lnSpc>
              <a:spcBef>
                <a:spcPts val="621"/>
              </a:spcBef>
              <a:buClr>
                <a:srgbClr val="cc3300"/>
              </a:buClr>
              <a:buSzPct val="70000"/>
              <a:buFont typeface="Wingdings" charset="2"/>
              <a:buChar char=""/>
              <a:tabLst>
                <a:tab algn="l" pos="0"/>
              </a:tabLst>
            </a:pPr>
            <a:r>
              <a:rPr b="0" lang="en-US" sz="3100" strike="noStrike" u="none">
                <a:solidFill>
                  <a:schemeClr val="dk1"/>
                </a:solidFill>
                <a:effectLst/>
                <a:uFillTx/>
                <a:latin typeface="Arial"/>
              </a:rPr>
              <a:t>PV of Equity = 50/1.13625 + 60/1.13625</a:t>
            </a:r>
            <a:r>
              <a:rPr b="0" lang="en-US" sz="3100" strike="noStrike" u="none" baseline="30000">
                <a:solidFill>
                  <a:schemeClr val="dk1"/>
                </a:solidFill>
                <a:effectLst/>
                <a:uFillTx/>
                <a:latin typeface="Arial"/>
              </a:rPr>
              <a:t>2</a:t>
            </a:r>
            <a:r>
              <a:rPr b="0" lang="en-US" sz="3100" strike="noStrike" u="none">
                <a:solidFill>
                  <a:schemeClr val="dk1"/>
                </a:solidFill>
                <a:effectLst/>
                <a:uFillTx/>
                <a:latin typeface="Arial"/>
              </a:rPr>
              <a:t> + 68/1.13625</a:t>
            </a:r>
            <a:r>
              <a:rPr b="0" lang="en-US" sz="3100" strike="noStrike" u="none" baseline="30000">
                <a:solidFill>
                  <a:schemeClr val="dk1"/>
                </a:solidFill>
                <a:effectLst/>
                <a:uFillTx/>
                <a:latin typeface="Arial"/>
              </a:rPr>
              <a:t>3</a:t>
            </a:r>
            <a:r>
              <a:rPr b="0" lang="en-US" sz="3100" strike="noStrike" u="none">
                <a:solidFill>
                  <a:schemeClr val="dk1"/>
                </a:solidFill>
                <a:effectLst/>
                <a:uFillTx/>
                <a:latin typeface="Arial"/>
              </a:rPr>
              <a:t> + 76.2/1.13625</a:t>
            </a:r>
            <a:r>
              <a:rPr b="0" lang="en-US" sz="3100" strike="noStrike" u="none" baseline="30000">
                <a:solidFill>
                  <a:schemeClr val="dk1"/>
                </a:solidFill>
                <a:effectLst/>
                <a:uFillTx/>
                <a:latin typeface="Arial"/>
              </a:rPr>
              <a:t>4</a:t>
            </a:r>
            <a:r>
              <a:rPr b="0" lang="en-US" sz="3100" strike="noStrike" u="none">
                <a:solidFill>
                  <a:schemeClr val="dk1"/>
                </a:solidFill>
                <a:effectLst/>
                <a:uFillTx/>
                <a:latin typeface="Arial"/>
              </a:rPr>
              <a:t> + (83.49+1603)/1.13625</a:t>
            </a:r>
            <a:r>
              <a:rPr b="0" lang="en-US" sz="3100" strike="noStrike" u="none" baseline="30000">
                <a:solidFill>
                  <a:schemeClr val="dk1"/>
                </a:solidFill>
                <a:effectLst/>
                <a:uFillTx/>
                <a:latin typeface="Arial"/>
              </a:rPr>
              <a:t>5</a:t>
            </a:r>
            <a:r>
              <a:rPr b="0" lang="en-US" sz="3100" strike="noStrike" u="none">
                <a:solidFill>
                  <a:schemeClr val="dk1"/>
                </a:solidFill>
                <a:effectLst/>
                <a:uFillTx/>
                <a:latin typeface="Arial"/>
              </a:rPr>
              <a:t>  = $1073</a:t>
            </a:r>
            <a:endParaRPr b="0" lang="en-US" sz="31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762120" y="568440"/>
            <a:ext cx="7695720" cy="1218960"/>
          </a:xfrm>
          <a:prstGeom prst="rect">
            <a:avLst/>
          </a:prstGeom>
          <a:noFill/>
          <a:ln w="9360">
            <a:noFill/>
          </a:ln>
        </p:spPr>
        <p:txBody>
          <a:bodyPr numCol="1" spcCol="0" lIns="90360" rIns="90360" tIns="44280" bIns="44280" anchor="b">
            <a:noAutofit/>
          </a:bodyPr>
          <a:p>
            <a:pPr indent="0">
              <a:lnSpc>
                <a:spcPct val="100000"/>
              </a:lnSpc>
              <a:buNone/>
            </a:pPr>
            <a:r>
              <a:rPr b="0" lang="en-US" sz="2800" strike="noStrike" u="none">
                <a:solidFill>
                  <a:schemeClr val="dk2"/>
                </a:solidFill>
                <a:effectLst/>
                <a:uFillTx/>
                <a:latin typeface="Arial Black"/>
              </a:rPr>
              <a:t>Discounted Cash Flow Valuation: The Steps</a:t>
            </a:r>
            <a:endParaRPr b="0" lang="en-US" sz="2800" strike="noStrike" u="none">
              <a:solidFill>
                <a:schemeClr val="dk1"/>
              </a:solidFill>
              <a:effectLst/>
              <a:uFillTx/>
              <a:latin typeface="Arial"/>
            </a:endParaRPr>
          </a:p>
        </p:txBody>
      </p:sp>
      <p:sp>
        <p:nvSpPr>
          <p:cNvPr id="303" name="PlaceHolder 2"/>
          <p:cNvSpPr>
            <a:spLocks noGrp="1"/>
          </p:cNvSpPr>
          <p:nvPr>
            <p:ph/>
          </p:nvPr>
        </p:nvSpPr>
        <p:spPr>
          <a:xfrm>
            <a:off x="762120" y="2031840"/>
            <a:ext cx="7695720" cy="4308120"/>
          </a:xfrm>
          <a:prstGeom prst="rect">
            <a:avLst/>
          </a:prstGeom>
          <a:noFill/>
          <a:ln w="9360">
            <a:noFill/>
          </a:ln>
        </p:spPr>
        <p:txBody>
          <a:bodyPr numCol="1" spcCol="0" lIns="90360" rIns="90360" tIns="44280" bIns="44280" anchor="t">
            <a:noAutofit/>
          </a:bodyPr>
          <a:p>
            <a:pPr marL="343080" indent="-343080">
              <a:lnSpc>
                <a:spcPct val="10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Estimate the </a:t>
            </a:r>
            <a:r>
              <a:rPr b="1" lang="en-US" sz="2400" strike="noStrike" u="none">
                <a:solidFill>
                  <a:schemeClr val="dk1"/>
                </a:solidFill>
                <a:effectLst/>
                <a:uFillTx/>
                <a:latin typeface="Arial"/>
              </a:rPr>
              <a:t>discount rate </a:t>
            </a:r>
            <a:r>
              <a:rPr b="0" lang="en-US" sz="2400" strike="noStrike" u="none">
                <a:solidFill>
                  <a:schemeClr val="dk1"/>
                </a:solidFill>
                <a:effectLst/>
                <a:uFillTx/>
                <a:latin typeface="Arial"/>
              </a:rPr>
              <a:t>or rates to use in the valuation</a:t>
            </a:r>
            <a:endParaRPr b="0" lang="en-US" sz="2400" strike="noStrike" u="none">
              <a:solidFill>
                <a:schemeClr val="dk1"/>
              </a:solidFill>
              <a:effectLst/>
              <a:uFillTx/>
              <a:latin typeface="Arial"/>
            </a:endParaRPr>
          </a:p>
          <a:p>
            <a:pPr marL="343080" indent="-343080">
              <a:lnSpc>
                <a:spcPct val="10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Estimate the </a:t>
            </a:r>
            <a:r>
              <a:rPr b="1" lang="en-US" sz="2400" strike="noStrike" u="none">
                <a:solidFill>
                  <a:schemeClr val="dk1"/>
                </a:solidFill>
                <a:effectLst/>
                <a:uFillTx/>
                <a:latin typeface="Arial"/>
              </a:rPr>
              <a:t>current earnings </a:t>
            </a:r>
            <a:r>
              <a:rPr b="0" lang="en-US" sz="2400" strike="noStrike" u="none">
                <a:solidFill>
                  <a:schemeClr val="dk1"/>
                </a:solidFill>
                <a:effectLst/>
                <a:uFillTx/>
                <a:latin typeface="Arial"/>
              </a:rPr>
              <a:t>and </a:t>
            </a:r>
            <a:r>
              <a:rPr b="1" lang="en-US" sz="2400" strike="noStrike" u="none">
                <a:solidFill>
                  <a:schemeClr val="dk1"/>
                </a:solidFill>
                <a:effectLst/>
                <a:uFillTx/>
                <a:latin typeface="Arial"/>
              </a:rPr>
              <a:t>cash</a:t>
            </a:r>
            <a:r>
              <a:rPr b="0" lang="en-US" sz="2400" strike="noStrike" u="none">
                <a:solidFill>
                  <a:schemeClr val="dk1"/>
                </a:solidFill>
                <a:effectLst/>
                <a:uFillTx/>
                <a:latin typeface="Arial"/>
              </a:rPr>
              <a:t> </a:t>
            </a:r>
            <a:r>
              <a:rPr b="1" lang="en-US" sz="2400" strike="noStrike" u="none">
                <a:solidFill>
                  <a:schemeClr val="dk1"/>
                </a:solidFill>
                <a:effectLst/>
                <a:uFillTx/>
                <a:latin typeface="Arial"/>
              </a:rPr>
              <a:t>flows </a:t>
            </a:r>
            <a:r>
              <a:rPr b="0" lang="en-US" sz="2400" strike="noStrike" u="none">
                <a:solidFill>
                  <a:schemeClr val="dk1"/>
                </a:solidFill>
                <a:effectLst/>
                <a:uFillTx/>
                <a:latin typeface="Arial"/>
              </a:rPr>
              <a:t>to the claimholders (CF to Firm)</a:t>
            </a:r>
            <a:endParaRPr b="0" lang="en-US" sz="2400" strike="noStrike" u="none">
              <a:solidFill>
                <a:schemeClr val="dk1"/>
              </a:solidFill>
              <a:effectLst/>
              <a:uFillTx/>
              <a:latin typeface="Arial"/>
            </a:endParaRPr>
          </a:p>
          <a:p>
            <a:pPr marL="343080" indent="-343080">
              <a:lnSpc>
                <a:spcPct val="10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Estimate the </a:t>
            </a:r>
            <a:r>
              <a:rPr b="1" lang="en-US" sz="2400" strike="noStrike" u="none">
                <a:solidFill>
                  <a:schemeClr val="dk1"/>
                </a:solidFill>
                <a:effectLst/>
                <a:uFillTx/>
                <a:latin typeface="Arial"/>
              </a:rPr>
              <a:t>future earnings and cash flows </a:t>
            </a:r>
            <a:r>
              <a:rPr b="0" lang="en-US" sz="2400" strike="noStrike" u="none">
                <a:solidFill>
                  <a:schemeClr val="dk1"/>
                </a:solidFill>
                <a:effectLst/>
                <a:uFillTx/>
                <a:latin typeface="Arial"/>
              </a:rPr>
              <a:t>on the asset being valued, generally by estimating an expected growth rate in earnings.</a:t>
            </a:r>
            <a:endParaRPr b="0" lang="en-US" sz="2400" strike="noStrike" u="none">
              <a:solidFill>
                <a:schemeClr val="dk1"/>
              </a:solidFill>
              <a:effectLst/>
              <a:uFillTx/>
              <a:latin typeface="Arial"/>
            </a:endParaRPr>
          </a:p>
          <a:p>
            <a:pPr marL="343080" indent="-343080">
              <a:lnSpc>
                <a:spcPct val="10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Estimate </a:t>
            </a:r>
            <a:r>
              <a:rPr b="1" lang="en-US" sz="2400" strike="noStrike" u="none">
                <a:solidFill>
                  <a:schemeClr val="dk1"/>
                </a:solidFill>
                <a:effectLst/>
                <a:uFillTx/>
                <a:latin typeface="Arial"/>
              </a:rPr>
              <a:t>when</a:t>
            </a:r>
            <a:r>
              <a:rPr b="0" lang="en-US" sz="2400" strike="noStrike" u="none">
                <a:solidFill>
                  <a:schemeClr val="dk1"/>
                </a:solidFill>
                <a:effectLst/>
                <a:uFillTx/>
                <a:latin typeface="Arial"/>
              </a:rPr>
              <a:t> the firm will reach </a:t>
            </a:r>
            <a:r>
              <a:rPr b="1" lang="en-US" sz="2400" strike="noStrike" u="none">
                <a:solidFill>
                  <a:schemeClr val="dk1"/>
                </a:solidFill>
                <a:effectLst/>
                <a:uFillTx/>
                <a:latin typeface="Arial"/>
              </a:rPr>
              <a:t>“stable growth” </a:t>
            </a:r>
            <a:r>
              <a:rPr b="0" lang="en-US" sz="2400" strike="noStrike" u="none">
                <a:solidFill>
                  <a:schemeClr val="dk1"/>
                </a:solidFill>
                <a:effectLst/>
                <a:uFillTx/>
                <a:latin typeface="Arial"/>
              </a:rPr>
              <a:t>and what characteristics (risk &amp; cash flow) it will have when it does.</a:t>
            </a:r>
            <a:endParaRPr b="0" lang="en-US" sz="2400" strike="noStrike" u="none">
              <a:solidFill>
                <a:schemeClr val="dk1"/>
              </a:solidFill>
              <a:effectLst/>
              <a:uFillTx/>
              <a:latin typeface="Arial"/>
            </a:endParaRPr>
          </a:p>
          <a:p>
            <a:pPr marL="343080" indent="-343080">
              <a:lnSpc>
                <a:spcPct val="10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Choose the </a:t>
            </a:r>
            <a:r>
              <a:rPr b="1" lang="en-US" sz="2400" strike="noStrike" u="none">
                <a:solidFill>
                  <a:schemeClr val="dk1"/>
                </a:solidFill>
                <a:effectLst/>
                <a:uFillTx/>
                <a:latin typeface="Arial"/>
              </a:rPr>
              <a:t>right DCF model </a:t>
            </a:r>
            <a:r>
              <a:rPr b="0" lang="en-US" sz="2400" strike="noStrike" u="none">
                <a:solidFill>
                  <a:schemeClr val="dk1"/>
                </a:solidFill>
                <a:effectLst/>
                <a:uFillTx/>
                <a:latin typeface="Arial"/>
              </a:rPr>
              <a:t>for this asset and value it.</a:t>
            </a:r>
            <a:endParaRPr b="0" lang="en-US" sz="24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762120" y="568440"/>
            <a:ext cx="7695720" cy="1218960"/>
          </a:xfrm>
          <a:prstGeom prst="rect">
            <a:avLst/>
          </a:prstGeom>
          <a:noFill/>
          <a:ln w="9360">
            <a:noFill/>
          </a:ln>
        </p:spPr>
        <p:txBody>
          <a:bodyPr numCol="1" spcCol="0" lIns="90360" rIns="90360" tIns="44280" bIns="44280" anchor="b">
            <a:noAutofit/>
          </a:bodyPr>
          <a:p>
            <a:pPr indent="0">
              <a:lnSpc>
                <a:spcPct val="100000"/>
              </a:lnSpc>
              <a:buNone/>
            </a:pPr>
            <a:r>
              <a:rPr b="0" lang="en-US" sz="3300" strike="noStrike" u="none">
                <a:solidFill>
                  <a:schemeClr val="dk2"/>
                </a:solidFill>
                <a:effectLst/>
                <a:uFillTx/>
                <a:latin typeface="Arial Black"/>
              </a:rPr>
              <a:t>Steps in Cash Flow Estimation</a:t>
            </a:r>
            <a:endParaRPr b="0" lang="en-US" sz="3300" strike="noStrike" u="none">
              <a:solidFill>
                <a:schemeClr val="dk1"/>
              </a:solidFill>
              <a:effectLst/>
              <a:uFillTx/>
              <a:latin typeface="Arial"/>
            </a:endParaRPr>
          </a:p>
        </p:txBody>
      </p:sp>
      <p:sp>
        <p:nvSpPr>
          <p:cNvPr id="305" name="PlaceHolder 2"/>
          <p:cNvSpPr>
            <a:spLocks noGrp="1"/>
          </p:cNvSpPr>
          <p:nvPr>
            <p:ph/>
          </p:nvPr>
        </p:nvSpPr>
        <p:spPr>
          <a:xfrm>
            <a:off x="762120" y="2031840"/>
            <a:ext cx="7695720" cy="4308120"/>
          </a:xfrm>
          <a:prstGeom prst="rect">
            <a:avLst/>
          </a:prstGeom>
          <a:noFill/>
          <a:ln w="9360">
            <a:noFill/>
          </a:ln>
        </p:spPr>
        <p:txBody>
          <a:bodyPr numCol="1" spcCol="0" lIns="90360" rIns="90360" tIns="44280" bIns="44280" anchor="t">
            <a:noAutofit/>
          </a:bodyPr>
          <a:p>
            <a:pPr marL="343080" indent="-343080">
              <a:lnSpc>
                <a:spcPct val="100000"/>
              </a:lnSpc>
              <a:spcBef>
                <a:spcPts val="621"/>
              </a:spcBef>
              <a:buClr>
                <a:srgbClr val="cc3300"/>
              </a:buClr>
              <a:buSzPct val="70000"/>
              <a:buFont typeface="Wingdings" charset="2"/>
              <a:buChar char=""/>
            </a:pPr>
            <a:r>
              <a:rPr b="0" lang="en-US" sz="3100" strike="noStrike" u="none">
                <a:solidFill>
                  <a:srgbClr val="c00000"/>
                </a:solidFill>
                <a:effectLst/>
                <a:uFillTx/>
                <a:latin typeface="Arial"/>
              </a:rPr>
              <a:t>Estimate the current earnings of the firm</a:t>
            </a:r>
            <a:endParaRPr b="0" lang="en-US" sz="3100" strike="noStrike" u="none">
              <a:solidFill>
                <a:schemeClr val="dk1"/>
              </a:solidFill>
              <a:effectLst/>
              <a:uFillTx/>
              <a:latin typeface="Arial"/>
            </a:endParaRPr>
          </a:p>
          <a:p>
            <a:pPr lvl="1" marL="743040" indent="-285840">
              <a:lnSpc>
                <a:spcPct val="100000"/>
              </a:lnSpc>
              <a:spcBef>
                <a:spcPts val="479"/>
              </a:spcBef>
              <a:buClr>
                <a:srgbClr val="f4b400"/>
              </a:buClr>
              <a:buSzPct val="150000"/>
              <a:buFont typeface="Symbol" charset="2"/>
              <a:buChar char=""/>
            </a:pPr>
            <a:r>
              <a:rPr b="0" lang="en-US" sz="2400" strike="noStrike" u="none">
                <a:solidFill>
                  <a:schemeClr val="dk1"/>
                </a:solidFill>
                <a:effectLst/>
                <a:uFillTx/>
                <a:latin typeface="Arial"/>
              </a:rPr>
              <a:t>Cash flows to the firm: look at operating earnings after taxes</a:t>
            </a:r>
            <a:endParaRPr b="0" lang="en-US" sz="2400" strike="noStrike" u="none">
              <a:solidFill>
                <a:schemeClr val="dk1"/>
              </a:solidFill>
              <a:effectLst/>
              <a:uFillTx/>
              <a:latin typeface="Arial"/>
            </a:endParaRPr>
          </a:p>
          <a:p>
            <a:pPr marL="343080" indent="-343080">
              <a:lnSpc>
                <a:spcPct val="100000"/>
              </a:lnSpc>
              <a:spcBef>
                <a:spcPts val="621"/>
              </a:spcBef>
              <a:buClr>
                <a:srgbClr val="cc3300"/>
              </a:buClr>
              <a:buSzPct val="70000"/>
              <a:buFont typeface="Wingdings" charset="2"/>
              <a:buChar char=""/>
            </a:pPr>
            <a:r>
              <a:rPr b="0" lang="en-US" sz="3100" strike="noStrike" u="none">
                <a:solidFill>
                  <a:srgbClr val="c00000"/>
                </a:solidFill>
                <a:effectLst/>
                <a:uFillTx/>
                <a:latin typeface="Arial"/>
              </a:rPr>
              <a:t>Consider how much the firm invested to create future growth</a:t>
            </a:r>
            <a:endParaRPr b="0" lang="en-US" sz="3100" strike="noStrike" u="none">
              <a:solidFill>
                <a:schemeClr val="dk1"/>
              </a:solidFill>
              <a:effectLst/>
              <a:uFillTx/>
              <a:latin typeface="Arial"/>
            </a:endParaRPr>
          </a:p>
          <a:p>
            <a:pPr lvl="1" marL="743040" indent="-285840">
              <a:lnSpc>
                <a:spcPct val="100000"/>
              </a:lnSpc>
              <a:spcBef>
                <a:spcPts val="479"/>
              </a:spcBef>
              <a:buClr>
                <a:srgbClr val="f4b400"/>
              </a:buClr>
              <a:buSzPct val="150000"/>
              <a:buFont typeface="Symbol" charset="2"/>
              <a:buChar char=""/>
            </a:pPr>
            <a:r>
              <a:rPr b="0" lang="en-US" sz="2400" strike="noStrike" u="none">
                <a:solidFill>
                  <a:schemeClr val="dk1"/>
                </a:solidFill>
                <a:effectLst/>
                <a:uFillTx/>
                <a:latin typeface="Arial"/>
              </a:rPr>
              <a:t>If the investment is not expensed, it will be categorized as capital expenditures. To the extent that depreciation provides a cash flow, it will cover some of these expenditures.</a:t>
            </a:r>
            <a:endParaRPr b="0" lang="en-US" sz="2400" strike="noStrike" u="none">
              <a:solidFill>
                <a:schemeClr val="dk1"/>
              </a:solidFill>
              <a:effectLst/>
              <a:uFillTx/>
              <a:latin typeface="Arial"/>
            </a:endParaRPr>
          </a:p>
          <a:p>
            <a:pPr lvl="1" marL="743040" indent="-285840">
              <a:lnSpc>
                <a:spcPct val="100000"/>
              </a:lnSpc>
              <a:spcBef>
                <a:spcPts val="479"/>
              </a:spcBef>
              <a:buClr>
                <a:srgbClr val="f4b400"/>
              </a:buClr>
              <a:buSzPct val="150000"/>
              <a:buFont typeface="Symbol" charset="2"/>
              <a:buChar char=""/>
            </a:pPr>
            <a:r>
              <a:rPr b="0" lang="en-US" sz="2400" strike="noStrike" u="none">
                <a:solidFill>
                  <a:schemeClr val="dk1"/>
                </a:solidFill>
                <a:effectLst/>
                <a:uFillTx/>
                <a:latin typeface="Arial"/>
              </a:rPr>
              <a:t>Increasing working capital needs are also investments for future growth</a:t>
            </a:r>
            <a:endParaRPr b="0" lang="en-US" sz="24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Num" idx="81"/>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1BC7D652-1652-4B9D-B819-C302F0EA079F}"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
        <p:nvSpPr>
          <p:cNvPr id="307" name="PlaceHolder 2"/>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Equity Valuation Cash Flows</a:t>
            </a:r>
            <a:endParaRPr b="0" lang="en-US" sz="3300" strike="noStrike" u="none">
              <a:solidFill>
                <a:schemeClr val="dk1"/>
              </a:solidFill>
              <a:effectLst/>
              <a:uFillTx/>
              <a:latin typeface="Arial"/>
            </a:endParaRPr>
          </a:p>
        </p:txBody>
      </p:sp>
      <p:sp>
        <p:nvSpPr>
          <p:cNvPr id="308" name="PlaceHolder 3"/>
          <p:cNvSpPr>
            <a:spLocks noGrp="1"/>
          </p:cNvSpPr>
          <p:nvPr>
            <p:ph/>
          </p:nvPr>
        </p:nvSpPr>
        <p:spPr>
          <a:xfrm>
            <a:off x="685800" y="2362320"/>
            <a:ext cx="8838720" cy="3673080"/>
          </a:xfrm>
          <a:prstGeom prst="rect">
            <a:avLst/>
          </a:prstGeom>
          <a:noFill/>
          <a:ln w="9360">
            <a:noFill/>
          </a:ln>
        </p:spPr>
        <p:txBody>
          <a:bodyPr numCol="1" spcCol="0" lIns="91440" rIns="91440" tIns="45720" bIns="45720" anchor="t">
            <a:noAutofit/>
          </a:bodyPr>
          <a:p>
            <a:pPr marL="343080" indent="-343080">
              <a:lnSpc>
                <a:spcPct val="100000"/>
              </a:lnSpc>
              <a:spcBef>
                <a:spcPts val="621"/>
              </a:spcBef>
              <a:buClr>
                <a:srgbClr val="cc3300"/>
              </a:buClr>
              <a:buSzPct val="70000"/>
              <a:buFont typeface="Wingdings" charset="2"/>
              <a:buChar char=""/>
            </a:pPr>
            <a:r>
              <a:rPr b="0" lang="en-US" sz="3100" strike="noStrike" u="none">
                <a:solidFill>
                  <a:schemeClr val="dk1"/>
                </a:solidFill>
                <a:effectLst/>
                <a:uFillTx/>
                <a:latin typeface="Arial"/>
              </a:rPr>
              <a:t>Equity Valuation Cash Flow (FCFE) =</a:t>
            </a:r>
            <a:endParaRPr b="0" lang="en-US" sz="3100" strike="noStrike" u="none">
              <a:solidFill>
                <a:schemeClr val="dk1"/>
              </a:solidFill>
              <a:effectLst/>
              <a:uFillTx/>
              <a:latin typeface="Arial"/>
            </a:endParaRPr>
          </a:p>
          <a:p>
            <a:pPr marL="743040" indent="-285840">
              <a:lnSpc>
                <a:spcPct val="100000"/>
              </a:lnSpc>
              <a:spcBef>
                <a:spcPts val="519"/>
              </a:spcBef>
              <a:buNone/>
              <a:tabLst>
                <a:tab algn="l" pos="0"/>
              </a:tabLst>
            </a:pPr>
            <a:r>
              <a:rPr b="0" lang="en-US" sz="2600" strike="noStrike" u="none">
                <a:solidFill>
                  <a:schemeClr val="dk1"/>
                </a:solidFill>
                <a:effectLst/>
                <a:uFillTx/>
                <a:latin typeface="Arial"/>
              </a:rPr>
              <a:t>Net Income</a:t>
            </a:r>
            <a:endParaRPr b="0" lang="en-US" sz="2600" strike="noStrike" u="none">
              <a:solidFill>
                <a:schemeClr val="dk1"/>
              </a:solidFill>
              <a:effectLst/>
              <a:uFillTx/>
              <a:latin typeface="Arial"/>
            </a:endParaRPr>
          </a:p>
          <a:p>
            <a:pPr marL="743040" indent="-285840">
              <a:lnSpc>
                <a:spcPct val="100000"/>
              </a:lnSpc>
              <a:spcBef>
                <a:spcPts val="519"/>
              </a:spcBef>
              <a:buNone/>
              <a:tabLst>
                <a:tab algn="l" pos="0"/>
              </a:tabLst>
            </a:pPr>
            <a:r>
              <a:rPr b="0" lang="en-US" sz="2600" strike="noStrike" u="none">
                <a:solidFill>
                  <a:schemeClr val="dk1"/>
                </a:solidFill>
                <a:effectLst/>
                <a:uFillTx/>
                <a:latin typeface="Arial"/>
              </a:rPr>
              <a:t>+ Depreciation and Amortization Expense</a:t>
            </a:r>
            <a:endParaRPr b="0" lang="en-US" sz="2600" strike="noStrike" u="none">
              <a:solidFill>
                <a:schemeClr val="dk1"/>
              </a:solidFill>
              <a:effectLst/>
              <a:uFillTx/>
              <a:latin typeface="Arial"/>
            </a:endParaRPr>
          </a:p>
          <a:p>
            <a:pPr marL="743040" indent="-285840">
              <a:lnSpc>
                <a:spcPct val="100000"/>
              </a:lnSpc>
              <a:spcBef>
                <a:spcPts val="519"/>
              </a:spcBef>
              <a:buNone/>
              <a:tabLst>
                <a:tab algn="l" pos="0"/>
              </a:tabLst>
            </a:pPr>
            <a:r>
              <a:rPr b="0" lang="en-US" sz="2600" strike="noStrike" u="none">
                <a:solidFill>
                  <a:schemeClr val="dk1"/>
                </a:solidFill>
                <a:effectLst/>
                <a:uFillTx/>
                <a:latin typeface="Arial"/>
              </a:rPr>
              <a:t>-  Change in Net Working Capital </a:t>
            </a:r>
            <a:endParaRPr b="0" lang="en-US" sz="2600" strike="noStrike" u="none">
              <a:solidFill>
                <a:schemeClr val="dk1"/>
              </a:solidFill>
              <a:effectLst/>
              <a:uFillTx/>
              <a:latin typeface="Arial"/>
            </a:endParaRPr>
          </a:p>
          <a:p>
            <a:pPr marL="743040" indent="-285840">
              <a:lnSpc>
                <a:spcPct val="100000"/>
              </a:lnSpc>
              <a:spcBef>
                <a:spcPts val="519"/>
              </a:spcBef>
              <a:buNone/>
              <a:tabLst>
                <a:tab algn="l" pos="0"/>
              </a:tabLst>
            </a:pPr>
            <a:r>
              <a:rPr b="0" lang="en-US" sz="2600" strike="noStrike" u="none">
                <a:solidFill>
                  <a:schemeClr val="dk1"/>
                </a:solidFill>
                <a:effectLst/>
                <a:uFillTx/>
                <a:latin typeface="Arial"/>
              </a:rPr>
              <a:t>-  Capital Expenditures</a:t>
            </a:r>
            <a:endParaRPr b="0" lang="en-US" sz="2600" strike="noStrike" u="none">
              <a:solidFill>
                <a:schemeClr val="dk1"/>
              </a:solidFill>
              <a:effectLst/>
              <a:uFillTx/>
              <a:latin typeface="Arial"/>
            </a:endParaRPr>
          </a:p>
          <a:p>
            <a:pPr marL="743040" indent="-285840">
              <a:lnSpc>
                <a:spcPct val="100000"/>
              </a:lnSpc>
              <a:spcBef>
                <a:spcPts val="519"/>
              </a:spcBef>
              <a:buNone/>
              <a:tabLst>
                <a:tab algn="l" pos="0"/>
              </a:tabLst>
            </a:pPr>
            <a:r>
              <a:rPr b="0" lang="en-US" sz="2600" strike="noStrike" u="none">
                <a:solidFill>
                  <a:schemeClr val="dk1"/>
                </a:solidFill>
                <a:effectLst/>
                <a:uFillTx/>
                <a:latin typeface="Arial"/>
              </a:rPr>
              <a:t>+ Net Debt Issues</a:t>
            </a:r>
            <a:endParaRPr b="0" lang="en-US" sz="26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childTnLst>
                  <p:par>
                    <p:cTn id="117" fill="hold">
                      <p:stCondLst>
                        <p:cond delay="0"/>
                      </p:stCondLst>
                      <p:childTnLst>
                        <p:par>
                          <p:cTn id="118" fill="hold">
                            <p:stCondLst>
                              <p:cond delay="0"/>
                            </p:stCondLst>
                            <p:childTnLst>
                              <p:par>
                                <p:cTn id="119" nodeType="withEffect" fill="hold" presetClass="entr" presetID="53">
                                  <p:stCondLst>
                                    <p:cond delay="0"/>
                                  </p:stCondLst>
                                  <p:childTnLst>
                                    <p:set>
                                      <p:cBhvr>
                                        <p:cTn id="120" dur="1" fill="hold">
                                          <p:stCondLst>
                                            <p:cond delay="0"/>
                                          </p:stCondLst>
                                        </p:cTn>
                                        <p:tgtEl>
                                          <p:spTgt spid="307"/>
                                        </p:tgtEl>
                                        <p:attrNameLst>
                                          <p:attrName>style.visibility</p:attrName>
                                        </p:attrNameLst>
                                      </p:cBhvr>
                                      <p:to>
                                        <p:strVal val="visible"/>
                                      </p:to>
                                    </p:set>
                                    <p:anim calcmode="lin" valueType="num">
                                      <p:cBhvr additive="repl">
                                        <p:cTn id="121" dur="500" fill="hold"/>
                                        <p:tgtEl>
                                          <p:spTgt spid="307"/>
                                        </p:tgtEl>
                                        <p:attrNameLst>
                                          <p:attrName>ppt_w</p:attrName>
                                        </p:attrNameLst>
                                      </p:cBhvr>
                                      <p:tavLst>
                                        <p:tav tm="0">
                                          <p:val>
                                            <p:fltVal val="0"/>
                                          </p:val>
                                        </p:tav>
                                        <p:tav tm="100000">
                                          <p:val>
                                            <p:strVal val="#ppt_w"/>
                                          </p:val>
                                        </p:tav>
                                      </p:tavLst>
                                    </p:anim>
                                    <p:anim calcmode="lin" valueType="num">
                                      <p:cBhvr additive="repl">
                                        <p:cTn id="122" dur="500" fill="hold"/>
                                        <p:tgtEl>
                                          <p:spTgt spid="307"/>
                                        </p:tgtEl>
                                        <p:attrNameLst>
                                          <p:attrName>ppt_h</p:attrName>
                                        </p:attrNameLst>
                                      </p:cBhvr>
                                      <p:tavLst>
                                        <p:tav tm="0">
                                          <p:val>
                                            <p:fltVal val="0"/>
                                          </p:val>
                                        </p:tav>
                                        <p:tav tm="100000">
                                          <p:val>
                                            <p:strVal val="#ppt_h"/>
                                          </p:val>
                                        </p:tav>
                                      </p:tavLst>
                                    </p:anim>
                                    <p:animEffect filter="fade" transition="in">
                                      <p:cBhvr additive="repl">
                                        <p:cTn id="123" dur="500"/>
                                        <p:tgtEl>
                                          <p:spTgt spid="307"/>
                                        </p:tgtEl>
                                      </p:cBhvr>
                                    </p:animEffect>
                                  </p:childTnLst>
                                </p:cTn>
                              </p:par>
                              <p:par>
                                <p:cTn id="124" nodeType="withEffect" fill="hold" presetClass="entr" presetID="10">
                                  <p:stCondLst>
                                    <p:cond delay="0"/>
                                  </p:stCondLst>
                                  <p:childTnLst>
                                    <p:set>
                                      <p:cBhvr>
                                        <p:cTn id="125" dur="1" fill="hold">
                                          <p:stCondLst>
                                            <p:cond delay="0"/>
                                          </p:stCondLst>
                                        </p:cTn>
                                        <p:tgtEl>
                                          <p:spTgt spid="308">
                                            <p:txEl>
                                              <p:pRg st="0" end="0"/>
                                            </p:txEl>
                                          </p:spTgt>
                                        </p:tgtEl>
                                        <p:attrNameLst>
                                          <p:attrName>style.visibility</p:attrName>
                                        </p:attrNameLst>
                                      </p:cBhvr>
                                      <p:to>
                                        <p:strVal val="visible"/>
                                      </p:to>
                                    </p:set>
                                    <p:animEffect filter="fade" transition="in">
                                      <p:cBhvr additive="repl">
                                        <p:cTn id="126" dur="1000">
                                          <p:stCondLst>
                                            <p:cond delay="0"/>
                                          </p:stCondLst>
                                        </p:cTn>
                                        <p:tgtEl>
                                          <p:spTgt spid="308">
                                            <p:txEl>
                                              <p:pRg st="0" end="0"/>
                                            </p:txEl>
                                          </p:spTgt>
                                        </p:tgtEl>
                                      </p:cBhvr>
                                    </p:animEffect>
                                  </p:childTnLst>
                                </p:cTn>
                              </p:par>
                              <p:par>
                                <p:cTn id="127" nodeType="withEffect" fill="hold" presetClass="entr" presetID="10">
                                  <p:stCondLst>
                                    <p:cond delay="0"/>
                                  </p:stCondLst>
                                  <p:childTnLst>
                                    <p:set>
                                      <p:cBhvr>
                                        <p:cTn id="128" dur="1" fill="hold">
                                          <p:stCondLst>
                                            <p:cond delay="0"/>
                                          </p:stCondLst>
                                        </p:cTn>
                                        <p:tgtEl>
                                          <p:spTgt spid="308">
                                            <p:txEl>
                                              <p:pRg st="1" end="1"/>
                                            </p:txEl>
                                          </p:spTgt>
                                        </p:tgtEl>
                                        <p:attrNameLst>
                                          <p:attrName>style.visibility</p:attrName>
                                        </p:attrNameLst>
                                      </p:cBhvr>
                                      <p:to>
                                        <p:strVal val="visible"/>
                                      </p:to>
                                    </p:set>
                                    <p:animEffect filter="fade" transition="in">
                                      <p:cBhvr additive="repl">
                                        <p:cTn id="129" dur="1000">
                                          <p:stCondLst>
                                            <p:cond delay="0"/>
                                          </p:stCondLst>
                                        </p:cTn>
                                        <p:tgtEl>
                                          <p:spTgt spid="308">
                                            <p:txEl>
                                              <p:pRg st="1" end="1"/>
                                            </p:txEl>
                                          </p:spTgt>
                                        </p:tgtEl>
                                      </p:cBhvr>
                                    </p:animEffect>
                                  </p:childTnLst>
                                </p:cTn>
                              </p:par>
                              <p:par>
                                <p:cTn id="130" nodeType="withEffect" fill="hold" presetClass="entr" presetID="10">
                                  <p:stCondLst>
                                    <p:cond delay="0"/>
                                  </p:stCondLst>
                                  <p:childTnLst>
                                    <p:set>
                                      <p:cBhvr>
                                        <p:cTn id="131" dur="1" fill="hold">
                                          <p:stCondLst>
                                            <p:cond delay="0"/>
                                          </p:stCondLst>
                                        </p:cTn>
                                        <p:tgtEl>
                                          <p:spTgt spid="308">
                                            <p:txEl>
                                              <p:pRg st="2" end="2"/>
                                            </p:txEl>
                                          </p:spTgt>
                                        </p:tgtEl>
                                        <p:attrNameLst>
                                          <p:attrName>style.visibility</p:attrName>
                                        </p:attrNameLst>
                                      </p:cBhvr>
                                      <p:to>
                                        <p:strVal val="visible"/>
                                      </p:to>
                                    </p:set>
                                    <p:animEffect filter="fade" transition="in">
                                      <p:cBhvr additive="repl">
                                        <p:cTn id="132" dur="1000">
                                          <p:stCondLst>
                                            <p:cond delay="0"/>
                                          </p:stCondLst>
                                        </p:cTn>
                                        <p:tgtEl>
                                          <p:spTgt spid="308">
                                            <p:txEl>
                                              <p:pRg st="2" end="2"/>
                                            </p:txEl>
                                          </p:spTgt>
                                        </p:tgtEl>
                                      </p:cBhvr>
                                    </p:animEffect>
                                  </p:childTnLst>
                                </p:cTn>
                              </p:par>
                              <p:par>
                                <p:cTn id="133" nodeType="withEffect" fill="hold" presetClass="entr" presetID="10">
                                  <p:stCondLst>
                                    <p:cond delay="0"/>
                                  </p:stCondLst>
                                  <p:childTnLst>
                                    <p:set>
                                      <p:cBhvr>
                                        <p:cTn id="134" dur="1" fill="hold">
                                          <p:stCondLst>
                                            <p:cond delay="0"/>
                                          </p:stCondLst>
                                        </p:cTn>
                                        <p:tgtEl>
                                          <p:spTgt spid="308">
                                            <p:txEl>
                                              <p:pRg st="3" end="3"/>
                                            </p:txEl>
                                          </p:spTgt>
                                        </p:tgtEl>
                                        <p:attrNameLst>
                                          <p:attrName>style.visibility</p:attrName>
                                        </p:attrNameLst>
                                      </p:cBhvr>
                                      <p:to>
                                        <p:strVal val="visible"/>
                                      </p:to>
                                    </p:set>
                                    <p:animEffect filter="fade" transition="in">
                                      <p:cBhvr additive="repl">
                                        <p:cTn id="135" dur="1000">
                                          <p:stCondLst>
                                            <p:cond delay="0"/>
                                          </p:stCondLst>
                                        </p:cTn>
                                        <p:tgtEl>
                                          <p:spTgt spid="308">
                                            <p:txEl>
                                              <p:pRg st="3" end="3"/>
                                            </p:txEl>
                                          </p:spTgt>
                                        </p:tgtEl>
                                      </p:cBhvr>
                                    </p:animEffect>
                                  </p:childTnLst>
                                </p:cTn>
                              </p:par>
                              <p:par>
                                <p:cTn id="136" nodeType="withEffect" fill="hold" presetClass="entr" presetID="10">
                                  <p:stCondLst>
                                    <p:cond delay="0"/>
                                  </p:stCondLst>
                                  <p:childTnLst>
                                    <p:set>
                                      <p:cBhvr>
                                        <p:cTn id="137" dur="1" fill="hold">
                                          <p:stCondLst>
                                            <p:cond delay="0"/>
                                          </p:stCondLst>
                                        </p:cTn>
                                        <p:tgtEl>
                                          <p:spTgt spid="308">
                                            <p:txEl>
                                              <p:pRg st="4" end="4"/>
                                            </p:txEl>
                                          </p:spTgt>
                                        </p:tgtEl>
                                        <p:attrNameLst>
                                          <p:attrName>style.visibility</p:attrName>
                                        </p:attrNameLst>
                                      </p:cBhvr>
                                      <p:to>
                                        <p:strVal val="visible"/>
                                      </p:to>
                                    </p:set>
                                    <p:animEffect filter="fade" transition="in">
                                      <p:cBhvr additive="repl">
                                        <p:cTn id="138" dur="1000">
                                          <p:stCondLst>
                                            <p:cond delay="0"/>
                                          </p:stCondLst>
                                        </p:cTn>
                                        <p:tgtEl>
                                          <p:spTgt spid="308">
                                            <p:txEl>
                                              <p:pRg st="4" end="4"/>
                                            </p:txEl>
                                          </p:spTgt>
                                        </p:tgtEl>
                                      </p:cBhvr>
                                    </p:animEffect>
                                  </p:childTnLst>
                                </p:cTn>
                              </p:par>
                              <p:par>
                                <p:cTn id="139" nodeType="withEffect" fill="hold" presetClass="entr" presetID="10">
                                  <p:stCondLst>
                                    <p:cond delay="0"/>
                                  </p:stCondLst>
                                  <p:childTnLst>
                                    <p:set>
                                      <p:cBhvr>
                                        <p:cTn id="140" dur="1" fill="hold">
                                          <p:stCondLst>
                                            <p:cond delay="0"/>
                                          </p:stCondLst>
                                        </p:cTn>
                                        <p:tgtEl>
                                          <p:spTgt spid="308">
                                            <p:txEl>
                                              <p:pRg st="5" end="5"/>
                                            </p:txEl>
                                          </p:spTgt>
                                        </p:tgtEl>
                                        <p:attrNameLst>
                                          <p:attrName>style.visibility</p:attrName>
                                        </p:attrNameLst>
                                      </p:cBhvr>
                                      <p:to>
                                        <p:strVal val="visible"/>
                                      </p:to>
                                    </p:set>
                                    <p:animEffect filter="fade" transition="in">
                                      <p:cBhvr additive="repl">
                                        <p:cTn id="141" dur="1000">
                                          <p:stCondLst>
                                            <p:cond delay="0"/>
                                          </p:stCondLst>
                                        </p:cTn>
                                        <p:tgtEl>
                                          <p:spTgt spid="30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762120" y="568440"/>
            <a:ext cx="7695720" cy="1218960"/>
          </a:xfrm>
          <a:prstGeom prst="rect">
            <a:avLst/>
          </a:prstGeom>
          <a:noFill/>
          <a:ln w="9360">
            <a:noFill/>
          </a:ln>
        </p:spPr>
        <p:txBody>
          <a:bodyPr numCol="1" spcCol="0" lIns="90360" rIns="90360" tIns="44280" bIns="44280" anchor="b">
            <a:noAutofit/>
          </a:bodyPr>
          <a:p>
            <a:pPr indent="0">
              <a:lnSpc>
                <a:spcPct val="100000"/>
              </a:lnSpc>
              <a:buNone/>
            </a:pPr>
            <a:r>
              <a:rPr b="0" lang="en-US" sz="3300" strike="noStrike" u="none">
                <a:solidFill>
                  <a:schemeClr val="dk2"/>
                </a:solidFill>
                <a:effectLst/>
                <a:uFillTx/>
                <a:latin typeface="Arial Black"/>
              </a:rPr>
              <a:t>Growth Pattern: Stable Growth and Terminal Value</a:t>
            </a:r>
            <a:endParaRPr b="0" lang="en-US" sz="3300" strike="noStrike" u="none">
              <a:solidFill>
                <a:schemeClr val="dk1"/>
              </a:solidFill>
              <a:effectLst/>
              <a:uFillTx/>
              <a:latin typeface="Arial"/>
            </a:endParaRPr>
          </a:p>
        </p:txBody>
      </p:sp>
      <p:sp>
        <p:nvSpPr>
          <p:cNvPr id="310" name="PlaceHolder 2"/>
          <p:cNvSpPr>
            <a:spLocks noGrp="1"/>
          </p:cNvSpPr>
          <p:nvPr>
            <p:ph/>
          </p:nvPr>
        </p:nvSpPr>
        <p:spPr>
          <a:xfrm>
            <a:off x="762120" y="2031840"/>
            <a:ext cx="7695720" cy="4308120"/>
          </a:xfrm>
          <a:prstGeom prst="rect">
            <a:avLst/>
          </a:prstGeom>
          <a:noFill/>
          <a:ln w="9360">
            <a:noFill/>
          </a:ln>
        </p:spPr>
        <p:txBody>
          <a:bodyPr numCol="1" spcCol="0" lIns="90360" rIns="90360" tIns="44280" bIns="44280" anchor="t">
            <a:noAutofit/>
          </a:bodyPr>
          <a:p>
            <a:pPr marL="343080" indent="-343080">
              <a:lnSpc>
                <a:spcPct val="100000"/>
              </a:lnSpc>
              <a:spcBef>
                <a:spcPts val="479"/>
              </a:spcBef>
              <a:buClr>
                <a:srgbClr val="cc3300"/>
              </a:buClr>
              <a:buSzPct val="70000"/>
              <a:buFont typeface="Wingdings" charset="2"/>
              <a:buChar char=""/>
            </a:pPr>
            <a:r>
              <a:rPr b="0" lang="en-US" sz="2400" strike="noStrike" u="none">
                <a:solidFill>
                  <a:schemeClr val="dk1"/>
                </a:solidFill>
                <a:effectLst/>
                <a:uFillTx/>
                <a:latin typeface="Arial"/>
              </a:rPr>
              <a:t>When a firm’s cash flows grow at a “constant” rate forever, the present value of those cash flows can be written as:</a:t>
            </a:r>
            <a:endParaRPr b="0" lang="en-US" sz="2400" strike="noStrike" u="none">
              <a:solidFill>
                <a:schemeClr val="dk1"/>
              </a:solidFill>
              <a:effectLst/>
              <a:uFillTx/>
              <a:latin typeface="Arial"/>
            </a:endParaRPr>
          </a:p>
          <a:p>
            <a:pPr marL="743040" indent="-285840">
              <a:lnSpc>
                <a:spcPct val="100000"/>
              </a:lnSpc>
              <a:spcBef>
                <a:spcPts val="400"/>
              </a:spcBef>
              <a:buNone/>
              <a:tabLst>
                <a:tab algn="l" pos="0"/>
              </a:tabLst>
            </a:pPr>
            <a:r>
              <a:rPr b="0" lang="en-US" sz="2000" strike="noStrike" u="none">
                <a:solidFill>
                  <a:srgbClr val="c00000"/>
                </a:solidFill>
                <a:effectLst/>
                <a:uFillTx/>
                <a:latin typeface="Arial"/>
              </a:rPr>
              <a:t>Value = Expected Cash Flow Next Period / (r - g)</a:t>
            </a:r>
            <a:endParaRPr b="0" lang="en-US" sz="2000" strike="noStrike" u="none">
              <a:solidFill>
                <a:schemeClr val="dk1"/>
              </a:solidFill>
              <a:effectLst/>
              <a:uFillTx/>
              <a:latin typeface="Arial"/>
            </a:endParaRPr>
          </a:p>
          <a:p>
            <a:pPr marL="743040" indent="-285840">
              <a:lnSpc>
                <a:spcPct val="100000"/>
              </a:lnSpc>
              <a:spcBef>
                <a:spcPts val="400"/>
              </a:spcBef>
              <a:buNone/>
              <a:tabLst>
                <a:tab algn="l" pos="0"/>
              </a:tabLst>
            </a:pPr>
            <a:r>
              <a:rPr b="0" lang="en-US" sz="2000" strike="noStrike" u="none">
                <a:solidFill>
                  <a:srgbClr val="c00000"/>
                </a:solidFill>
                <a:effectLst/>
                <a:uFillTx/>
                <a:latin typeface="Arial"/>
              </a:rPr>
              <a:t>where,</a:t>
            </a:r>
            <a:endParaRPr b="0" lang="en-US" sz="2000" strike="noStrike" u="none">
              <a:solidFill>
                <a:schemeClr val="dk1"/>
              </a:solidFill>
              <a:effectLst/>
              <a:uFillTx/>
              <a:latin typeface="Arial"/>
            </a:endParaRPr>
          </a:p>
          <a:p>
            <a:pPr marL="743040" indent="-285840">
              <a:lnSpc>
                <a:spcPct val="100000"/>
              </a:lnSpc>
              <a:spcBef>
                <a:spcPts val="400"/>
              </a:spcBef>
              <a:buNone/>
              <a:tabLst>
                <a:tab algn="l" pos="0"/>
              </a:tabLst>
            </a:pPr>
            <a:r>
              <a:rPr b="0" lang="en-US" sz="2000" strike="noStrike" u="none">
                <a:solidFill>
                  <a:srgbClr val="c00000"/>
                </a:solidFill>
                <a:effectLst/>
                <a:uFillTx/>
                <a:latin typeface="Arial"/>
              </a:rPr>
              <a:t>	</a:t>
            </a:r>
            <a:r>
              <a:rPr b="0" lang="en-US" sz="2000" strike="noStrike" u="none">
                <a:solidFill>
                  <a:srgbClr val="c00000"/>
                </a:solidFill>
                <a:effectLst/>
                <a:uFillTx/>
                <a:latin typeface="Arial"/>
              </a:rPr>
              <a:t>r = Discount rate (Cost of Equity or Cost of Capital)</a:t>
            </a:r>
            <a:endParaRPr b="0" lang="en-US" sz="2000" strike="noStrike" u="none">
              <a:solidFill>
                <a:schemeClr val="dk1"/>
              </a:solidFill>
              <a:effectLst/>
              <a:uFillTx/>
              <a:latin typeface="Arial"/>
            </a:endParaRPr>
          </a:p>
          <a:p>
            <a:pPr marL="743040" indent="-285840">
              <a:lnSpc>
                <a:spcPct val="100000"/>
              </a:lnSpc>
              <a:spcBef>
                <a:spcPts val="400"/>
              </a:spcBef>
              <a:buNone/>
              <a:tabLst>
                <a:tab algn="l" pos="0"/>
              </a:tabLst>
            </a:pPr>
            <a:r>
              <a:rPr b="0" lang="en-US" sz="2000" strike="noStrike" u="none">
                <a:solidFill>
                  <a:srgbClr val="c00000"/>
                </a:solidFill>
                <a:effectLst/>
                <a:uFillTx/>
                <a:latin typeface="Arial"/>
              </a:rPr>
              <a:t>	</a:t>
            </a:r>
            <a:r>
              <a:rPr b="0" lang="en-US" sz="2000" strike="noStrike" u="none">
                <a:solidFill>
                  <a:srgbClr val="c00000"/>
                </a:solidFill>
                <a:effectLst/>
                <a:uFillTx/>
                <a:latin typeface="Arial"/>
              </a:rPr>
              <a:t>g = Expected growth rate</a:t>
            </a:r>
            <a:endParaRPr b="0" lang="en-US" sz="2000" strike="noStrike" u="none">
              <a:solidFill>
                <a:schemeClr val="dk1"/>
              </a:solidFill>
              <a:effectLst/>
              <a:uFillTx/>
              <a:latin typeface="Arial"/>
            </a:endParaRPr>
          </a:p>
          <a:p>
            <a:pPr marL="343080" indent="-343080">
              <a:lnSpc>
                <a:spcPct val="100000"/>
              </a:lnSpc>
              <a:spcBef>
                <a:spcPts val="479"/>
              </a:spcBef>
              <a:buClr>
                <a:srgbClr val="cc3300"/>
              </a:buClr>
              <a:buSzPct val="70000"/>
              <a:buFont typeface="Wingdings" charset="2"/>
              <a:buChar char=""/>
              <a:tabLst>
                <a:tab algn="l" pos="0"/>
              </a:tabLst>
            </a:pPr>
            <a:r>
              <a:rPr b="0" lang="en-US" sz="2400" strike="noStrike" u="none">
                <a:solidFill>
                  <a:schemeClr val="dk1"/>
                </a:solidFill>
                <a:effectLst/>
                <a:uFillTx/>
                <a:latin typeface="Arial"/>
              </a:rPr>
              <a:t>This “constant” growth rate is called a </a:t>
            </a:r>
            <a:r>
              <a:rPr b="0" lang="en-US" sz="2400" strike="noStrike" u="sng">
                <a:solidFill>
                  <a:schemeClr val="dk1"/>
                </a:solidFill>
                <a:effectLst/>
                <a:uFillTx/>
                <a:latin typeface="Arial"/>
              </a:rPr>
              <a:t>stable growth rate</a:t>
            </a:r>
            <a:endParaRPr b="0" lang="en-US" sz="2400" strike="noStrike" u="none">
              <a:solidFill>
                <a:schemeClr val="dk1"/>
              </a:solidFill>
              <a:effectLst/>
              <a:uFillTx/>
              <a:latin typeface="Arial"/>
            </a:endParaRPr>
          </a:p>
          <a:p>
            <a:pPr marL="343080" indent="-343080">
              <a:lnSpc>
                <a:spcPct val="100000"/>
              </a:lnSpc>
              <a:spcBef>
                <a:spcPts val="479"/>
              </a:spcBef>
              <a:buClr>
                <a:srgbClr val="cc3300"/>
              </a:buClr>
              <a:buSzPct val="70000"/>
              <a:buFont typeface="Wingdings" charset="2"/>
              <a:buChar char=""/>
              <a:tabLst>
                <a:tab algn="l" pos="0"/>
              </a:tabLst>
            </a:pPr>
            <a:r>
              <a:rPr b="0" lang="en-US" sz="2400" strike="noStrike" u="none">
                <a:solidFill>
                  <a:schemeClr val="dk1"/>
                </a:solidFill>
                <a:effectLst/>
                <a:uFillTx/>
                <a:latin typeface="Arial"/>
              </a:rPr>
              <a:t>When they do approach stable growth, the valuation formula above can be used to estimate the “terminal value” of all cash flows beyond.</a:t>
            </a:r>
            <a:endParaRPr b="0" lang="en-US" sz="24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762120" y="568440"/>
            <a:ext cx="7695720" cy="1218960"/>
          </a:xfrm>
          <a:prstGeom prst="rect">
            <a:avLst/>
          </a:prstGeom>
          <a:noFill/>
          <a:ln w="9360">
            <a:noFill/>
          </a:ln>
        </p:spPr>
        <p:txBody>
          <a:bodyPr numCol="1" spcCol="0" lIns="90360" rIns="90360" tIns="44280" bIns="44280" anchor="b">
            <a:noAutofit/>
          </a:bodyPr>
          <a:p>
            <a:pPr indent="0">
              <a:lnSpc>
                <a:spcPct val="100000"/>
              </a:lnSpc>
              <a:buNone/>
            </a:pPr>
            <a:r>
              <a:rPr b="0" lang="en-US" sz="3300" strike="noStrike" u="none">
                <a:solidFill>
                  <a:schemeClr val="dk2"/>
                </a:solidFill>
                <a:effectLst/>
                <a:uFillTx/>
                <a:latin typeface="Arial Black"/>
              </a:rPr>
              <a:t>Summarizing the Inputs</a:t>
            </a:r>
            <a:endParaRPr b="0" lang="en-US" sz="3300" strike="noStrike" u="none">
              <a:solidFill>
                <a:schemeClr val="dk1"/>
              </a:solidFill>
              <a:effectLst/>
              <a:uFillTx/>
              <a:latin typeface="Arial"/>
            </a:endParaRPr>
          </a:p>
        </p:txBody>
      </p:sp>
      <p:sp>
        <p:nvSpPr>
          <p:cNvPr id="312" name="PlaceHolder 2"/>
          <p:cNvSpPr>
            <a:spLocks noGrp="1"/>
          </p:cNvSpPr>
          <p:nvPr>
            <p:ph/>
          </p:nvPr>
        </p:nvSpPr>
        <p:spPr>
          <a:xfrm>
            <a:off x="762120" y="2031840"/>
            <a:ext cx="7695720" cy="4308120"/>
          </a:xfrm>
          <a:prstGeom prst="rect">
            <a:avLst/>
          </a:prstGeom>
          <a:noFill/>
          <a:ln w="9360">
            <a:noFill/>
          </a:ln>
        </p:spPr>
        <p:txBody>
          <a:bodyPr numCol="1" spcCol="0" lIns="90360" rIns="90360" tIns="44280" bIns="44280" anchor="t">
            <a:noAutofit/>
          </a:bodyPr>
          <a:p>
            <a:pPr marL="343080" indent="-343080">
              <a:lnSpc>
                <a:spcPct val="100000"/>
              </a:lnSpc>
              <a:spcBef>
                <a:spcPts val="621"/>
              </a:spcBef>
              <a:buClr>
                <a:srgbClr val="cc3300"/>
              </a:buClr>
              <a:buSzPct val="70000"/>
              <a:buFont typeface="Wingdings" charset="2"/>
              <a:buChar char=""/>
            </a:pPr>
            <a:r>
              <a:rPr b="0" lang="en-US" sz="3100" strike="noStrike" u="none">
                <a:solidFill>
                  <a:schemeClr val="dk1"/>
                </a:solidFill>
                <a:effectLst/>
                <a:uFillTx/>
                <a:latin typeface="Arial"/>
              </a:rPr>
              <a:t>In summary, at this stage in the process, we should have an estimate of </a:t>
            </a:r>
            <a:endParaRPr b="0" lang="en-US" sz="3100" strike="noStrike" u="none">
              <a:solidFill>
                <a:schemeClr val="dk1"/>
              </a:solidFill>
              <a:effectLst/>
              <a:uFillTx/>
              <a:latin typeface="Arial"/>
            </a:endParaRPr>
          </a:p>
          <a:p>
            <a:pPr lvl="1" marL="743040" indent="-285840">
              <a:lnSpc>
                <a:spcPct val="100000"/>
              </a:lnSpc>
              <a:spcBef>
                <a:spcPts val="479"/>
              </a:spcBef>
              <a:buClr>
                <a:srgbClr val="f4b400"/>
              </a:buClr>
              <a:buSzPct val="150000"/>
              <a:buFont typeface="Symbol" charset="2"/>
              <a:buChar char=""/>
            </a:pPr>
            <a:r>
              <a:rPr b="0" lang="en-US" sz="2400" strike="noStrike" u="none">
                <a:solidFill>
                  <a:schemeClr val="dk1"/>
                </a:solidFill>
                <a:effectLst/>
                <a:uFillTx/>
                <a:latin typeface="Arial"/>
              </a:rPr>
              <a:t>the current cash flows to the firm</a:t>
            </a:r>
            <a:endParaRPr b="0" lang="en-US" sz="2400" strike="noStrike" u="none">
              <a:solidFill>
                <a:schemeClr val="dk1"/>
              </a:solidFill>
              <a:effectLst/>
              <a:uFillTx/>
              <a:latin typeface="Arial"/>
            </a:endParaRPr>
          </a:p>
          <a:p>
            <a:pPr lvl="1" marL="743040" indent="-285840">
              <a:lnSpc>
                <a:spcPct val="100000"/>
              </a:lnSpc>
              <a:spcBef>
                <a:spcPts val="479"/>
              </a:spcBef>
              <a:buClr>
                <a:srgbClr val="f4b400"/>
              </a:buClr>
              <a:buSzPct val="150000"/>
              <a:buFont typeface="Symbol" charset="2"/>
              <a:buChar char=""/>
            </a:pPr>
            <a:r>
              <a:rPr b="0" lang="en-US" sz="2400" strike="noStrike" u="none">
                <a:solidFill>
                  <a:schemeClr val="dk1"/>
                </a:solidFill>
                <a:effectLst/>
                <a:uFillTx/>
                <a:latin typeface="Arial"/>
              </a:rPr>
              <a:t>the current cost of capital</a:t>
            </a:r>
            <a:endParaRPr b="0" lang="en-US" sz="2400" strike="noStrike" u="none">
              <a:solidFill>
                <a:schemeClr val="dk1"/>
              </a:solidFill>
              <a:effectLst/>
              <a:uFillTx/>
              <a:latin typeface="Arial"/>
            </a:endParaRPr>
          </a:p>
          <a:p>
            <a:pPr lvl="1" marL="743040" indent="-285840">
              <a:lnSpc>
                <a:spcPct val="100000"/>
              </a:lnSpc>
              <a:spcBef>
                <a:spcPts val="479"/>
              </a:spcBef>
              <a:buClr>
                <a:srgbClr val="f4b400"/>
              </a:buClr>
              <a:buSzPct val="150000"/>
              <a:buFont typeface="Symbol" charset="2"/>
              <a:buChar char=""/>
            </a:pPr>
            <a:r>
              <a:rPr b="0" lang="en-US" sz="2400" strike="noStrike" u="none">
                <a:solidFill>
                  <a:schemeClr val="dk1"/>
                </a:solidFill>
                <a:effectLst/>
                <a:uFillTx/>
                <a:latin typeface="Arial"/>
              </a:rPr>
              <a:t>the expected growth rate in earnings, based upon historical growth, analysts forecasts and/or fundamentals.</a:t>
            </a:r>
            <a:endParaRPr b="0" lang="en-US" sz="2400" strike="noStrike" u="none">
              <a:solidFill>
                <a:schemeClr val="dk1"/>
              </a:solidFill>
              <a:effectLst/>
              <a:uFillTx/>
              <a:latin typeface="Arial"/>
            </a:endParaRPr>
          </a:p>
          <a:p>
            <a:pPr indent="0">
              <a:lnSpc>
                <a:spcPct val="100000"/>
              </a:lnSpc>
              <a:spcBef>
                <a:spcPts val="621"/>
              </a:spcBef>
              <a:buNone/>
            </a:pPr>
            <a:endParaRPr b="0" lang="en-US" sz="31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gn="ctr">
              <a:lnSpc>
                <a:spcPct val="100000"/>
              </a:lnSpc>
              <a:buNone/>
            </a:pPr>
            <a:r>
              <a:rPr b="0" lang="en-IN" sz="3300" strike="noStrike" u="none">
                <a:solidFill>
                  <a:schemeClr val="dk2"/>
                </a:solidFill>
                <a:effectLst/>
                <a:uFillTx/>
                <a:latin typeface="Arial Black"/>
              </a:rPr>
              <a:t>Sources of Information</a:t>
            </a:r>
            <a:endParaRPr b="0" lang="en-US" sz="3300" strike="noStrike" u="none">
              <a:solidFill>
                <a:schemeClr val="dk1"/>
              </a:solidFill>
              <a:effectLst/>
              <a:uFillTx/>
              <a:latin typeface="Arial"/>
            </a:endParaRPr>
          </a:p>
        </p:txBody>
      </p:sp>
      <p:sp>
        <p:nvSpPr>
          <p:cNvPr id="314"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marL="514440" indent="-514440">
              <a:lnSpc>
                <a:spcPct val="100000"/>
              </a:lnSpc>
              <a:spcBef>
                <a:spcPts val="561"/>
              </a:spcBef>
              <a:buClr>
                <a:srgbClr val="cc3300"/>
              </a:buClr>
              <a:buSzPct val="70000"/>
              <a:buFont typeface="Wingdings" charset="2"/>
              <a:buAutoNum type="arabicPeriod"/>
            </a:pPr>
            <a:r>
              <a:rPr b="0" lang="en-IN" sz="2800" strike="noStrike" u="none">
                <a:solidFill>
                  <a:schemeClr val="dk1"/>
                </a:solidFill>
                <a:effectLst/>
                <a:uFillTx/>
                <a:latin typeface="Arial"/>
              </a:rPr>
              <a:t>Current financial Statements</a:t>
            </a:r>
            <a:endParaRPr b="0" lang="en-US" sz="2800" strike="noStrike" u="none">
              <a:solidFill>
                <a:schemeClr val="dk1"/>
              </a:solidFill>
              <a:effectLst/>
              <a:uFillTx/>
              <a:latin typeface="Arial"/>
            </a:endParaRPr>
          </a:p>
          <a:p>
            <a:pPr marL="514440" indent="-514440">
              <a:lnSpc>
                <a:spcPct val="100000"/>
              </a:lnSpc>
              <a:spcBef>
                <a:spcPts val="561"/>
              </a:spcBef>
              <a:buClr>
                <a:srgbClr val="cc3300"/>
              </a:buClr>
              <a:buSzPct val="70000"/>
              <a:buFont typeface="Wingdings" charset="2"/>
              <a:buAutoNum type="arabicPeriod"/>
            </a:pPr>
            <a:r>
              <a:rPr b="0" lang="en-IN" sz="2800" strike="noStrike" u="none">
                <a:solidFill>
                  <a:schemeClr val="dk1"/>
                </a:solidFill>
                <a:effectLst/>
                <a:uFillTx/>
                <a:latin typeface="Arial"/>
              </a:rPr>
              <a:t>Past history</a:t>
            </a:r>
            <a:endParaRPr b="0" lang="en-US" sz="2800" strike="noStrike" u="none">
              <a:solidFill>
                <a:schemeClr val="dk1"/>
              </a:solidFill>
              <a:effectLst/>
              <a:uFillTx/>
              <a:latin typeface="Arial"/>
            </a:endParaRPr>
          </a:p>
          <a:p>
            <a:pPr marL="514440" indent="-514440">
              <a:lnSpc>
                <a:spcPct val="100000"/>
              </a:lnSpc>
              <a:spcBef>
                <a:spcPts val="561"/>
              </a:spcBef>
              <a:buClr>
                <a:srgbClr val="cc3300"/>
              </a:buClr>
              <a:buSzPct val="70000"/>
              <a:buFont typeface="Wingdings" charset="2"/>
              <a:buAutoNum type="arabicPeriod"/>
            </a:pPr>
            <a:r>
              <a:rPr b="0" lang="en-IN" sz="2800" strike="noStrike" u="none">
                <a:solidFill>
                  <a:schemeClr val="dk1"/>
                </a:solidFill>
                <a:effectLst/>
                <a:uFillTx/>
                <a:latin typeface="Arial"/>
              </a:rPr>
              <a:t>Competitors or Peers</a:t>
            </a:r>
            <a:endParaRPr b="0" lang="en-US" sz="2800" strike="noStrike" u="none">
              <a:solidFill>
                <a:schemeClr val="dk1"/>
              </a:solidFill>
              <a:effectLst/>
              <a:uFillTx/>
              <a:latin typeface="Arial"/>
            </a:endParaRPr>
          </a:p>
          <a:p>
            <a:pPr indent="0">
              <a:lnSpc>
                <a:spcPct val="100000"/>
              </a:lnSpc>
              <a:spcBef>
                <a:spcPts val="561"/>
              </a:spcBef>
              <a:buNone/>
              <a:tabLst>
                <a:tab algn="l" pos="0"/>
              </a:tabLst>
            </a:pPr>
            <a:r>
              <a:rPr b="0" lang="en-IN" sz="2800" strike="noStrike" u="none">
                <a:solidFill>
                  <a:schemeClr val="dk1"/>
                </a:solidFill>
                <a:effectLst/>
                <a:uFillTx/>
                <a:latin typeface="Arial"/>
              </a:rPr>
              <a:t>Firms without much past history</a:t>
            </a:r>
            <a:endParaRPr b="0" lang="en-US" sz="2800" strike="noStrike" u="none">
              <a:solidFill>
                <a:schemeClr val="dk1"/>
              </a:solidFill>
              <a:effectLst/>
              <a:uFillTx/>
              <a:latin typeface="Arial"/>
            </a:endParaRPr>
          </a:p>
          <a:p>
            <a:pPr marL="514440" indent="-514440">
              <a:lnSpc>
                <a:spcPct val="100000"/>
              </a:lnSpc>
              <a:spcBef>
                <a:spcPts val="561"/>
              </a:spcBef>
              <a:buClr>
                <a:srgbClr val="cc3300"/>
              </a:buClr>
              <a:buSzPct val="70000"/>
              <a:buFont typeface="Wingdings" charset="2"/>
              <a:buAutoNum type="arabicPeriod"/>
              <a:tabLst>
                <a:tab algn="l" pos="0"/>
              </a:tabLst>
            </a:pPr>
            <a:r>
              <a:rPr b="0" lang="en-IN" sz="2800" strike="noStrike" u="none">
                <a:solidFill>
                  <a:schemeClr val="dk1"/>
                </a:solidFill>
                <a:effectLst/>
                <a:uFillTx/>
                <a:latin typeface="Arial"/>
              </a:rPr>
              <a:t>Team</a:t>
            </a:r>
            <a:endParaRPr b="0" lang="en-US" sz="2800" strike="noStrike" u="none">
              <a:solidFill>
                <a:schemeClr val="dk1"/>
              </a:solidFill>
              <a:effectLst/>
              <a:uFillTx/>
              <a:latin typeface="Arial"/>
            </a:endParaRPr>
          </a:p>
          <a:p>
            <a:pPr marL="514440" indent="-514440">
              <a:lnSpc>
                <a:spcPct val="100000"/>
              </a:lnSpc>
              <a:spcBef>
                <a:spcPts val="561"/>
              </a:spcBef>
              <a:buClr>
                <a:srgbClr val="cc3300"/>
              </a:buClr>
              <a:buSzPct val="70000"/>
              <a:buFont typeface="Wingdings" charset="2"/>
              <a:buAutoNum type="arabicPeriod"/>
              <a:tabLst>
                <a:tab algn="l" pos="0"/>
              </a:tabLst>
            </a:pPr>
            <a:r>
              <a:rPr b="0" lang="en-IN" sz="2800" strike="noStrike" u="none">
                <a:solidFill>
                  <a:schemeClr val="dk1"/>
                </a:solidFill>
                <a:effectLst/>
                <a:uFillTx/>
                <a:latin typeface="Arial"/>
              </a:rPr>
              <a:t>Network</a:t>
            </a:r>
            <a:endParaRPr b="0" lang="en-US" sz="2800" strike="noStrike" u="none">
              <a:solidFill>
                <a:schemeClr val="dk1"/>
              </a:solidFill>
              <a:effectLst/>
              <a:uFillTx/>
              <a:latin typeface="Arial"/>
            </a:endParaRPr>
          </a:p>
          <a:p>
            <a:pPr marL="514440" indent="-514440">
              <a:lnSpc>
                <a:spcPct val="100000"/>
              </a:lnSpc>
              <a:spcBef>
                <a:spcPts val="561"/>
              </a:spcBef>
              <a:buClr>
                <a:srgbClr val="cc3300"/>
              </a:buClr>
              <a:buSzPct val="70000"/>
              <a:buFont typeface="Wingdings" charset="2"/>
              <a:buAutoNum type="arabicPeriod"/>
              <a:tabLst>
                <a:tab algn="l" pos="0"/>
              </a:tabLst>
            </a:pPr>
            <a:r>
              <a:rPr b="0" lang="en-IN" sz="2800" strike="noStrike" u="none">
                <a:solidFill>
                  <a:schemeClr val="dk1"/>
                </a:solidFill>
                <a:effectLst/>
                <a:uFillTx/>
                <a:latin typeface="Arial"/>
              </a:rPr>
              <a:t>USP</a:t>
            </a:r>
            <a:endParaRPr b="0" lang="en-US" sz="2800" strike="noStrike" u="none">
              <a:solidFill>
                <a:schemeClr val="dk1"/>
              </a:solidFill>
              <a:effectLst/>
              <a:uFillTx/>
              <a:latin typeface="Arial"/>
            </a:endParaRPr>
          </a:p>
          <a:p>
            <a:pPr marL="514440" indent="-514440">
              <a:lnSpc>
                <a:spcPct val="100000"/>
              </a:lnSpc>
              <a:spcBef>
                <a:spcPts val="561"/>
              </a:spcBef>
              <a:buClr>
                <a:srgbClr val="cc3300"/>
              </a:buClr>
              <a:buSzPct val="70000"/>
              <a:buFont typeface="Wingdings" charset="2"/>
              <a:buAutoNum type="arabicPeriod"/>
              <a:tabLst>
                <a:tab algn="l" pos="0"/>
              </a:tabLst>
            </a:pPr>
            <a:r>
              <a:rPr b="0" lang="en-IN" sz="2800" strike="noStrike" u="none">
                <a:solidFill>
                  <a:schemeClr val="dk1"/>
                </a:solidFill>
                <a:effectLst/>
                <a:uFillTx/>
                <a:latin typeface="Arial"/>
              </a:rPr>
              <a:t>Customer acquired</a:t>
            </a:r>
            <a:endParaRPr b="0" lang="en-US" sz="2800" strike="noStrike" u="none">
              <a:solidFill>
                <a:schemeClr val="dk1"/>
              </a:solidFill>
              <a:effectLst/>
              <a:uFillTx/>
              <a:latin typeface="Arial"/>
            </a:endParaRPr>
          </a:p>
          <a:p>
            <a:pPr marL="514440" indent="-514440">
              <a:lnSpc>
                <a:spcPct val="100000"/>
              </a:lnSpc>
              <a:spcBef>
                <a:spcPts val="561"/>
              </a:spcBef>
              <a:buClr>
                <a:srgbClr val="cc3300"/>
              </a:buClr>
              <a:buSzPct val="70000"/>
              <a:buFont typeface="Wingdings" charset="2"/>
              <a:buAutoNum type="arabicPeriod"/>
              <a:tabLst>
                <a:tab algn="l" pos="0"/>
              </a:tabLst>
            </a:pPr>
            <a:r>
              <a:rPr b="0" lang="en-IN" sz="2800" strike="noStrike" u="none">
                <a:solidFill>
                  <a:schemeClr val="dk1"/>
                </a:solidFill>
                <a:effectLst/>
                <a:uFillTx/>
                <a:latin typeface="Arial"/>
              </a:rPr>
              <a:t>Time to market</a:t>
            </a:r>
            <a:endParaRPr b="0" lang="en-US" sz="2800" strike="noStrike" u="none">
              <a:solidFill>
                <a:schemeClr val="dk1"/>
              </a:solidFill>
              <a:effectLst/>
              <a:uFillTx/>
              <a:latin typeface="Arial"/>
            </a:endParaRPr>
          </a:p>
          <a:p>
            <a:pPr indent="0">
              <a:lnSpc>
                <a:spcPct val="100000"/>
              </a:lnSpc>
              <a:spcBef>
                <a:spcPts val="621"/>
              </a:spcBef>
              <a:buNone/>
              <a:tabLst>
                <a:tab algn="l" pos="0"/>
              </a:tabLst>
            </a:pPr>
            <a:endParaRPr b="0" lang="en-US" sz="3100" strike="noStrike" u="none">
              <a:solidFill>
                <a:schemeClr val="dk1"/>
              </a:solidFill>
              <a:effectLst/>
              <a:uFillTx/>
              <a:latin typeface="Arial"/>
            </a:endParaRPr>
          </a:p>
        </p:txBody>
      </p:sp>
      <p:sp>
        <p:nvSpPr>
          <p:cNvPr id="315" name="PlaceHolder 3"/>
          <p:cNvSpPr>
            <a:spLocks noGrp="1"/>
          </p:cNvSpPr>
          <p:nvPr>
            <p:ph type="sldNum" idx="82"/>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rgbClr val="000000"/>
                </a:solidFill>
                <a:effectLst/>
                <a:uFillTx/>
                <a:latin typeface="Arial"/>
              </a:defRPr>
            </a:lvl1pPr>
          </a:lstStyle>
          <a:p>
            <a:pPr indent="0" algn="ctr">
              <a:lnSpc>
                <a:spcPct val="100000"/>
              </a:lnSpc>
              <a:buNone/>
            </a:pPr>
            <a:fld id="{DF4AF841-A347-4569-8EE2-420B992619C3}" type="slidenum">
              <a:rPr b="0" lang="en-US" sz="1400" strike="noStrike" u="none">
                <a:solidFill>
                  <a:srgbClr val="000000"/>
                </a:solidFill>
                <a:effectLst/>
                <a:uFillTx/>
                <a:latin typeface="Arial"/>
              </a:rPr>
              <a:t>&lt;number&gt;</a:t>
            </a:fld>
            <a:endParaRPr b="0" lang="en-IN"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1143000" y="1183680"/>
            <a:ext cx="6857640" cy="450360"/>
          </a:xfrm>
          <a:prstGeom prst="rect">
            <a:avLst/>
          </a:prstGeom>
          <a:noFill/>
          <a:ln w="0">
            <a:noFill/>
          </a:ln>
        </p:spPr>
        <p:txBody>
          <a:bodyPr lIns="91440" rIns="91440" tIns="45720" bIns="45720" anchor="b">
            <a:normAutofit fontScale="92500" lnSpcReduction="9999"/>
          </a:bodyPr>
          <a:p>
            <a:pPr indent="0" algn="ctr" defTabSz="685800">
              <a:lnSpc>
                <a:spcPct val="90000"/>
              </a:lnSpc>
              <a:buNone/>
            </a:pPr>
            <a:r>
              <a:rPr b="0" lang="en-US" sz="3000" strike="noStrike" u="none">
                <a:solidFill>
                  <a:schemeClr val="dk1"/>
                </a:solidFill>
                <a:effectLst/>
                <a:uFillTx/>
                <a:latin typeface="Calibri Light"/>
              </a:rPr>
              <a:t>Valuation Issues across the Life Cycle  </a:t>
            </a:r>
            <a:endParaRPr b="0" lang="en-US" sz="3000" strike="noStrike" u="none">
              <a:solidFill>
                <a:schemeClr val="dk1"/>
              </a:solidFill>
              <a:effectLst/>
              <a:uFillTx/>
              <a:latin typeface="Arial"/>
            </a:endParaRPr>
          </a:p>
        </p:txBody>
      </p:sp>
      <p:sp>
        <p:nvSpPr>
          <p:cNvPr id="317" name="PlaceHolder 2"/>
          <p:cNvSpPr>
            <a:spLocks noGrp="1"/>
          </p:cNvSpPr>
          <p:nvPr>
            <p:ph type="subTitle"/>
          </p:nvPr>
        </p:nvSpPr>
        <p:spPr>
          <a:xfrm>
            <a:off x="323280" y="2173320"/>
            <a:ext cx="8258760" cy="3967560"/>
          </a:xfrm>
          <a:prstGeom prst="rect">
            <a:avLst/>
          </a:prstGeom>
          <a:noFill/>
          <a:ln w="0">
            <a:noFill/>
          </a:ln>
        </p:spPr>
        <p:txBody>
          <a:bodyPr lIns="91440" rIns="91440" tIns="45720" bIns="45720" anchor="t">
            <a:noAutofit/>
          </a:bodyPr>
          <a:p>
            <a:pPr indent="0" algn="ctr">
              <a:buNone/>
            </a:pPr>
            <a:endParaRPr b="0" lang="en-IN" sz="1800" strike="noStrike" u="none">
              <a:solidFill>
                <a:schemeClr val="dk1"/>
              </a:solidFill>
              <a:effectLst/>
              <a:uFillTx/>
              <a:latin typeface="Calibri"/>
            </a:endParaRPr>
          </a:p>
        </p:txBody>
      </p:sp>
      <p:pic>
        <p:nvPicPr>
          <p:cNvPr id="318" name="Picture 3" descr=""/>
          <p:cNvPicPr/>
          <p:nvPr/>
        </p:nvPicPr>
        <p:blipFill>
          <a:blip r:embed="rId1"/>
          <a:stretch/>
        </p:blipFill>
        <p:spPr>
          <a:xfrm>
            <a:off x="0" y="1634400"/>
            <a:ext cx="9143640" cy="4594680"/>
          </a:xfrm>
          <a:prstGeom prst="rect">
            <a:avLst/>
          </a:prstGeom>
          <a:noFill/>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628560" y="468720"/>
            <a:ext cx="7886520" cy="1334520"/>
          </a:xfrm>
          <a:prstGeom prst="rect">
            <a:avLst/>
          </a:prstGeom>
          <a:noFill/>
          <a:ln w="0">
            <a:noFill/>
          </a:ln>
        </p:spPr>
        <p:txBody>
          <a:bodyPr lIns="91440" rIns="91440" tIns="45720" bIns="45720" anchor="ctr">
            <a:normAutofit/>
          </a:bodyPr>
          <a:p>
            <a:pPr indent="0" algn="ctr" defTabSz="685800">
              <a:lnSpc>
                <a:spcPct val="90000"/>
              </a:lnSpc>
              <a:buNone/>
            </a:pPr>
            <a:r>
              <a:rPr b="1" lang="en-IN" sz="4800" strike="noStrike" u="none">
                <a:solidFill>
                  <a:schemeClr val="dk1"/>
                </a:solidFill>
                <a:effectLst/>
                <a:uFillTx/>
                <a:latin typeface="Calibri Light"/>
              </a:rPr>
              <a:t>Value Driver</a:t>
            </a:r>
            <a:endParaRPr b="0" lang="en-US" sz="4800" strike="noStrike" u="none">
              <a:solidFill>
                <a:schemeClr val="dk1"/>
              </a:solidFill>
              <a:effectLst/>
              <a:uFillTx/>
              <a:latin typeface="Arial"/>
            </a:endParaRPr>
          </a:p>
        </p:txBody>
      </p:sp>
      <p:sp>
        <p:nvSpPr>
          <p:cNvPr id="320" name="PlaceHolder 2"/>
          <p:cNvSpPr>
            <a:spLocks noGrp="1"/>
          </p:cNvSpPr>
          <p:nvPr>
            <p:ph/>
          </p:nvPr>
        </p:nvSpPr>
        <p:spPr>
          <a:xfrm>
            <a:off x="628560" y="1947240"/>
            <a:ext cx="7886520" cy="4641120"/>
          </a:xfrm>
          <a:prstGeom prst="rect">
            <a:avLst/>
          </a:prstGeom>
          <a:noFill/>
          <a:ln w="0">
            <a:noFill/>
          </a:ln>
        </p:spPr>
        <p:txBody>
          <a:bodyPr lIns="91440" rIns="91440" tIns="45720" bIns="45720" anchor="t">
            <a:noAutofit/>
          </a:bodyPr>
          <a:p>
            <a:pPr indent="0" defTabSz="685800">
              <a:lnSpc>
                <a:spcPct val="90000"/>
              </a:lnSpc>
              <a:spcBef>
                <a:spcPts val="751"/>
              </a:spcBef>
              <a:buNone/>
              <a:tabLst>
                <a:tab algn="l" pos="0"/>
              </a:tabLst>
            </a:pPr>
            <a:endParaRPr b="0" lang="en-US" sz="4000" strike="noStrike" u="none">
              <a:solidFill>
                <a:schemeClr val="dk1"/>
              </a:solidFill>
              <a:effectLst/>
              <a:uFillTx/>
              <a:latin typeface="Calibri"/>
            </a:endParaRPr>
          </a:p>
          <a:p>
            <a:pPr indent="0" algn="ctr" defTabSz="685800">
              <a:lnSpc>
                <a:spcPct val="90000"/>
              </a:lnSpc>
              <a:spcBef>
                <a:spcPts val="751"/>
              </a:spcBef>
              <a:buNone/>
              <a:tabLst>
                <a:tab algn="l" pos="0"/>
              </a:tabLst>
            </a:pPr>
            <a:r>
              <a:rPr b="0" lang="en-IN" sz="4000" strike="noStrike" u="none">
                <a:solidFill>
                  <a:schemeClr val="dk1"/>
                </a:solidFill>
                <a:effectLst/>
                <a:uFillTx/>
                <a:latin typeface="Calibri"/>
              </a:rPr>
              <a:t>Value of Firm </a:t>
            </a:r>
            <a:endParaRPr b="0" lang="en-US" sz="4000" strike="noStrike" u="none">
              <a:solidFill>
                <a:schemeClr val="dk1"/>
              </a:solidFill>
              <a:effectLst/>
              <a:uFillTx/>
              <a:latin typeface="Calibri"/>
            </a:endParaRPr>
          </a:p>
          <a:p>
            <a:pPr indent="0" algn="ctr" defTabSz="685800">
              <a:lnSpc>
                <a:spcPct val="90000"/>
              </a:lnSpc>
              <a:spcBef>
                <a:spcPts val="751"/>
              </a:spcBef>
              <a:buNone/>
              <a:tabLst>
                <a:tab algn="l" pos="0"/>
              </a:tabLst>
            </a:pPr>
            <a:r>
              <a:rPr b="0" lang="en-IN" sz="4000" strike="noStrike" u="none">
                <a:solidFill>
                  <a:schemeClr val="dk1"/>
                </a:solidFill>
                <a:effectLst/>
                <a:uFillTx/>
                <a:latin typeface="Calibri"/>
              </a:rPr>
              <a:t>= Value of assets in place </a:t>
            </a:r>
            <a:endParaRPr b="0" lang="en-US" sz="4000" strike="noStrike" u="none">
              <a:solidFill>
                <a:schemeClr val="dk1"/>
              </a:solidFill>
              <a:effectLst/>
              <a:uFillTx/>
              <a:latin typeface="Calibri"/>
            </a:endParaRPr>
          </a:p>
          <a:p>
            <a:pPr indent="0" algn="ctr" defTabSz="685800">
              <a:lnSpc>
                <a:spcPct val="90000"/>
              </a:lnSpc>
              <a:spcBef>
                <a:spcPts val="751"/>
              </a:spcBef>
              <a:buNone/>
              <a:tabLst>
                <a:tab algn="l" pos="0"/>
              </a:tabLst>
            </a:pPr>
            <a:r>
              <a:rPr b="0" lang="en-IN" sz="4000" strike="noStrike" u="none">
                <a:solidFill>
                  <a:schemeClr val="dk1"/>
                </a:solidFill>
                <a:effectLst/>
                <a:uFillTx/>
                <a:latin typeface="Calibri"/>
              </a:rPr>
              <a:t>+ </a:t>
            </a:r>
            <a:endParaRPr b="0" lang="en-US" sz="4000" strike="noStrike" u="none">
              <a:solidFill>
                <a:schemeClr val="dk1"/>
              </a:solidFill>
              <a:effectLst/>
              <a:uFillTx/>
              <a:latin typeface="Calibri"/>
            </a:endParaRPr>
          </a:p>
          <a:p>
            <a:pPr indent="0" algn="ctr" defTabSz="685800">
              <a:lnSpc>
                <a:spcPct val="90000"/>
              </a:lnSpc>
              <a:spcBef>
                <a:spcPts val="751"/>
              </a:spcBef>
              <a:buNone/>
              <a:tabLst>
                <a:tab algn="l" pos="0"/>
              </a:tabLst>
            </a:pPr>
            <a:r>
              <a:rPr b="0" lang="en-IN" sz="4000" strike="noStrike" u="none">
                <a:solidFill>
                  <a:schemeClr val="dk1"/>
                </a:solidFill>
                <a:effectLst/>
                <a:uFillTx/>
                <a:latin typeface="Calibri"/>
              </a:rPr>
              <a:t>Value of growth potential</a:t>
            </a:r>
            <a:endParaRPr b="0" lang="en-US" sz="4000" strike="noStrike" u="none">
              <a:solidFill>
                <a:schemeClr val="dk1"/>
              </a:solidFill>
              <a:effectLst/>
              <a:uFillTx/>
              <a:latin typeface="Calibri"/>
            </a:endParaRPr>
          </a:p>
          <a:p>
            <a:pPr indent="0" defTabSz="685800">
              <a:lnSpc>
                <a:spcPct val="90000"/>
              </a:lnSpc>
              <a:spcBef>
                <a:spcPts val="751"/>
              </a:spcBef>
              <a:buNone/>
              <a:tabLst>
                <a:tab algn="l" pos="0"/>
              </a:tabLst>
            </a:pPr>
            <a:endParaRPr b="0" lang="en-US" sz="21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628560" y="389520"/>
            <a:ext cx="7886520" cy="1413720"/>
          </a:xfrm>
          <a:prstGeom prst="rect">
            <a:avLst/>
          </a:prstGeom>
          <a:noFill/>
          <a:ln w="0">
            <a:noFill/>
          </a:ln>
        </p:spPr>
        <p:txBody>
          <a:bodyPr lIns="91440" rIns="91440" tIns="45720" bIns="45720" anchor="ctr">
            <a:normAutofit/>
          </a:bodyPr>
          <a:p>
            <a:pPr indent="0" algn="ctr" defTabSz="685800">
              <a:lnSpc>
                <a:spcPct val="90000"/>
              </a:lnSpc>
              <a:buNone/>
            </a:pPr>
            <a:r>
              <a:rPr b="1" lang="en-IN" sz="4800" strike="noStrike" u="none">
                <a:solidFill>
                  <a:schemeClr val="dk1"/>
                </a:solidFill>
                <a:effectLst/>
                <a:uFillTx/>
                <a:latin typeface="Calibri Light"/>
              </a:rPr>
              <a:t>3 constraints of young start ups</a:t>
            </a:r>
            <a:endParaRPr b="0" lang="en-US" sz="4800" strike="noStrike" u="none">
              <a:solidFill>
                <a:schemeClr val="dk1"/>
              </a:solidFill>
              <a:effectLst/>
              <a:uFillTx/>
              <a:latin typeface="Arial"/>
            </a:endParaRPr>
          </a:p>
        </p:txBody>
      </p:sp>
      <p:sp>
        <p:nvSpPr>
          <p:cNvPr id="322" name="PlaceHolder 2"/>
          <p:cNvSpPr>
            <a:spLocks noGrp="1"/>
          </p:cNvSpPr>
          <p:nvPr>
            <p:ph/>
          </p:nvPr>
        </p:nvSpPr>
        <p:spPr>
          <a:xfrm>
            <a:off x="628560" y="1947240"/>
            <a:ext cx="7886520" cy="4641120"/>
          </a:xfrm>
          <a:prstGeom prst="rect">
            <a:avLst/>
          </a:prstGeom>
          <a:noFill/>
          <a:ln w="0">
            <a:noFill/>
          </a:ln>
        </p:spPr>
        <p:txBody>
          <a:bodyPr lIns="91440" rIns="91440" tIns="45720" bIns="45720" anchor="t">
            <a:normAutofit/>
          </a:bodyPr>
          <a:p>
            <a:pPr indent="0" defTabSz="685800">
              <a:lnSpc>
                <a:spcPct val="90000"/>
              </a:lnSpc>
              <a:spcBef>
                <a:spcPts val="751"/>
              </a:spcBef>
              <a:buNone/>
            </a:pPr>
            <a:endParaRPr b="0" lang="en-US" sz="4000" strike="noStrike" u="none">
              <a:solidFill>
                <a:schemeClr val="dk1"/>
              </a:solidFill>
              <a:effectLst/>
              <a:uFillTx/>
              <a:latin typeface="Calibri"/>
            </a:endParaRPr>
          </a:p>
          <a:p>
            <a:pPr marL="171360" indent="-171360" defTabSz="685800">
              <a:lnSpc>
                <a:spcPct val="90000"/>
              </a:lnSpc>
              <a:spcBef>
                <a:spcPts val="751"/>
              </a:spcBef>
              <a:buClr>
                <a:srgbClr val="000000"/>
              </a:buClr>
              <a:buFont typeface="Arial"/>
              <a:buChar char="•"/>
            </a:pPr>
            <a:r>
              <a:rPr b="0" lang="en-IN" sz="4000" strike="noStrike" u="none">
                <a:solidFill>
                  <a:schemeClr val="dk1"/>
                </a:solidFill>
                <a:effectLst/>
                <a:uFillTx/>
                <a:latin typeface="Calibri"/>
              </a:rPr>
              <a:t>Negative earnings</a:t>
            </a:r>
            <a:endParaRPr b="0" lang="en-US" sz="4000" strike="noStrike" u="none">
              <a:solidFill>
                <a:schemeClr val="dk1"/>
              </a:solidFill>
              <a:effectLst/>
              <a:uFillTx/>
              <a:latin typeface="Calibri"/>
            </a:endParaRPr>
          </a:p>
          <a:p>
            <a:pPr indent="0" defTabSz="685800">
              <a:lnSpc>
                <a:spcPct val="90000"/>
              </a:lnSpc>
              <a:spcBef>
                <a:spcPts val="751"/>
              </a:spcBef>
              <a:buNone/>
            </a:pPr>
            <a:endParaRPr b="0" lang="en-US" sz="4000" strike="noStrike" u="none">
              <a:solidFill>
                <a:schemeClr val="dk1"/>
              </a:solidFill>
              <a:effectLst/>
              <a:uFillTx/>
              <a:latin typeface="Calibri"/>
            </a:endParaRPr>
          </a:p>
          <a:p>
            <a:pPr marL="171360" indent="-171360" defTabSz="685800">
              <a:lnSpc>
                <a:spcPct val="90000"/>
              </a:lnSpc>
              <a:spcBef>
                <a:spcPts val="751"/>
              </a:spcBef>
              <a:buClr>
                <a:srgbClr val="000000"/>
              </a:buClr>
              <a:buFont typeface="Arial"/>
              <a:buChar char="•"/>
            </a:pPr>
            <a:r>
              <a:rPr b="0" lang="en-IN" sz="4000" strike="noStrike" u="none">
                <a:solidFill>
                  <a:schemeClr val="dk1"/>
                </a:solidFill>
                <a:effectLst/>
                <a:uFillTx/>
                <a:latin typeface="Calibri"/>
              </a:rPr>
              <a:t>Limited history</a:t>
            </a:r>
            <a:endParaRPr b="0" lang="en-US" sz="4000" strike="noStrike" u="none">
              <a:solidFill>
                <a:schemeClr val="dk1"/>
              </a:solidFill>
              <a:effectLst/>
              <a:uFillTx/>
              <a:latin typeface="Calibri"/>
            </a:endParaRPr>
          </a:p>
          <a:p>
            <a:pPr indent="0" defTabSz="685800">
              <a:lnSpc>
                <a:spcPct val="90000"/>
              </a:lnSpc>
              <a:spcBef>
                <a:spcPts val="751"/>
              </a:spcBef>
              <a:buNone/>
            </a:pPr>
            <a:endParaRPr b="0" lang="en-US" sz="4000" strike="noStrike" u="none">
              <a:solidFill>
                <a:schemeClr val="dk1"/>
              </a:solidFill>
              <a:effectLst/>
              <a:uFillTx/>
              <a:latin typeface="Calibri"/>
            </a:endParaRPr>
          </a:p>
          <a:p>
            <a:pPr marL="171360" indent="-171360" defTabSz="685800">
              <a:lnSpc>
                <a:spcPct val="90000"/>
              </a:lnSpc>
              <a:spcBef>
                <a:spcPts val="751"/>
              </a:spcBef>
              <a:buClr>
                <a:srgbClr val="000000"/>
              </a:buClr>
              <a:buFont typeface="Arial"/>
              <a:buChar char="•"/>
            </a:pPr>
            <a:r>
              <a:rPr b="0" lang="en-IN" sz="4000" strike="noStrike" u="none">
                <a:solidFill>
                  <a:schemeClr val="dk1"/>
                </a:solidFill>
                <a:effectLst/>
                <a:uFillTx/>
                <a:latin typeface="Calibri"/>
              </a:rPr>
              <a:t>Few comparable firms</a:t>
            </a:r>
            <a:endParaRPr b="0" lang="en-US" sz="4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Num" idx="72"/>
          </p:nvPr>
        </p:nvSpPr>
        <p:spPr>
          <a:xfrm>
            <a:off x="6858000" y="6816600"/>
            <a:ext cx="1599840" cy="48852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2153125E-A68C-4158-8928-A8B74BD79D0A}"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
        <p:nvSpPr>
          <p:cNvPr id="165" name="PlaceHolder 2"/>
          <p:cNvSpPr>
            <a:spLocks noGrp="1"/>
          </p:cNvSpPr>
          <p:nvPr>
            <p:ph type="subTitle"/>
          </p:nvPr>
        </p:nvSpPr>
        <p:spPr>
          <a:xfrm>
            <a:off x="1752480" y="3805200"/>
            <a:ext cx="5409720" cy="2031480"/>
          </a:xfrm>
          <a:prstGeom prst="rect">
            <a:avLst/>
          </a:prstGeom>
          <a:noFill/>
          <a:ln w="9360">
            <a:noFill/>
          </a:ln>
        </p:spPr>
        <p:txBody>
          <a:bodyPr numCol="1" spcCol="0" lIns="91440" rIns="91440" tIns="45720" bIns="45720" anchor="ctr">
            <a:noAutofit/>
          </a:bodyPr>
          <a:p>
            <a:pPr indent="0" algn="ctr">
              <a:lnSpc>
                <a:spcPct val="100000"/>
              </a:lnSpc>
              <a:spcBef>
                <a:spcPts val="641"/>
              </a:spcBef>
              <a:buNone/>
              <a:tabLst>
                <a:tab algn="l" pos="0"/>
              </a:tabLst>
            </a:pPr>
            <a:r>
              <a:rPr b="0" lang="en-US" sz="3200" strike="noStrike" u="none">
                <a:solidFill>
                  <a:schemeClr val="dk1"/>
                </a:solidFill>
                <a:effectLst/>
                <a:uFillTx/>
                <a:latin typeface="Arial"/>
              </a:rPr>
              <a:t>VALUING NEW VENTURES</a:t>
            </a:r>
            <a:endParaRPr b="0" lang="en-IN" sz="3200" strike="noStrike" u="none">
              <a:solidFill>
                <a:srgbClr val="000000"/>
              </a:solidFill>
              <a:effectLst/>
              <a:uFillTx/>
              <a:latin typeface="Arial"/>
            </a:endParaRPr>
          </a:p>
          <a:p>
            <a:pPr indent="0" algn="ctr">
              <a:lnSpc>
                <a:spcPct val="100000"/>
              </a:lnSpc>
              <a:spcBef>
                <a:spcPts val="660"/>
              </a:spcBef>
              <a:buNone/>
              <a:tabLst>
                <a:tab algn="l" pos="0"/>
              </a:tabLst>
            </a:pPr>
            <a:endParaRPr b="0" lang="en-IN" sz="3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animEffect filter="fade" transition="in">
                                      <p:cBhvr additive="repl">
                                        <p:cTn id="7" dur="1000">
                                          <p:stCondLst>
                                            <p:cond delay="0"/>
                                          </p:stCondLst>
                                        </p:cTn>
                                        <p:tgtEl>
                                          <p:spTgt spid="16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IN" sz="3300" strike="noStrike" u="none">
                <a:solidFill>
                  <a:schemeClr val="dk2"/>
                </a:solidFill>
                <a:effectLst/>
                <a:uFillTx/>
                <a:latin typeface="Arial Black"/>
              </a:rPr>
              <a:t>Steps in Valuation</a:t>
            </a:r>
            <a:endParaRPr b="0" lang="en-US" sz="3300" strike="noStrike" u="none">
              <a:solidFill>
                <a:schemeClr val="dk1"/>
              </a:solidFill>
              <a:effectLst/>
              <a:uFillTx/>
              <a:latin typeface="Arial"/>
            </a:endParaRPr>
          </a:p>
        </p:txBody>
      </p:sp>
      <p:sp>
        <p:nvSpPr>
          <p:cNvPr id="324"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marL="514440" indent="-514440">
              <a:lnSpc>
                <a:spcPct val="100000"/>
              </a:lnSpc>
              <a:spcBef>
                <a:spcPts val="561"/>
              </a:spcBef>
              <a:buClr>
                <a:srgbClr val="cc3300"/>
              </a:buClr>
              <a:buSzPct val="70000"/>
              <a:buFont typeface="Wingdings" charset="2"/>
              <a:buAutoNum type="arabicPeriod"/>
            </a:pPr>
            <a:r>
              <a:rPr b="0" lang="en-IN" sz="2800" strike="noStrike" u="none">
                <a:solidFill>
                  <a:schemeClr val="dk1"/>
                </a:solidFill>
                <a:effectLst/>
                <a:uFillTx/>
                <a:latin typeface="Arial"/>
              </a:rPr>
              <a:t>Assess the Firm’s Current Standing</a:t>
            </a:r>
            <a:endParaRPr b="0" lang="en-US" sz="2800" strike="noStrike" u="none">
              <a:solidFill>
                <a:schemeClr val="dk1"/>
              </a:solidFill>
              <a:effectLst/>
              <a:uFillTx/>
              <a:latin typeface="Arial"/>
            </a:endParaRPr>
          </a:p>
          <a:p>
            <a:pPr marL="514440" indent="-514440">
              <a:lnSpc>
                <a:spcPct val="100000"/>
              </a:lnSpc>
              <a:spcBef>
                <a:spcPts val="561"/>
              </a:spcBef>
              <a:buClr>
                <a:srgbClr val="cc3300"/>
              </a:buClr>
              <a:buSzPct val="70000"/>
              <a:buFont typeface="Wingdings" charset="2"/>
              <a:buAutoNum type="arabicPeriod"/>
            </a:pPr>
            <a:r>
              <a:rPr b="0" lang="en-IN" sz="2800" strike="noStrike" u="none">
                <a:solidFill>
                  <a:schemeClr val="dk1"/>
                </a:solidFill>
                <a:effectLst/>
                <a:uFillTx/>
                <a:latin typeface="Arial"/>
              </a:rPr>
              <a:t>Estimate Revenue Growth</a:t>
            </a:r>
            <a:endParaRPr b="0" lang="en-US" sz="2800" strike="noStrike" u="none">
              <a:solidFill>
                <a:schemeClr val="dk1"/>
              </a:solidFill>
              <a:effectLst/>
              <a:uFillTx/>
              <a:latin typeface="Arial"/>
            </a:endParaRPr>
          </a:p>
          <a:p>
            <a:pPr lvl="1" marL="857160" indent="-457200">
              <a:lnSpc>
                <a:spcPct val="100000"/>
              </a:lnSpc>
              <a:spcBef>
                <a:spcPts val="400"/>
              </a:spcBef>
              <a:buClr>
                <a:srgbClr val="f4b400"/>
              </a:buClr>
              <a:buSzPct val="150000"/>
              <a:buFont typeface="OpenSymbol"/>
              <a:buChar char="-"/>
            </a:pPr>
            <a:r>
              <a:rPr b="0" lang="en-IN" sz="2000" strike="noStrike" u="none">
                <a:solidFill>
                  <a:schemeClr val="dk1"/>
                </a:solidFill>
                <a:effectLst/>
                <a:uFillTx/>
                <a:latin typeface="Arial"/>
              </a:rPr>
              <a:t>Past growth rate in revenues at the firm itself</a:t>
            </a:r>
            <a:endParaRPr b="0" lang="en-US" sz="2000" strike="noStrike" u="none">
              <a:solidFill>
                <a:schemeClr val="dk1"/>
              </a:solidFill>
              <a:effectLst/>
              <a:uFillTx/>
              <a:latin typeface="Arial"/>
            </a:endParaRPr>
          </a:p>
          <a:p>
            <a:pPr lvl="1" marL="857160" indent="-457200">
              <a:lnSpc>
                <a:spcPct val="100000"/>
              </a:lnSpc>
              <a:spcBef>
                <a:spcPts val="400"/>
              </a:spcBef>
              <a:buClr>
                <a:srgbClr val="f4b400"/>
              </a:buClr>
              <a:buSzPct val="150000"/>
              <a:buFont typeface="OpenSymbol"/>
              <a:buChar char="-"/>
            </a:pPr>
            <a:r>
              <a:rPr b="0" lang="en-IN" sz="2000" strike="noStrike" u="none">
                <a:solidFill>
                  <a:schemeClr val="dk1"/>
                </a:solidFill>
                <a:effectLst/>
                <a:uFillTx/>
                <a:latin typeface="Arial"/>
              </a:rPr>
              <a:t>Growth rate in the overall market that the firm serves</a:t>
            </a:r>
            <a:endParaRPr b="0" lang="en-US" sz="2000" strike="noStrike" u="none">
              <a:solidFill>
                <a:schemeClr val="dk1"/>
              </a:solidFill>
              <a:effectLst/>
              <a:uFillTx/>
              <a:latin typeface="Arial"/>
            </a:endParaRPr>
          </a:p>
          <a:p>
            <a:pPr lvl="1" marL="857160" indent="-457200">
              <a:lnSpc>
                <a:spcPct val="100000"/>
              </a:lnSpc>
              <a:spcBef>
                <a:spcPts val="400"/>
              </a:spcBef>
              <a:buClr>
                <a:srgbClr val="f4b400"/>
              </a:buClr>
              <a:buSzPct val="150000"/>
              <a:buFont typeface="OpenSymbol"/>
              <a:buChar char="-"/>
            </a:pPr>
            <a:r>
              <a:rPr b="0" lang="en-IN" sz="2000" strike="noStrike" u="none">
                <a:solidFill>
                  <a:schemeClr val="dk1"/>
                </a:solidFill>
                <a:effectLst/>
                <a:uFillTx/>
                <a:latin typeface="Arial"/>
              </a:rPr>
              <a:t>Barriers to entry and competitive advantage possessed by the firm </a:t>
            </a:r>
            <a:endParaRPr b="0" lang="en-US" sz="2000" strike="noStrike" u="none">
              <a:solidFill>
                <a:schemeClr val="dk1"/>
              </a:solidFill>
              <a:effectLst/>
              <a:uFillTx/>
              <a:latin typeface="Arial"/>
            </a:endParaRPr>
          </a:p>
          <a:p>
            <a:pPr marL="514440" indent="-514440">
              <a:lnSpc>
                <a:spcPct val="100000"/>
              </a:lnSpc>
              <a:spcBef>
                <a:spcPts val="561"/>
              </a:spcBef>
              <a:buClr>
                <a:srgbClr val="cc3300"/>
              </a:buClr>
              <a:buSzPct val="70000"/>
              <a:buFont typeface="Wingdings" charset="2"/>
              <a:buAutoNum type="arabicPeriod"/>
            </a:pPr>
            <a:r>
              <a:rPr b="0" lang="en-IN" sz="2800" strike="noStrike" u="none">
                <a:solidFill>
                  <a:schemeClr val="dk1"/>
                </a:solidFill>
                <a:effectLst/>
                <a:uFillTx/>
                <a:latin typeface="Arial"/>
              </a:rPr>
              <a:t>Estimate a Sustainable Operating Margin In Stable Growth</a:t>
            </a:r>
            <a:endParaRPr b="0" lang="en-US" sz="2800" strike="noStrike" u="none">
              <a:solidFill>
                <a:schemeClr val="dk1"/>
              </a:solidFill>
              <a:effectLst/>
              <a:uFillTx/>
              <a:latin typeface="Arial"/>
            </a:endParaRPr>
          </a:p>
          <a:p>
            <a:pPr lvl="1" marL="743040" indent="-343080">
              <a:lnSpc>
                <a:spcPct val="100000"/>
              </a:lnSpc>
              <a:spcBef>
                <a:spcPts val="400"/>
              </a:spcBef>
              <a:buClr>
                <a:srgbClr val="f4b400"/>
              </a:buClr>
              <a:buSzPct val="150000"/>
              <a:buFont typeface="OpenSymbol"/>
              <a:buChar char="-"/>
            </a:pPr>
            <a:r>
              <a:rPr b="0" lang="en-IN" sz="2000" strike="noStrike" u="none">
                <a:solidFill>
                  <a:schemeClr val="dk1"/>
                </a:solidFill>
                <a:effectLst/>
                <a:uFillTx/>
                <a:latin typeface="Arial"/>
              </a:rPr>
              <a:t>Looking at the underlying business that this firm is in</a:t>
            </a:r>
            <a:endParaRPr b="0" lang="en-US" sz="2000" strike="noStrike" u="none">
              <a:solidFill>
                <a:schemeClr val="dk1"/>
              </a:solidFill>
              <a:effectLst/>
              <a:uFillTx/>
              <a:latin typeface="Arial"/>
            </a:endParaRPr>
          </a:p>
          <a:p>
            <a:pPr lvl="1" marL="743040" indent="-343080">
              <a:lnSpc>
                <a:spcPct val="100000"/>
              </a:lnSpc>
              <a:spcBef>
                <a:spcPts val="400"/>
              </a:spcBef>
              <a:buClr>
                <a:srgbClr val="f4b400"/>
              </a:buClr>
              <a:buSzPct val="150000"/>
              <a:buFont typeface="OpenSymbol"/>
              <a:buChar char="-"/>
            </a:pPr>
            <a:r>
              <a:rPr b="0" lang="en-IN" sz="2000" strike="noStrike" u="none">
                <a:solidFill>
                  <a:schemeClr val="dk1"/>
                </a:solidFill>
                <a:effectLst/>
                <a:uFillTx/>
                <a:latin typeface="Arial"/>
              </a:rPr>
              <a:t>Deconstruct the firm’s current income statement to get a truer measure of its operating margin</a:t>
            </a:r>
            <a:endParaRPr b="0" lang="en-US" sz="2000" strike="noStrike" u="none">
              <a:solidFill>
                <a:schemeClr val="dk1"/>
              </a:solidFill>
              <a:effectLst/>
              <a:uFillTx/>
              <a:latin typeface="Arial"/>
            </a:endParaRPr>
          </a:p>
        </p:txBody>
      </p:sp>
      <p:sp>
        <p:nvSpPr>
          <p:cNvPr id="325" name="PlaceHolder 3"/>
          <p:cNvSpPr>
            <a:spLocks noGrp="1"/>
          </p:cNvSpPr>
          <p:nvPr>
            <p:ph type="sldNum" idx="83"/>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rgbClr val="000000"/>
                </a:solidFill>
                <a:effectLst/>
                <a:uFillTx/>
                <a:latin typeface="Arial"/>
              </a:defRPr>
            </a:lvl1pPr>
          </a:lstStyle>
          <a:p>
            <a:pPr indent="0" algn="ctr">
              <a:lnSpc>
                <a:spcPct val="100000"/>
              </a:lnSpc>
              <a:buNone/>
            </a:pPr>
            <a:fld id="{A271F0F7-D451-466D-85C5-77A80A298C79}" type="slidenum">
              <a:rPr b="0" lang="en-US" sz="1400" strike="noStrike" u="none">
                <a:solidFill>
                  <a:srgbClr val="000000"/>
                </a:solidFill>
                <a:effectLst/>
                <a:uFillTx/>
                <a:latin typeface="Arial"/>
              </a:rPr>
              <a:t>&lt;number&gt;</a:t>
            </a:fld>
            <a:endParaRPr b="0" lang="en-IN"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gn="ctr">
              <a:lnSpc>
                <a:spcPct val="100000"/>
              </a:lnSpc>
              <a:buNone/>
            </a:pPr>
            <a:r>
              <a:rPr b="0" lang="en-IN" sz="3300" strike="noStrike" u="none">
                <a:solidFill>
                  <a:schemeClr val="dk2"/>
                </a:solidFill>
                <a:effectLst/>
                <a:uFillTx/>
                <a:latin typeface="Arial Black"/>
              </a:rPr>
              <a:t>Steps in Valuation</a:t>
            </a:r>
            <a:endParaRPr b="0" lang="en-US" sz="3300" strike="noStrike" u="none">
              <a:solidFill>
                <a:schemeClr val="dk1"/>
              </a:solidFill>
              <a:effectLst/>
              <a:uFillTx/>
              <a:latin typeface="Arial"/>
            </a:endParaRPr>
          </a:p>
        </p:txBody>
      </p:sp>
      <p:sp>
        <p:nvSpPr>
          <p:cNvPr id="327"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indent="0">
              <a:lnSpc>
                <a:spcPct val="100000"/>
              </a:lnSpc>
              <a:spcBef>
                <a:spcPts val="561"/>
              </a:spcBef>
              <a:buNone/>
              <a:tabLst>
                <a:tab algn="l" pos="0"/>
              </a:tabLst>
            </a:pPr>
            <a:r>
              <a:rPr b="0" lang="en-IN" sz="2800" strike="noStrike" u="none">
                <a:solidFill>
                  <a:schemeClr val="dk1"/>
                </a:solidFill>
                <a:effectLst/>
                <a:uFillTx/>
                <a:latin typeface="Arial"/>
              </a:rPr>
              <a:t>4. Estimate Reinvestment to Generate Growth</a:t>
            </a:r>
            <a:endParaRPr b="0" lang="en-US" sz="2800" strike="noStrike" u="none">
              <a:solidFill>
                <a:schemeClr val="dk1"/>
              </a:solidFill>
              <a:effectLst/>
              <a:uFillTx/>
              <a:latin typeface="Arial"/>
            </a:endParaRPr>
          </a:p>
          <a:p>
            <a:pPr indent="0">
              <a:lnSpc>
                <a:spcPct val="100000"/>
              </a:lnSpc>
              <a:spcBef>
                <a:spcPts val="561"/>
              </a:spcBef>
              <a:buNone/>
              <a:tabLst>
                <a:tab algn="l" pos="0"/>
              </a:tabLst>
            </a:pPr>
            <a:endParaRPr b="0" lang="en-US" sz="2800" strike="noStrike" u="none">
              <a:solidFill>
                <a:schemeClr val="dk1"/>
              </a:solidFill>
              <a:effectLst/>
              <a:uFillTx/>
              <a:latin typeface="Arial"/>
            </a:endParaRPr>
          </a:p>
          <a:p>
            <a:pPr indent="0">
              <a:lnSpc>
                <a:spcPct val="100000"/>
              </a:lnSpc>
              <a:spcBef>
                <a:spcPts val="561"/>
              </a:spcBef>
              <a:buNone/>
              <a:tabLst>
                <a:tab algn="l" pos="0"/>
              </a:tabLst>
            </a:pPr>
            <a:r>
              <a:rPr b="0" lang="en-IN" sz="2800" strike="noStrike" u="none">
                <a:solidFill>
                  <a:schemeClr val="dk1"/>
                </a:solidFill>
                <a:effectLst/>
                <a:uFillTx/>
                <a:latin typeface="Arial"/>
              </a:rPr>
              <a:t>5. Estimate Risk Parameters and Discount Rates</a:t>
            </a:r>
            <a:endParaRPr b="0" lang="en-US" sz="2800" strike="noStrike" u="none">
              <a:solidFill>
                <a:schemeClr val="dk1"/>
              </a:solidFill>
              <a:effectLst/>
              <a:uFillTx/>
              <a:latin typeface="Arial"/>
            </a:endParaRPr>
          </a:p>
          <a:p>
            <a:pPr indent="0">
              <a:lnSpc>
                <a:spcPct val="100000"/>
              </a:lnSpc>
              <a:spcBef>
                <a:spcPts val="561"/>
              </a:spcBef>
              <a:buNone/>
              <a:tabLst>
                <a:tab algn="l" pos="0"/>
              </a:tabLst>
            </a:pPr>
            <a:endParaRPr b="0" lang="en-US" sz="2800" strike="noStrike" u="none">
              <a:solidFill>
                <a:schemeClr val="dk1"/>
              </a:solidFill>
              <a:effectLst/>
              <a:uFillTx/>
              <a:latin typeface="Arial"/>
            </a:endParaRPr>
          </a:p>
          <a:p>
            <a:pPr indent="0">
              <a:lnSpc>
                <a:spcPct val="100000"/>
              </a:lnSpc>
              <a:spcBef>
                <a:spcPts val="561"/>
              </a:spcBef>
              <a:buNone/>
              <a:tabLst>
                <a:tab algn="l" pos="0"/>
              </a:tabLst>
            </a:pPr>
            <a:r>
              <a:rPr b="0" lang="en-IN" sz="2800" strike="noStrike" u="none">
                <a:solidFill>
                  <a:schemeClr val="dk1"/>
                </a:solidFill>
                <a:effectLst/>
                <a:uFillTx/>
                <a:latin typeface="Arial"/>
              </a:rPr>
              <a:t>6. Estimate the Value of the Firm (see next slide)</a:t>
            </a:r>
            <a:endParaRPr b="0" lang="en-US" sz="2800" strike="noStrike" u="none">
              <a:solidFill>
                <a:schemeClr val="dk1"/>
              </a:solidFill>
              <a:effectLst/>
              <a:uFillTx/>
              <a:latin typeface="Arial"/>
            </a:endParaRPr>
          </a:p>
          <a:p>
            <a:pPr indent="0">
              <a:lnSpc>
                <a:spcPct val="100000"/>
              </a:lnSpc>
              <a:spcBef>
                <a:spcPts val="561"/>
              </a:spcBef>
              <a:buNone/>
              <a:tabLst>
                <a:tab algn="l" pos="0"/>
              </a:tabLst>
            </a:pPr>
            <a:endParaRPr b="0" lang="en-US" sz="2800" strike="noStrike" u="none">
              <a:solidFill>
                <a:schemeClr val="dk1"/>
              </a:solidFill>
              <a:effectLst/>
              <a:uFillTx/>
              <a:latin typeface="Arial"/>
            </a:endParaRPr>
          </a:p>
          <a:p>
            <a:pPr indent="0">
              <a:lnSpc>
                <a:spcPct val="100000"/>
              </a:lnSpc>
              <a:spcBef>
                <a:spcPts val="561"/>
              </a:spcBef>
              <a:buNone/>
              <a:tabLst>
                <a:tab algn="l" pos="0"/>
              </a:tabLst>
            </a:pPr>
            <a:r>
              <a:rPr b="0" lang="en-IN" sz="2800" strike="noStrike" u="none">
                <a:solidFill>
                  <a:schemeClr val="dk1"/>
                </a:solidFill>
                <a:effectLst/>
                <a:uFillTx/>
                <a:latin typeface="Arial"/>
              </a:rPr>
              <a:t>7. Estimate the Value of Equity and Per-Share Value</a:t>
            </a:r>
            <a:endParaRPr b="0" lang="en-US" sz="2800" strike="noStrike" u="none">
              <a:solidFill>
                <a:schemeClr val="dk1"/>
              </a:solidFill>
              <a:effectLst/>
              <a:uFillTx/>
              <a:latin typeface="Arial"/>
            </a:endParaRPr>
          </a:p>
        </p:txBody>
      </p:sp>
      <p:sp>
        <p:nvSpPr>
          <p:cNvPr id="328" name="PlaceHolder 3"/>
          <p:cNvSpPr>
            <a:spLocks noGrp="1"/>
          </p:cNvSpPr>
          <p:nvPr>
            <p:ph type="sldNum" idx="84"/>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rgbClr val="000000"/>
                </a:solidFill>
                <a:effectLst/>
                <a:uFillTx/>
                <a:latin typeface="Arial"/>
              </a:defRPr>
            </a:lvl1pPr>
          </a:lstStyle>
          <a:p>
            <a:pPr indent="0" algn="ctr">
              <a:lnSpc>
                <a:spcPct val="100000"/>
              </a:lnSpc>
              <a:buNone/>
            </a:pPr>
            <a:fld id="{A9630751-90DF-4450-A852-936BDA401417}" type="slidenum">
              <a:rPr b="0" lang="en-US" sz="1400" strike="noStrike" u="none">
                <a:solidFill>
                  <a:srgbClr val="000000"/>
                </a:solidFill>
                <a:effectLst/>
                <a:uFillTx/>
                <a:latin typeface="Arial"/>
              </a:rPr>
              <a:t>&lt;number&gt;</a:t>
            </a:fld>
            <a:endParaRPr b="0" lang="en-IN"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gn="ctr">
              <a:lnSpc>
                <a:spcPct val="100000"/>
              </a:lnSpc>
              <a:buNone/>
            </a:pPr>
            <a:r>
              <a:rPr b="0" lang="en-IN" sz="3300" strike="noStrike" u="none">
                <a:solidFill>
                  <a:schemeClr val="dk2"/>
                </a:solidFill>
                <a:effectLst/>
                <a:uFillTx/>
                <a:latin typeface="Arial Black"/>
              </a:rPr>
              <a:t>Value of the Firm</a:t>
            </a:r>
            <a:endParaRPr b="0" lang="en-US" sz="3300" strike="noStrike" u="none">
              <a:solidFill>
                <a:schemeClr val="dk1"/>
              </a:solidFill>
              <a:effectLst/>
              <a:uFillTx/>
              <a:latin typeface="Arial"/>
            </a:endParaRPr>
          </a:p>
        </p:txBody>
      </p:sp>
      <p:sp>
        <p:nvSpPr>
          <p:cNvPr id="330"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cc3300"/>
              </a:buClr>
              <a:buSzPct val="70000"/>
              <a:buFont typeface="Wingdings" charset="2"/>
              <a:buChar char=""/>
            </a:pPr>
            <a:r>
              <a:rPr b="0" lang="en-IN" sz="2400" strike="noStrike" u="none">
                <a:solidFill>
                  <a:schemeClr val="dk1"/>
                </a:solidFill>
                <a:effectLst/>
                <a:uFillTx/>
                <a:latin typeface="Arial"/>
              </a:rPr>
              <a:t>Value of Firm </a:t>
            </a:r>
            <a:endParaRPr b="0" lang="en-US" sz="2400" strike="noStrike" u="none">
              <a:solidFill>
                <a:schemeClr val="dk1"/>
              </a:solidFill>
              <a:effectLst/>
              <a:uFillTx/>
              <a:latin typeface="Arial"/>
            </a:endParaRPr>
          </a:p>
          <a:p>
            <a:pPr indent="0">
              <a:lnSpc>
                <a:spcPct val="100000"/>
              </a:lnSpc>
              <a:spcBef>
                <a:spcPts val="479"/>
              </a:spcBef>
              <a:buNone/>
            </a:pPr>
            <a:endParaRPr b="0" lang="en-US" sz="2400" strike="noStrike" u="none">
              <a:solidFill>
                <a:schemeClr val="dk1"/>
              </a:solidFill>
              <a:effectLst/>
              <a:uFillTx/>
              <a:latin typeface="Arial"/>
            </a:endParaRPr>
          </a:p>
          <a:p>
            <a:pPr indent="0">
              <a:lnSpc>
                <a:spcPct val="100000"/>
              </a:lnSpc>
              <a:spcBef>
                <a:spcPts val="479"/>
              </a:spcBef>
              <a:buNone/>
              <a:tabLst>
                <a:tab algn="l" pos="0"/>
              </a:tabLst>
            </a:pPr>
            <a:r>
              <a:rPr b="0" lang="en-IN" sz="2400" strike="noStrike" u="none">
                <a:solidFill>
                  <a:schemeClr val="dk1"/>
                </a:solidFill>
                <a:effectLst/>
                <a:uFillTx/>
                <a:latin typeface="Arial"/>
              </a:rPr>
              <a:t>= Probability of surviving as a going concern X Discounted cash flow value of firm </a:t>
            </a:r>
            <a:endParaRPr b="0" lang="en-US" sz="2400" strike="noStrike" u="none">
              <a:solidFill>
                <a:schemeClr val="dk1"/>
              </a:solidFill>
              <a:effectLst/>
              <a:uFillTx/>
              <a:latin typeface="Arial"/>
            </a:endParaRPr>
          </a:p>
          <a:p>
            <a:pPr indent="0" algn="ctr">
              <a:lnSpc>
                <a:spcPct val="100000"/>
              </a:lnSpc>
              <a:spcBef>
                <a:spcPts val="479"/>
              </a:spcBef>
              <a:buNone/>
              <a:tabLst>
                <a:tab algn="l" pos="0"/>
              </a:tabLst>
            </a:pPr>
            <a:r>
              <a:rPr b="0" lang="en-IN" sz="2400" strike="noStrike" u="none">
                <a:solidFill>
                  <a:schemeClr val="dk1"/>
                </a:solidFill>
                <a:effectLst/>
                <a:uFillTx/>
                <a:latin typeface="Arial"/>
              </a:rPr>
              <a:t>+ </a:t>
            </a:r>
            <a:endParaRPr b="0" lang="en-US" sz="2400" strike="noStrike" u="none">
              <a:solidFill>
                <a:schemeClr val="dk1"/>
              </a:solidFill>
              <a:effectLst/>
              <a:uFillTx/>
              <a:latin typeface="Arial"/>
            </a:endParaRPr>
          </a:p>
          <a:p>
            <a:pPr indent="0">
              <a:lnSpc>
                <a:spcPct val="100000"/>
              </a:lnSpc>
              <a:spcBef>
                <a:spcPts val="479"/>
              </a:spcBef>
              <a:buNone/>
              <a:tabLst>
                <a:tab algn="l" pos="0"/>
              </a:tabLst>
            </a:pPr>
            <a:r>
              <a:rPr b="0" lang="en-IN" sz="2400" strike="noStrike" u="none">
                <a:solidFill>
                  <a:schemeClr val="dk1"/>
                </a:solidFill>
                <a:effectLst/>
                <a:uFillTx/>
                <a:latin typeface="Arial"/>
              </a:rPr>
              <a:t>(1 – Probability of surviving as a going concern) X Distress or liquidation sale value </a:t>
            </a:r>
            <a:endParaRPr b="0" lang="en-US" sz="2400" strike="noStrike" u="none">
              <a:solidFill>
                <a:schemeClr val="dk1"/>
              </a:solidFill>
              <a:effectLst/>
              <a:uFillTx/>
              <a:latin typeface="Arial"/>
            </a:endParaRPr>
          </a:p>
          <a:p>
            <a:pPr indent="0">
              <a:lnSpc>
                <a:spcPct val="100000"/>
              </a:lnSpc>
              <a:spcBef>
                <a:spcPts val="479"/>
              </a:spcBef>
              <a:buNone/>
              <a:tabLst>
                <a:tab algn="l" pos="0"/>
              </a:tabLst>
            </a:pPr>
            <a:endParaRPr b="0" lang="en-US" sz="2400" strike="noStrike" u="none">
              <a:solidFill>
                <a:schemeClr val="dk1"/>
              </a:solidFill>
              <a:effectLst/>
              <a:uFillTx/>
              <a:latin typeface="Arial"/>
            </a:endParaRPr>
          </a:p>
        </p:txBody>
      </p:sp>
      <p:sp>
        <p:nvSpPr>
          <p:cNvPr id="331" name="PlaceHolder 3"/>
          <p:cNvSpPr>
            <a:spLocks noGrp="1"/>
          </p:cNvSpPr>
          <p:nvPr>
            <p:ph type="sldNum" idx="85"/>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1B76FC45-8AC2-4A48-8AF7-B5AEE1395CDA}"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gn="ctr">
              <a:lnSpc>
                <a:spcPct val="100000"/>
              </a:lnSpc>
              <a:buNone/>
            </a:pPr>
            <a:r>
              <a:rPr b="0" lang="en-IN" sz="3300" strike="noStrike" u="none">
                <a:solidFill>
                  <a:schemeClr val="dk2"/>
                </a:solidFill>
                <a:effectLst/>
                <a:uFillTx/>
                <a:latin typeface="Arial Black"/>
              </a:rPr>
              <a:t>Value at venture’s different life cycle stage</a:t>
            </a:r>
            <a:endParaRPr b="0" lang="en-US" sz="3300" strike="noStrike" u="none">
              <a:solidFill>
                <a:schemeClr val="dk1"/>
              </a:solidFill>
              <a:effectLst/>
              <a:uFillTx/>
              <a:latin typeface="Arial"/>
            </a:endParaRPr>
          </a:p>
        </p:txBody>
      </p:sp>
      <p:sp>
        <p:nvSpPr>
          <p:cNvPr id="167"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marL="343080" indent="-343080">
              <a:lnSpc>
                <a:spcPct val="100000"/>
              </a:lnSpc>
              <a:spcBef>
                <a:spcPts val="621"/>
              </a:spcBef>
              <a:buClr>
                <a:srgbClr val="cc3300"/>
              </a:buClr>
              <a:buSzPct val="70000"/>
              <a:buFont typeface="Wingdings" charset="2"/>
              <a:buChar char=""/>
            </a:pPr>
            <a:r>
              <a:rPr b="0" lang="en-IN" sz="3100" strike="noStrike" u="none">
                <a:solidFill>
                  <a:schemeClr val="dk1"/>
                </a:solidFill>
                <a:effectLst/>
                <a:uFillTx/>
                <a:latin typeface="Arial"/>
              </a:rPr>
              <a:t>Early stage: No operating history, subjective process</a:t>
            </a:r>
            <a:endParaRPr b="0" lang="en-US" sz="3100" strike="noStrike" u="none">
              <a:solidFill>
                <a:schemeClr val="dk1"/>
              </a:solidFill>
              <a:effectLst/>
              <a:uFillTx/>
              <a:latin typeface="Arial"/>
            </a:endParaRPr>
          </a:p>
          <a:p>
            <a:pPr indent="0">
              <a:lnSpc>
                <a:spcPct val="100000"/>
              </a:lnSpc>
              <a:spcBef>
                <a:spcPts val="621"/>
              </a:spcBef>
              <a:buNone/>
            </a:pPr>
            <a:endParaRPr b="0" lang="en-US" sz="3100" strike="noStrike" u="none">
              <a:solidFill>
                <a:schemeClr val="dk1"/>
              </a:solidFill>
              <a:effectLst/>
              <a:uFillTx/>
              <a:latin typeface="Arial"/>
            </a:endParaRPr>
          </a:p>
          <a:p>
            <a:pPr marL="343080" indent="-343080">
              <a:lnSpc>
                <a:spcPct val="100000"/>
              </a:lnSpc>
              <a:spcBef>
                <a:spcPts val="621"/>
              </a:spcBef>
              <a:buClr>
                <a:srgbClr val="cc3300"/>
              </a:buClr>
              <a:buSzPct val="70000"/>
              <a:buFont typeface="Wingdings" charset="2"/>
              <a:buChar char=""/>
            </a:pPr>
            <a:r>
              <a:rPr b="0" lang="en-IN" sz="3100" strike="noStrike" u="none">
                <a:solidFill>
                  <a:schemeClr val="dk1"/>
                </a:solidFill>
                <a:effectLst/>
                <a:uFillTx/>
                <a:latin typeface="Arial"/>
              </a:rPr>
              <a:t>Measurable increase in value at each stage</a:t>
            </a:r>
            <a:endParaRPr b="0" lang="en-US" sz="3100" strike="noStrike" u="none">
              <a:solidFill>
                <a:schemeClr val="dk1"/>
              </a:solidFill>
              <a:effectLst/>
              <a:uFillTx/>
              <a:latin typeface="Arial"/>
            </a:endParaRPr>
          </a:p>
          <a:p>
            <a:pPr indent="0">
              <a:lnSpc>
                <a:spcPct val="100000"/>
              </a:lnSpc>
              <a:spcBef>
                <a:spcPts val="621"/>
              </a:spcBef>
              <a:buNone/>
            </a:pPr>
            <a:endParaRPr b="0" lang="en-US" sz="3100" strike="noStrike" u="none">
              <a:solidFill>
                <a:schemeClr val="dk1"/>
              </a:solidFill>
              <a:effectLst/>
              <a:uFillTx/>
              <a:latin typeface="Arial"/>
            </a:endParaRPr>
          </a:p>
          <a:p>
            <a:pPr marL="343080" indent="-343080">
              <a:lnSpc>
                <a:spcPct val="100000"/>
              </a:lnSpc>
              <a:spcBef>
                <a:spcPts val="621"/>
              </a:spcBef>
              <a:buClr>
                <a:srgbClr val="cc3300"/>
              </a:buClr>
              <a:buSzPct val="70000"/>
              <a:buFont typeface="Wingdings" charset="2"/>
              <a:buChar char=""/>
            </a:pPr>
            <a:r>
              <a:rPr b="0" lang="en-IN" sz="3100" strike="noStrike" u="none">
                <a:solidFill>
                  <a:schemeClr val="dk1"/>
                </a:solidFill>
                <a:effectLst/>
                <a:uFillTx/>
                <a:latin typeface="Arial"/>
              </a:rPr>
              <a:t>Late stage: important to quantify the value created; less subjective, more accurate</a:t>
            </a:r>
            <a:endParaRPr b="0" lang="en-US" sz="3100" strike="noStrike" u="none">
              <a:solidFill>
                <a:schemeClr val="dk1"/>
              </a:solidFill>
              <a:effectLst/>
              <a:uFillTx/>
              <a:latin typeface="Arial"/>
            </a:endParaRPr>
          </a:p>
          <a:p>
            <a:pPr indent="0">
              <a:lnSpc>
                <a:spcPct val="100000"/>
              </a:lnSpc>
              <a:spcBef>
                <a:spcPts val="621"/>
              </a:spcBef>
              <a:buNone/>
            </a:pPr>
            <a:endParaRPr b="0" lang="en-US" sz="3100" strike="noStrike" u="none">
              <a:solidFill>
                <a:schemeClr val="dk1"/>
              </a:solidFill>
              <a:effectLst/>
              <a:uFillTx/>
              <a:latin typeface="Arial"/>
            </a:endParaRPr>
          </a:p>
          <a:p>
            <a:pPr indent="0">
              <a:lnSpc>
                <a:spcPct val="100000"/>
              </a:lnSpc>
              <a:spcBef>
                <a:spcPts val="621"/>
              </a:spcBef>
              <a:buNone/>
            </a:pPr>
            <a:endParaRPr b="0" lang="en-US" sz="3100" strike="noStrike" u="none">
              <a:solidFill>
                <a:schemeClr val="dk1"/>
              </a:solidFill>
              <a:effectLst/>
              <a:uFillTx/>
              <a:latin typeface="Arial"/>
            </a:endParaRPr>
          </a:p>
        </p:txBody>
      </p:sp>
      <p:sp>
        <p:nvSpPr>
          <p:cNvPr id="168" name="PlaceHolder 3"/>
          <p:cNvSpPr>
            <a:spLocks noGrp="1"/>
          </p:cNvSpPr>
          <p:nvPr>
            <p:ph type="sldNum" idx="73"/>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BCF9C841-F6EB-4A2C-BAA1-7B9AD718D6D6}"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200" strike="noStrike" u="none">
                <a:solidFill>
                  <a:schemeClr val="dk2"/>
                </a:solidFill>
                <a:effectLst/>
                <a:uFillTx/>
                <a:latin typeface="Arial Black"/>
              </a:rPr>
              <a:t>“Investors pay for the future; entrepreneurs pay for the past.”</a:t>
            </a:r>
            <a:endParaRPr b="0" lang="en-US" sz="3200" strike="noStrike" u="none">
              <a:solidFill>
                <a:schemeClr val="dk1"/>
              </a:solidFill>
              <a:effectLst/>
              <a:uFillTx/>
              <a:latin typeface="Arial"/>
            </a:endParaRPr>
          </a:p>
        </p:txBody>
      </p:sp>
      <p:sp>
        <p:nvSpPr>
          <p:cNvPr id="170"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marL="343080" indent="-343080">
              <a:lnSpc>
                <a:spcPct val="100000"/>
              </a:lnSpc>
              <a:buClr>
                <a:srgbClr val="cc3300"/>
              </a:buClr>
              <a:buSzPct val="70000"/>
              <a:buFont typeface="Wingdings" charset="2"/>
              <a:buChar char=""/>
            </a:pPr>
            <a:r>
              <a:rPr b="0" lang="en-IN" sz="2400" strike="noStrike" u="none">
                <a:solidFill>
                  <a:schemeClr val="dk1"/>
                </a:solidFill>
                <a:effectLst/>
                <a:uFillTx/>
                <a:latin typeface="Arial"/>
              </a:rPr>
              <a:t>Irrelevant Past efforts = Entrepreneur’s sunk cost</a:t>
            </a:r>
            <a:endParaRPr b="0" lang="en-US" sz="2400" strike="noStrike" u="none">
              <a:solidFill>
                <a:schemeClr val="dk1"/>
              </a:solidFill>
              <a:effectLst/>
              <a:uFillTx/>
              <a:latin typeface="Arial"/>
            </a:endParaRPr>
          </a:p>
          <a:p>
            <a:pPr indent="0">
              <a:lnSpc>
                <a:spcPct val="100000"/>
              </a:lnSpc>
              <a:buNone/>
            </a:pPr>
            <a:endParaRPr b="0" lang="en-US" sz="2400" strike="noStrike" u="none">
              <a:solidFill>
                <a:schemeClr val="dk1"/>
              </a:solidFill>
              <a:effectLst/>
              <a:uFillTx/>
              <a:latin typeface="Arial"/>
            </a:endParaRPr>
          </a:p>
          <a:p>
            <a:pPr marL="343080" indent="-343080">
              <a:lnSpc>
                <a:spcPct val="100000"/>
              </a:lnSpc>
              <a:buClr>
                <a:srgbClr val="cc3300"/>
              </a:buClr>
              <a:buSzPct val="70000"/>
              <a:buFont typeface="Wingdings" charset="2"/>
              <a:buChar char=""/>
            </a:pPr>
            <a:r>
              <a:rPr b="0" lang="en-IN" sz="2400" strike="noStrike" u="none">
                <a:solidFill>
                  <a:srgbClr val="ff0000"/>
                </a:solidFill>
                <a:effectLst/>
                <a:uFillTx/>
                <a:latin typeface="Arial"/>
              </a:rPr>
              <a:t>Past efforts </a:t>
            </a:r>
            <a:r>
              <a:rPr b="0" lang="en-IN" sz="2400" strike="noStrike" u="none">
                <a:solidFill>
                  <a:schemeClr val="dk1"/>
                </a:solidFill>
                <a:effectLst/>
                <a:uFillTx/>
                <a:latin typeface="Arial"/>
              </a:rPr>
              <a:t>resulted in a </a:t>
            </a:r>
            <a:r>
              <a:rPr b="0" lang="en-IN" sz="2400" strike="noStrike" u="none">
                <a:solidFill>
                  <a:srgbClr val="ff0000"/>
                </a:solidFill>
                <a:effectLst/>
                <a:uFillTx/>
                <a:latin typeface="Arial"/>
              </a:rPr>
              <a:t>product or brand </a:t>
            </a:r>
            <a:r>
              <a:rPr b="0" lang="en-IN" sz="2400" strike="noStrike" u="none">
                <a:solidFill>
                  <a:schemeClr val="dk1"/>
                </a:solidFill>
                <a:effectLst/>
                <a:uFillTx/>
                <a:latin typeface="Arial"/>
              </a:rPr>
              <a:t>which is a basis for </a:t>
            </a:r>
            <a:r>
              <a:rPr b="0" lang="en-IN" sz="2400" strike="noStrike" u="none">
                <a:solidFill>
                  <a:srgbClr val="ff0000"/>
                </a:solidFill>
                <a:effectLst/>
                <a:uFillTx/>
                <a:latin typeface="Arial"/>
              </a:rPr>
              <a:t>future profits </a:t>
            </a:r>
            <a:r>
              <a:rPr b="0" lang="en-IN" sz="2400" strike="noStrike" u="none">
                <a:solidFill>
                  <a:schemeClr val="dk1"/>
                </a:solidFill>
                <a:effectLst/>
                <a:uFillTx/>
                <a:latin typeface="Arial"/>
              </a:rPr>
              <a:t>to </a:t>
            </a:r>
            <a:r>
              <a:rPr b="0" lang="en-IN" sz="2400" strike="noStrike" u="none">
                <a:solidFill>
                  <a:srgbClr val="ff0000"/>
                </a:solidFill>
                <a:effectLst/>
                <a:uFillTx/>
                <a:latin typeface="Arial"/>
              </a:rPr>
              <a:t>repay the investors</a:t>
            </a:r>
            <a:endParaRPr b="0" lang="en-US" sz="2400" strike="noStrike" u="none">
              <a:solidFill>
                <a:schemeClr val="dk1"/>
              </a:solidFill>
              <a:effectLst/>
              <a:uFillTx/>
              <a:latin typeface="Arial"/>
            </a:endParaRPr>
          </a:p>
          <a:p>
            <a:pPr indent="0">
              <a:lnSpc>
                <a:spcPct val="100000"/>
              </a:lnSpc>
              <a:buNone/>
            </a:pPr>
            <a:endParaRPr b="0" lang="en-US" sz="2400" strike="noStrike" u="none">
              <a:solidFill>
                <a:schemeClr val="dk1"/>
              </a:solidFill>
              <a:effectLst/>
              <a:uFillTx/>
              <a:latin typeface="Arial"/>
            </a:endParaRPr>
          </a:p>
          <a:p>
            <a:pPr marL="343080" indent="-343080">
              <a:lnSpc>
                <a:spcPct val="100000"/>
              </a:lnSpc>
              <a:buClr>
                <a:srgbClr val="cc3300"/>
              </a:buClr>
              <a:buSzPct val="70000"/>
              <a:buFont typeface="Wingdings" charset="2"/>
              <a:buChar char=""/>
            </a:pPr>
            <a:r>
              <a:rPr b="0" lang="en-IN" sz="2400" strike="noStrike" u="none">
                <a:solidFill>
                  <a:schemeClr val="dk1"/>
                </a:solidFill>
                <a:effectLst/>
                <a:uFillTx/>
                <a:latin typeface="Arial"/>
              </a:rPr>
              <a:t>Jim should consider</a:t>
            </a:r>
            <a:endParaRPr b="0" lang="en-US" sz="2400" strike="noStrike" u="none">
              <a:solidFill>
                <a:schemeClr val="dk1"/>
              </a:solidFill>
              <a:effectLst/>
              <a:uFillTx/>
              <a:latin typeface="Arial"/>
            </a:endParaRPr>
          </a:p>
          <a:p>
            <a:pPr lvl="1" marL="743040" indent="-285840">
              <a:lnSpc>
                <a:spcPct val="100000"/>
              </a:lnSpc>
              <a:spcBef>
                <a:spcPts val="380"/>
              </a:spcBef>
              <a:buClr>
                <a:srgbClr val="f4b400"/>
              </a:buClr>
              <a:buSzPct val="150000"/>
              <a:buFont typeface="Symbol" charset="2"/>
              <a:buChar char=""/>
            </a:pPr>
            <a:r>
              <a:rPr b="0" lang="en-IN" sz="1900" strike="noStrike" u="none">
                <a:solidFill>
                  <a:schemeClr val="dk1"/>
                </a:solidFill>
                <a:effectLst/>
                <a:uFillTx/>
                <a:latin typeface="Arial"/>
              </a:rPr>
              <a:t>Future customer base, consumption, sales behaviour</a:t>
            </a:r>
            <a:endParaRPr b="0" lang="en-US" sz="1900" strike="noStrike" u="none">
              <a:solidFill>
                <a:schemeClr val="dk1"/>
              </a:solidFill>
              <a:effectLst/>
              <a:uFillTx/>
              <a:latin typeface="Arial"/>
            </a:endParaRPr>
          </a:p>
          <a:p>
            <a:pPr lvl="1" marL="743040" indent="-285840">
              <a:lnSpc>
                <a:spcPct val="100000"/>
              </a:lnSpc>
              <a:spcBef>
                <a:spcPts val="380"/>
              </a:spcBef>
              <a:buClr>
                <a:srgbClr val="f4b400"/>
              </a:buClr>
              <a:buSzPct val="150000"/>
              <a:buFont typeface="Symbol" charset="2"/>
              <a:buChar char=""/>
            </a:pPr>
            <a:r>
              <a:rPr b="0" lang="en-IN" sz="1900" strike="noStrike" u="none">
                <a:solidFill>
                  <a:schemeClr val="dk1"/>
                </a:solidFill>
                <a:effectLst/>
                <a:uFillTx/>
                <a:latin typeface="Arial"/>
              </a:rPr>
              <a:t>Growth plan for additional brewpubs</a:t>
            </a:r>
            <a:endParaRPr b="0" lang="en-US" sz="1900" strike="noStrike" u="none">
              <a:solidFill>
                <a:schemeClr val="dk1"/>
              </a:solidFill>
              <a:effectLst/>
              <a:uFillTx/>
              <a:latin typeface="Arial"/>
            </a:endParaRPr>
          </a:p>
          <a:p>
            <a:pPr lvl="1" marL="743040" indent="-285840">
              <a:lnSpc>
                <a:spcPct val="100000"/>
              </a:lnSpc>
              <a:spcBef>
                <a:spcPts val="380"/>
              </a:spcBef>
              <a:buClr>
                <a:srgbClr val="f4b400"/>
              </a:buClr>
              <a:buSzPct val="150000"/>
              <a:buFont typeface="Symbol" charset="2"/>
              <a:buChar char=""/>
            </a:pPr>
            <a:r>
              <a:rPr b="0" lang="en-IN" sz="1900" strike="noStrike" u="none">
                <a:solidFill>
                  <a:schemeClr val="dk1"/>
                </a:solidFill>
                <a:effectLst/>
                <a:uFillTx/>
                <a:latin typeface="Arial"/>
              </a:rPr>
              <a:t>Scope for expansion – local, regional, national, international</a:t>
            </a:r>
            <a:endParaRPr b="0" lang="en-US" sz="1900" strike="noStrike" u="none">
              <a:solidFill>
                <a:schemeClr val="dk1"/>
              </a:solidFill>
              <a:effectLst/>
              <a:uFillTx/>
              <a:latin typeface="Arial"/>
            </a:endParaRPr>
          </a:p>
          <a:p>
            <a:pPr lvl="1" marL="743040" indent="-285840">
              <a:lnSpc>
                <a:spcPct val="100000"/>
              </a:lnSpc>
              <a:spcBef>
                <a:spcPts val="380"/>
              </a:spcBef>
              <a:buClr>
                <a:srgbClr val="f4b400"/>
              </a:buClr>
              <a:buSzPct val="150000"/>
              <a:buFont typeface="Symbol" charset="2"/>
              <a:buChar char=""/>
            </a:pPr>
            <a:r>
              <a:rPr b="0" lang="en-IN" sz="1900" strike="noStrike" u="none">
                <a:solidFill>
                  <a:schemeClr val="dk1"/>
                </a:solidFill>
                <a:effectLst/>
                <a:uFillTx/>
                <a:latin typeface="Arial"/>
              </a:rPr>
              <a:t>Distribution and quality issues in growing outside the locality</a:t>
            </a:r>
            <a:endParaRPr b="0" lang="en-US" sz="1900" strike="noStrike" u="none">
              <a:solidFill>
                <a:schemeClr val="dk1"/>
              </a:solidFill>
              <a:effectLst/>
              <a:uFillTx/>
              <a:latin typeface="Arial"/>
            </a:endParaRPr>
          </a:p>
          <a:p>
            <a:pPr lvl="1" marL="743040" indent="-285840">
              <a:lnSpc>
                <a:spcPct val="100000"/>
              </a:lnSpc>
              <a:spcBef>
                <a:spcPts val="380"/>
              </a:spcBef>
              <a:buClr>
                <a:srgbClr val="f4b400"/>
              </a:buClr>
              <a:buSzPct val="150000"/>
              <a:buFont typeface="Symbol" charset="2"/>
              <a:buChar char=""/>
            </a:pPr>
            <a:r>
              <a:rPr b="0" lang="en-IN" sz="1900" strike="noStrike" u="none">
                <a:solidFill>
                  <a:schemeClr val="dk1"/>
                </a:solidFill>
                <a:effectLst/>
                <a:uFillTx/>
                <a:latin typeface="Arial"/>
              </a:rPr>
              <a:t>Margins on various follow-on products sharing same brand</a:t>
            </a:r>
            <a:endParaRPr b="0" lang="en-US" sz="1900" strike="noStrike" u="none">
              <a:solidFill>
                <a:schemeClr val="dk1"/>
              </a:solidFill>
              <a:effectLst/>
              <a:uFillTx/>
              <a:latin typeface="Arial"/>
            </a:endParaRPr>
          </a:p>
          <a:p>
            <a:pPr marL="743040" indent="-285840">
              <a:lnSpc>
                <a:spcPct val="100000"/>
              </a:lnSpc>
              <a:spcBef>
                <a:spcPts val="380"/>
              </a:spcBef>
              <a:buNone/>
              <a:tabLst>
                <a:tab algn="l" pos="0"/>
              </a:tabLst>
            </a:pPr>
            <a:endParaRPr b="0" lang="en-US" sz="1900" strike="noStrike" u="none">
              <a:solidFill>
                <a:schemeClr val="dk1"/>
              </a:solidFill>
              <a:effectLst/>
              <a:uFillTx/>
              <a:latin typeface="Arial"/>
            </a:endParaRPr>
          </a:p>
          <a:p>
            <a:pPr marL="743040" indent="-285840">
              <a:lnSpc>
                <a:spcPct val="100000"/>
              </a:lnSpc>
              <a:spcBef>
                <a:spcPts val="400"/>
              </a:spcBef>
              <a:buNone/>
              <a:tabLst>
                <a:tab algn="l" pos="0"/>
              </a:tabLst>
            </a:pPr>
            <a:r>
              <a:rPr b="1" lang="en-IN" sz="2000" strike="noStrike" u="none">
                <a:solidFill>
                  <a:srgbClr val="ff0000"/>
                </a:solidFill>
                <a:effectLst/>
                <a:uFillTx/>
                <a:latin typeface="Arial"/>
              </a:rPr>
              <a:t>How much stake to sell to justify initial investment?</a:t>
            </a:r>
            <a:endParaRPr b="0" lang="en-US" sz="2000" strike="noStrike" u="none">
              <a:solidFill>
                <a:schemeClr val="dk1"/>
              </a:solidFill>
              <a:effectLst/>
              <a:uFillTx/>
              <a:latin typeface="Arial"/>
            </a:endParaRPr>
          </a:p>
          <a:p>
            <a:pPr indent="0">
              <a:lnSpc>
                <a:spcPct val="100000"/>
              </a:lnSpc>
              <a:spcBef>
                <a:spcPts val="380"/>
              </a:spcBef>
              <a:buNone/>
              <a:tabLst>
                <a:tab algn="l" pos="0"/>
              </a:tabLst>
            </a:pPr>
            <a:endParaRPr b="0" lang="en-US" sz="1900" strike="noStrike" u="none">
              <a:solidFill>
                <a:schemeClr val="dk1"/>
              </a:solidFill>
              <a:effectLst/>
              <a:uFillTx/>
              <a:latin typeface="Arial"/>
            </a:endParaRPr>
          </a:p>
          <a:p>
            <a:pPr indent="0">
              <a:lnSpc>
                <a:spcPct val="100000"/>
              </a:lnSpc>
              <a:spcBef>
                <a:spcPts val="380"/>
              </a:spcBef>
              <a:buNone/>
              <a:tabLst>
                <a:tab algn="l" pos="0"/>
              </a:tabLst>
            </a:pPr>
            <a:endParaRPr b="0" lang="en-US" sz="1900" strike="noStrike" u="none">
              <a:solidFill>
                <a:schemeClr val="dk1"/>
              </a:solidFill>
              <a:effectLst/>
              <a:uFillTx/>
              <a:latin typeface="Arial"/>
            </a:endParaRPr>
          </a:p>
        </p:txBody>
      </p:sp>
      <p:sp>
        <p:nvSpPr>
          <p:cNvPr id="171" name="PlaceHolder 3"/>
          <p:cNvSpPr>
            <a:spLocks noGrp="1"/>
          </p:cNvSpPr>
          <p:nvPr>
            <p:ph type="sldNum" idx="74"/>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8BF02BB5-CC1D-46F6-899E-C362C8EF49C3}"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Num" idx="75"/>
          </p:nvPr>
        </p:nvSpPr>
        <p:spPr>
          <a:xfrm>
            <a:off x="6858000" y="6827760"/>
            <a:ext cx="1599840" cy="487080"/>
          </a:xfrm>
          <a:prstGeom prst="rect">
            <a:avLst/>
          </a:prstGeom>
          <a:noFill/>
          <a:ln w="9360">
            <a:noFill/>
          </a:ln>
        </p:spPr>
        <p:txBody>
          <a:bodyPr numCol="1" spcCol="0" lIns="91440" rIns="91440" tIns="45720" bIns="45720" anchor="t">
            <a:noAutofit/>
          </a:bodyPr>
          <a:lstStyle>
            <a:lvl1pPr indent="0" algn="ctr">
              <a:lnSpc>
                <a:spcPct val="100000"/>
              </a:lnSpc>
              <a:buNone/>
              <a:defRPr b="0" lang="en-US" sz="1400" strike="noStrike" u="none">
                <a:solidFill>
                  <a:schemeClr val="dk1"/>
                </a:solidFill>
                <a:effectLst/>
                <a:uFillTx/>
                <a:latin typeface="Arial"/>
              </a:defRPr>
            </a:lvl1pPr>
          </a:lstStyle>
          <a:p>
            <a:pPr indent="0" algn="ctr">
              <a:lnSpc>
                <a:spcPct val="100000"/>
              </a:lnSpc>
              <a:buNone/>
            </a:pPr>
            <a:fld id="{7FC9988E-14F1-46F2-85CE-E9797E3EC2F8}" type="slidenum">
              <a:rPr b="0" lang="en-US" sz="1400" strike="noStrike" u="none">
                <a:solidFill>
                  <a:schemeClr val="dk1"/>
                </a:solidFill>
                <a:effectLst/>
                <a:uFillTx/>
                <a:latin typeface="Arial"/>
              </a:rPr>
              <a:t>&lt;number&gt;</a:t>
            </a:fld>
            <a:endParaRPr b="0" lang="en-IN" sz="1400" strike="noStrike" u="none">
              <a:solidFill>
                <a:srgbClr val="000000"/>
              </a:solidFill>
              <a:effectLst/>
              <a:uFillTx/>
              <a:latin typeface="Times New Roman"/>
            </a:endParaRPr>
          </a:p>
        </p:txBody>
      </p:sp>
      <p:sp>
        <p:nvSpPr>
          <p:cNvPr id="173" name="PlaceHolder 2"/>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What is a Venture Theoretically Worth?</a:t>
            </a:r>
            <a:endParaRPr b="0" lang="en-US" sz="3300" strike="noStrike" u="none">
              <a:solidFill>
                <a:schemeClr val="dk1"/>
              </a:solidFill>
              <a:effectLst/>
              <a:uFillTx/>
              <a:latin typeface="Arial"/>
            </a:endParaRPr>
          </a:p>
        </p:txBody>
      </p:sp>
      <p:sp>
        <p:nvSpPr>
          <p:cNvPr id="174" name="PlaceHolder 3"/>
          <p:cNvSpPr>
            <a:spLocks noGrp="1"/>
          </p:cNvSpPr>
          <p:nvPr>
            <p:ph/>
          </p:nvPr>
        </p:nvSpPr>
        <p:spPr>
          <a:xfrm>
            <a:off x="762120" y="2209680"/>
            <a:ext cx="7695720" cy="4130280"/>
          </a:xfrm>
          <a:prstGeom prst="rect">
            <a:avLst/>
          </a:prstGeom>
          <a:noFill/>
          <a:ln w="9360">
            <a:noFill/>
          </a:ln>
        </p:spPr>
        <p:txBody>
          <a:bodyPr numCol="1" spcCol="0" lIns="91440" rIns="91440" tIns="45720" bIns="45720" anchor="t">
            <a:noAutofit/>
          </a:bodyPr>
          <a:p>
            <a:pPr marL="343080" indent="-343080">
              <a:lnSpc>
                <a:spcPct val="100000"/>
              </a:lnSpc>
              <a:spcBef>
                <a:spcPts val="541"/>
              </a:spcBef>
              <a:buClr>
                <a:srgbClr val="cc3300"/>
              </a:buClr>
              <a:buSzPct val="70000"/>
              <a:buFont typeface="Wingdings" charset="2"/>
              <a:buChar char=""/>
            </a:pPr>
            <a:r>
              <a:rPr b="0" lang="en-US" sz="2700" strike="noStrike" u="none">
                <a:solidFill>
                  <a:schemeClr val="dk1"/>
                </a:solidFill>
                <a:effectLst/>
                <a:uFillTx/>
                <a:latin typeface="Arial"/>
              </a:rPr>
              <a:t>Present value (PV): value today of all </a:t>
            </a:r>
            <a:r>
              <a:rPr b="1" i="1" lang="en-US" sz="2700" strike="noStrike" u="none">
                <a:solidFill>
                  <a:schemeClr val="dk1"/>
                </a:solidFill>
                <a:effectLst/>
                <a:uFillTx/>
                <a:latin typeface="Arial"/>
              </a:rPr>
              <a:t>future</a:t>
            </a:r>
            <a:r>
              <a:rPr b="0" lang="en-US" sz="2700" strike="noStrike" u="none">
                <a:solidFill>
                  <a:schemeClr val="dk1"/>
                </a:solidFill>
                <a:effectLst/>
                <a:uFillTx/>
                <a:latin typeface="Arial"/>
              </a:rPr>
              <a:t> cash flows discounted to the present at the investor’s required rate of return</a:t>
            </a:r>
            <a:endParaRPr b="0" lang="en-US" sz="2700" strike="noStrike" u="none">
              <a:solidFill>
                <a:schemeClr val="dk1"/>
              </a:solidFill>
              <a:effectLst/>
              <a:uFillTx/>
              <a:latin typeface="Arial"/>
            </a:endParaRPr>
          </a:p>
          <a:p>
            <a:pPr marL="343080" indent="-343080">
              <a:lnSpc>
                <a:spcPct val="100000"/>
              </a:lnSpc>
              <a:spcBef>
                <a:spcPts val="541"/>
              </a:spcBef>
              <a:buClr>
                <a:srgbClr val="cc3300"/>
              </a:buClr>
              <a:buSzPct val="70000"/>
              <a:buFont typeface="Wingdings" charset="2"/>
              <a:buChar char=""/>
            </a:pPr>
            <a:r>
              <a:rPr b="0" lang="en-US" sz="2700" strike="noStrike" u="none">
                <a:solidFill>
                  <a:schemeClr val="dk1"/>
                </a:solidFill>
                <a:effectLst/>
                <a:uFillTx/>
                <a:latin typeface="Arial"/>
              </a:rPr>
              <a:t>“Investors pay for the future; entrepreneurs pay for the past.”</a:t>
            </a:r>
            <a:endParaRPr b="0" lang="en-US" sz="2700" strike="noStrike" u="none">
              <a:solidFill>
                <a:schemeClr val="dk1"/>
              </a:solidFill>
              <a:effectLst/>
              <a:uFillTx/>
              <a:latin typeface="Arial"/>
            </a:endParaRPr>
          </a:p>
          <a:p>
            <a:pPr marL="343080" indent="-343080">
              <a:lnSpc>
                <a:spcPct val="100000"/>
              </a:lnSpc>
              <a:spcBef>
                <a:spcPts val="541"/>
              </a:spcBef>
              <a:buClr>
                <a:srgbClr val="cc3300"/>
              </a:buClr>
              <a:buSzPct val="70000"/>
              <a:buFont typeface="Wingdings" charset="2"/>
              <a:buChar char=""/>
            </a:pPr>
            <a:r>
              <a:rPr b="0" lang="en-US" sz="2700" strike="noStrike" u="none">
                <a:solidFill>
                  <a:schemeClr val="dk1"/>
                </a:solidFill>
                <a:effectLst/>
                <a:uFillTx/>
                <a:latin typeface="Arial"/>
              </a:rPr>
              <a:t>“If you’re not using estimates, you’re not doing a valuation.”</a:t>
            </a:r>
            <a:endParaRPr b="0" lang="en-US" sz="27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0"/>
                      </p:stCondLst>
                      <p:childTnLst>
                        <p:par>
                          <p:cTn id="11" fill="hold">
                            <p:stCondLst>
                              <p:cond delay="0"/>
                            </p:stCondLst>
                            <p:childTnLst>
                              <p:par>
                                <p:cTn id="12" nodeType="withEffect" fill="hold" presetClass="entr" presetID="53">
                                  <p:stCondLst>
                                    <p:cond delay="0"/>
                                  </p:stCondLst>
                                  <p:childTnLst>
                                    <p:set>
                                      <p:cBhvr>
                                        <p:cTn id="13" dur="1" fill="hold">
                                          <p:stCondLst>
                                            <p:cond delay="0"/>
                                          </p:stCondLst>
                                        </p:cTn>
                                        <p:tgtEl>
                                          <p:spTgt spid="173"/>
                                        </p:tgtEl>
                                        <p:attrNameLst>
                                          <p:attrName>style.visibility</p:attrName>
                                        </p:attrNameLst>
                                      </p:cBhvr>
                                      <p:to>
                                        <p:strVal val="visible"/>
                                      </p:to>
                                    </p:set>
                                    <p:anim calcmode="lin" valueType="num">
                                      <p:cBhvr additive="repl">
                                        <p:cTn id="14" dur="500" fill="hold"/>
                                        <p:tgtEl>
                                          <p:spTgt spid="173"/>
                                        </p:tgtEl>
                                        <p:attrNameLst>
                                          <p:attrName>ppt_w</p:attrName>
                                        </p:attrNameLst>
                                      </p:cBhvr>
                                      <p:tavLst>
                                        <p:tav tm="0">
                                          <p:val>
                                            <p:fltVal val="0"/>
                                          </p:val>
                                        </p:tav>
                                        <p:tav tm="100000">
                                          <p:val>
                                            <p:strVal val="#ppt_w"/>
                                          </p:val>
                                        </p:tav>
                                      </p:tavLst>
                                    </p:anim>
                                    <p:anim calcmode="lin" valueType="num">
                                      <p:cBhvr additive="repl">
                                        <p:cTn id="15" dur="500" fill="hold"/>
                                        <p:tgtEl>
                                          <p:spTgt spid="173"/>
                                        </p:tgtEl>
                                        <p:attrNameLst>
                                          <p:attrName>ppt_h</p:attrName>
                                        </p:attrNameLst>
                                      </p:cBhvr>
                                      <p:tavLst>
                                        <p:tav tm="0">
                                          <p:val>
                                            <p:fltVal val="0"/>
                                          </p:val>
                                        </p:tav>
                                        <p:tav tm="100000">
                                          <p:val>
                                            <p:strVal val="#ppt_h"/>
                                          </p:val>
                                        </p:tav>
                                      </p:tavLst>
                                    </p:anim>
                                    <p:animEffect filter="fade" transition="in">
                                      <p:cBhvr additive="repl">
                                        <p:cTn id="16" dur="500"/>
                                        <p:tgtEl>
                                          <p:spTgt spid="173"/>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174">
                                            <p:txEl>
                                              <p:pRg st="0" end="0"/>
                                            </p:txEl>
                                          </p:spTgt>
                                        </p:tgtEl>
                                        <p:attrNameLst>
                                          <p:attrName>style.visibility</p:attrName>
                                        </p:attrNameLst>
                                      </p:cBhvr>
                                      <p:to>
                                        <p:strVal val="visible"/>
                                      </p:to>
                                    </p:set>
                                    <p:animEffect filter="fade" transition="in">
                                      <p:cBhvr additive="repl">
                                        <p:cTn id="21" dur="1000">
                                          <p:stCondLst>
                                            <p:cond delay="0"/>
                                          </p:stCondLst>
                                        </p:cTn>
                                        <p:tgtEl>
                                          <p:spTgt spid="17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174">
                                            <p:txEl>
                                              <p:pRg st="1" end="1"/>
                                            </p:txEl>
                                          </p:spTgt>
                                        </p:tgtEl>
                                        <p:attrNameLst>
                                          <p:attrName>style.visibility</p:attrName>
                                        </p:attrNameLst>
                                      </p:cBhvr>
                                      <p:to>
                                        <p:strVal val="visible"/>
                                      </p:to>
                                    </p:set>
                                    <p:animEffect filter="fade" transition="in">
                                      <p:cBhvr additive="repl">
                                        <p:cTn id="26" dur="1000">
                                          <p:stCondLst>
                                            <p:cond delay="0"/>
                                          </p:stCondLst>
                                        </p:cTn>
                                        <p:tgtEl>
                                          <p:spTgt spid="17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0">
                                  <p:stCondLst>
                                    <p:cond delay="0"/>
                                  </p:stCondLst>
                                  <p:childTnLst>
                                    <p:set>
                                      <p:cBhvr>
                                        <p:cTn id="30" dur="1" fill="hold">
                                          <p:stCondLst>
                                            <p:cond delay="0"/>
                                          </p:stCondLst>
                                        </p:cTn>
                                        <p:tgtEl>
                                          <p:spTgt spid="174">
                                            <p:txEl>
                                              <p:pRg st="2" end="2"/>
                                            </p:txEl>
                                          </p:spTgt>
                                        </p:tgtEl>
                                        <p:attrNameLst>
                                          <p:attrName>style.visibility</p:attrName>
                                        </p:attrNameLst>
                                      </p:cBhvr>
                                      <p:to>
                                        <p:strVal val="visible"/>
                                      </p:to>
                                    </p:set>
                                    <p:animEffect filter="fade" transition="in">
                                      <p:cBhvr additive="repl">
                                        <p:cTn id="31" dur="1000">
                                          <p:stCondLst>
                                            <p:cond delay="0"/>
                                          </p:stCondLst>
                                        </p:cTn>
                                        <p:tgtEl>
                                          <p:spTgt spid="174">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21560" y="39960"/>
            <a:ext cx="8229240" cy="1142640"/>
          </a:xfrm>
          <a:prstGeom prst="rect">
            <a:avLst/>
          </a:prstGeom>
          <a:noFill/>
          <a:ln w="9360">
            <a:noFill/>
          </a:ln>
        </p:spPr>
        <p:txBody>
          <a:bodyPr numCol="1" spcCol="0" lIns="91440" rIns="91440" tIns="45720" bIns="45720" anchor="b">
            <a:noAutofit/>
          </a:bodyPr>
          <a:p>
            <a:pPr indent="0" algn="ctr">
              <a:lnSpc>
                <a:spcPct val="100000"/>
              </a:lnSpc>
              <a:buNone/>
            </a:pPr>
            <a:r>
              <a:rPr b="1" lang="en-US" sz="3300" strike="noStrike" u="none">
                <a:solidFill>
                  <a:schemeClr val="dk2"/>
                </a:solidFill>
                <a:effectLst/>
                <a:uFillTx/>
                <a:latin typeface="Arial Black"/>
              </a:rPr>
              <a:t>Time value of money </a:t>
            </a:r>
            <a:endParaRPr b="0" lang="en-US" sz="3300" strike="noStrike" u="none">
              <a:solidFill>
                <a:schemeClr val="dk1"/>
              </a:solidFill>
              <a:effectLst/>
              <a:uFillTx/>
              <a:latin typeface="Arial"/>
            </a:endParaRPr>
          </a:p>
        </p:txBody>
      </p:sp>
      <p:pic>
        <p:nvPicPr>
          <p:cNvPr id="176" name="Picture 5" descr=""/>
          <p:cNvPicPr/>
          <p:nvPr/>
        </p:nvPicPr>
        <p:blipFill>
          <a:blip r:embed="rId1"/>
          <a:stretch/>
        </p:blipFill>
        <p:spPr>
          <a:xfrm>
            <a:off x="642960" y="1157400"/>
            <a:ext cx="7748280" cy="4645800"/>
          </a:xfrm>
          <a:prstGeom prst="rect">
            <a:avLst/>
          </a:prstGeom>
          <a:noFill/>
          <a:ln w="9525">
            <a:noFill/>
          </a:ln>
        </p:spPr>
      </p:pic>
      <p:sp>
        <p:nvSpPr>
          <p:cNvPr id="177" name="TextBox 3"/>
          <p:cNvSpPr/>
          <p:nvPr/>
        </p:nvSpPr>
        <p:spPr>
          <a:xfrm>
            <a:off x="1000080" y="5800680"/>
            <a:ext cx="7071840" cy="923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1800" strike="noStrike" u="sng">
                <a:solidFill>
                  <a:schemeClr val="dk1"/>
                </a:solidFill>
                <a:effectLst/>
                <a:uFillTx/>
                <a:latin typeface="Arial"/>
              </a:rPr>
              <a:t> </a:t>
            </a:r>
            <a:r>
              <a:rPr b="1" lang="en-IN" sz="1800" strike="noStrike" u="sng">
                <a:solidFill>
                  <a:srgbClr val="ff0000"/>
                </a:solidFill>
                <a:effectLst/>
                <a:uFillTx/>
                <a:latin typeface="Arial"/>
              </a:rPr>
              <a:t>Basic principle of Finance</a:t>
            </a:r>
            <a:r>
              <a:rPr b="0" i="1" lang="en-IN" sz="1800" strike="noStrike" u="sng">
                <a:solidFill>
                  <a:srgbClr val="ff0000"/>
                </a:solidFill>
                <a:effectLst/>
                <a:uFillTx/>
                <a:latin typeface="Arial"/>
              </a:rPr>
              <a:t>: A rupee today is worth more than a rupee tomorrow</a:t>
            </a:r>
            <a:r>
              <a:rPr b="0" lang="en-IN" sz="1800" strike="noStrike" u="sng">
                <a:solidFill>
                  <a:srgbClr val="ff0000"/>
                </a:solidFill>
                <a:effectLst/>
                <a:uFillTx/>
                <a:latin typeface="Arial"/>
              </a:rPr>
              <a:t>, because the rupee today can be invested to start earning interest immediately.</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Valuing an Office Building</a:t>
            </a:r>
            <a:endParaRPr b="0" lang="en-US" sz="3300" strike="noStrike" u="none">
              <a:solidFill>
                <a:schemeClr val="dk1"/>
              </a:solidFill>
              <a:effectLst/>
              <a:uFillTx/>
              <a:latin typeface="Arial"/>
            </a:endParaRPr>
          </a:p>
        </p:txBody>
      </p:sp>
      <p:sp>
        <p:nvSpPr>
          <p:cNvPr id="179" name="PlaceHolder 2"/>
          <p:cNvSpPr>
            <a:spLocks noGrp="1"/>
          </p:cNvSpPr>
          <p:nvPr>
            <p:ph/>
          </p:nvPr>
        </p:nvSpPr>
        <p:spPr>
          <a:xfrm>
            <a:off x="762120" y="2031840"/>
            <a:ext cx="7695720" cy="4308120"/>
          </a:xfrm>
          <a:prstGeom prst="rect">
            <a:avLst/>
          </a:prstGeom>
          <a:noFill/>
          <a:ln w="9360">
            <a:noFill/>
          </a:ln>
        </p:spPr>
        <p:txBody>
          <a:bodyPr numCol="1" spcCol="0" lIns="91440" rIns="91440" tIns="45720" bIns="45720" anchor="t">
            <a:noAutofit/>
          </a:bodyPr>
          <a:p>
            <a:pPr marL="343080" indent="-343080">
              <a:lnSpc>
                <a:spcPct val="100000"/>
              </a:lnSpc>
              <a:spcBef>
                <a:spcPts val="479"/>
              </a:spcBef>
              <a:buNone/>
              <a:tabLst>
                <a:tab algn="l" pos="0"/>
              </a:tabLst>
            </a:pPr>
            <a:r>
              <a:rPr b="1" i="1" lang="en-US" sz="2400" strike="noStrike" u="none">
                <a:solidFill>
                  <a:schemeClr val="dk1"/>
                </a:solidFill>
                <a:effectLst/>
                <a:uFillTx/>
                <a:latin typeface="Arial"/>
              </a:rPr>
              <a:t>Step 1:  Forecast cash flows</a:t>
            </a:r>
            <a:endParaRPr b="0" lang="en-US" sz="2400" strike="noStrike" u="none">
              <a:solidFill>
                <a:schemeClr val="dk1"/>
              </a:solidFill>
              <a:effectLst/>
              <a:uFillTx/>
              <a:latin typeface="Arial"/>
            </a:endParaRPr>
          </a:p>
          <a:p>
            <a:pPr marL="343080" indent="-343080">
              <a:lnSpc>
                <a:spcPct val="110000"/>
              </a:lnSpc>
              <a:spcBef>
                <a:spcPts val="479"/>
              </a:spcBef>
              <a:buNone/>
              <a:tabLst>
                <a:tab algn="l" pos="0"/>
              </a:tabLst>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Cost of building   =  C</a:t>
            </a:r>
            <a:r>
              <a:rPr b="0" lang="en-US" sz="2400" strike="noStrike" u="none" baseline="-25000">
                <a:solidFill>
                  <a:schemeClr val="dk1"/>
                </a:solidFill>
                <a:effectLst/>
                <a:uFillTx/>
                <a:latin typeface="Arial"/>
              </a:rPr>
              <a:t>0</a:t>
            </a:r>
            <a:r>
              <a:rPr b="0" lang="en-US" sz="2400" strike="noStrike" u="none">
                <a:solidFill>
                  <a:schemeClr val="dk1"/>
                </a:solidFill>
                <a:effectLst/>
                <a:uFillTx/>
                <a:latin typeface="Arial"/>
              </a:rPr>
              <a:t>  =  350</a:t>
            </a:r>
            <a:endParaRPr b="0" lang="en-US" sz="2400" strike="noStrike" u="none">
              <a:solidFill>
                <a:schemeClr val="dk1"/>
              </a:solidFill>
              <a:effectLst/>
              <a:uFillTx/>
              <a:latin typeface="Arial"/>
            </a:endParaRPr>
          </a:p>
          <a:p>
            <a:pPr marL="343080" indent="-343080">
              <a:lnSpc>
                <a:spcPct val="110000"/>
              </a:lnSpc>
              <a:spcBef>
                <a:spcPts val="479"/>
              </a:spcBef>
              <a:buNone/>
              <a:tabLst>
                <a:tab algn="l" pos="0"/>
              </a:tabLst>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Sale price in Year 1 =  C</a:t>
            </a:r>
            <a:r>
              <a:rPr b="0" lang="en-US" sz="2400" strike="noStrike" u="none" baseline="-25000">
                <a:solidFill>
                  <a:schemeClr val="dk1"/>
                </a:solidFill>
                <a:effectLst/>
                <a:uFillTx/>
                <a:latin typeface="Arial"/>
              </a:rPr>
              <a:t>1</a:t>
            </a:r>
            <a:r>
              <a:rPr b="0" lang="en-US" sz="2400" strike="noStrike" u="none">
                <a:solidFill>
                  <a:schemeClr val="dk1"/>
                </a:solidFill>
                <a:effectLst/>
                <a:uFillTx/>
                <a:latin typeface="Arial"/>
              </a:rPr>
              <a:t>  =  400</a:t>
            </a:r>
            <a:endParaRPr b="0" lang="en-US" sz="2400" strike="noStrike" u="none">
              <a:solidFill>
                <a:schemeClr val="dk1"/>
              </a:solidFill>
              <a:effectLst/>
              <a:uFillTx/>
              <a:latin typeface="Arial"/>
            </a:endParaRPr>
          </a:p>
          <a:p>
            <a:pPr marL="343080" indent="-343080">
              <a:lnSpc>
                <a:spcPct val="100000"/>
              </a:lnSpc>
              <a:spcBef>
                <a:spcPts val="479"/>
              </a:spcBef>
              <a:buNone/>
              <a:tabLst>
                <a:tab algn="l" pos="0"/>
              </a:tabLst>
            </a:pPr>
            <a:endParaRPr b="0" lang="en-US" sz="2400" strike="noStrike" u="none">
              <a:solidFill>
                <a:schemeClr val="dk1"/>
              </a:solidFill>
              <a:effectLst/>
              <a:uFillTx/>
              <a:latin typeface="Arial"/>
            </a:endParaRPr>
          </a:p>
          <a:p>
            <a:pPr marL="343080" indent="-343080">
              <a:lnSpc>
                <a:spcPct val="100000"/>
              </a:lnSpc>
              <a:spcBef>
                <a:spcPts val="479"/>
              </a:spcBef>
              <a:buNone/>
              <a:tabLst>
                <a:tab algn="l" pos="0"/>
              </a:tabLst>
            </a:pPr>
            <a:r>
              <a:rPr b="1" i="1" lang="en-US" sz="2400" strike="noStrike" u="none">
                <a:solidFill>
                  <a:schemeClr val="dk2"/>
                </a:solidFill>
                <a:effectLst/>
                <a:uFillTx/>
                <a:latin typeface="Arial"/>
              </a:rPr>
              <a:t>Step 2:  Estimate opportunity cost of capital</a:t>
            </a:r>
            <a:endParaRPr b="0" lang="en-US" sz="2400" strike="noStrike" u="none">
              <a:solidFill>
                <a:schemeClr val="dk1"/>
              </a:solidFill>
              <a:effectLst/>
              <a:uFillTx/>
              <a:latin typeface="Arial"/>
            </a:endParaRPr>
          </a:p>
          <a:p>
            <a:pPr marL="343080" indent="-343080">
              <a:lnSpc>
                <a:spcPct val="100000"/>
              </a:lnSpc>
              <a:spcBef>
                <a:spcPts val="479"/>
              </a:spcBef>
              <a:buNone/>
              <a:tabLst>
                <a:tab algn="l" pos="0"/>
              </a:tabLst>
            </a:pPr>
            <a:r>
              <a:rPr b="0" lang="en-US" sz="2400" strike="noStrike" u="none">
                <a:solidFill>
                  <a:schemeClr val="dk1"/>
                </a:solidFill>
                <a:effectLst/>
                <a:uFillTx/>
                <a:latin typeface="Arial"/>
              </a:rPr>
              <a:t>If equally risky investments in the capital market</a:t>
            </a:r>
            <a:endParaRPr b="0" lang="en-US" sz="2400" strike="noStrike" u="none">
              <a:solidFill>
                <a:schemeClr val="dk1"/>
              </a:solidFill>
              <a:effectLst/>
              <a:uFillTx/>
              <a:latin typeface="Arial"/>
            </a:endParaRPr>
          </a:p>
          <a:p>
            <a:pPr marL="343080" indent="-343080">
              <a:lnSpc>
                <a:spcPct val="100000"/>
              </a:lnSpc>
              <a:spcBef>
                <a:spcPts val="479"/>
              </a:spcBef>
              <a:buNone/>
              <a:tabLst>
                <a:tab algn="l" pos="0"/>
              </a:tabLst>
            </a:pPr>
            <a:r>
              <a:rPr b="0" lang="en-US" sz="2400" strike="noStrike" u="none">
                <a:solidFill>
                  <a:schemeClr val="dk1"/>
                </a:solidFill>
                <a:effectLst/>
                <a:uFillTx/>
                <a:latin typeface="Arial"/>
              </a:rPr>
              <a:t>offer a return of 7%, then</a:t>
            </a:r>
            <a:endParaRPr b="0" lang="en-US" sz="2400" strike="noStrike" u="none">
              <a:solidFill>
                <a:schemeClr val="dk1"/>
              </a:solidFill>
              <a:effectLst/>
              <a:uFillTx/>
              <a:latin typeface="Arial"/>
            </a:endParaRPr>
          </a:p>
          <a:p>
            <a:pPr marL="343080" indent="-343080">
              <a:lnSpc>
                <a:spcPct val="100000"/>
              </a:lnSpc>
              <a:spcBef>
                <a:spcPts val="479"/>
              </a:spcBef>
              <a:buNone/>
              <a:tabLst>
                <a:tab algn="l" pos="0"/>
              </a:tabLst>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Cost of capital  =  r  =  7%</a:t>
            </a:r>
            <a:endParaRPr b="0" lang="en-US" sz="2400" strike="noStrike" u="none">
              <a:solidFill>
                <a:schemeClr val="dk1"/>
              </a:solidFill>
              <a:effectLst/>
              <a:uFillTx/>
              <a:latin typeface="Arial"/>
            </a:endParaRPr>
          </a:p>
          <a:p>
            <a:pPr marL="343080" indent="-343080">
              <a:lnSpc>
                <a:spcPct val="110000"/>
              </a:lnSpc>
              <a:spcBef>
                <a:spcPts val="581"/>
              </a:spcBef>
              <a:buNone/>
              <a:tabLst>
                <a:tab algn="l" pos="0"/>
              </a:tabLst>
            </a:pPr>
            <a:endParaRPr b="0" lang="en-US" sz="2900" strike="noStrike" u="none">
              <a:solidFill>
                <a:schemeClr val="dk1"/>
              </a:solidFill>
              <a:effectLst/>
              <a:uFillTx/>
              <a:latin typeface="Arial"/>
            </a:endParaRPr>
          </a:p>
        </p:txBody>
      </p:sp>
      <p:grpSp>
        <p:nvGrpSpPr>
          <p:cNvPr id="180" name="Group 4"/>
          <p:cNvGrpSpPr/>
          <p:nvPr/>
        </p:nvGrpSpPr>
        <p:grpSpPr>
          <a:xfrm>
            <a:off x="5638680" y="4114800"/>
            <a:ext cx="3249360" cy="2441520"/>
            <a:chOff x="5638680" y="4114800"/>
            <a:chExt cx="3249360" cy="2441520"/>
          </a:xfrm>
        </p:grpSpPr>
        <p:sp>
          <p:nvSpPr>
            <p:cNvPr id="181" name="Freeform 5"/>
            <p:cNvSpPr/>
            <p:nvPr/>
          </p:nvSpPr>
          <p:spPr>
            <a:xfrm>
              <a:off x="6783480" y="5334120"/>
              <a:ext cx="296640" cy="1157040"/>
            </a:xfrm>
            <a:custGeom>
              <a:avLst/>
              <a:gdLst>
                <a:gd name="textAreaLeft" fmla="*/ 0 w 296640"/>
                <a:gd name="textAreaRight" fmla="*/ 297000 w 296640"/>
                <a:gd name="textAreaTop" fmla="*/ 0 h 1157040"/>
                <a:gd name="textAreaBottom" fmla="*/ 1157400 h 1157040"/>
                <a:gd name="GluePoint1X" fmla="*/ 4.41176470588235 w 3215"/>
                <a:gd name="GluePoint1Y" fmla="*/ 3166.48834019204 h 825"/>
                <a:gd name="GluePoint2X" fmla="*/ 198.529411764706 w 3215"/>
                <a:gd name="GluePoint2Y" fmla="*/ 3109.15637860082 h 825"/>
                <a:gd name="GluePoint3X" fmla="*/ 225 w 3215"/>
                <a:gd name="GluePoint3Y" fmla="*/ 3109.15637860082 h 825"/>
                <a:gd name="GluePoint4X" fmla="*/ 820.588235294118 w 3215"/>
                <a:gd name="GluePoint4Y" fmla="*/ 3210.58984910837 h 825"/>
                <a:gd name="GluePoint5X" fmla="*/ 820.588235294118 w 3215"/>
                <a:gd name="GluePoint5Y" fmla="*/ 0 h 825"/>
                <a:gd name="GluePoint6X" fmla="*/ 0 w 3215"/>
                <a:gd name="GluePoint6Y" fmla="*/ 0 h 825"/>
                <a:gd name="GluePoint7X" fmla="*/ 4.41176470588235 w 3215"/>
                <a:gd name="GluePoint7Y" fmla="*/ 3166.48834019204 h 82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87" h="729">
                  <a:moveTo>
                    <a:pt x="1" y="718"/>
                  </a:moveTo>
                  <a:lnTo>
                    <a:pt x="45" y="705"/>
                  </a:lnTo>
                  <a:lnTo>
                    <a:pt x="51" y="705"/>
                  </a:lnTo>
                  <a:lnTo>
                    <a:pt x="186" y="728"/>
                  </a:lnTo>
                  <a:lnTo>
                    <a:pt x="186" y="0"/>
                  </a:lnTo>
                  <a:lnTo>
                    <a:pt x="0" y="0"/>
                  </a:lnTo>
                  <a:lnTo>
                    <a:pt x="1" y="718"/>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82" name="Freeform 6"/>
            <p:cNvSpPr/>
            <p:nvPr/>
          </p:nvSpPr>
          <p:spPr>
            <a:xfrm>
              <a:off x="6881760" y="4114800"/>
              <a:ext cx="1122120" cy="483840"/>
            </a:xfrm>
            <a:custGeom>
              <a:avLst/>
              <a:gdLst>
                <a:gd name="textAreaLeft" fmla="*/ 0 w 1122120"/>
                <a:gd name="textAreaRight" fmla="*/ 1122480 w 1122120"/>
                <a:gd name="textAreaTop" fmla="*/ 0 h 483840"/>
                <a:gd name="textAreaBottom" fmla="*/ 484200 h 483840"/>
                <a:gd name="GluePoint1X" fmla="*/ 0 w 1345"/>
                <a:gd name="GluePoint1Y" fmla="*/ 1340.59016393443 h 3118"/>
                <a:gd name="GluePoint2X" fmla="*/ 0 w 1345"/>
                <a:gd name="GluePoint2Y" fmla="*/ 877.55737704918 h 3118"/>
                <a:gd name="GluePoint3X" fmla="*/ 2222.73267326733 w 1345"/>
                <a:gd name="GluePoint3Y" fmla="*/ 0 h 3118"/>
                <a:gd name="GluePoint4X" fmla="*/ 3113.58981612447 w 1345"/>
                <a:gd name="GluePoint4Y" fmla="*/ 489.491803278689 h 3118"/>
                <a:gd name="GluePoint5X" fmla="*/ 3113.58981612447 w 1345"/>
                <a:gd name="GluePoint5Y" fmla="*/ 696.754098360656 h 3118"/>
                <a:gd name="GluePoint6X" fmla="*/ 0 w 1345"/>
                <a:gd name="GluePoint6Y" fmla="*/ 1340.59016393443 h 311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707" h="305">
                  <a:moveTo>
                    <a:pt x="0" y="304"/>
                  </a:moveTo>
                  <a:lnTo>
                    <a:pt x="0" y="199"/>
                  </a:lnTo>
                  <a:lnTo>
                    <a:pt x="504" y="0"/>
                  </a:lnTo>
                  <a:lnTo>
                    <a:pt x="706" y="111"/>
                  </a:lnTo>
                  <a:lnTo>
                    <a:pt x="706" y="158"/>
                  </a:lnTo>
                  <a:lnTo>
                    <a:pt x="0" y="304"/>
                  </a:lnTo>
                </a:path>
              </a:pathLst>
            </a:custGeom>
            <a:solidFill>
              <a:srgbClr val="ffffff"/>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83" name="Freeform 7"/>
            <p:cNvSpPr/>
            <p:nvPr/>
          </p:nvSpPr>
          <p:spPr>
            <a:xfrm>
              <a:off x="7682040" y="4114800"/>
              <a:ext cx="26640" cy="178920"/>
            </a:xfrm>
            <a:custGeom>
              <a:avLst/>
              <a:gdLst>
                <a:gd name="textAreaLeft" fmla="*/ 0 w 26640"/>
                <a:gd name="textAreaRight" fmla="*/ 27000 w 26640"/>
                <a:gd name="textAreaTop" fmla="*/ 0 h 178920"/>
                <a:gd name="textAreaBottom" fmla="*/ 179280 h 178920"/>
                <a:gd name="GluePoint1X" fmla="*/ 0 w 498"/>
                <a:gd name="GluePoint1Y" fmla="*/ 0 h 75"/>
                <a:gd name="GluePoint2X" fmla="*/ 0 w 498"/>
                <a:gd name="GluePoint2Y" fmla="*/ 493.592920353982 h 75"/>
                <a:gd name="GluePoint3X" fmla="*/ 70.5882352941177 w 498"/>
                <a:gd name="GluePoint3Y" fmla="*/ 493.592920353982 h 75"/>
                <a:gd name="GluePoint4X" fmla="*/ 70.5882352941177 w 498"/>
                <a:gd name="GluePoint4Y" fmla="*/ 8.8141592920354 h 75"/>
                <a:gd name="GluePoint5X" fmla="*/ 0 w 498"/>
                <a:gd name="GluePoint5Y" fmla="*/ 0 h 7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113">
                  <a:moveTo>
                    <a:pt x="0" y="0"/>
                  </a:moveTo>
                  <a:lnTo>
                    <a:pt x="0" y="112"/>
                  </a:lnTo>
                  <a:lnTo>
                    <a:pt x="16" y="112"/>
                  </a:lnTo>
                  <a:lnTo>
                    <a:pt x="16" y="2"/>
                  </a:lnTo>
                  <a:lnTo>
                    <a:pt x="0" y="0"/>
                  </a:lnTo>
                </a:path>
              </a:pathLst>
            </a:custGeom>
            <a:solidFill>
              <a:srgbClr val="0000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84" name="Freeform 8"/>
            <p:cNvSpPr/>
            <p:nvPr/>
          </p:nvSpPr>
          <p:spPr>
            <a:xfrm>
              <a:off x="5977080" y="4245120"/>
              <a:ext cx="2271240" cy="2012760"/>
            </a:xfrm>
            <a:custGeom>
              <a:avLst/>
              <a:gdLst>
                <a:gd name="textAreaLeft" fmla="*/ 0 w 2271240"/>
                <a:gd name="textAreaRight" fmla="*/ 2271600 w 2271240"/>
                <a:gd name="textAreaTop" fmla="*/ 0 h 2012760"/>
                <a:gd name="textAreaBottom" fmla="*/ 2013120 h 2012760"/>
                <a:gd name="GluePoint1X" fmla="*/ 5048.88190076869 w 5592"/>
                <a:gd name="GluePoint1Y" fmla="*/ 0 h 6310"/>
                <a:gd name="GluePoint2X" fmla="*/ 0 w 5592"/>
                <a:gd name="GluePoint2Y" fmla="*/ 1847.82965299685 h 6310"/>
                <a:gd name="GluePoint3X" fmla="*/ 0 w 5592"/>
                <a:gd name="GluePoint3Y" fmla="*/ 5587.58990536278 h 6310"/>
                <a:gd name="GluePoint4X" fmla="*/ 2394.3605870021 w 5592"/>
                <a:gd name="GluePoint4Y" fmla="*/ 5587.58990536278 h 6310"/>
                <a:gd name="GluePoint5X" fmla="*/ 2394.3605870021 w 5592"/>
                <a:gd name="GluePoint5Y" fmla="*/ 3166.44794952681 h 6310"/>
                <a:gd name="GluePoint6X" fmla="*/ 6305.59049615653 w 5592"/>
                <a:gd name="GluePoint6Y" fmla="*/ 2412.32176656151 h 6310"/>
                <a:gd name="GluePoint7X" fmla="*/ 6305.59049615653 w 5592"/>
                <a:gd name="GluePoint7Y" fmla="*/ 643.8738170347 h 6310"/>
                <a:gd name="GluePoint8X" fmla="*/ 5048.88190076869 w 5592"/>
                <a:gd name="GluePoint8Y" fmla="*/ 0 h 631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31" h="1268">
                  <a:moveTo>
                    <a:pt x="1145" y="0"/>
                  </a:moveTo>
                  <a:lnTo>
                    <a:pt x="0" y="419"/>
                  </a:lnTo>
                  <a:lnTo>
                    <a:pt x="0" y="1267"/>
                  </a:lnTo>
                  <a:lnTo>
                    <a:pt x="543" y="1267"/>
                  </a:lnTo>
                  <a:lnTo>
                    <a:pt x="543" y="718"/>
                  </a:lnTo>
                  <a:lnTo>
                    <a:pt x="1430" y="547"/>
                  </a:lnTo>
                  <a:lnTo>
                    <a:pt x="1430" y="146"/>
                  </a:lnTo>
                  <a:lnTo>
                    <a:pt x="1145" y="0"/>
                  </a:lnTo>
                </a:path>
              </a:pathLst>
            </a:custGeom>
            <a:solidFill>
              <a:srgbClr val="a8a8a8"/>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85" name="Freeform 9"/>
            <p:cNvSpPr/>
            <p:nvPr/>
          </p:nvSpPr>
          <p:spPr>
            <a:xfrm>
              <a:off x="7794720" y="4245120"/>
              <a:ext cx="1080" cy="1055160"/>
            </a:xfrm>
            <a:custGeom>
              <a:avLst/>
              <a:gdLst>
                <a:gd name="textAreaLeft" fmla="*/ 0 w 1080"/>
                <a:gd name="textAreaRight" fmla="*/ 1440 w 1080"/>
                <a:gd name="textAreaTop" fmla="*/ 0 h 1055160"/>
                <a:gd name="textAreaBottom" fmla="*/ 1055520 h 1055160"/>
                <a:gd name="GluePoint1X" fmla="*/ 0 w 2932"/>
                <a:gd name="GluePoint1Y" fmla="*/ 2927.59097744361 h 4"/>
                <a:gd name="GluePoint2X" fmla="*/ 0 w 2932"/>
                <a:gd name="GluePoint2Y" fmla="*/ 0 h 4"/>
              </a:gdLst>
              <a:ahLst/>
              <a:cxnLst>
                <a:cxn ang="0">
                  <a:pos x="GluePoint1X" y="GluePoint1Y"/>
                </a:cxn>
                <a:cxn ang="0">
                  <a:pos x="GluePoint2X" y="GluePoint2Y"/>
                </a:cxn>
              </a:cxnLst>
              <a:rect l="textAreaLeft" t="textAreaTop" r="textAreaRight" b="textAreaBottom"/>
              <a:pathLst>
                <a:path w="1" h="665">
                  <a:moveTo>
                    <a:pt x="0" y="664"/>
                  </a:moveTo>
                  <a:lnTo>
                    <a:pt x="0" y="0"/>
                  </a:lnTo>
                </a:path>
              </a:pathLst>
            </a:custGeom>
            <a:no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86" name="Freeform 10"/>
            <p:cNvSpPr/>
            <p:nvPr/>
          </p:nvSpPr>
          <p:spPr>
            <a:xfrm>
              <a:off x="6033960" y="4367160"/>
              <a:ext cx="1723680" cy="651960"/>
            </a:xfrm>
            <a:custGeom>
              <a:avLst/>
              <a:gdLst>
                <a:gd name="textAreaLeft" fmla="*/ 0 w 1723680"/>
                <a:gd name="textAreaRight" fmla="*/ 1724040 w 1723680"/>
                <a:gd name="textAreaTop" fmla="*/ 0 h 651960"/>
                <a:gd name="textAreaBottom" fmla="*/ 652320 h 651960"/>
                <a:gd name="GluePoint1X" fmla="*/ 0 w 1812"/>
                <a:gd name="GluePoint1Y" fmla="*/ 1670.9197080292 h 4789"/>
                <a:gd name="GluePoint2X" fmla="*/ 4784.59023941068 w 1812"/>
                <a:gd name="GluePoint2Y" fmla="*/ 0 h 4789"/>
                <a:gd name="GluePoint3X" fmla="*/ 4784.59023941068 w 1812"/>
                <a:gd name="GluePoint3Y" fmla="*/ 251.299270072993 h 4789"/>
                <a:gd name="GluePoint4X" fmla="*/ 0 w 1812"/>
                <a:gd name="GluePoint4Y" fmla="*/ 1807.59124087591 h 4789"/>
                <a:gd name="GluePoint5X" fmla="*/ 0 w 1812"/>
                <a:gd name="GluePoint5Y" fmla="*/ 1670.9197080292 h 4789"/>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411">
                  <a:moveTo>
                    <a:pt x="0" y="379"/>
                  </a:moveTo>
                  <a:lnTo>
                    <a:pt x="1085" y="0"/>
                  </a:lnTo>
                  <a:lnTo>
                    <a:pt x="1085" y="57"/>
                  </a:lnTo>
                  <a:lnTo>
                    <a:pt x="0" y="410"/>
                  </a:lnTo>
                  <a:lnTo>
                    <a:pt x="0" y="379"/>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87" name="Freeform 11"/>
            <p:cNvSpPr/>
            <p:nvPr/>
          </p:nvSpPr>
          <p:spPr>
            <a:xfrm>
              <a:off x="6033960" y="4535640"/>
              <a:ext cx="1723680" cy="595080"/>
            </a:xfrm>
            <a:custGeom>
              <a:avLst/>
              <a:gdLst>
                <a:gd name="textAreaLeft" fmla="*/ 0 w 1723680"/>
                <a:gd name="textAreaRight" fmla="*/ 1724040 w 1723680"/>
                <a:gd name="textAreaTop" fmla="*/ 0 h 595080"/>
                <a:gd name="textAreaBottom" fmla="*/ 595440 h 595080"/>
                <a:gd name="GluePoint1X" fmla="*/ 0 w 1654"/>
                <a:gd name="GluePoint1Y" fmla="*/ 1512.85866666667 h 4789"/>
                <a:gd name="GluePoint2X" fmla="*/ 4784.59023941068 w 1654"/>
                <a:gd name="GluePoint2Y" fmla="*/ 0 h 4789"/>
                <a:gd name="GluePoint3X" fmla="*/ 4784.59023941068 w 1654"/>
                <a:gd name="GluePoint3Y" fmla="*/ 220.533333333333 h 4789"/>
                <a:gd name="GluePoint4X" fmla="*/ 0 w 1654"/>
                <a:gd name="GluePoint4Y" fmla="*/ 1649.58933333333 h 4789"/>
                <a:gd name="GluePoint5X" fmla="*/ 0 w 1654"/>
                <a:gd name="GluePoint5Y" fmla="*/ 1512.85866666667 h 4789"/>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375">
                  <a:moveTo>
                    <a:pt x="0" y="343"/>
                  </a:moveTo>
                  <a:lnTo>
                    <a:pt x="1085" y="0"/>
                  </a:lnTo>
                  <a:lnTo>
                    <a:pt x="1085" y="50"/>
                  </a:lnTo>
                  <a:lnTo>
                    <a:pt x="0" y="374"/>
                  </a:lnTo>
                  <a:lnTo>
                    <a:pt x="0" y="34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88" name="Freeform 12"/>
            <p:cNvSpPr/>
            <p:nvPr/>
          </p:nvSpPr>
          <p:spPr>
            <a:xfrm>
              <a:off x="6033960" y="4708440"/>
              <a:ext cx="1723680" cy="542520"/>
            </a:xfrm>
            <a:custGeom>
              <a:avLst/>
              <a:gdLst>
                <a:gd name="textAreaLeft" fmla="*/ 0 w 1723680"/>
                <a:gd name="textAreaRight" fmla="*/ 1724040 w 1723680"/>
                <a:gd name="textAreaTop" fmla="*/ 0 h 542520"/>
                <a:gd name="textAreaBottom" fmla="*/ 542880 h 542520"/>
                <a:gd name="GluePoint1X" fmla="*/ 0 w 1508"/>
                <a:gd name="GluePoint1Y" fmla="*/ 1358.08187134503 h 4789"/>
                <a:gd name="GluePoint2X" fmla="*/ 4784.59023941068 w 1508"/>
                <a:gd name="GluePoint2Y" fmla="*/ 0 h 4789"/>
                <a:gd name="GluePoint3X" fmla="*/ 4784.59023941068 w 1508"/>
                <a:gd name="GluePoint3Y" fmla="*/ 202.830409356725 h 4789"/>
                <a:gd name="GluePoint4X" fmla="*/ 0 w 1508"/>
                <a:gd name="GluePoint4Y" fmla="*/ 1503.59064327485 h 4789"/>
                <a:gd name="GluePoint5X" fmla="*/ 0 w 1508"/>
                <a:gd name="GluePoint5Y" fmla="*/ 1358.08187134503 h 4789"/>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342">
                  <a:moveTo>
                    <a:pt x="0" y="308"/>
                  </a:moveTo>
                  <a:lnTo>
                    <a:pt x="1085" y="0"/>
                  </a:lnTo>
                  <a:lnTo>
                    <a:pt x="1085" y="46"/>
                  </a:lnTo>
                  <a:lnTo>
                    <a:pt x="0" y="341"/>
                  </a:lnTo>
                  <a:lnTo>
                    <a:pt x="0" y="308"/>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89" name="Freeform 13"/>
            <p:cNvSpPr/>
            <p:nvPr/>
          </p:nvSpPr>
          <p:spPr>
            <a:xfrm>
              <a:off x="6033960" y="4863960"/>
              <a:ext cx="1723680" cy="509400"/>
            </a:xfrm>
            <a:custGeom>
              <a:avLst/>
              <a:gdLst>
                <a:gd name="textAreaLeft" fmla="*/ 0 w 1723680"/>
                <a:gd name="textAreaRight" fmla="*/ 1724040 w 1723680"/>
                <a:gd name="textAreaTop" fmla="*/ 0 h 509400"/>
                <a:gd name="textAreaBottom" fmla="*/ 509760 h 509400"/>
                <a:gd name="GluePoint1X" fmla="*/ 0 w 1416"/>
                <a:gd name="GluePoint1Y" fmla="*/ 1252.78504672897 h 4789"/>
                <a:gd name="GluePoint2X" fmla="*/ 4784.59023941068 w 1416"/>
                <a:gd name="GluePoint2Y" fmla="*/ 0 h 4789"/>
                <a:gd name="GluePoint3X" fmla="*/ 4784.59023941068 w 1416"/>
                <a:gd name="GluePoint3Y" fmla="*/ 229.383177570093 h 4789"/>
                <a:gd name="GluePoint4X" fmla="*/ 0 w 1416"/>
                <a:gd name="GluePoint4Y" fmla="*/ 1411.58878504673 h 4789"/>
                <a:gd name="GluePoint5X" fmla="*/ 0 w 1416"/>
                <a:gd name="GluePoint5Y" fmla="*/ 1252.78504672897 h 4789"/>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321">
                  <a:moveTo>
                    <a:pt x="0" y="284"/>
                  </a:moveTo>
                  <a:lnTo>
                    <a:pt x="1085" y="0"/>
                  </a:lnTo>
                  <a:lnTo>
                    <a:pt x="1085" y="52"/>
                  </a:lnTo>
                  <a:lnTo>
                    <a:pt x="0" y="320"/>
                  </a:lnTo>
                  <a:lnTo>
                    <a:pt x="0" y="284"/>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0" name="Freeform 14"/>
            <p:cNvSpPr/>
            <p:nvPr/>
          </p:nvSpPr>
          <p:spPr>
            <a:xfrm>
              <a:off x="6033960" y="5032440"/>
              <a:ext cx="1723680" cy="458280"/>
            </a:xfrm>
            <a:custGeom>
              <a:avLst/>
              <a:gdLst>
                <a:gd name="textAreaLeft" fmla="*/ 0 w 1723680"/>
                <a:gd name="textAreaRight" fmla="*/ 1724040 w 1723680"/>
                <a:gd name="textAreaTop" fmla="*/ 0 h 458280"/>
                <a:gd name="textAreaBottom" fmla="*/ 458640 h 458280"/>
                <a:gd name="GluePoint1X" fmla="*/ 0 w 1274"/>
                <a:gd name="GluePoint1Y" fmla="*/ 1119.70934256055 h 4789"/>
                <a:gd name="GluePoint2X" fmla="*/ 4784.59023941068 w 1274"/>
                <a:gd name="GluePoint2Y" fmla="*/ 0 h 4789"/>
                <a:gd name="GluePoint3X" fmla="*/ 4784.59023941068 w 1274"/>
                <a:gd name="GluePoint3Y" fmla="*/ 229.231833910035 h 4789"/>
                <a:gd name="GluePoint4X" fmla="*/ 0 w 1274"/>
                <a:gd name="GluePoint4Y" fmla="*/ 1269.59169550173 h 4789"/>
                <a:gd name="GluePoint5X" fmla="*/ 0 w 1274"/>
                <a:gd name="GluePoint5Y" fmla="*/ 1119.70934256055 h 4789"/>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289">
                  <a:moveTo>
                    <a:pt x="0" y="254"/>
                  </a:moveTo>
                  <a:lnTo>
                    <a:pt x="1085" y="0"/>
                  </a:lnTo>
                  <a:lnTo>
                    <a:pt x="1085" y="52"/>
                  </a:lnTo>
                  <a:lnTo>
                    <a:pt x="0" y="288"/>
                  </a:lnTo>
                  <a:lnTo>
                    <a:pt x="0" y="254"/>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1" name="Freeform 15"/>
            <p:cNvSpPr/>
            <p:nvPr/>
          </p:nvSpPr>
          <p:spPr>
            <a:xfrm>
              <a:off x="6032520" y="5391000"/>
              <a:ext cx="802800" cy="220320"/>
            </a:xfrm>
            <a:custGeom>
              <a:avLst/>
              <a:gdLst>
                <a:gd name="textAreaLeft" fmla="*/ 0 w 802800"/>
                <a:gd name="textAreaRight" fmla="*/ 803160 w 802800"/>
                <a:gd name="textAreaTop" fmla="*/ 0 h 220320"/>
                <a:gd name="textAreaBottom" fmla="*/ 220680 h 220320"/>
                <a:gd name="GluePoint1X" fmla="*/ 2226.59090909091 w 613"/>
                <a:gd name="GluePoint1Y" fmla="*/ 0 h 2231"/>
                <a:gd name="GluePoint2X" fmla="*/ 0 w 613"/>
                <a:gd name="GluePoint2Y" fmla="*/ 449.827338129496 h 2231"/>
                <a:gd name="GluePoint3X" fmla="*/ 0 w 613"/>
                <a:gd name="GluePoint3Y" fmla="*/ 608.589928057554 h 2231"/>
                <a:gd name="GluePoint4X" fmla="*/ 2217.77272727273 w 613"/>
                <a:gd name="GluePoint4Y" fmla="*/ 207.273381294964 h 2231"/>
                <a:gd name="GluePoint5X" fmla="*/ 2226.59090909091 w 613"/>
                <a:gd name="GluePoint5Y" fmla="*/ 0 h 2231"/>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06" h="139">
                  <a:moveTo>
                    <a:pt x="505" y="0"/>
                  </a:moveTo>
                  <a:lnTo>
                    <a:pt x="0" y="102"/>
                  </a:lnTo>
                  <a:lnTo>
                    <a:pt x="0" y="138"/>
                  </a:lnTo>
                  <a:lnTo>
                    <a:pt x="503" y="47"/>
                  </a:lnTo>
                  <a:lnTo>
                    <a:pt x="505" y="0"/>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2" name="Freeform 16"/>
            <p:cNvSpPr/>
            <p:nvPr/>
          </p:nvSpPr>
          <p:spPr>
            <a:xfrm>
              <a:off x="6033960" y="5557680"/>
              <a:ext cx="698040" cy="174240"/>
            </a:xfrm>
            <a:custGeom>
              <a:avLst/>
              <a:gdLst>
                <a:gd name="textAreaLeft" fmla="*/ 0 w 698040"/>
                <a:gd name="textAreaRight" fmla="*/ 698400 w 698040"/>
                <a:gd name="textAreaTop" fmla="*/ 0 h 174240"/>
                <a:gd name="textAreaBottom" fmla="*/ 174600 h 174240"/>
                <a:gd name="GluePoint1X" fmla="*/ 0 w 485"/>
                <a:gd name="GluePoint1Y" fmla="*/ 326.272727272727 h 1940"/>
                <a:gd name="GluePoint2X" fmla="*/ 1909.13636363636 w 485"/>
                <a:gd name="GluePoint2Y" fmla="*/ 0 h 1940"/>
                <a:gd name="GluePoint3X" fmla="*/ 1935.59090909091 w 485"/>
                <a:gd name="GluePoint3Y" fmla="*/ 176.363636363636 h 1940"/>
                <a:gd name="GluePoint4X" fmla="*/ 0 w 485"/>
                <a:gd name="GluePoint4Y" fmla="*/ 480.590909090909 h 1940"/>
                <a:gd name="GluePoint5X" fmla="*/ 0 w 485"/>
                <a:gd name="GluePoint5Y" fmla="*/ 326.272727272727 h 1940"/>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40" h="110">
                  <a:moveTo>
                    <a:pt x="0" y="74"/>
                  </a:moveTo>
                  <a:lnTo>
                    <a:pt x="433" y="0"/>
                  </a:lnTo>
                  <a:lnTo>
                    <a:pt x="439" y="40"/>
                  </a:lnTo>
                  <a:lnTo>
                    <a:pt x="0" y="109"/>
                  </a:lnTo>
                  <a:lnTo>
                    <a:pt x="0" y="74"/>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3" name="Freeform 17"/>
            <p:cNvSpPr/>
            <p:nvPr/>
          </p:nvSpPr>
          <p:spPr>
            <a:xfrm>
              <a:off x="6033960" y="5692680"/>
              <a:ext cx="688680" cy="159840"/>
            </a:xfrm>
            <a:custGeom>
              <a:avLst/>
              <a:gdLst>
                <a:gd name="textAreaLeft" fmla="*/ 0 w 688680"/>
                <a:gd name="textAreaRight" fmla="*/ 689040 w 688680"/>
                <a:gd name="textAreaTop" fmla="*/ 0 h 159840"/>
                <a:gd name="textAreaBottom" fmla="*/ 160200 h 159840"/>
                <a:gd name="GluePoint1X" fmla="*/ 0 w 445"/>
                <a:gd name="GluePoint1Y" fmla="*/ 281.980198019802 h 1914"/>
                <a:gd name="GluePoint2X" fmla="*/ 1909.58986175115 w 445"/>
                <a:gd name="GluePoint2Y" fmla="*/ 0 h 1914"/>
                <a:gd name="GluePoint3X" fmla="*/ 1909.58986175115 w 445"/>
                <a:gd name="GluePoint3Y" fmla="*/ 185.049504950495 h 1914"/>
                <a:gd name="GluePoint4X" fmla="*/ 0 w 445"/>
                <a:gd name="GluePoint4Y" fmla="*/ 440.594059405941 h 1914"/>
                <a:gd name="GluePoint5X" fmla="*/ 0 w 445"/>
                <a:gd name="GluePoint5Y" fmla="*/ 281.980198019802 h 191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34" h="101">
                  <a:moveTo>
                    <a:pt x="0" y="64"/>
                  </a:moveTo>
                  <a:lnTo>
                    <a:pt x="433" y="0"/>
                  </a:lnTo>
                  <a:lnTo>
                    <a:pt x="433" y="42"/>
                  </a:lnTo>
                  <a:lnTo>
                    <a:pt x="0" y="100"/>
                  </a:lnTo>
                  <a:lnTo>
                    <a:pt x="0" y="64"/>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4" name="Freeform 18"/>
            <p:cNvSpPr/>
            <p:nvPr/>
          </p:nvSpPr>
          <p:spPr>
            <a:xfrm>
              <a:off x="6137280" y="5843520"/>
              <a:ext cx="576000" cy="115560"/>
            </a:xfrm>
            <a:custGeom>
              <a:avLst/>
              <a:gdLst>
                <a:gd name="textAreaLeft" fmla="*/ 0 w 576000"/>
                <a:gd name="textAreaRight" fmla="*/ 576360 w 576000"/>
                <a:gd name="textAreaTop" fmla="*/ 0 h 115560"/>
                <a:gd name="textAreaBottom" fmla="*/ 115920 h 115560"/>
                <a:gd name="GluePoint1X" fmla="*/ 0 w 322"/>
                <a:gd name="GluePoint1Y" fmla="*/ 180.849315068493 h 1601"/>
                <a:gd name="GluePoint2X" fmla="*/ 1596.58953168044 w 322"/>
                <a:gd name="GluePoint2Y" fmla="*/ 0 h 1601"/>
                <a:gd name="GluePoint3X" fmla="*/ 1596.58953168044 w 322"/>
                <a:gd name="GluePoint3Y" fmla="*/ 185.260273972603 h 1601"/>
                <a:gd name="GluePoint4X" fmla="*/ 238.165289256198 w 322"/>
                <a:gd name="GluePoint4Y" fmla="*/ 317.58904109589 h 1601"/>
                <a:gd name="GluePoint5X" fmla="*/ 0 w 322"/>
                <a:gd name="GluePoint5Y" fmla="*/ 180.849315068493 h 1601"/>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63" h="73">
                  <a:moveTo>
                    <a:pt x="0" y="41"/>
                  </a:moveTo>
                  <a:lnTo>
                    <a:pt x="362" y="0"/>
                  </a:lnTo>
                  <a:lnTo>
                    <a:pt x="362" y="42"/>
                  </a:lnTo>
                  <a:lnTo>
                    <a:pt x="54" y="72"/>
                  </a:lnTo>
                  <a:lnTo>
                    <a:pt x="0" y="41"/>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5" name="Freeform 19"/>
            <p:cNvSpPr/>
            <p:nvPr/>
          </p:nvSpPr>
          <p:spPr>
            <a:xfrm>
              <a:off x="6702480" y="5410080"/>
              <a:ext cx="137880" cy="1052280"/>
            </a:xfrm>
            <a:custGeom>
              <a:avLst/>
              <a:gdLst>
                <a:gd name="textAreaLeft" fmla="*/ 0 w 137880"/>
                <a:gd name="textAreaRight" fmla="*/ 138240 w 137880"/>
                <a:gd name="textAreaTop" fmla="*/ 0 h 1052280"/>
                <a:gd name="textAreaBottom" fmla="*/ 1052640 h 1052280"/>
                <a:gd name="GluePoint1X" fmla="*/ 0 w 2924"/>
                <a:gd name="GluePoint1Y" fmla="*/ 2919.58974358974 h 384"/>
                <a:gd name="GluePoint2X" fmla="*/ 0 w 2924"/>
                <a:gd name="GluePoint2Y" fmla="*/ 74.974358974359 h 384"/>
                <a:gd name="GluePoint3X" fmla="*/ 366.344827586207 w 2924"/>
                <a:gd name="GluePoint3Y" fmla="*/ 0 h 384"/>
                <a:gd name="GluePoint4X" fmla="*/ 379.586206896552 w 2924"/>
                <a:gd name="GluePoint4Y" fmla="*/ 2875.48717948718 h 384"/>
                <a:gd name="GluePoint5X" fmla="*/ 0 w 2924"/>
                <a:gd name="GluePoint5Y" fmla="*/ 2919.58974358974 h 38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87" h="663">
                  <a:moveTo>
                    <a:pt x="0" y="662"/>
                  </a:moveTo>
                  <a:lnTo>
                    <a:pt x="0" y="17"/>
                  </a:lnTo>
                  <a:lnTo>
                    <a:pt x="83" y="0"/>
                  </a:lnTo>
                  <a:lnTo>
                    <a:pt x="86" y="652"/>
                  </a:lnTo>
                  <a:lnTo>
                    <a:pt x="0" y="662"/>
                  </a:lnTo>
                </a:path>
              </a:pathLst>
            </a:custGeom>
            <a:solidFill>
              <a:srgbClr val="a8a8a8"/>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6" name="Freeform 20"/>
            <p:cNvSpPr/>
            <p:nvPr/>
          </p:nvSpPr>
          <p:spPr>
            <a:xfrm>
              <a:off x="6824520" y="5324400"/>
              <a:ext cx="234720" cy="1149120"/>
            </a:xfrm>
            <a:custGeom>
              <a:avLst/>
              <a:gdLst>
                <a:gd name="textAreaLeft" fmla="*/ 0 w 234720"/>
                <a:gd name="textAreaRight" fmla="*/ 235080 w 234720"/>
                <a:gd name="textAreaTop" fmla="*/ 0 h 1149120"/>
                <a:gd name="textAreaBottom" fmla="*/ 1149480 h 1149120"/>
                <a:gd name="GluePoint1X" fmla="*/ 639.763513513514 w 3193"/>
                <a:gd name="GluePoint1Y" fmla="*/ 0 h 653"/>
                <a:gd name="GluePoint2X" fmla="*/ 0 w 3193"/>
                <a:gd name="GluePoint2Y" fmla="*/ 132.306629834254 h 653"/>
                <a:gd name="GluePoint3X" fmla="*/ 0 w 3193"/>
                <a:gd name="GluePoint3Y" fmla="*/ 3188.58977900553 h 653"/>
                <a:gd name="GluePoint4X" fmla="*/ 79.4189189189189 w 3193"/>
                <a:gd name="GluePoint4Y" fmla="*/ 3135.66712707182 h 653"/>
                <a:gd name="GluePoint5X" fmla="*/ 79.4189189189189 w 3193"/>
                <a:gd name="GluePoint5Y" fmla="*/ 185.229281767956 h 653"/>
                <a:gd name="GluePoint6X" fmla="*/ 648.587837837838 w 3193"/>
                <a:gd name="GluePoint6Y" fmla="*/ 74.9737569060773 h 653"/>
                <a:gd name="GluePoint7X" fmla="*/ 639.763513513514 w 3193"/>
                <a:gd name="GluePoint7Y" fmla="*/ 0 h 6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48" h="724">
                  <a:moveTo>
                    <a:pt x="145" y="0"/>
                  </a:moveTo>
                  <a:lnTo>
                    <a:pt x="0" y="30"/>
                  </a:lnTo>
                  <a:lnTo>
                    <a:pt x="0" y="723"/>
                  </a:lnTo>
                  <a:lnTo>
                    <a:pt x="18" y="711"/>
                  </a:lnTo>
                  <a:lnTo>
                    <a:pt x="18" y="42"/>
                  </a:lnTo>
                  <a:lnTo>
                    <a:pt x="147" y="17"/>
                  </a:lnTo>
                  <a:lnTo>
                    <a:pt x="145" y="0"/>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7" name="Freeform 21"/>
            <p:cNvSpPr/>
            <p:nvPr/>
          </p:nvSpPr>
          <p:spPr>
            <a:xfrm>
              <a:off x="5699160" y="5843520"/>
              <a:ext cx="1090080" cy="678960"/>
            </a:xfrm>
            <a:custGeom>
              <a:avLst/>
              <a:gdLst>
                <a:gd name="textAreaLeft" fmla="*/ 0 w 1090080"/>
                <a:gd name="textAreaRight" fmla="*/ 1090440 w 1090080"/>
                <a:gd name="textAreaTop" fmla="*/ 0 h 678960"/>
                <a:gd name="textAreaBottom" fmla="*/ 679320 h 678960"/>
                <a:gd name="GluePoint1X" fmla="*/ 379.176128093159 w 1887"/>
                <a:gd name="GluePoint1Y" fmla="*/ 1666.55607476636 h 3029"/>
                <a:gd name="GluePoint2X" fmla="*/ 246.90538573508 w 1887"/>
                <a:gd name="GluePoint2Y" fmla="*/ 1618.05841121495 h 3029"/>
                <a:gd name="GluePoint3X" fmla="*/ 286.586608442504 w 1887"/>
                <a:gd name="GluePoint3Y" fmla="*/ 1459.33878504673 h 3029"/>
                <a:gd name="GluePoint4X" fmla="*/ 171.951965065502 w 1887"/>
                <a:gd name="GluePoint4Y" fmla="*/ 1384.38785046729 h 3029"/>
                <a:gd name="GluePoint5X" fmla="*/ 224.860262008734 w 1887"/>
                <a:gd name="GluePoint5Y" fmla="*/ 1256.53037383178 h 3029"/>
                <a:gd name="GluePoint6X" fmla="*/ 92.589519650655 w 1887"/>
                <a:gd name="GluePoint6Y" fmla="*/ 1181.57943925234 h 3029"/>
                <a:gd name="GluePoint7X" fmla="*/ 92.589519650655 w 1887"/>
                <a:gd name="GluePoint7Y" fmla="*/ 1027.26869158879 h 3029"/>
                <a:gd name="GluePoint8X" fmla="*/ 0 w 1887"/>
                <a:gd name="GluePoint8Y" fmla="*/ 965.544392523365 h 3029"/>
                <a:gd name="GluePoint9X" fmla="*/ 105.816593886463 w 1887"/>
                <a:gd name="GluePoint9Y" fmla="*/ 864.140186915888 h 3029"/>
                <a:gd name="GluePoint10X" fmla="*/ 44.0902474526929 w 1887"/>
                <a:gd name="GluePoint10Y" fmla="*/ 758.327102803738 h 3029"/>
                <a:gd name="GluePoint11X" fmla="*/ 216.042212518195 w 1887"/>
                <a:gd name="GluePoint11Y" fmla="*/ 687.785046728972 h 3029"/>
                <a:gd name="GluePoint12X" fmla="*/ 348.312954876274 w 1887"/>
                <a:gd name="GluePoint12Y" fmla="*/ 626.060747663551 h 3029"/>
                <a:gd name="GluePoint13X" fmla="*/ 352.721979621543 w 1887"/>
                <a:gd name="GluePoint13Y" fmla="*/ 537.883177570094 h 3029"/>
                <a:gd name="GluePoint14X" fmla="*/ 295.404657933042 w 1887"/>
                <a:gd name="GluePoint14Y" fmla="*/ 449.705607476636 h 3029"/>
                <a:gd name="GluePoint15X" fmla="*/ 357.131004366812 w 1887"/>
                <a:gd name="GluePoint15Y" fmla="*/ 304.21261682243 h 3029"/>
                <a:gd name="GluePoint16X" fmla="*/ 432.08442503639 w 1887"/>
                <a:gd name="GluePoint16Y" fmla="*/ 207.217289719626 h 3029"/>
                <a:gd name="GluePoint17X" fmla="*/ 586.400291120815 w 1887"/>
                <a:gd name="GluePoint17Y" fmla="*/ 154.310747663551 h 3029"/>
                <a:gd name="GluePoint18X" fmla="*/ 745.12518195051 w 1887"/>
                <a:gd name="GluePoint18Y" fmla="*/ 101.404205607477 h 3029"/>
                <a:gd name="GluePoint19X" fmla="*/ 903.850072780204 w 1887"/>
                <a:gd name="GluePoint19Y" fmla="*/ 61.7242990654206 h 3029"/>
                <a:gd name="GluePoint20X" fmla="*/ 947.940320232897 w 1887"/>
                <a:gd name="GluePoint20Y" fmla="*/ 185.172897196262 h 3029"/>
                <a:gd name="GluePoint21X" fmla="*/ 1084.62008733624 w 1887"/>
                <a:gd name="GluePoint21Y" fmla="*/ 127.857476635514 h 3029"/>
                <a:gd name="GluePoint22X" fmla="*/ 1216.89082969432 w 1887"/>
                <a:gd name="GluePoint22Y" fmla="*/ 207.217289719626 h 3029"/>
                <a:gd name="GluePoint23X" fmla="*/ 1353.57059679767 w 1887"/>
                <a:gd name="GluePoint23Y" fmla="*/ 127.857476635514 h 3029"/>
                <a:gd name="GluePoint24X" fmla="*/ 1472.61426491994 w 1887"/>
                <a:gd name="GluePoint24Y" fmla="*/ 233.670560747664 h 3029"/>
                <a:gd name="GluePoint25X" fmla="*/ 1534.34061135371 w 1887"/>
                <a:gd name="GluePoint25Y" fmla="*/ 374.754672897196 h 3029"/>
                <a:gd name="GluePoint26X" fmla="*/ 1499.06841339156 w 1887"/>
                <a:gd name="GluePoint26Y" fmla="*/ 498.203271028037 h 3029"/>
                <a:gd name="GluePoint27X" fmla="*/ 1688.65647743814 w 1887"/>
                <a:gd name="GluePoint27Y" fmla="*/ 537.883177570094 h 3029"/>
                <a:gd name="GluePoint28X" fmla="*/ 1750.38282387191 w 1887"/>
                <a:gd name="GluePoint28Y" fmla="*/ 357.119158878505 h 3029"/>
                <a:gd name="GluePoint29X" fmla="*/ 1816.51819505095 w 1887"/>
                <a:gd name="GluePoint29Y" fmla="*/ 282.168224299065 h 3029"/>
                <a:gd name="GluePoint30X" fmla="*/ 1887.06259097525 w 1887"/>
                <a:gd name="GluePoint30Y" fmla="*/ 167.53738317757 h 3029"/>
                <a:gd name="GluePoint31X" fmla="*/ 1895.88064046579 w 1887"/>
                <a:gd name="GluePoint31Y" fmla="*/ 26.4532710280374 h 3029"/>
                <a:gd name="GluePoint32X" fmla="*/ 2001.69723435226 w 1887"/>
                <a:gd name="GluePoint32Y" fmla="*/ 48.4976635514019 h 3029"/>
                <a:gd name="GluePoint33X" fmla="*/ 2001.69723435226 w 1887"/>
                <a:gd name="GluePoint33Y" fmla="*/ 154.310747663551 h 3029"/>
                <a:gd name="GluePoint34X" fmla="*/ 2036.96943231441 w 1887"/>
                <a:gd name="GluePoint34Y" fmla="*/ 246.897196261682 h 3029"/>
                <a:gd name="GluePoint35X" fmla="*/ 2059.01455604076 w 1887"/>
                <a:gd name="GluePoint35Y" fmla="*/ 348.301401869159 h 3029"/>
                <a:gd name="GluePoint36X" fmla="*/ 2107.51382823872 w 1887"/>
                <a:gd name="GluePoint36Y" fmla="*/ 436.478971962617 h 3029"/>
                <a:gd name="GluePoint37X" fmla="*/ 2275.05676855895 w 1887"/>
                <a:gd name="GluePoint37Y" fmla="*/ 445.296728971963 h 3029"/>
                <a:gd name="GluePoint38X" fmla="*/ 2389.69141193595 w 1887"/>
                <a:gd name="GluePoint38Y" fmla="*/ 339.483644859813 h 3029"/>
                <a:gd name="GluePoint39X" fmla="*/ 2473.46288209607 w 1887"/>
                <a:gd name="GluePoint39Y" fmla="*/ 383.572429906542 h 3029"/>
                <a:gd name="GluePoint40X" fmla="*/ 2627.7787481805 w 1887"/>
                <a:gd name="GluePoint40Y" fmla="*/ 410.025700934579 h 3029"/>
                <a:gd name="GluePoint41X" fmla="*/ 2645.41484716157 w 1887"/>
                <a:gd name="GluePoint41Y" fmla="*/ 551.109813084112 h 3029"/>
                <a:gd name="GluePoint42X" fmla="*/ 2658.64192139738 w 1887"/>
                <a:gd name="GluePoint42Y" fmla="*/ 670.14953271028 h 3029"/>
                <a:gd name="GluePoint43X" fmla="*/ 2786.50363901019 w 1887"/>
                <a:gd name="GluePoint43Y" fmla="*/ 718.647196261682 h 3029"/>
                <a:gd name="GluePoint44X" fmla="*/ 2918.77438136827 w 1887"/>
                <a:gd name="GluePoint44Y" fmla="*/ 793.598130841122 h 3029"/>
                <a:gd name="GluePoint45X" fmla="*/ 2945.22852983988 w 1887"/>
                <a:gd name="GluePoint45Y" fmla="*/ 872.957943925234 h 3029"/>
                <a:gd name="GluePoint46X" fmla="*/ 3011.36390101892 w 1887"/>
                <a:gd name="GluePoint46Y" fmla="*/ 969.953271028037 h 3029"/>
                <a:gd name="GluePoint47X" fmla="*/ 3024.59097525473 w 1887"/>
                <a:gd name="GluePoint47Y" fmla="*/ 1128.67289719626 h 3029"/>
                <a:gd name="GluePoint48X" fmla="*/ 2962.86462882096 w 1887"/>
                <a:gd name="GluePoint48Y" fmla="*/ 1252.1214953271 h 3029"/>
                <a:gd name="GluePoint49X" fmla="*/ 2971.6826783115 w 1887"/>
                <a:gd name="GluePoint49Y" fmla="*/ 1357.93457943925 h 3029"/>
                <a:gd name="GluePoint50X" fmla="*/ 2945.22852983988 w 1887"/>
                <a:gd name="GluePoint50Y" fmla="*/ 1459.33878504673 h 3029"/>
                <a:gd name="GluePoint51X" fmla="*/ 2940.81950509461 w 1887"/>
                <a:gd name="GluePoint51Y" fmla="*/ 1565.15186915888 h 3029"/>
                <a:gd name="GluePoint52X" fmla="*/ 2892.32023289665 w 1887"/>
                <a:gd name="GluePoint52Y" fmla="*/ 1604.83177570093 h 3029"/>
                <a:gd name="GluePoint53X" fmla="*/ 806.85152838428 w 1887"/>
                <a:gd name="GluePoint53Y" fmla="*/ 1882.59112149533 h 302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Lst>
              <a:rect l="textAreaLeft" t="textAreaTop" r="textAreaRight" b="textAreaBottom"/>
              <a:pathLst>
                <a:path w="687" h="428">
                  <a:moveTo>
                    <a:pt x="183" y="427"/>
                  </a:moveTo>
                  <a:lnTo>
                    <a:pt x="86" y="384"/>
                  </a:lnTo>
                  <a:lnTo>
                    <a:pt x="86" y="378"/>
                  </a:lnTo>
                  <a:lnTo>
                    <a:pt x="74" y="372"/>
                  </a:lnTo>
                  <a:lnTo>
                    <a:pt x="63" y="374"/>
                  </a:lnTo>
                  <a:lnTo>
                    <a:pt x="56" y="367"/>
                  </a:lnTo>
                  <a:lnTo>
                    <a:pt x="62" y="355"/>
                  </a:lnTo>
                  <a:lnTo>
                    <a:pt x="61" y="343"/>
                  </a:lnTo>
                  <a:lnTo>
                    <a:pt x="65" y="331"/>
                  </a:lnTo>
                  <a:lnTo>
                    <a:pt x="70" y="319"/>
                  </a:lnTo>
                  <a:lnTo>
                    <a:pt x="51" y="320"/>
                  </a:lnTo>
                  <a:lnTo>
                    <a:pt x="39" y="314"/>
                  </a:lnTo>
                  <a:lnTo>
                    <a:pt x="33" y="303"/>
                  </a:lnTo>
                  <a:lnTo>
                    <a:pt x="39" y="291"/>
                  </a:lnTo>
                  <a:lnTo>
                    <a:pt x="51" y="285"/>
                  </a:lnTo>
                  <a:lnTo>
                    <a:pt x="45" y="273"/>
                  </a:lnTo>
                  <a:lnTo>
                    <a:pt x="33" y="273"/>
                  </a:lnTo>
                  <a:lnTo>
                    <a:pt x="21" y="268"/>
                  </a:lnTo>
                  <a:lnTo>
                    <a:pt x="15" y="256"/>
                  </a:lnTo>
                  <a:lnTo>
                    <a:pt x="15" y="244"/>
                  </a:lnTo>
                  <a:lnTo>
                    <a:pt x="21" y="233"/>
                  </a:lnTo>
                  <a:lnTo>
                    <a:pt x="9" y="227"/>
                  </a:lnTo>
                  <a:lnTo>
                    <a:pt x="0" y="227"/>
                  </a:lnTo>
                  <a:lnTo>
                    <a:pt x="0" y="219"/>
                  </a:lnTo>
                  <a:lnTo>
                    <a:pt x="9" y="215"/>
                  </a:lnTo>
                  <a:lnTo>
                    <a:pt x="15" y="204"/>
                  </a:lnTo>
                  <a:lnTo>
                    <a:pt x="24" y="196"/>
                  </a:lnTo>
                  <a:lnTo>
                    <a:pt x="20" y="187"/>
                  </a:lnTo>
                  <a:lnTo>
                    <a:pt x="18" y="177"/>
                  </a:lnTo>
                  <a:lnTo>
                    <a:pt x="10" y="172"/>
                  </a:lnTo>
                  <a:lnTo>
                    <a:pt x="16" y="163"/>
                  </a:lnTo>
                  <a:lnTo>
                    <a:pt x="27" y="157"/>
                  </a:lnTo>
                  <a:lnTo>
                    <a:pt x="49" y="156"/>
                  </a:lnTo>
                  <a:lnTo>
                    <a:pt x="62" y="151"/>
                  </a:lnTo>
                  <a:lnTo>
                    <a:pt x="68" y="141"/>
                  </a:lnTo>
                  <a:lnTo>
                    <a:pt x="79" y="142"/>
                  </a:lnTo>
                  <a:lnTo>
                    <a:pt x="80" y="134"/>
                  </a:lnTo>
                  <a:lnTo>
                    <a:pt x="71" y="127"/>
                  </a:lnTo>
                  <a:lnTo>
                    <a:pt x="80" y="122"/>
                  </a:lnTo>
                  <a:lnTo>
                    <a:pt x="85" y="109"/>
                  </a:lnTo>
                  <a:lnTo>
                    <a:pt x="74" y="105"/>
                  </a:lnTo>
                  <a:lnTo>
                    <a:pt x="67" y="102"/>
                  </a:lnTo>
                  <a:lnTo>
                    <a:pt x="68" y="93"/>
                  </a:lnTo>
                  <a:lnTo>
                    <a:pt x="77" y="82"/>
                  </a:lnTo>
                  <a:lnTo>
                    <a:pt x="81" y="69"/>
                  </a:lnTo>
                  <a:lnTo>
                    <a:pt x="80" y="58"/>
                  </a:lnTo>
                  <a:lnTo>
                    <a:pt x="86" y="47"/>
                  </a:lnTo>
                  <a:lnTo>
                    <a:pt x="98" y="47"/>
                  </a:lnTo>
                  <a:lnTo>
                    <a:pt x="111" y="49"/>
                  </a:lnTo>
                  <a:lnTo>
                    <a:pt x="122" y="47"/>
                  </a:lnTo>
                  <a:lnTo>
                    <a:pt x="133" y="35"/>
                  </a:lnTo>
                  <a:lnTo>
                    <a:pt x="146" y="35"/>
                  </a:lnTo>
                  <a:lnTo>
                    <a:pt x="158" y="23"/>
                  </a:lnTo>
                  <a:lnTo>
                    <a:pt x="169" y="23"/>
                  </a:lnTo>
                  <a:lnTo>
                    <a:pt x="181" y="17"/>
                  </a:lnTo>
                  <a:lnTo>
                    <a:pt x="193" y="17"/>
                  </a:lnTo>
                  <a:lnTo>
                    <a:pt x="205" y="14"/>
                  </a:lnTo>
                  <a:lnTo>
                    <a:pt x="212" y="20"/>
                  </a:lnTo>
                  <a:lnTo>
                    <a:pt x="216" y="32"/>
                  </a:lnTo>
                  <a:lnTo>
                    <a:pt x="215" y="42"/>
                  </a:lnTo>
                  <a:lnTo>
                    <a:pt x="223" y="47"/>
                  </a:lnTo>
                  <a:lnTo>
                    <a:pt x="229" y="35"/>
                  </a:lnTo>
                  <a:lnTo>
                    <a:pt x="246" y="29"/>
                  </a:lnTo>
                  <a:lnTo>
                    <a:pt x="258" y="23"/>
                  </a:lnTo>
                  <a:lnTo>
                    <a:pt x="270" y="35"/>
                  </a:lnTo>
                  <a:lnTo>
                    <a:pt x="276" y="47"/>
                  </a:lnTo>
                  <a:lnTo>
                    <a:pt x="282" y="35"/>
                  </a:lnTo>
                  <a:lnTo>
                    <a:pt x="294" y="29"/>
                  </a:lnTo>
                  <a:lnTo>
                    <a:pt x="307" y="29"/>
                  </a:lnTo>
                  <a:lnTo>
                    <a:pt x="313" y="39"/>
                  </a:lnTo>
                  <a:lnTo>
                    <a:pt x="324" y="43"/>
                  </a:lnTo>
                  <a:lnTo>
                    <a:pt x="334" y="53"/>
                  </a:lnTo>
                  <a:lnTo>
                    <a:pt x="336" y="66"/>
                  </a:lnTo>
                  <a:lnTo>
                    <a:pt x="344" y="75"/>
                  </a:lnTo>
                  <a:lnTo>
                    <a:pt x="348" y="85"/>
                  </a:lnTo>
                  <a:lnTo>
                    <a:pt x="346" y="93"/>
                  </a:lnTo>
                  <a:lnTo>
                    <a:pt x="338" y="105"/>
                  </a:lnTo>
                  <a:lnTo>
                    <a:pt x="340" y="113"/>
                  </a:lnTo>
                  <a:lnTo>
                    <a:pt x="352" y="115"/>
                  </a:lnTo>
                  <a:lnTo>
                    <a:pt x="368" y="115"/>
                  </a:lnTo>
                  <a:lnTo>
                    <a:pt x="383" y="122"/>
                  </a:lnTo>
                  <a:lnTo>
                    <a:pt x="383" y="101"/>
                  </a:lnTo>
                  <a:lnTo>
                    <a:pt x="393" y="93"/>
                  </a:lnTo>
                  <a:lnTo>
                    <a:pt x="397" y="81"/>
                  </a:lnTo>
                  <a:lnTo>
                    <a:pt x="407" y="81"/>
                  </a:lnTo>
                  <a:lnTo>
                    <a:pt x="416" y="75"/>
                  </a:lnTo>
                  <a:lnTo>
                    <a:pt x="412" y="64"/>
                  </a:lnTo>
                  <a:lnTo>
                    <a:pt x="422" y="53"/>
                  </a:lnTo>
                  <a:lnTo>
                    <a:pt x="420" y="46"/>
                  </a:lnTo>
                  <a:lnTo>
                    <a:pt x="428" y="38"/>
                  </a:lnTo>
                  <a:lnTo>
                    <a:pt x="424" y="29"/>
                  </a:lnTo>
                  <a:lnTo>
                    <a:pt x="425" y="17"/>
                  </a:lnTo>
                  <a:lnTo>
                    <a:pt x="430" y="6"/>
                  </a:lnTo>
                  <a:lnTo>
                    <a:pt x="442" y="8"/>
                  </a:lnTo>
                  <a:lnTo>
                    <a:pt x="454" y="0"/>
                  </a:lnTo>
                  <a:lnTo>
                    <a:pt x="454" y="11"/>
                  </a:lnTo>
                  <a:lnTo>
                    <a:pt x="452" y="21"/>
                  </a:lnTo>
                  <a:lnTo>
                    <a:pt x="448" y="31"/>
                  </a:lnTo>
                  <a:lnTo>
                    <a:pt x="454" y="35"/>
                  </a:lnTo>
                  <a:lnTo>
                    <a:pt x="456" y="45"/>
                  </a:lnTo>
                  <a:lnTo>
                    <a:pt x="466" y="47"/>
                  </a:lnTo>
                  <a:lnTo>
                    <a:pt x="462" y="56"/>
                  </a:lnTo>
                  <a:lnTo>
                    <a:pt x="472" y="58"/>
                  </a:lnTo>
                  <a:lnTo>
                    <a:pt x="472" y="70"/>
                  </a:lnTo>
                  <a:lnTo>
                    <a:pt x="467" y="79"/>
                  </a:lnTo>
                  <a:lnTo>
                    <a:pt x="465" y="93"/>
                  </a:lnTo>
                  <a:lnTo>
                    <a:pt x="469" y="105"/>
                  </a:lnTo>
                  <a:lnTo>
                    <a:pt x="478" y="99"/>
                  </a:lnTo>
                  <a:lnTo>
                    <a:pt x="492" y="101"/>
                  </a:lnTo>
                  <a:lnTo>
                    <a:pt x="506" y="109"/>
                  </a:lnTo>
                  <a:lnTo>
                    <a:pt x="516" y="101"/>
                  </a:lnTo>
                  <a:lnTo>
                    <a:pt x="534" y="97"/>
                  </a:lnTo>
                  <a:lnTo>
                    <a:pt x="537" y="87"/>
                  </a:lnTo>
                  <a:lnTo>
                    <a:pt x="542" y="77"/>
                  </a:lnTo>
                  <a:lnTo>
                    <a:pt x="548" y="80"/>
                  </a:lnTo>
                  <a:lnTo>
                    <a:pt x="553" y="85"/>
                  </a:lnTo>
                  <a:lnTo>
                    <a:pt x="561" y="87"/>
                  </a:lnTo>
                  <a:lnTo>
                    <a:pt x="573" y="99"/>
                  </a:lnTo>
                  <a:lnTo>
                    <a:pt x="584" y="99"/>
                  </a:lnTo>
                  <a:lnTo>
                    <a:pt x="596" y="93"/>
                  </a:lnTo>
                  <a:lnTo>
                    <a:pt x="602" y="105"/>
                  </a:lnTo>
                  <a:lnTo>
                    <a:pt x="596" y="116"/>
                  </a:lnTo>
                  <a:lnTo>
                    <a:pt x="600" y="125"/>
                  </a:lnTo>
                  <a:lnTo>
                    <a:pt x="590" y="134"/>
                  </a:lnTo>
                  <a:lnTo>
                    <a:pt x="604" y="136"/>
                  </a:lnTo>
                  <a:lnTo>
                    <a:pt x="603" y="152"/>
                  </a:lnTo>
                  <a:lnTo>
                    <a:pt x="604" y="165"/>
                  </a:lnTo>
                  <a:lnTo>
                    <a:pt x="614" y="169"/>
                  </a:lnTo>
                  <a:lnTo>
                    <a:pt x="632" y="163"/>
                  </a:lnTo>
                  <a:lnTo>
                    <a:pt x="650" y="161"/>
                  </a:lnTo>
                  <a:lnTo>
                    <a:pt x="650" y="175"/>
                  </a:lnTo>
                  <a:lnTo>
                    <a:pt x="662" y="180"/>
                  </a:lnTo>
                  <a:lnTo>
                    <a:pt x="682" y="181"/>
                  </a:lnTo>
                  <a:lnTo>
                    <a:pt x="680" y="192"/>
                  </a:lnTo>
                  <a:lnTo>
                    <a:pt x="668" y="198"/>
                  </a:lnTo>
                  <a:lnTo>
                    <a:pt x="664" y="207"/>
                  </a:lnTo>
                  <a:lnTo>
                    <a:pt x="677" y="214"/>
                  </a:lnTo>
                  <a:lnTo>
                    <a:pt x="683" y="220"/>
                  </a:lnTo>
                  <a:lnTo>
                    <a:pt x="680" y="233"/>
                  </a:lnTo>
                  <a:lnTo>
                    <a:pt x="678" y="244"/>
                  </a:lnTo>
                  <a:lnTo>
                    <a:pt x="686" y="256"/>
                  </a:lnTo>
                  <a:lnTo>
                    <a:pt x="683" y="266"/>
                  </a:lnTo>
                  <a:lnTo>
                    <a:pt x="674" y="273"/>
                  </a:lnTo>
                  <a:lnTo>
                    <a:pt x="672" y="284"/>
                  </a:lnTo>
                  <a:lnTo>
                    <a:pt x="680" y="291"/>
                  </a:lnTo>
                  <a:lnTo>
                    <a:pt x="682" y="301"/>
                  </a:lnTo>
                  <a:lnTo>
                    <a:pt x="674" y="308"/>
                  </a:lnTo>
                  <a:lnTo>
                    <a:pt x="668" y="320"/>
                  </a:lnTo>
                  <a:lnTo>
                    <a:pt x="662" y="325"/>
                  </a:lnTo>
                  <a:lnTo>
                    <a:pt x="668" y="331"/>
                  </a:lnTo>
                  <a:lnTo>
                    <a:pt x="670" y="340"/>
                  </a:lnTo>
                  <a:lnTo>
                    <a:pt x="662" y="343"/>
                  </a:lnTo>
                  <a:lnTo>
                    <a:pt x="667" y="355"/>
                  </a:lnTo>
                  <a:lnTo>
                    <a:pt x="669" y="364"/>
                  </a:lnTo>
                  <a:lnTo>
                    <a:pt x="662" y="367"/>
                  </a:lnTo>
                  <a:lnTo>
                    <a:pt x="656" y="364"/>
                  </a:lnTo>
                  <a:lnTo>
                    <a:pt x="656" y="372"/>
                  </a:lnTo>
                  <a:lnTo>
                    <a:pt x="650" y="384"/>
                  </a:lnTo>
                  <a:lnTo>
                    <a:pt x="183" y="427"/>
                  </a:lnTo>
                </a:path>
              </a:pathLst>
            </a:custGeom>
            <a:solidFill>
              <a:srgbClr val="00a8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8" name="Freeform 22"/>
            <p:cNvSpPr/>
            <p:nvPr/>
          </p:nvSpPr>
          <p:spPr>
            <a:xfrm>
              <a:off x="5638680" y="6434280"/>
              <a:ext cx="1186920" cy="102960"/>
            </a:xfrm>
            <a:custGeom>
              <a:avLst/>
              <a:gdLst>
                <a:gd name="textAreaLeft" fmla="*/ 0 w 1186920"/>
                <a:gd name="textAreaRight" fmla="*/ 1187280 w 1186920"/>
                <a:gd name="textAreaTop" fmla="*/ 0 h 102960"/>
                <a:gd name="textAreaBottom" fmla="*/ 103320 h 102960"/>
                <a:gd name="GluePoint1X" fmla="*/ 3293.59090909091 w 287"/>
                <a:gd name="GluePoint1Y" fmla="*/ 105.969230769231 h 3298"/>
                <a:gd name="GluePoint2X" fmla="*/ 1018.5 w 287"/>
                <a:gd name="GluePoint2Y" fmla="*/ 282.584615384615 h 3298"/>
                <a:gd name="GluePoint3X" fmla="*/ 0 w 287"/>
                <a:gd name="GluePoint3Y" fmla="*/ 181.030769230769 h 3298"/>
                <a:gd name="GluePoint4X" fmla="*/ 0 w 287"/>
                <a:gd name="GluePoint4Y" fmla="*/ 0 h 3298"/>
                <a:gd name="GluePoint5X" fmla="*/ 1018.5 w 287"/>
                <a:gd name="GluePoint5Y" fmla="*/ 88.3076923076923 h 3298"/>
                <a:gd name="GluePoint6X" fmla="*/ 1022.90909090909 w 287"/>
                <a:gd name="GluePoint6Y" fmla="*/ 88.3076923076923 h 3298"/>
                <a:gd name="GluePoint7X" fmla="*/ 3293.59090909091 w 287"/>
                <a:gd name="GluePoint7Y" fmla="*/ 0 h 3298"/>
                <a:gd name="GluePoint8X" fmla="*/ 3293.59090909091 w 287"/>
                <a:gd name="GluePoint8Y" fmla="*/ 105.969230769231 h 32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748" h="65">
                  <a:moveTo>
                    <a:pt x="747" y="24"/>
                  </a:moveTo>
                  <a:lnTo>
                    <a:pt x="231" y="64"/>
                  </a:lnTo>
                  <a:lnTo>
                    <a:pt x="0" y="41"/>
                  </a:lnTo>
                  <a:lnTo>
                    <a:pt x="0" y="0"/>
                  </a:lnTo>
                  <a:lnTo>
                    <a:pt x="231" y="20"/>
                  </a:lnTo>
                  <a:lnTo>
                    <a:pt x="232" y="20"/>
                  </a:lnTo>
                  <a:lnTo>
                    <a:pt x="747" y="0"/>
                  </a:lnTo>
                  <a:lnTo>
                    <a:pt x="747" y="24"/>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199" name="Freeform 23"/>
            <p:cNvSpPr/>
            <p:nvPr/>
          </p:nvSpPr>
          <p:spPr>
            <a:xfrm>
              <a:off x="6005520" y="6465960"/>
              <a:ext cx="1080" cy="70920"/>
            </a:xfrm>
            <a:custGeom>
              <a:avLst/>
              <a:gdLst>
                <a:gd name="textAreaLeft" fmla="*/ 0 w 1080"/>
                <a:gd name="textAreaRight" fmla="*/ 1440 w 1080"/>
                <a:gd name="textAreaTop" fmla="*/ 0 h 70920"/>
                <a:gd name="textAreaBottom" fmla="*/ 71280 h 70920"/>
                <a:gd name="GluePoint1X" fmla="*/ 0 w 198"/>
                <a:gd name="GluePoint1Y" fmla="*/ 193.6 h 4"/>
                <a:gd name="GluePoint2X" fmla="*/ 0 w 198"/>
                <a:gd name="GluePoint2Y" fmla="*/ 0 h 4"/>
              </a:gdLst>
              <a:ahLst/>
              <a:cxnLst>
                <a:cxn ang="0">
                  <a:pos x="GluePoint1X" y="GluePoint1Y"/>
                </a:cxn>
                <a:cxn ang="0">
                  <a:pos x="GluePoint2X" y="GluePoint2Y"/>
                </a:cxn>
              </a:cxnLst>
              <a:rect l="textAreaLeft" t="textAreaTop" r="textAreaRight" b="textAreaBottom"/>
              <a:pathLst>
                <a:path w="1" h="45">
                  <a:moveTo>
                    <a:pt x="0" y="44"/>
                  </a:moveTo>
                  <a:lnTo>
                    <a:pt x="0" y="0"/>
                  </a:lnTo>
                </a:path>
              </a:pathLst>
            </a:custGeom>
            <a:noFill/>
            <a:ln cap="rnd" w="12700">
              <a:solidFill>
                <a:srgbClr val="ffffff"/>
              </a:solidFill>
              <a:round/>
            </a:ln>
          </p:spPr>
          <p:style>
            <a:lnRef idx="0"/>
            <a:fillRef idx="0"/>
            <a:effectRef idx="0"/>
            <a:fontRef idx="minor"/>
          </p:style>
          <p:txBody>
            <a:bodyPr lIns="90000" rIns="90000" tIns="26280" bIns="26280" anchor="t">
              <a:noAutofit/>
            </a:bodyPr>
            <a:p>
              <a:pPr algn="ctr">
                <a:lnSpc>
                  <a:spcPct val="100000"/>
                </a:lnSpc>
              </a:pPr>
              <a:endParaRPr b="0" lang="en-US" sz="1800" strike="noStrike" u="sng">
                <a:solidFill>
                  <a:schemeClr val="dk1"/>
                </a:solidFill>
                <a:effectLst/>
                <a:uFillTx/>
                <a:latin typeface="Arial"/>
              </a:endParaRPr>
            </a:p>
          </p:txBody>
        </p:sp>
        <p:sp>
          <p:nvSpPr>
            <p:cNvPr id="200" name="Freeform 24"/>
            <p:cNvSpPr/>
            <p:nvPr/>
          </p:nvSpPr>
          <p:spPr>
            <a:xfrm>
              <a:off x="8059680" y="4381560"/>
              <a:ext cx="1080" cy="752040"/>
            </a:xfrm>
            <a:custGeom>
              <a:avLst/>
              <a:gdLst>
                <a:gd name="textAreaLeft" fmla="*/ 0 w 1080"/>
                <a:gd name="textAreaRight" fmla="*/ 1440 w 1080"/>
                <a:gd name="textAreaTop" fmla="*/ 0 h 752040"/>
                <a:gd name="textAreaBottom" fmla="*/ 752400 h 752040"/>
                <a:gd name="GluePoint1X" fmla="*/ 0 w 2090"/>
                <a:gd name="GluePoint1Y" fmla="*/ 0 h 4"/>
                <a:gd name="GluePoint2X" fmla="*/ 0 w 2090"/>
                <a:gd name="GluePoint2Y" fmla="*/ 2085.59071729958 h 4"/>
              </a:gdLst>
              <a:ahLst/>
              <a:cxnLst>
                <a:cxn ang="0">
                  <a:pos x="GluePoint1X" y="GluePoint1Y"/>
                </a:cxn>
                <a:cxn ang="0">
                  <a:pos x="GluePoint2X" y="GluePoint2Y"/>
                </a:cxn>
              </a:cxnLst>
              <a:rect l="textAreaLeft" t="textAreaTop" r="textAreaRight" b="textAreaBottom"/>
              <a:pathLst>
                <a:path w="1" h="474">
                  <a:moveTo>
                    <a:pt x="0" y="0"/>
                  </a:moveTo>
                  <a:lnTo>
                    <a:pt x="0" y="473"/>
                  </a:lnTo>
                </a:path>
              </a:pathLst>
            </a:custGeom>
            <a:no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01" name="Freeform 25"/>
            <p:cNvSpPr/>
            <p:nvPr/>
          </p:nvSpPr>
          <p:spPr>
            <a:xfrm>
              <a:off x="8021520" y="4362480"/>
              <a:ext cx="1080" cy="771120"/>
            </a:xfrm>
            <a:custGeom>
              <a:avLst/>
              <a:gdLst>
                <a:gd name="textAreaLeft" fmla="*/ 0 w 1080"/>
                <a:gd name="textAreaRight" fmla="*/ 1440 w 1080"/>
                <a:gd name="textAreaTop" fmla="*/ 0 h 771120"/>
                <a:gd name="textAreaBottom" fmla="*/ 771480 h 771120"/>
                <a:gd name="GluePoint1X" fmla="*/ 0 w 2143"/>
                <a:gd name="GluePoint1Y" fmla="*/ 0 h 4"/>
                <a:gd name="GluePoint2X" fmla="*/ 0 w 2143"/>
                <a:gd name="GluePoint2Y" fmla="*/ 2138.59053497942 h 4"/>
              </a:gdLst>
              <a:ahLst/>
              <a:cxnLst>
                <a:cxn ang="0">
                  <a:pos x="GluePoint1X" y="GluePoint1Y"/>
                </a:cxn>
                <a:cxn ang="0">
                  <a:pos x="GluePoint2X" y="GluePoint2Y"/>
                </a:cxn>
              </a:cxnLst>
              <a:rect l="textAreaLeft" t="textAreaTop" r="textAreaRight" b="textAreaBottom"/>
              <a:pathLst>
                <a:path w="1" h="486">
                  <a:moveTo>
                    <a:pt x="0" y="0"/>
                  </a:moveTo>
                  <a:lnTo>
                    <a:pt x="0" y="485"/>
                  </a:lnTo>
                </a:path>
              </a:pathLst>
            </a:custGeom>
            <a:no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02" name="Freeform 26"/>
            <p:cNvSpPr/>
            <p:nvPr/>
          </p:nvSpPr>
          <p:spPr>
            <a:xfrm>
              <a:off x="7051680" y="5040360"/>
              <a:ext cx="1695240" cy="1452240"/>
            </a:xfrm>
            <a:custGeom>
              <a:avLst/>
              <a:gdLst>
                <a:gd name="textAreaLeft" fmla="*/ 0 w 1695240"/>
                <a:gd name="textAreaRight" fmla="*/ 1695600 w 1695240"/>
                <a:gd name="textAreaTop" fmla="*/ 0 h 1452240"/>
                <a:gd name="textAreaBottom" fmla="*/ 1452600 h 1452240"/>
                <a:gd name="GluePoint1X" fmla="*/ 4705.58988764045 w 4035"/>
                <a:gd name="GluePoint1Y" fmla="*/ 3902.70491803279 h 4710"/>
                <a:gd name="GluePoint2X" fmla="*/ 4705.58988764045 w 4035"/>
                <a:gd name="GluePoint2Y" fmla="*/ 229.311475409836 h 4710"/>
                <a:gd name="GluePoint3X" fmla="*/ 3766.23595505618 w 4035"/>
                <a:gd name="GluePoint3Y" fmla="*/ 0 h 4710"/>
                <a:gd name="GluePoint4X" fmla="*/ 0 w 4035"/>
                <a:gd name="GluePoint4Y" fmla="*/ 767.311475409836 h 4710"/>
                <a:gd name="GluePoint5X" fmla="*/ 0 w 4035"/>
                <a:gd name="GluePoint5Y" fmla="*/ 4030.59016393443 h 4710"/>
                <a:gd name="GluePoint6X" fmla="*/ 4705.58988764045 w 4035"/>
                <a:gd name="GluePoint6Y" fmla="*/ 3902.70491803279 h 471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068" h="915">
                  <a:moveTo>
                    <a:pt x="1067" y="885"/>
                  </a:moveTo>
                  <a:lnTo>
                    <a:pt x="1067" y="52"/>
                  </a:lnTo>
                  <a:lnTo>
                    <a:pt x="854" y="0"/>
                  </a:lnTo>
                  <a:lnTo>
                    <a:pt x="0" y="174"/>
                  </a:lnTo>
                  <a:lnTo>
                    <a:pt x="0" y="914"/>
                  </a:lnTo>
                  <a:lnTo>
                    <a:pt x="1067" y="885"/>
                  </a:lnTo>
                </a:path>
              </a:pathLst>
            </a:custGeom>
            <a:solidFill>
              <a:srgbClr val="a8a8a8"/>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03" name="Freeform 27"/>
            <p:cNvSpPr/>
            <p:nvPr/>
          </p:nvSpPr>
          <p:spPr>
            <a:xfrm>
              <a:off x="8483760" y="5945040"/>
              <a:ext cx="394920" cy="480600"/>
            </a:xfrm>
            <a:custGeom>
              <a:avLst/>
              <a:gdLst>
                <a:gd name="textAreaLeft" fmla="*/ 0 w 394920"/>
                <a:gd name="textAreaRight" fmla="*/ 395280 w 394920"/>
                <a:gd name="textAreaTop" fmla="*/ 0 h 480600"/>
                <a:gd name="textAreaBottom" fmla="*/ 480960 h 480600"/>
                <a:gd name="GluePoint1X" fmla="*/ 414.506024096386 w 1336"/>
                <a:gd name="GluePoint1Y" fmla="*/ 1283.08910891089 h 1098"/>
                <a:gd name="GluePoint2X" fmla="*/ 335.132530120482 w 1336"/>
                <a:gd name="GluePoint2Y" fmla="*/ 1230.17821782178 h 1098"/>
                <a:gd name="GluePoint3X" fmla="*/ 255.759036144578 w 1336"/>
                <a:gd name="GluePoint3Y" fmla="*/ 1155.22112211221 h 1098"/>
                <a:gd name="GluePoint4X" fmla="*/ 207.253012048193 w 1336"/>
                <a:gd name="GluePoint4Y" fmla="*/ 1075.85478547855 h 1098"/>
                <a:gd name="GluePoint5X" fmla="*/ 74.9638554216867 w 1336"/>
                <a:gd name="GluePoint5Y" fmla="*/ 1027.35313531353 h 1098"/>
                <a:gd name="GluePoint6X" fmla="*/ 22.0481927710843 w 1336"/>
                <a:gd name="GluePoint6Y" fmla="*/ 947.986798679868 h 1098"/>
                <a:gd name="GluePoint7X" fmla="*/ 0 w 1336"/>
                <a:gd name="GluePoint7Y" fmla="*/ 859.80198019802 h 1098"/>
                <a:gd name="GluePoint8X" fmla="*/ 44.0963855421687 w 1336"/>
                <a:gd name="GluePoint8Y" fmla="*/ 559.973597359736 h 1098"/>
                <a:gd name="GluePoint9X" fmla="*/ 105.831325301205 w 1336"/>
                <a:gd name="GluePoint9Y" fmla="*/ 498.244224422442 h 1098"/>
                <a:gd name="GluePoint10X" fmla="*/ 92.6024096385542 w 1336"/>
                <a:gd name="GluePoint10Y" fmla="*/ 410.059405940594 h 1098"/>
                <a:gd name="GluePoint11X" fmla="*/ 88.1927710843374 w 1336"/>
                <a:gd name="GluePoint11Y" fmla="*/ 299.828382838284 h 1098"/>
                <a:gd name="GluePoint12X" fmla="*/ 185.204819277108 w 1336"/>
                <a:gd name="GluePoint12Y" fmla="*/ 326.283828382838 h 1098"/>
                <a:gd name="GluePoint13X" fmla="*/ 277.807228915663 w 1336"/>
                <a:gd name="GluePoint13Y" fmla="*/ 352.739273927393 h 1098"/>
                <a:gd name="GluePoint14X" fmla="*/ 273.397590361446 w 1336"/>
                <a:gd name="GluePoint14Y" fmla="*/ 260.145214521452 h 1098"/>
                <a:gd name="GluePoint15X" fmla="*/ 321.903614457831 w 1336"/>
                <a:gd name="GluePoint15Y" fmla="*/ 132.277227722772 h 1098"/>
                <a:gd name="GluePoint16X" fmla="*/ 414.506024096386 w 1336"/>
                <a:gd name="GluePoint16Y" fmla="*/ 154.323432343234 h 1098"/>
                <a:gd name="GluePoint17X" fmla="*/ 467.421686746988 w 1336"/>
                <a:gd name="GluePoint17Y" fmla="*/ 154.323432343234 h 1098"/>
                <a:gd name="GluePoint18X" fmla="*/ 573.253012048193 w 1336"/>
                <a:gd name="GluePoint18Y" fmla="*/ 154.323432343234 h 1098"/>
                <a:gd name="GluePoint19X" fmla="*/ 692.313253012048 w 1336"/>
                <a:gd name="GluePoint19Y" fmla="*/ 132.277227722772 h 1098"/>
                <a:gd name="GluePoint20X" fmla="*/ 727.590361445783 w 1336"/>
                <a:gd name="GluePoint20Y" fmla="*/ 52.9108910891089 h 1098"/>
                <a:gd name="GluePoint21X" fmla="*/ 811.373493975904 w 1336"/>
                <a:gd name="GluePoint21Y" fmla="*/ 0 h 1098"/>
                <a:gd name="GluePoint22X" fmla="*/ 864.289156626506 w 1336"/>
                <a:gd name="GluePoint22Y" fmla="*/ 48.5016501650165 h 1098"/>
                <a:gd name="GluePoint23X" fmla="*/ 859.879518072289 w 1336"/>
                <a:gd name="GluePoint23Y" fmla="*/ 154.323432343234 h 1098"/>
                <a:gd name="GluePoint24X" fmla="*/ 912.795180722892 w 1336"/>
                <a:gd name="GluePoint24Y" fmla="*/ 229.280528052805 h 1098"/>
                <a:gd name="GluePoint25X" fmla="*/ 934.843373493976 w 1336"/>
                <a:gd name="GluePoint25Y" fmla="*/ 313.056105610561 h 1098"/>
                <a:gd name="GluePoint26X" fmla="*/ 939.253012048193 w 1336"/>
                <a:gd name="GluePoint26Y" fmla="*/ 410.059405940594 h 1098"/>
                <a:gd name="GluePoint27X" fmla="*/ 992.168674698795 w 1336"/>
                <a:gd name="GluePoint27Y" fmla="*/ 537.927392739274 h 1098"/>
                <a:gd name="GluePoint28X" fmla="*/ 1084.77108433735 w 1336"/>
                <a:gd name="GluePoint28Y" fmla="*/ 520.290429042904 h 1098"/>
                <a:gd name="GluePoint29X" fmla="*/ 1045.0843373494 w 1336"/>
                <a:gd name="GluePoint29Y" fmla="*/ 617.293729372937 h 1098"/>
                <a:gd name="GluePoint30X" fmla="*/ 992.168674698795 w 1336"/>
                <a:gd name="GluePoint30Y" fmla="*/ 718.706270627063 h 1098"/>
                <a:gd name="GluePoint31X" fmla="*/ 939.253012048193 w 1336"/>
                <a:gd name="GluePoint31Y" fmla="*/ 793.663366336634 h 1098"/>
                <a:gd name="GluePoint32X" fmla="*/ 1005.39759036145 w 1336"/>
                <a:gd name="GluePoint32Y" fmla="*/ 842.16501650165 h 1098"/>
                <a:gd name="GluePoint33X" fmla="*/ 1089.18072289157 w 1336"/>
                <a:gd name="GluePoint33Y" fmla="*/ 881.848184818482 h 1098"/>
                <a:gd name="GluePoint34X" fmla="*/ 1053.90361445783 w 1336"/>
                <a:gd name="GluePoint34Y" fmla="*/ 961.214521452145 h 1098"/>
                <a:gd name="GluePoint35X" fmla="*/ 1018.6265060241 w 1336"/>
                <a:gd name="GluePoint35Y" fmla="*/ 1075.85478547855 h 1098"/>
                <a:gd name="GluePoint36X" fmla="*/ 939.253012048193 w 1336"/>
                <a:gd name="GluePoint36Y" fmla="*/ 1155.22112211221 h 1098"/>
                <a:gd name="GluePoint37X" fmla="*/ 912.795180722892 w 1336"/>
                <a:gd name="GluePoint37Y" fmla="*/ 1230.17821782178 h 1098"/>
                <a:gd name="GluePoint38X" fmla="*/ 414.506024096386 w 1336"/>
                <a:gd name="GluePoint38Y" fmla="*/ 1309.54455445545 h 10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Lst>
              <a:rect l="textAreaLeft" t="textAreaTop" r="textAreaRight" b="textAreaBottom"/>
              <a:pathLst>
                <a:path w="249" h="303">
                  <a:moveTo>
                    <a:pt x="94" y="297"/>
                  </a:moveTo>
                  <a:lnTo>
                    <a:pt x="94" y="291"/>
                  </a:lnTo>
                  <a:lnTo>
                    <a:pt x="88" y="279"/>
                  </a:lnTo>
                  <a:lnTo>
                    <a:pt x="76" y="279"/>
                  </a:lnTo>
                  <a:lnTo>
                    <a:pt x="65" y="273"/>
                  </a:lnTo>
                  <a:lnTo>
                    <a:pt x="58" y="262"/>
                  </a:lnTo>
                  <a:lnTo>
                    <a:pt x="48" y="254"/>
                  </a:lnTo>
                  <a:lnTo>
                    <a:pt x="47" y="244"/>
                  </a:lnTo>
                  <a:lnTo>
                    <a:pt x="43" y="235"/>
                  </a:lnTo>
                  <a:lnTo>
                    <a:pt x="17" y="233"/>
                  </a:lnTo>
                  <a:lnTo>
                    <a:pt x="5" y="227"/>
                  </a:lnTo>
                  <a:lnTo>
                    <a:pt x="5" y="215"/>
                  </a:lnTo>
                  <a:lnTo>
                    <a:pt x="9" y="203"/>
                  </a:lnTo>
                  <a:lnTo>
                    <a:pt x="0" y="195"/>
                  </a:lnTo>
                  <a:lnTo>
                    <a:pt x="0" y="131"/>
                  </a:lnTo>
                  <a:lnTo>
                    <a:pt x="10" y="127"/>
                  </a:lnTo>
                  <a:lnTo>
                    <a:pt x="11" y="116"/>
                  </a:lnTo>
                  <a:lnTo>
                    <a:pt x="24" y="113"/>
                  </a:lnTo>
                  <a:lnTo>
                    <a:pt x="27" y="103"/>
                  </a:lnTo>
                  <a:lnTo>
                    <a:pt x="21" y="93"/>
                  </a:lnTo>
                  <a:lnTo>
                    <a:pt x="17" y="81"/>
                  </a:lnTo>
                  <a:lnTo>
                    <a:pt x="20" y="68"/>
                  </a:lnTo>
                  <a:lnTo>
                    <a:pt x="31" y="66"/>
                  </a:lnTo>
                  <a:lnTo>
                    <a:pt x="42" y="74"/>
                  </a:lnTo>
                  <a:lnTo>
                    <a:pt x="53" y="76"/>
                  </a:lnTo>
                  <a:lnTo>
                    <a:pt x="63" y="80"/>
                  </a:lnTo>
                  <a:lnTo>
                    <a:pt x="65" y="69"/>
                  </a:lnTo>
                  <a:lnTo>
                    <a:pt x="62" y="59"/>
                  </a:lnTo>
                  <a:lnTo>
                    <a:pt x="70" y="51"/>
                  </a:lnTo>
                  <a:lnTo>
                    <a:pt x="73" y="30"/>
                  </a:lnTo>
                  <a:lnTo>
                    <a:pt x="83" y="24"/>
                  </a:lnTo>
                  <a:lnTo>
                    <a:pt x="94" y="35"/>
                  </a:lnTo>
                  <a:lnTo>
                    <a:pt x="100" y="43"/>
                  </a:lnTo>
                  <a:lnTo>
                    <a:pt x="106" y="35"/>
                  </a:lnTo>
                  <a:lnTo>
                    <a:pt x="118" y="29"/>
                  </a:lnTo>
                  <a:lnTo>
                    <a:pt x="130" y="35"/>
                  </a:lnTo>
                  <a:lnTo>
                    <a:pt x="142" y="35"/>
                  </a:lnTo>
                  <a:lnTo>
                    <a:pt x="157" y="30"/>
                  </a:lnTo>
                  <a:lnTo>
                    <a:pt x="164" y="23"/>
                  </a:lnTo>
                  <a:lnTo>
                    <a:pt x="165" y="12"/>
                  </a:lnTo>
                  <a:lnTo>
                    <a:pt x="178" y="8"/>
                  </a:lnTo>
                  <a:lnTo>
                    <a:pt x="184" y="0"/>
                  </a:lnTo>
                  <a:lnTo>
                    <a:pt x="195" y="3"/>
                  </a:lnTo>
                  <a:lnTo>
                    <a:pt x="196" y="11"/>
                  </a:lnTo>
                  <a:lnTo>
                    <a:pt x="190" y="23"/>
                  </a:lnTo>
                  <a:lnTo>
                    <a:pt x="195" y="35"/>
                  </a:lnTo>
                  <a:lnTo>
                    <a:pt x="198" y="46"/>
                  </a:lnTo>
                  <a:lnTo>
                    <a:pt x="207" y="52"/>
                  </a:lnTo>
                  <a:lnTo>
                    <a:pt x="215" y="60"/>
                  </a:lnTo>
                  <a:lnTo>
                    <a:pt x="212" y="71"/>
                  </a:lnTo>
                  <a:lnTo>
                    <a:pt x="207" y="81"/>
                  </a:lnTo>
                  <a:lnTo>
                    <a:pt x="213" y="93"/>
                  </a:lnTo>
                  <a:lnTo>
                    <a:pt x="214" y="115"/>
                  </a:lnTo>
                  <a:lnTo>
                    <a:pt x="225" y="122"/>
                  </a:lnTo>
                  <a:lnTo>
                    <a:pt x="237" y="116"/>
                  </a:lnTo>
                  <a:lnTo>
                    <a:pt x="246" y="118"/>
                  </a:lnTo>
                  <a:lnTo>
                    <a:pt x="247" y="132"/>
                  </a:lnTo>
                  <a:lnTo>
                    <a:pt x="237" y="140"/>
                  </a:lnTo>
                  <a:lnTo>
                    <a:pt x="228" y="151"/>
                  </a:lnTo>
                  <a:lnTo>
                    <a:pt x="225" y="163"/>
                  </a:lnTo>
                  <a:lnTo>
                    <a:pt x="223" y="175"/>
                  </a:lnTo>
                  <a:lnTo>
                    <a:pt x="213" y="180"/>
                  </a:lnTo>
                  <a:lnTo>
                    <a:pt x="215" y="189"/>
                  </a:lnTo>
                  <a:lnTo>
                    <a:pt x="228" y="191"/>
                  </a:lnTo>
                  <a:lnTo>
                    <a:pt x="237" y="198"/>
                  </a:lnTo>
                  <a:lnTo>
                    <a:pt x="247" y="200"/>
                  </a:lnTo>
                  <a:lnTo>
                    <a:pt x="248" y="209"/>
                  </a:lnTo>
                  <a:lnTo>
                    <a:pt x="239" y="218"/>
                  </a:lnTo>
                  <a:lnTo>
                    <a:pt x="232" y="231"/>
                  </a:lnTo>
                  <a:lnTo>
                    <a:pt x="231" y="244"/>
                  </a:lnTo>
                  <a:lnTo>
                    <a:pt x="225" y="255"/>
                  </a:lnTo>
                  <a:lnTo>
                    <a:pt x="213" y="262"/>
                  </a:lnTo>
                  <a:lnTo>
                    <a:pt x="205" y="268"/>
                  </a:lnTo>
                  <a:lnTo>
                    <a:pt x="207" y="279"/>
                  </a:lnTo>
                  <a:lnTo>
                    <a:pt x="201" y="302"/>
                  </a:lnTo>
                  <a:lnTo>
                    <a:pt x="94" y="297"/>
                  </a:lnTo>
                </a:path>
              </a:pathLst>
            </a:custGeom>
            <a:solidFill>
              <a:srgbClr val="00a8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04" name="Freeform 28"/>
            <p:cNvSpPr/>
            <p:nvPr/>
          </p:nvSpPr>
          <p:spPr>
            <a:xfrm>
              <a:off x="8097840" y="5178600"/>
              <a:ext cx="29880" cy="350640"/>
            </a:xfrm>
            <a:custGeom>
              <a:avLst/>
              <a:gdLst>
                <a:gd name="textAreaLeft" fmla="*/ 0 w 29880"/>
                <a:gd name="textAreaRight" fmla="*/ 30240 w 29880"/>
                <a:gd name="textAreaTop" fmla="*/ 0 h 350640"/>
                <a:gd name="textAreaBottom" fmla="*/ 351000 h 350640"/>
                <a:gd name="GluePoint1X" fmla="*/ 0 w 975"/>
                <a:gd name="GluePoint1Y" fmla="*/ 13.2352941176471 h 84"/>
                <a:gd name="GluePoint2X" fmla="*/ 0 w 975"/>
                <a:gd name="GluePoint2Y" fmla="*/ 970.588235294118 h 84"/>
                <a:gd name="GluePoint3X" fmla="*/ 79.5789473684211 w 975"/>
                <a:gd name="GluePoint3Y" fmla="*/ 961.764705882353 h 84"/>
                <a:gd name="GluePoint4X" fmla="*/ 79.5789473684211 w 975"/>
                <a:gd name="GluePoint4Y" fmla="*/ 0 h 84"/>
                <a:gd name="GluePoint5X" fmla="*/ 0 w 975"/>
                <a:gd name="GluePoint5Y" fmla="*/ 13.2352941176471 h 8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9" h="221">
                  <a:moveTo>
                    <a:pt x="0" y="3"/>
                  </a:moveTo>
                  <a:lnTo>
                    <a:pt x="0" y="220"/>
                  </a:lnTo>
                  <a:lnTo>
                    <a:pt x="18" y="218"/>
                  </a:lnTo>
                  <a:lnTo>
                    <a:pt x="18" y="0"/>
                  </a:lnTo>
                  <a:lnTo>
                    <a:pt x="0" y="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05" name="Freeform 29"/>
            <p:cNvSpPr/>
            <p:nvPr/>
          </p:nvSpPr>
          <p:spPr>
            <a:xfrm>
              <a:off x="7883640" y="5218200"/>
              <a:ext cx="26640" cy="337680"/>
            </a:xfrm>
            <a:custGeom>
              <a:avLst/>
              <a:gdLst>
                <a:gd name="textAreaLeft" fmla="*/ 0 w 26640"/>
                <a:gd name="textAreaRight" fmla="*/ 27000 w 26640"/>
                <a:gd name="textAreaTop" fmla="*/ 0 h 337680"/>
                <a:gd name="textAreaBottom" fmla="*/ 338040 h 337680"/>
                <a:gd name="GluePoint1X" fmla="*/ 0 w 939"/>
                <a:gd name="GluePoint1Y" fmla="*/ 13.2253521126761 h 75"/>
                <a:gd name="GluePoint2X" fmla="*/ 0 w 939"/>
                <a:gd name="GluePoint2Y" fmla="*/ 934.591549295775 h 75"/>
                <a:gd name="GluePoint3X" fmla="*/ 70.5882352941177 w 939"/>
                <a:gd name="GluePoint3Y" fmla="*/ 925.774647887324 h 75"/>
                <a:gd name="GluePoint4X" fmla="*/ 70.5882352941177 w 939"/>
                <a:gd name="GluePoint4Y" fmla="*/ 0 h 75"/>
                <a:gd name="GluePoint5X" fmla="*/ 0 w 939"/>
                <a:gd name="GluePoint5Y" fmla="*/ 13.2253521126761 h 7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13">
                  <a:moveTo>
                    <a:pt x="0" y="3"/>
                  </a:moveTo>
                  <a:lnTo>
                    <a:pt x="0" y="212"/>
                  </a:lnTo>
                  <a:lnTo>
                    <a:pt x="16" y="210"/>
                  </a:lnTo>
                  <a:lnTo>
                    <a:pt x="16" y="0"/>
                  </a:lnTo>
                  <a:lnTo>
                    <a:pt x="0" y="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06" name="Freeform 30"/>
            <p:cNvSpPr/>
            <p:nvPr/>
          </p:nvSpPr>
          <p:spPr>
            <a:xfrm>
              <a:off x="7669080" y="5259240"/>
              <a:ext cx="26640" cy="323640"/>
            </a:xfrm>
            <a:custGeom>
              <a:avLst/>
              <a:gdLst>
                <a:gd name="textAreaLeft" fmla="*/ 0 w 26640"/>
                <a:gd name="textAreaRight" fmla="*/ 27000 w 26640"/>
                <a:gd name="textAreaTop" fmla="*/ 0 h 323640"/>
                <a:gd name="textAreaBottom" fmla="*/ 324000 h 323640"/>
                <a:gd name="GluePoint1X" fmla="*/ 0 w 900"/>
                <a:gd name="GluePoint1Y" fmla="*/ 13.2352941176471 h 75"/>
                <a:gd name="GluePoint2X" fmla="*/ 0 w 900"/>
                <a:gd name="GluePoint2Y" fmla="*/ 895.588235294118 h 75"/>
                <a:gd name="GluePoint3X" fmla="*/ 70.5882352941177 w 900"/>
                <a:gd name="GluePoint3Y" fmla="*/ 886.764705882353 h 75"/>
                <a:gd name="GluePoint4X" fmla="*/ 70.5882352941177 w 900"/>
                <a:gd name="GluePoint4Y" fmla="*/ 0 h 75"/>
                <a:gd name="GluePoint5X" fmla="*/ 0 w 900"/>
                <a:gd name="GluePoint5Y" fmla="*/ 13.2352941176471 h 7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04">
                  <a:moveTo>
                    <a:pt x="0" y="3"/>
                  </a:moveTo>
                  <a:lnTo>
                    <a:pt x="0" y="203"/>
                  </a:lnTo>
                  <a:lnTo>
                    <a:pt x="16" y="201"/>
                  </a:lnTo>
                  <a:lnTo>
                    <a:pt x="16" y="0"/>
                  </a:lnTo>
                  <a:lnTo>
                    <a:pt x="0" y="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07" name="Freeform 31"/>
            <p:cNvSpPr/>
            <p:nvPr/>
          </p:nvSpPr>
          <p:spPr>
            <a:xfrm>
              <a:off x="7454880" y="5299200"/>
              <a:ext cx="26640" cy="310680"/>
            </a:xfrm>
            <a:custGeom>
              <a:avLst/>
              <a:gdLst>
                <a:gd name="textAreaLeft" fmla="*/ 0 w 26640"/>
                <a:gd name="textAreaRight" fmla="*/ 27000 w 26640"/>
                <a:gd name="textAreaTop" fmla="*/ 0 h 310680"/>
                <a:gd name="textAreaBottom" fmla="*/ 311040 h 310680"/>
                <a:gd name="GluePoint1X" fmla="*/ 0 w 864"/>
                <a:gd name="GluePoint1Y" fmla="*/ 13.2244897959184 h 75"/>
                <a:gd name="GluePoint2X" fmla="*/ 0 w 864"/>
                <a:gd name="GluePoint2Y" fmla="*/ 859.591836734694 h 75"/>
                <a:gd name="GluePoint3X" fmla="*/ 70.5882352941177 w 864"/>
                <a:gd name="GluePoint3Y" fmla="*/ 850.775510204082 h 75"/>
                <a:gd name="GluePoint4X" fmla="*/ 70.5882352941177 w 864"/>
                <a:gd name="GluePoint4Y" fmla="*/ 0 h 75"/>
                <a:gd name="GluePoint5X" fmla="*/ 0 w 864"/>
                <a:gd name="GluePoint5Y" fmla="*/ 13.2244897959184 h 7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196">
                  <a:moveTo>
                    <a:pt x="0" y="3"/>
                  </a:moveTo>
                  <a:lnTo>
                    <a:pt x="0" y="195"/>
                  </a:lnTo>
                  <a:lnTo>
                    <a:pt x="16" y="193"/>
                  </a:lnTo>
                  <a:lnTo>
                    <a:pt x="16" y="0"/>
                  </a:lnTo>
                  <a:lnTo>
                    <a:pt x="0" y="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08" name="Freeform 32"/>
            <p:cNvSpPr/>
            <p:nvPr/>
          </p:nvSpPr>
          <p:spPr>
            <a:xfrm>
              <a:off x="7242120" y="5340240"/>
              <a:ext cx="26640" cy="296640"/>
            </a:xfrm>
            <a:custGeom>
              <a:avLst/>
              <a:gdLst>
                <a:gd name="textAreaLeft" fmla="*/ 0 w 26640"/>
                <a:gd name="textAreaRight" fmla="*/ 27000 w 26640"/>
                <a:gd name="textAreaTop" fmla="*/ 0 h 296640"/>
                <a:gd name="textAreaBottom" fmla="*/ 297000 h 296640"/>
                <a:gd name="GluePoint1X" fmla="*/ 0 w 825"/>
                <a:gd name="GluePoint1Y" fmla="*/ 8.82352941176471 h 75"/>
                <a:gd name="GluePoint2X" fmla="*/ 0 w 825"/>
                <a:gd name="GluePoint2Y" fmla="*/ 820.588235294118 h 75"/>
                <a:gd name="GluePoint3X" fmla="*/ 70.5882352941177 w 825"/>
                <a:gd name="GluePoint3Y" fmla="*/ 811.764705882353 h 75"/>
                <a:gd name="GluePoint4X" fmla="*/ 70.5882352941177 w 825"/>
                <a:gd name="GluePoint4Y" fmla="*/ 0 h 75"/>
                <a:gd name="GluePoint5X" fmla="*/ 0 w 825"/>
                <a:gd name="GluePoint5Y" fmla="*/ 8.82352941176471 h 7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187">
                  <a:moveTo>
                    <a:pt x="0" y="2"/>
                  </a:moveTo>
                  <a:lnTo>
                    <a:pt x="0" y="186"/>
                  </a:lnTo>
                  <a:lnTo>
                    <a:pt x="16" y="184"/>
                  </a:lnTo>
                  <a:lnTo>
                    <a:pt x="16" y="0"/>
                  </a:lnTo>
                  <a:lnTo>
                    <a:pt x="0" y="2"/>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09" name="Freeform 33"/>
            <p:cNvSpPr/>
            <p:nvPr/>
          </p:nvSpPr>
          <p:spPr>
            <a:xfrm>
              <a:off x="8238960" y="5540400"/>
              <a:ext cx="29880" cy="371160"/>
            </a:xfrm>
            <a:custGeom>
              <a:avLst/>
              <a:gdLst>
                <a:gd name="textAreaLeft" fmla="*/ 0 w 29880"/>
                <a:gd name="textAreaRight" fmla="*/ 30240 w 29880"/>
                <a:gd name="textAreaTop" fmla="*/ 0 h 371160"/>
                <a:gd name="textAreaBottom" fmla="*/ 371520 h 371160"/>
                <a:gd name="GluePoint1X" fmla="*/ 0 w 1032"/>
                <a:gd name="GluePoint1Y" fmla="*/ 4.41025641025641 h 84"/>
                <a:gd name="GluePoint2X" fmla="*/ 0 w 1032"/>
                <a:gd name="GluePoint2Y" fmla="*/ 1027.58974358974 h 84"/>
                <a:gd name="GluePoint3X" fmla="*/ 79.5789473684211 w 1032"/>
                <a:gd name="GluePoint3Y" fmla="*/ 1018.76923076923 h 84"/>
                <a:gd name="GluePoint4X" fmla="*/ 79.5789473684211 w 1032"/>
                <a:gd name="GluePoint4Y" fmla="*/ 0 h 84"/>
                <a:gd name="GluePoint5X" fmla="*/ 0 w 1032"/>
                <a:gd name="GluePoint5Y" fmla="*/ 4.41025641025641 h 8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9" h="234">
                  <a:moveTo>
                    <a:pt x="0" y="1"/>
                  </a:moveTo>
                  <a:lnTo>
                    <a:pt x="0" y="233"/>
                  </a:lnTo>
                  <a:lnTo>
                    <a:pt x="18" y="231"/>
                  </a:lnTo>
                  <a:lnTo>
                    <a:pt x="18" y="0"/>
                  </a:lnTo>
                  <a:lnTo>
                    <a:pt x="0" y="1"/>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0" name="Freeform 34"/>
            <p:cNvSpPr/>
            <p:nvPr/>
          </p:nvSpPr>
          <p:spPr>
            <a:xfrm>
              <a:off x="8024760" y="5568840"/>
              <a:ext cx="29880" cy="356760"/>
            </a:xfrm>
            <a:custGeom>
              <a:avLst/>
              <a:gdLst>
                <a:gd name="textAreaLeft" fmla="*/ 0 w 29880"/>
                <a:gd name="textAreaRight" fmla="*/ 30240 w 29880"/>
                <a:gd name="textAreaTop" fmla="*/ 0 h 356760"/>
                <a:gd name="textAreaBottom" fmla="*/ 357120 h 356760"/>
                <a:gd name="GluePoint1X" fmla="*/ 0 w 992"/>
                <a:gd name="GluePoint1Y" fmla="*/ 4.40888888888889 h 84"/>
                <a:gd name="GluePoint2X" fmla="*/ 0 w 992"/>
                <a:gd name="GluePoint2Y" fmla="*/ 987.591111111111 h 84"/>
                <a:gd name="GluePoint3X" fmla="*/ 79.5789473684211 w 992"/>
                <a:gd name="GluePoint3Y" fmla="*/ 983.182222222222 h 84"/>
                <a:gd name="GluePoint4X" fmla="*/ 79.5789473684211 w 992"/>
                <a:gd name="GluePoint4Y" fmla="*/ 0 h 84"/>
                <a:gd name="GluePoint5X" fmla="*/ 0 w 992"/>
                <a:gd name="GluePoint5Y" fmla="*/ 4.40888888888889 h 8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9" h="225">
                  <a:moveTo>
                    <a:pt x="0" y="1"/>
                  </a:moveTo>
                  <a:lnTo>
                    <a:pt x="0" y="224"/>
                  </a:lnTo>
                  <a:lnTo>
                    <a:pt x="18" y="223"/>
                  </a:lnTo>
                  <a:lnTo>
                    <a:pt x="18" y="0"/>
                  </a:lnTo>
                  <a:lnTo>
                    <a:pt x="0" y="1"/>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1" name="Freeform 35"/>
            <p:cNvSpPr/>
            <p:nvPr/>
          </p:nvSpPr>
          <p:spPr>
            <a:xfrm>
              <a:off x="7807320" y="5597640"/>
              <a:ext cx="26640" cy="344160"/>
            </a:xfrm>
            <a:custGeom>
              <a:avLst/>
              <a:gdLst>
                <a:gd name="textAreaLeft" fmla="*/ 0 w 26640"/>
                <a:gd name="textAreaRight" fmla="*/ 27000 w 26640"/>
                <a:gd name="textAreaTop" fmla="*/ 0 h 344160"/>
                <a:gd name="textAreaBottom" fmla="*/ 344520 h 344160"/>
                <a:gd name="GluePoint1X" fmla="*/ 0 w 957"/>
                <a:gd name="GluePoint1Y" fmla="*/ 4.41013824884793 h 75"/>
                <a:gd name="GluePoint2X" fmla="*/ 0 w 957"/>
                <a:gd name="GluePoint2Y" fmla="*/ 952.589861751152 h 75"/>
                <a:gd name="GluePoint3X" fmla="*/ 70.5882352941177 w 957"/>
                <a:gd name="GluePoint3Y" fmla="*/ 948.179723502304 h 75"/>
                <a:gd name="GluePoint4X" fmla="*/ 70.5882352941177 w 957"/>
                <a:gd name="GluePoint4Y" fmla="*/ 0 h 75"/>
                <a:gd name="GluePoint5X" fmla="*/ 0 w 957"/>
                <a:gd name="GluePoint5Y" fmla="*/ 4.41013824884793 h 7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17">
                  <a:moveTo>
                    <a:pt x="0" y="1"/>
                  </a:moveTo>
                  <a:lnTo>
                    <a:pt x="0" y="216"/>
                  </a:lnTo>
                  <a:lnTo>
                    <a:pt x="16" y="215"/>
                  </a:lnTo>
                  <a:lnTo>
                    <a:pt x="16" y="0"/>
                  </a:lnTo>
                  <a:lnTo>
                    <a:pt x="0" y="1"/>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2" name="Freeform 36"/>
            <p:cNvSpPr/>
            <p:nvPr/>
          </p:nvSpPr>
          <p:spPr>
            <a:xfrm>
              <a:off x="7588080" y="5622840"/>
              <a:ext cx="26640" cy="371160"/>
            </a:xfrm>
            <a:custGeom>
              <a:avLst/>
              <a:gdLst>
                <a:gd name="textAreaLeft" fmla="*/ 0 w 26640"/>
                <a:gd name="textAreaRight" fmla="*/ 27000 w 26640"/>
                <a:gd name="textAreaTop" fmla="*/ 0 h 371160"/>
                <a:gd name="textAreaBottom" fmla="*/ 371520 h 371160"/>
                <a:gd name="GluePoint1X" fmla="*/ 0 w 1032"/>
                <a:gd name="GluePoint1Y" fmla="*/ 8.82051282051282 h 75"/>
                <a:gd name="GluePoint2X" fmla="*/ 0 w 1032"/>
                <a:gd name="GluePoint2Y" fmla="*/ 1027.58974358974 h 75"/>
                <a:gd name="GluePoint3X" fmla="*/ 70.5882352941177 w 1032"/>
                <a:gd name="GluePoint3Y" fmla="*/ 1018.76923076923 h 75"/>
                <a:gd name="GluePoint4X" fmla="*/ 70.5882352941177 w 1032"/>
                <a:gd name="GluePoint4Y" fmla="*/ 0 h 75"/>
                <a:gd name="GluePoint5X" fmla="*/ 0 w 1032"/>
                <a:gd name="GluePoint5Y" fmla="*/ 8.82051282051282 h 7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34">
                  <a:moveTo>
                    <a:pt x="0" y="2"/>
                  </a:moveTo>
                  <a:lnTo>
                    <a:pt x="0" y="233"/>
                  </a:lnTo>
                  <a:lnTo>
                    <a:pt x="16" y="231"/>
                  </a:lnTo>
                  <a:lnTo>
                    <a:pt x="16" y="0"/>
                  </a:lnTo>
                  <a:lnTo>
                    <a:pt x="0" y="2"/>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3" name="Freeform 37"/>
            <p:cNvSpPr/>
            <p:nvPr/>
          </p:nvSpPr>
          <p:spPr>
            <a:xfrm>
              <a:off x="7372440" y="5651640"/>
              <a:ext cx="26640" cy="369360"/>
            </a:xfrm>
            <a:custGeom>
              <a:avLst/>
              <a:gdLst>
                <a:gd name="textAreaLeft" fmla="*/ 0 w 26640"/>
                <a:gd name="textAreaRight" fmla="*/ 27000 w 26640"/>
                <a:gd name="textAreaTop" fmla="*/ 0 h 369360"/>
                <a:gd name="textAreaBottom" fmla="*/ 369720 h 369360"/>
                <a:gd name="GluePoint1X" fmla="*/ 0 w 1027"/>
                <a:gd name="GluePoint1Y" fmla="*/ 4.40772532188841 h 75"/>
                <a:gd name="GluePoint2X" fmla="*/ 0 w 1027"/>
                <a:gd name="GluePoint2Y" fmla="*/ 1022.59227467811 h 75"/>
                <a:gd name="GluePoint3X" fmla="*/ 70.5882352941177 w 1027"/>
                <a:gd name="GluePoint3Y" fmla="*/ 1018.18454935622 h 75"/>
                <a:gd name="GluePoint4X" fmla="*/ 70.5882352941177 w 1027"/>
                <a:gd name="GluePoint4Y" fmla="*/ 0 h 75"/>
                <a:gd name="GluePoint5X" fmla="*/ 0 w 1027"/>
                <a:gd name="GluePoint5Y" fmla="*/ 4.40772532188841 h 7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33">
                  <a:moveTo>
                    <a:pt x="0" y="1"/>
                  </a:moveTo>
                  <a:lnTo>
                    <a:pt x="0" y="232"/>
                  </a:lnTo>
                  <a:lnTo>
                    <a:pt x="16" y="231"/>
                  </a:lnTo>
                  <a:lnTo>
                    <a:pt x="16" y="0"/>
                  </a:lnTo>
                  <a:lnTo>
                    <a:pt x="0" y="1"/>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4" name="Freeform 38"/>
            <p:cNvSpPr/>
            <p:nvPr/>
          </p:nvSpPr>
          <p:spPr>
            <a:xfrm>
              <a:off x="7155000" y="5678640"/>
              <a:ext cx="26640" cy="371160"/>
            </a:xfrm>
            <a:custGeom>
              <a:avLst/>
              <a:gdLst>
                <a:gd name="textAreaLeft" fmla="*/ 0 w 26640"/>
                <a:gd name="textAreaRight" fmla="*/ 27000 w 26640"/>
                <a:gd name="textAreaTop" fmla="*/ 0 h 371160"/>
                <a:gd name="textAreaBottom" fmla="*/ 371520 h 371160"/>
                <a:gd name="GluePoint1X" fmla="*/ 0 w 1032"/>
                <a:gd name="GluePoint1Y" fmla="*/ 8.82051282051282 h 75"/>
                <a:gd name="GluePoint2X" fmla="*/ 0 w 1032"/>
                <a:gd name="GluePoint2Y" fmla="*/ 1027.58974358974 h 75"/>
                <a:gd name="GluePoint3X" fmla="*/ 70.5882352941177 w 1032"/>
                <a:gd name="GluePoint3Y" fmla="*/ 1018.76923076923 h 75"/>
                <a:gd name="GluePoint4X" fmla="*/ 70.5882352941177 w 1032"/>
                <a:gd name="GluePoint4Y" fmla="*/ 0 h 75"/>
                <a:gd name="GluePoint5X" fmla="*/ 0 w 1032"/>
                <a:gd name="GluePoint5Y" fmla="*/ 8.82051282051282 h 7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34">
                  <a:moveTo>
                    <a:pt x="0" y="2"/>
                  </a:moveTo>
                  <a:lnTo>
                    <a:pt x="0" y="233"/>
                  </a:lnTo>
                  <a:lnTo>
                    <a:pt x="16" y="231"/>
                  </a:lnTo>
                  <a:lnTo>
                    <a:pt x="16" y="0"/>
                  </a:lnTo>
                  <a:lnTo>
                    <a:pt x="0" y="2"/>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5" name="Freeform 39"/>
            <p:cNvSpPr/>
            <p:nvPr/>
          </p:nvSpPr>
          <p:spPr>
            <a:xfrm>
              <a:off x="8407440" y="5040360"/>
              <a:ext cx="1080" cy="1115640"/>
            </a:xfrm>
            <a:custGeom>
              <a:avLst/>
              <a:gdLst>
                <a:gd name="textAreaLeft" fmla="*/ 0 w 1080"/>
                <a:gd name="textAreaRight" fmla="*/ 1440 w 1080"/>
                <a:gd name="textAreaTop" fmla="*/ 0 h 1115640"/>
                <a:gd name="textAreaBottom" fmla="*/ 1116000 h 1115640"/>
                <a:gd name="GluePoint1X" fmla="*/ 0 w 3100"/>
                <a:gd name="GluePoint1Y" fmla="*/ 0 h 4"/>
                <a:gd name="GluePoint2X" fmla="*/ 0 w 3100"/>
                <a:gd name="GluePoint2Y" fmla="*/ 3095.59032716927 h 4"/>
              </a:gdLst>
              <a:ahLst/>
              <a:cxnLst>
                <a:cxn ang="0">
                  <a:pos x="GluePoint1X" y="GluePoint1Y"/>
                </a:cxn>
                <a:cxn ang="0">
                  <a:pos x="GluePoint2X" y="GluePoint2Y"/>
                </a:cxn>
              </a:cxnLst>
              <a:rect l="textAreaLeft" t="textAreaTop" r="textAreaRight" b="textAreaBottom"/>
              <a:pathLst>
                <a:path w="1" h="703">
                  <a:moveTo>
                    <a:pt x="0" y="0"/>
                  </a:moveTo>
                  <a:lnTo>
                    <a:pt x="0" y="702"/>
                  </a:lnTo>
                </a:path>
              </a:pathLst>
            </a:custGeom>
            <a:no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6" name="Freeform 40"/>
            <p:cNvSpPr/>
            <p:nvPr/>
          </p:nvSpPr>
          <p:spPr>
            <a:xfrm>
              <a:off x="7826400" y="5958000"/>
              <a:ext cx="694800" cy="523440"/>
            </a:xfrm>
            <a:custGeom>
              <a:avLst/>
              <a:gdLst>
                <a:gd name="textAreaLeft" fmla="*/ 0 w 694800"/>
                <a:gd name="textAreaRight" fmla="*/ 695160 w 694800"/>
                <a:gd name="textAreaTop" fmla="*/ 0 h 523440"/>
                <a:gd name="textAreaBottom" fmla="*/ 523800 h 523440"/>
                <a:gd name="GluePoint1X" fmla="*/ 383.554794520548 w 1455"/>
                <a:gd name="GluePoint1Y" fmla="*/ 1300.68181818182 h 1931"/>
                <a:gd name="GluePoint2X" fmla="*/ 277.746575342466 w 1455"/>
                <a:gd name="GluePoint2Y" fmla="*/ 1247.77272727273 h 1931"/>
                <a:gd name="GluePoint3X" fmla="*/ 220.433789954338 w 1455"/>
                <a:gd name="GluePoint3Y" fmla="*/ 1186.04545454545 h 1931"/>
                <a:gd name="GluePoint4X" fmla="*/ 176.34703196347 w 1455"/>
                <a:gd name="GluePoint4Y" fmla="*/ 1093.45454545455 h 1931"/>
                <a:gd name="GluePoint5X" fmla="*/ 96.9908675799087 w 1455"/>
                <a:gd name="GluePoint5Y" fmla="*/ 1036.13636363636 h 1931"/>
                <a:gd name="GluePoint6X" fmla="*/ 26.4520547945206 w 1455"/>
                <a:gd name="GluePoint6Y" fmla="*/ 965.590909090909 h 1931"/>
                <a:gd name="GluePoint7X" fmla="*/ 17.634703196347 w 1455"/>
                <a:gd name="GluePoint7Y" fmla="*/ 683.409090909091 h 1931"/>
                <a:gd name="GluePoint8X" fmla="*/ 4.40867579908676 w 1455"/>
                <a:gd name="GluePoint8Y" fmla="*/ 604.045454545455 h 1931"/>
                <a:gd name="GluePoint9X" fmla="*/ 149.89497716895 w 1455"/>
                <a:gd name="GluePoint9Y" fmla="*/ 568.772727272727 h 1931"/>
                <a:gd name="GluePoint10X" fmla="*/ 158.712328767123 w 1455"/>
                <a:gd name="GluePoint10Y" fmla="*/ 520.272727272727 h 1931"/>
                <a:gd name="GluePoint11X" fmla="*/ 141.077625570776 w 1455"/>
                <a:gd name="GluePoint11Y" fmla="*/ 449.727272727273 h 1931"/>
                <a:gd name="GluePoint12X" fmla="*/ 88.1735159817352 w 1455"/>
                <a:gd name="GluePoint12Y" fmla="*/ 379.181818181818 h 1931"/>
                <a:gd name="GluePoint13X" fmla="*/ 211.616438356164 w 1455"/>
                <a:gd name="GluePoint13Y" fmla="*/ 335.090909090909 h 1931"/>
                <a:gd name="GluePoint14X" fmla="*/ 295.381278538813 w 1455"/>
                <a:gd name="GluePoint14Y" fmla="*/ 357.136363636364 h 1931"/>
                <a:gd name="GluePoint15X" fmla="*/ 383.554794520548 w 1455"/>
                <a:gd name="GluePoint15Y" fmla="*/ 401.227272727273 h 1931"/>
                <a:gd name="GluePoint16X" fmla="*/ 489.36301369863 w 1455"/>
                <a:gd name="GluePoint16Y" fmla="*/ 427.681818181818 h 1931"/>
                <a:gd name="GluePoint17X" fmla="*/ 515.815068493151 w 1455"/>
                <a:gd name="GluePoint17Y" fmla="*/ 339.5 h 1931"/>
                <a:gd name="GluePoint18X" fmla="*/ 617.214611872146 w 1455"/>
                <a:gd name="GluePoint18Y" fmla="*/ 299.818181818182 h 1931"/>
                <a:gd name="GluePoint19X" fmla="*/ 696.570776255708 w 1455"/>
                <a:gd name="GluePoint19Y" fmla="*/ 246.909090909091 h 1931"/>
                <a:gd name="GluePoint20X" fmla="*/ 723.022831050228 w 1455"/>
                <a:gd name="GluePoint20Y" fmla="*/ 119.045454545455 h 1931"/>
                <a:gd name="GluePoint21X" fmla="*/ 775.926940639269 w 1455"/>
                <a:gd name="GluePoint21Y" fmla="*/ 92.5909090909091 h 1931"/>
                <a:gd name="GluePoint22X" fmla="*/ 820.013698630137 w 1455"/>
                <a:gd name="GluePoint22Y" fmla="*/ 17.6363636363636 h 1931"/>
                <a:gd name="GluePoint23X" fmla="*/ 877.326484018265 w 1455"/>
                <a:gd name="GluePoint23Y" fmla="*/ 74.9545454545455 h 1931"/>
                <a:gd name="GluePoint24X" fmla="*/ 921.413242009132 w 1455"/>
                <a:gd name="GluePoint24Y" fmla="*/ 171.954545454545 h 1931"/>
                <a:gd name="GluePoint25X" fmla="*/ 934.639269406393 w 1455"/>
                <a:gd name="GluePoint25Y" fmla="*/ 273.363636363636 h 1931"/>
                <a:gd name="GluePoint26X" fmla="*/ 961.091324200913 w 1455"/>
                <a:gd name="GluePoint26Y" fmla="*/ 321.863636363636 h 1931"/>
                <a:gd name="GluePoint27X" fmla="*/ 1022.81278538813 w 1455"/>
                <a:gd name="GluePoint27Y" fmla="*/ 348.318181818182 h 1931"/>
                <a:gd name="GluePoint28X" fmla="*/ 1058.08219178082 w 1455"/>
                <a:gd name="GluePoint28Y" fmla="*/ 449.727272727273 h 1931"/>
                <a:gd name="GluePoint29X" fmla="*/ 1128.62100456621 w 1455"/>
                <a:gd name="GluePoint29Y" fmla="*/ 454.136363636364 h 1931"/>
                <a:gd name="GluePoint30X" fmla="*/ 1163.8904109589 w 1455"/>
                <a:gd name="GluePoint30Y" fmla="*/ 379.181818181818 h 1931"/>
                <a:gd name="GluePoint31X" fmla="*/ 1225.61187214612 w 1455"/>
                <a:gd name="GluePoint31Y" fmla="*/ 326.272727272727 h 1931"/>
                <a:gd name="GluePoint32X" fmla="*/ 1274.10730593607 w 1455"/>
                <a:gd name="GluePoint32Y" fmla="*/ 299.818181818182 h 1931"/>
                <a:gd name="GluePoint33X" fmla="*/ 1349.05479452055 w 1455"/>
                <a:gd name="GluePoint33Y" fmla="*/ 246.909090909091 h 1931"/>
                <a:gd name="GluePoint34X" fmla="*/ 1428.41095890411 w 1455"/>
                <a:gd name="GluePoint34Y" fmla="*/ 194 h 1931"/>
                <a:gd name="GluePoint35X" fmla="*/ 1512.17579908676 w 1455"/>
                <a:gd name="GluePoint35Y" fmla="*/ 185.181818181818 h 1931"/>
                <a:gd name="GluePoint36X" fmla="*/ 1587.12328767123 w 1455"/>
                <a:gd name="GluePoint36Y" fmla="*/ 246.909090909091 h 1931"/>
                <a:gd name="GluePoint37X" fmla="*/ 1613.57534246575 w 1455"/>
                <a:gd name="GluePoint37Y" fmla="*/ 299.818181818182 h 1931"/>
                <a:gd name="GluePoint38X" fmla="*/ 1670.88812785388 w 1455"/>
                <a:gd name="GluePoint38Y" fmla="*/ 348.318181818182 h 1931"/>
                <a:gd name="GluePoint39X" fmla="*/ 1820.78310502283 w 1455"/>
                <a:gd name="GluePoint39Y" fmla="*/ 379.181818181818 h 1931"/>
                <a:gd name="GluePoint40X" fmla="*/ 1811.96575342466 w 1455"/>
                <a:gd name="GluePoint40Y" fmla="*/ 445.318181818182 h 1931"/>
                <a:gd name="GluePoint41X" fmla="*/ 1816.37442922374 w 1455"/>
                <a:gd name="GluePoint41Y" fmla="*/ 498.227272727273 h 1931"/>
                <a:gd name="GluePoint42X" fmla="*/ 1847.23515981735 w 1455"/>
                <a:gd name="GluePoint42Y" fmla="*/ 582 h 1931"/>
                <a:gd name="GluePoint43X" fmla="*/ 1873.68721461187 w 1455"/>
                <a:gd name="GluePoint43Y" fmla="*/ 656.954545454546 h 1931"/>
                <a:gd name="GluePoint44X" fmla="*/ 1926.59132420091 w 1455"/>
                <a:gd name="GluePoint44Y" fmla="*/ 709.863636363636 h 1931"/>
                <a:gd name="GluePoint45X" fmla="*/ 1860.46118721461 w 1455"/>
                <a:gd name="GluePoint45Y" fmla="*/ 767.181818181818 h 1931"/>
                <a:gd name="GluePoint46X" fmla="*/ 1807.55707762557 w 1455"/>
                <a:gd name="GluePoint46Y" fmla="*/ 833.318181818182 h 1931"/>
                <a:gd name="GluePoint47X" fmla="*/ 1811.96575342466 w 1455"/>
                <a:gd name="GluePoint47Y" fmla="*/ 934.727272727273 h 1931"/>
                <a:gd name="GluePoint48X" fmla="*/ 1745.83561643836 w 1455"/>
                <a:gd name="GluePoint48Y" fmla="*/ 1018.5 h 1931"/>
                <a:gd name="GluePoint49X" fmla="*/ 1745.83561643836 w 1455"/>
                <a:gd name="GluePoint49Y" fmla="*/ 1080.22727272727 h 1931"/>
                <a:gd name="GluePoint50X" fmla="*/ 1860.46118721461 w 1455"/>
                <a:gd name="GluePoint50Y" fmla="*/ 1106.68181818182 h 1931"/>
                <a:gd name="GluePoint51X" fmla="*/ 1878.09589041096 w 1455"/>
                <a:gd name="GluePoint51Y" fmla="*/ 1177.22727272727 h 1931"/>
                <a:gd name="GluePoint52X" fmla="*/ 1851.64383561644 w 1455"/>
                <a:gd name="GluePoint52Y" fmla="*/ 1450.59090909091 h 193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Lst>
              <a:rect l="textAreaLeft" t="textAreaTop" r="textAreaRight" b="textAreaBottom"/>
              <a:pathLst>
                <a:path w="438" h="330">
                  <a:moveTo>
                    <a:pt x="90" y="303"/>
                  </a:moveTo>
                  <a:lnTo>
                    <a:pt x="87" y="295"/>
                  </a:lnTo>
                  <a:lnTo>
                    <a:pt x="73" y="290"/>
                  </a:lnTo>
                  <a:lnTo>
                    <a:pt x="63" y="283"/>
                  </a:lnTo>
                  <a:lnTo>
                    <a:pt x="62" y="272"/>
                  </a:lnTo>
                  <a:lnTo>
                    <a:pt x="50" y="269"/>
                  </a:lnTo>
                  <a:lnTo>
                    <a:pt x="42" y="261"/>
                  </a:lnTo>
                  <a:lnTo>
                    <a:pt x="40" y="248"/>
                  </a:lnTo>
                  <a:lnTo>
                    <a:pt x="38" y="238"/>
                  </a:lnTo>
                  <a:lnTo>
                    <a:pt x="22" y="235"/>
                  </a:lnTo>
                  <a:lnTo>
                    <a:pt x="16" y="225"/>
                  </a:lnTo>
                  <a:lnTo>
                    <a:pt x="6" y="219"/>
                  </a:lnTo>
                  <a:lnTo>
                    <a:pt x="0" y="211"/>
                  </a:lnTo>
                  <a:lnTo>
                    <a:pt x="4" y="155"/>
                  </a:lnTo>
                  <a:lnTo>
                    <a:pt x="2" y="146"/>
                  </a:lnTo>
                  <a:lnTo>
                    <a:pt x="1" y="137"/>
                  </a:lnTo>
                  <a:lnTo>
                    <a:pt x="10" y="132"/>
                  </a:lnTo>
                  <a:lnTo>
                    <a:pt x="34" y="129"/>
                  </a:lnTo>
                  <a:lnTo>
                    <a:pt x="46" y="124"/>
                  </a:lnTo>
                  <a:lnTo>
                    <a:pt x="36" y="118"/>
                  </a:lnTo>
                  <a:lnTo>
                    <a:pt x="31" y="111"/>
                  </a:lnTo>
                  <a:lnTo>
                    <a:pt x="32" y="102"/>
                  </a:lnTo>
                  <a:lnTo>
                    <a:pt x="22" y="97"/>
                  </a:lnTo>
                  <a:lnTo>
                    <a:pt x="20" y="86"/>
                  </a:lnTo>
                  <a:lnTo>
                    <a:pt x="29" y="80"/>
                  </a:lnTo>
                  <a:lnTo>
                    <a:pt x="48" y="76"/>
                  </a:lnTo>
                  <a:lnTo>
                    <a:pt x="58" y="73"/>
                  </a:lnTo>
                  <a:lnTo>
                    <a:pt x="67" y="81"/>
                  </a:lnTo>
                  <a:lnTo>
                    <a:pt x="78" y="83"/>
                  </a:lnTo>
                  <a:lnTo>
                    <a:pt x="87" y="91"/>
                  </a:lnTo>
                  <a:lnTo>
                    <a:pt x="99" y="91"/>
                  </a:lnTo>
                  <a:lnTo>
                    <a:pt x="111" y="97"/>
                  </a:lnTo>
                  <a:lnTo>
                    <a:pt x="116" y="88"/>
                  </a:lnTo>
                  <a:lnTo>
                    <a:pt x="117" y="77"/>
                  </a:lnTo>
                  <a:lnTo>
                    <a:pt x="131" y="75"/>
                  </a:lnTo>
                  <a:lnTo>
                    <a:pt x="140" y="68"/>
                  </a:lnTo>
                  <a:lnTo>
                    <a:pt x="153" y="66"/>
                  </a:lnTo>
                  <a:lnTo>
                    <a:pt x="158" y="56"/>
                  </a:lnTo>
                  <a:lnTo>
                    <a:pt x="159" y="36"/>
                  </a:lnTo>
                  <a:lnTo>
                    <a:pt x="164" y="27"/>
                  </a:lnTo>
                  <a:lnTo>
                    <a:pt x="172" y="31"/>
                  </a:lnTo>
                  <a:lnTo>
                    <a:pt x="176" y="21"/>
                  </a:lnTo>
                  <a:lnTo>
                    <a:pt x="179" y="0"/>
                  </a:lnTo>
                  <a:lnTo>
                    <a:pt x="186" y="4"/>
                  </a:lnTo>
                  <a:lnTo>
                    <a:pt x="188" y="15"/>
                  </a:lnTo>
                  <a:lnTo>
                    <a:pt x="199" y="17"/>
                  </a:lnTo>
                  <a:lnTo>
                    <a:pt x="201" y="29"/>
                  </a:lnTo>
                  <a:lnTo>
                    <a:pt x="209" y="39"/>
                  </a:lnTo>
                  <a:lnTo>
                    <a:pt x="212" y="50"/>
                  </a:lnTo>
                  <a:lnTo>
                    <a:pt x="212" y="62"/>
                  </a:lnTo>
                  <a:lnTo>
                    <a:pt x="206" y="73"/>
                  </a:lnTo>
                  <a:lnTo>
                    <a:pt x="218" y="73"/>
                  </a:lnTo>
                  <a:lnTo>
                    <a:pt x="229" y="70"/>
                  </a:lnTo>
                  <a:lnTo>
                    <a:pt x="232" y="79"/>
                  </a:lnTo>
                  <a:lnTo>
                    <a:pt x="230" y="97"/>
                  </a:lnTo>
                  <a:lnTo>
                    <a:pt x="240" y="102"/>
                  </a:lnTo>
                  <a:lnTo>
                    <a:pt x="250" y="99"/>
                  </a:lnTo>
                  <a:lnTo>
                    <a:pt x="256" y="103"/>
                  </a:lnTo>
                  <a:lnTo>
                    <a:pt x="259" y="95"/>
                  </a:lnTo>
                  <a:lnTo>
                    <a:pt x="264" y="86"/>
                  </a:lnTo>
                  <a:lnTo>
                    <a:pt x="273" y="83"/>
                  </a:lnTo>
                  <a:lnTo>
                    <a:pt x="278" y="74"/>
                  </a:lnTo>
                  <a:lnTo>
                    <a:pt x="282" y="68"/>
                  </a:lnTo>
                  <a:lnTo>
                    <a:pt x="289" y="68"/>
                  </a:lnTo>
                  <a:lnTo>
                    <a:pt x="300" y="63"/>
                  </a:lnTo>
                  <a:lnTo>
                    <a:pt x="306" y="56"/>
                  </a:lnTo>
                  <a:lnTo>
                    <a:pt x="314" y="46"/>
                  </a:lnTo>
                  <a:lnTo>
                    <a:pt x="324" y="44"/>
                  </a:lnTo>
                  <a:lnTo>
                    <a:pt x="335" y="36"/>
                  </a:lnTo>
                  <a:lnTo>
                    <a:pt x="343" y="42"/>
                  </a:lnTo>
                  <a:lnTo>
                    <a:pt x="354" y="44"/>
                  </a:lnTo>
                  <a:lnTo>
                    <a:pt x="360" y="56"/>
                  </a:lnTo>
                  <a:lnTo>
                    <a:pt x="360" y="73"/>
                  </a:lnTo>
                  <a:lnTo>
                    <a:pt x="366" y="68"/>
                  </a:lnTo>
                  <a:lnTo>
                    <a:pt x="368" y="77"/>
                  </a:lnTo>
                  <a:lnTo>
                    <a:pt x="379" y="79"/>
                  </a:lnTo>
                  <a:lnTo>
                    <a:pt x="391" y="85"/>
                  </a:lnTo>
                  <a:lnTo>
                    <a:pt x="413" y="86"/>
                  </a:lnTo>
                  <a:lnTo>
                    <a:pt x="419" y="97"/>
                  </a:lnTo>
                  <a:lnTo>
                    <a:pt x="411" y="101"/>
                  </a:lnTo>
                  <a:lnTo>
                    <a:pt x="419" y="108"/>
                  </a:lnTo>
                  <a:lnTo>
                    <a:pt x="412" y="113"/>
                  </a:lnTo>
                  <a:lnTo>
                    <a:pt x="419" y="120"/>
                  </a:lnTo>
                  <a:lnTo>
                    <a:pt x="419" y="132"/>
                  </a:lnTo>
                  <a:lnTo>
                    <a:pt x="418" y="143"/>
                  </a:lnTo>
                  <a:lnTo>
                    <a:pt x="425" y="149"/>
                  </a:lnTo>
                  <a:lnTo>
                    <a:pt x="436" y="151"/>
                  </a:lnTo>
                  <a:lnTo>
                    <a:pt x="437" y="161"/>
                  </a:lnTo>
                  <a:lnTo>
                    <a:pt x="431" y="172"/>
                  </a:lnTo>
                  <a:lnTo>
                    <a:pt x="422" y="174"/>
                  </a:lnTo>
                  <a:lnTo>
                    <a:pt x="420" y="183"/>
                  </a:lnTo>
                  <a:lnTo>
                    <a:pt x="410" y="189"/>
                  </a:lnTo>
                  <a:lnTo>
                    <a:pt x="407" y="201"/>
                  </a:lnTo>
                  <a:lnTo>
                    <a:pt x="411" y="212"/>
                  </a:lnTo>
                  <a:lnTo>
                    <a:pt x="402" y="219"/>
                  </a:lnTo>
                  <a:lnTo>
                    <a:pt x="396" y="231"/>
                  </a:lnTo>
                  <a:lnTo>
                    <a:pt x="387" y="236"/>
                  </a:lnTo>
                  <a:lnTo>
                    <a:pt x="396" y="245"/>
                  </a:lnTo>
                  <a:lnTo>
                    <a:pt x="411" y="248"/>
                  </a:lnTo>
                  <a:lnTo>
                    <a:pt x="422" y="251"/>
                  </a:lnTo>
                  <a:lnTo>
                    <a:pt x="429" y="258"/>
                  </a:lnTo>
                  <a:lnTo>
                    <a:pt x="426" y="267"/>
                  </a:lnTo>
                  <a:lnTo>
                    <a:pt x="416" y="276"/>
                  </a:lnTo>
                  <a:lnTo>
                    <a:pt x="420" y="329"/>
                  </a:lnTo>
                  <a:lnTo>
                    <a:pt x="90" y="303"/>
                  </a:lnTo>
                </a:path>
              </a:pathLst>
            </a:custGeom>
            <a:solidFill>
              <a:srgbClr val="00a8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7" name="Freeform 41"/>
            <p:cNvSpPr/>
            <p:nvPr/>
          </p:nvSpPr>
          <p:spPr>
            <a:xfrm>
              <a:off x="6975360" y="5715000"/>
              <a:ext cx="871200" cy="793440"/>
            </a:xfrm>
            <a:custGeom>
              <a:avLst/>
              <a:gdLst>
                <a:gd name="textAreaLeft" fmla="*/ 0 w 871200"/>
                <a:gd name="textAreaRight" fmla="*/ 871560 w 871200"/>
                <a:gd name="textAreaTop" fmla="*/ 0 h 793440"/>
                <a:gd name="textAreaBottom" fmla="*/ 793800 h 793440"/>
                <a:gd name="GluePoint1X" fmla="*/ 366.016393442623 w 2205"/>
                <a:gd name="GluePoint1Y" fmla="*/ 1975.68 h 2421"/>
                <a:gd name="GluePoint2X" fmla="*/ 366.016393442623 w 2205"/>
                <a:gd name="GluePoint2Y" fmla="*/ 1896.3 h 2421"/>
                <a:gd name="GluePoint3X" fmla="*/ 242.540983606557 w 2205"/>
                <a:gd name="GluePoint3Y" fmla="*/ 1825.74 h 2421"/>
                <a:gd name="GluePoint4X" fmla="*/ 198.44262295082 w 2205"/>
                <a:gd name="GluePoint4Y" fmla="*/ 1640.52 h 2421"/>
                <a:gd name="GluePoint5X" fmla="*/ 132.295081967213 w 2205"/>
                <a:gd name="GluePoint5Y" fmla="*/ 1539.09 h 2421"/>
                <a:gd name="GluePoint6X" fmla="*/ 79.3770491803279 w 2205"/>
                <a:gd name="GluePoint6Y" fmla="*/ 1411.2 h 2421"/>
                <a:gd name="GluePoint7X" fmla="*/ 141.114754098361 w 2205"/>
                <a:gd name="GluePoint7Y" fmla="*/ 1278.9 h 2421"/>
                <a:gd name="GluePoint8X" fmla="*/ 0 w 2205"/>
                <a:gd name="GluePoint8Y" fmla="*/ 1203.93 h 2421"/>
                <a:gd name="GluePoint9X" fmla="*/ 132.295081967213 w 2205"/>
                <a:gd name="GluePoint9Y" fmla="*/ 1124.55 h 2421"/>
                <a:gd name="GluePoint10X" fmla="*/ 260.180327868853 w 2205"/>
                <a:gd name="GluePoint10Y" fmla="*/ 1023.12 h 2421"/>
                <a:gd name="GluePoint11X" fmla="*/ 238.131147540984 w 2205"/>
                <a:gd name="GluePoint11Y" fmla="*/ 868.77 h 2421"/>
                <a:gd name="GluePoint12X" fmla="*/ 260.180327868853 w 2205"/>
                <a:gd name="GluePoint12Y" fmla="*/ 665.91 h 2421"/>
                <a:gd name="GluePoint13X" fmla="*/ 392.475409836066 w 2205"/>
                <a:gd name="GluePoint13Y" fmla="*/ 564.48 h 2421"/>
                <a:gd name="GluePoint14X" fmla="*/ 405.704918032787 w 2205"/>
                <a:gd name="GluePoint14Y" fmla="*/ 418.95 h 2421"/>
                <a:gd name="GluePoint15X" fmla="*/ 551.229508196721 w 2205"/>
                <a:gd name="GluePoint15Y" fmla="*/ 498.33 h 2421"/>
                <a:gd name="GluePoint16X" fmla="*/ 608.55737704918 w 2205"/>
                <a:gd name="GluePoint16Y" fmla="*/ 405.72 h 2421"/>
                <a:gd name="GluePoint17X" fmla="*/ 732.032786885246 w 2205"/>
                <a:gd name="GluePoint17Y" fmla="*/ 330.75 h 2421"/>
                <a:gd name="GluePoint18X" fmla="*/ 661.475409836066 w 2205"/>
                <a:gd name="GluePoint18Y" fmla="*/ 211.68 h 2421"/>
                <a:gd name="GluePoint19X" fmla="*/ 837.868852459016 w 2205"/>
                <a:gd name="GluePoint19Y" fmla="*/ 149.94 h 2421"/>
                <a:gd name="GluePoint20X" fmla="*/ 996.622950819672 w 2205"/>
                <a:gd name="GluePoint20Y" fmla="*/ 171.99 h 2421"/>
                <a:gd name="GluePoint21X" fmla="*/ 1098.04918032787 w 2205"/>
                <a:gd name="GluePoint21Y" fmla="*/ 74.97 h 2421"/>
                <a:gd name="GluePoint22X" fmla="*/ 1234.75409836066 w 2205"/>
                <a:gd name="GluePoint22Y" fmla="*/ 0 h 2421"/>
                <a:gd name="GluePoint23X" fmla="*/ 1358.22950819672 w 2205"/>
                <a:gd name="GluePoint23Y" fmla="*/ 79.38 h 2421"/>
                <a:gd name="GluePoint24X" fmla="*/ 1437.60655737705 w 2205"/>
                <a:gd name="GluePoint24Y" fmla="*/ 229.32 h 2421"/>
                <a:gd name="GluePoint25X" fmla="*/ 1521.39344262295 w 2205"/>
                <a:gd name="GluePoint25Y" fmla="*/ 304.29 h 2421"/>
                <a:gd name="GluePoint26X" fmla="*/ 1490.52459016393 w 2205"/>
                <a:gd name="GluePoint26Y" fmla="*/ 432.18 h 2421"/>
                <a:gd name="GluePoint27X" fmla="*/ 1627.22950819672 w 2205"/>
                <a:gd name="GluePoint27Y" fmla="*/ 449.82 h 2421"/>
                <a:gd name="GluePoint28X" fmla="*/ 1728.65573770492 w 2205"/>
                <a:gd name="GluePoint28Y" fmla="*/ 458.64 h 2421"/>
                <a:gd name="GluePoint29X" fmla="*/ 1860.95081967213 w 2205"/>
                <a:gd name="GluePoint29Y" fmla="*/ 427.77 h 2421"/>
                <a:gd name="GluePoint30X" fmla="*/ 1988.83606557377 w 2205"/>
                <a:gd name="GluePoint30Y" fmla="*/ 458.64 h 2421"/>
                <a:gd name="GluePoint31X" fmla="*/ 2002.06557377049 w 2205"/>
                <a:gd name="GluePoint31Y" fmla="*/ 586.53 h 2421"/>
                <a:gd name="GluePoint32X" fmla="*/ 1883 w 2205"/>
                <a:gd name="GluePoint32Y" fmla="*/ 670.32 h 2421"/>
                <a:gd name="GluePoint33X" fmla="*/ 1962.37704918033 w 2205"/>
                <a:gd name="GluePoint33Y" fmla="*/ 740.88 h 2421"/>
                <a:gd name="GluePoint34X" fmla="*/ 2094.67213114754 w 2205"/>
                <a:gd name="GluePoint34Y" fmla="*/ 798.21 h 2421"/>
                <a:gd name="GluePoint35X" fmla="*/ 2169.6393442623 w 2205"/>
                <a:gd name="GluePoint35Y" fmla="*/ 895.23 h 2421"/>
                <a:gd name="GluePoint36X" fmla="*/ 2319.5737704918 w 2205"/>
                <a:gd name="GluePoint36Y" fmla="*/ 983.43 h 2421"/>
                <a:gd name="GluePoint37X" fmla="*/ 2226.96721311475 w 2205"/>
                <a:gd name="GluePoint37Y" fmla="*/ 1031.94 h 2421"/>
                <a:gd name="GluePoint38X" fmla="*/ 2094.67213114754 w 2205"/>
                <a:gd name="GluePoint38Y" fmla="*/ 1128.96 h 2421"/>
                <a:gd name="GluePoint39X" fmla="*/ 2121.13114754098 w 2205"/>
                <a:gd name="GluePoint39Y" fmla="*/ 1203.93 h 2421"/>
                <a:gd name="GluePoint40X" fmla="*/ 2279.88524590164 w 2205"/>
                <a:gd name="GluePoint40Y" fmla="*/ 1278.9 h 2421"/>
                <a:gd name="GluePoint41X" fmla="*/ 2398.95081967213 w 2205"/>
                <a:gd name="GluePoint41Y" fmla="*/ 1375.92 h 2421"/>
                <a:gd name="GluePoint42X" fmla="*/ 2398.95081967213 w 2205"/>
                <a:gd name="GluePoint42Y" fmla="*/ 1517.04 h 2421"/>
                <a:gd name="GluePoint43X" fmla="*/ 2354.85245901639 w 2205"/>
                <a:gd name="GluePoint43Y" fmla="*/ 1640.52 h 2421"/>
                <a:gd name="GluePoint44X" fmla="*/ 2178.45901639344 w 2205"/>
                <a:gd name="GluePoint44Y" fmla="*/ 1728.72 h 2421"/>
                <a:gd name="GluePoint45X" fmla="*/ 2041.75409836066 w 2205"/>
                <a:gd name="GluePoint45Y" fmla="*/ 1843.38 h 2421"/>
                <a:gd name="GluePoint46X" fmla="*/ 1935.91803278689 w 2205"/>
                <a:gd name="GluePoint46Y" fmla="*/ 1997.73 h 24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Lst>
              <a:rect l="textAreaLeft" t="textAreaTop" r="textAreaRight" b="textAreaBottom"/>
              <a:pathLst>
                <a:path w="549" h="500">
                  <a:moveTo>
                    <a:pt x="89" y="460"/>
                  </a:moveTo>
                  <a:lnTo>
                    <a:pt x="96" y="453"/>
                  </a:lnTo>
                  <a:lnTo>
                    <a:pt x="83" y="448"/>
                  </a:lnTo>
                  <a:lnTo>
                    <a:pt x="84" y="439"/>
                  </a:lnTo>
                  <a:lnTo>
                    <a:pt x="95" y="436"/>
                  </a:lnTo>
                  <a:lnTo>
                    <a:pt x="83" y="430"/>
                  </a:lnTo>
                  <a:lnTo>
                    <a:pt x="72" y="431"/>
                  </a:lnTo>
                  <a:lnTo>
                    <a:pt x="65" y="424"/>
                  </a:lnTo>
                  <a:lnTo>
                    <a:pt x="55" y="414"/>
                  </a:lnTo>
                  <a:lnTo>
                    <a:pt x="54" y="395"/>
                  </a:lnTo>
                  <a:lnTo>
                    <a:pt x="48" y="384"/>
                  </a:lnTo>
                  <a:lnTo>
                    <a:pt x="45" y="372"/>
                  </a:lnTo>
                  <a:lnTo>
                    <a:pt x="31" y="370"/>
                  </a:lnTo>
                  <a:lnTo>
                    <a:pt x="24" y="360"/>
                  </a:lnTo>
                  <a:lnTo>
                    <a:pt x="30" y="349"/>
                  </a:lnTo>
                  <a:lnTo>
                    <a:pt x="29" y="337"/>
                  </a:lnTo>
                  <a:lnTo>
                    <a:pt x="18" y="331"/>
                  </a:lnTo>
                  <a:lnTo>
                    <a:pt x="18" y="320"/>
                  </a:lnTo>
                  <a:lnTo>
                    <a:pt x="24" y="308"/>
                  </a:lnTo>
                  <a:lnTo>
                    <a:pt x="24" y="296"/>
                  </a:lnTo>
                  <a:lnTo>
                    <a:pt x="32" y="290"/>
                  </a:lnTo>
                  <a:lnTo>
                    <a:pt x="24" y="285"/>
                  </a:lnTo>
                  <a:lnTo>
                    <a:pt x="4" y="281"/>
                  </a:lnTo>
                  <a:lnTo>
                    <a:pt x="0" y="273"/>
                  </a:lnTo>
                  <a:lnTo>
                    <a:pt x="6" y="262"/>
                  </a:lnTo>
                  <a:lnTo>
                    <a:pt x="18" y="261"/>
                  </a:lnTo>
                  <a:lnTo>
                    <a:pt x="30" y="255"/>
                  </a:lnTo>
                  <a:lnTo>
                    <a:pt x="45" y="252"/>
                  </a:lnTo>
                  <a:lnTo>
                    <a:pt x="55" y="244"/>
                  </a:lnTo>
                  <a:lnTo>
                    <a:pt x="59" y="232"/>
                  </a:lnTo>
                  <a:lnTo>
                    <a:pt x="59" y="221"/>
                  </a:lnTo>
                  <a:lnTo>
                    <a:pt x="54" y="209"/>
                  </a:lnTo>
                  <a:lnTo>
                    <a:pt x="54" y="197"/>
                  </a:lnTo>
                  <a:lnTo>
                    <a:pt x="62" y="191"/>
                  </a:lnTo>
                  <a:lnTo>
                    <a:pt x="58" y="169"/>
                  </a:lnTo>
                  <a:lnTo>
                    <a:pt x="59" y="151"/>
                  </a:lnTo>
                  <a:lnTo>
                    <a:pt x="68" y="142"/>
                  </a:lnTo>
                  <a:lnTo>
                    <a:pt x="85" y="138"/>
                  </a:lnTo>
                  <a:lnTo>
                    <a:pt x="89" y="128"/>
                  </a:lnTo>
                  <a:lnTo>
                    <a:pt x="83" y="116"/>
                  </a:lnTo>
                  <a:lnTo>
                    <a:pt x="83" y="104"/>
                  </a:lnTo>
                  <a:lnTo>
                    <a:pt x="92" y="95"/>
                  </a:lnTo>
                  <a:lnTo>
                    <a:pt x="107" y="93"/>
                  </a:lnTo>
                  <a:lnTo>
                    <a:pt x="113" y="104"/>
                  </a:lnTo>
                  <a:lnTo>
                    <a:pt x="125" y="113"/>
                  </a:lnTo>
                  <a:lnTo>
                    <a:pt x="137" y="114"/>
                  </a:lnTo>
                  <a:lnTo>
                    <a:pt x="142" y="104"/>
                  </a:lnTo>
                  <a:lnTo>
                    <a:pt x="138" y="92"/>
                  </a:lnTo>
                  <a:lnTo>
                    <a:pt x="148" y="87"/>
                  </a:lnTo>
                  <a:lnTo>
                    <a:pt x="161" y="85"/>
                  </a:lnTo>
                  <a:lnTo>
                    <a:pt x="166" y="75"/>
                  </a:lnTo>
                  <a:lnTo>
                    <a:pt x="160" y="64"/>
                  </a:lnTo>
                  <a:lnTo>
                    <a:pt x="148" y="58"/>
                  </a:lnTo>
                  <a:lnTo>
                    <a:pt x="150" y="48"/>
                  </a:lnTo>
                  <a:lnTo>
                    <a:pt x="160" y="46"/>
                  </a:lnTo>
                  <a:lnTo>
                    <a:pt x="169" y="35"/>
                  </a:lnTo>
                  <a:lnTo>
                    <a:pt x="190" y="34"/>
                  </a:lnTo>
                  <a:lnTo>
                    <a:pt x="202" y="30"/>
                  </a:lnTo>
                  <a:lnTo>
                    <a:pt x="216" y="34"/>
                  </a:lnTo>
                  <a:lnTo>
                    <a:pt x="226" y="39"/>
                  </a:lnTo>
                  <a:lnTo>
                    <a:pt x="237" y="38"/>
                  </a:lnTo>
                  <a:lnTo>
                    <a:pt x="243" y="28"/>
                  </a:lnTo>
                  <a:lnTo>
                    <a:pt x="249" y="17"/>
                  </a:lnTo>
                  <a:lnTo>
                    <a:pt x="261" y="11"/>
                  </a:lnTo>
                  <a:lnTo>
                    <a:pt x="273" y="11"/>
                  </a:lnTo>
                  <a:lnTo>
                    <a:pt x="280" y="0"/>
                  </a:lnTo>
                  <a:lnTo>
                    <a:pt x="291" y="0"/>
                  </a:lnTo>
                  <a:lnTo>
                    <a:pt x="297" y="11"/>
                  </a:lnTo>
                  <a:lnTo>
                    <a:pt x="308" y="18"/>
                  </a:lnTo>
                  <a:lnTo>
                    <a:pt x="309" y="40"/>
                  </a:lnTo>
                  <a:lnTo>
                    <a:pt x="306" y="49"/>
                  </a:lnTo>
                  <a:lnTo>
                    <a:pt x="326" y="52"/>
                  </a:lnTo>
                  <a:lnTo>
                    <a:pt x="338" y="56"/>
                  </a:lnTo>
                  <a:lnTo>
                    <a:pt x="347" y="60"/>
                  </a:lnTo>
                  <a:lnTo>
                    <a:pt x="345" y="69"/>
                  </a:lnTo>
                  <a:lnTo>
                    <a:pt x="346" y="80"/>
                  </a:lnTo>
                  <a:lnTo>
                    <a:pt x="338" y="87"/>
                  </a:lnTo>
                  <a:lnTo>
                    <a:pt x="338" y="98"/>
                  </a:lnTo>
                  <a:lnTo>
                    <a:pt x="350" y="98"/>
                  </a:lnTo>
                  <a:lnTo>
                    <a:pt x="362" y="95"/>
                  </a:lnTo>
                  <a:lnTo>
                    <a:pt x="369" y="102"/>
                  </a:lnTo>
                  <a:lnTo>
                    <a:pt x="380" y="98"/>
                  </a:lnTo>
                  <a:lnTo>
                    <a:pt x="389" y="97"/>
                  </a:lnTo>
                  <a:lnTo>
                    <a:pt x="392" y="104"/>
                  </a:lnTo>
                  <a:lnTo>
                    <a:pt x="404" y="92"/>
                  </a:lnTo>
                  <a:lnTo>
                    <a:pt x="416" y="90"/>
                  </a:lnTo>
                  <a:lnTo>
                    <a:pt x="422" y="97"/>
                  </a:lnTo>
                  <a:lnTo>
                    <a:pt x="433" y="98"/>
                  </a:lnTo>
                  <a:lnTo>
                    <a:pt x="445" y="96"/>
                  </a:lnTo>
                  <a:lnTo>
                    <a:pt x="451" y="104"/>
                  </a:lnTo>
                  <a:lnTo>
                    <a:pt x="451" y="116"/>
                  </a:lnTo>
                  <a:lnTo>
                    <a:pt x="446" y="125"/>
                  </a:lnTo>
                  <a:lnTo>
                    <a:pt x="454" y="133"/>
                  </a:lnTo>
                  <a:lnTo>
                    <a:pt x="451" y="145"/>
                  </a:lnTo>
                  <a:lnTo>
                    <a:pt x="439" y="151"/>
                  </a:lnTo>
                  <a:lnTo>
                    <a:pt x="427" y="152"/>
                  </a:lnTo>
                  <a:lnTo>
                    <a:pt x="423" y="162"/>
                  </a:lnTo>
                  <a:lnTo>
                    <a:pt x="433" y="168"/>
                  </a:lnTo>
                  <a:lnTo>
                    <a:pt x="445" y="168"/>
                  </a:lnTo>
                  <a:lnTo>
                    <a:pt x="457" y="172"/>
                  </a:lnTo>
                  <a:lnTo>
                    <a:pt x="464" y="178"/>
                  </a:lnTo>
                  <a:lnTo>
                    <a:pt x="475" y="181"/>
                  </a:lnTo>
                  <a:lnTo>
                    <a:pt x="476" y="190"/>
                  </a:lnTo>
                  <a:lnTo>
                    <a:pt x="485" y="193"/>
                  </a:lnTo>
                  <a:lnTo>
                    <a:pt x="492" y="203"/>
                  </a:lnTo>
                  <a:lnTo>
                    <a:pt x="506" y="211"/>
                  </a:lnTo>
                  <a:lnTo>
                    <a:pt x="518" y="215"/>
                  </a:lnTo>
                  <a:lnTo>
                    <a:pt x="526" y="223"/>
                  </a:lnTo>
                  <a:lnTo>
                    <a:pt x="525" y="234"/>
                  </a:lnTo>
                  <a:lnTo>
                    <a:pt x="515" y="237"/>
                  </a:lnTo>
                  <a:lnTo>
                    <a:pt x="505" y="234"/>
                  </a:lnTo>
                  <a:lnTo>
                    <a:pt x="499" y="244"/>
                  </a:lnTo>
                  <a:lnTo>
                    <a:pt x="488" y="252"/>
                  </a:lnTo>
                  <a:lnTo>
                    <a:pt x="475" y="256"/>
                  </a:lnTo>
                  <a:lnTo>
                    <a:pt x="465" y="255"/>
                  </a:lnTo>
                  <a:lnTo>
                    <a:pt x="475" y="261"/>
                  </a:lnTo>
                  <a:lnTo>
                    <a:pt x="481" y="273"/>
                  </a:lnTo>
                  <a:lnTo>
                    <a:pt x="493" y="282"/>
                  </a:lnTo>
                  <a:lnTo>
                    <a:pt x="508" y="286"/>
                  </a:lnTo>
                  <a:lnTo>
                    <a:pt x="517" y="290"/>
                  </a:lnTo>
                  <a:lnTo>
                    <a:pt x="522" y="302"/>
                  </a:lnTo>
                  <a:lnTo>
                    <a:pt x="535" y="304"/>
                  </a:lnTo>
                  <a:lnTo>
                    <a:pt x="544" y="312"/>
                  </a:lnTo>
                  <a:lnTo>
                    <a:pt x="548" y="321"/>
                  </a:lnTo>
                  <a:lnTo>
                    <a:pt x="542" y="332"/>
                  </a:lnTo>
                  <a:lnTo>
                    <a:pt x="544" y="344"/>
                  </a:lnTo>
                  <a:lnTo>
                    <a:pt x="542" y="356"/>
                  </a:lnTo>
                  <a:lnTo>
                    <a:pt x="536" y="364"/>
                  </a:lnTo>
                  <a:lnTo>
                    <a:pt x="534" y="372"/>
                  </a:lnTo>
                  <a:lnTo>
                    <a:pt x="525" y="382"/>
                  </a:lnTo>
                  <a:lnTo>
                    <a:pt x="505" y="386"/>
                  </a:lnTo>
                  <a:lnTo>
                    <a:pt x="494" y="392"/>
                  </a:lnTo>
                  <a:lnTo>
                    <a:pt x="487" y="404"/>
                  </a:lnTo>
                  <a:lnTo>
                    <a:pt x="478" y="411"/>
                  </a:lnTo>
                  <a:lnTo>
                    <a:pt x="463" y="418"/>
                  </a:lnTo>
                  <a:lnTo>
                    <a:pt x="453" y="431"/>
                  </a:lnTo>
                  <a:lnTo>
                    <a:pt x="450" y="446"/>
                  </a:lnTo>
                  <a:lnTo>
                    <a:pt x="439" y="453"/>
                  </a:lnTo>
                  <a:lnTo>
                    <a:pt x="413" y="499"/>
                  </a:lnTo>
                  <a:lnTo>
                    <a:pt x="89" y="460"/>
                  </a:lnTo>
                </a:path>
              </a:pathLst>
            </a:custGeom>
            <a:solidFill>
              <a:srgbClr val="00a8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8" name="Freeform 42"/>
            <p:cNvSpPr/>
            <p:nvPr/>
          </p:nvSpPr>
          <p:spPr>
            <a:xfrm>
              <a:off x="6862680" y="6407280"/>
              <a:ext cx="2025360" cy="149040"/>
            </a:xfrm>
            <a:custGeom>
              <a:avLst/>
              <a:gdLst>
                <a:gd name="textAreaLeft" fmla="*/ 0 w 2025360"/>
                <a:gd name="textAreaRight" fmla="*/ 2025720 w 2025360"/>
                <a:gd name="textAreaTop" fmla="*/ 0 h 149040"/>
                <a:gd name="textAreaBottom" fmla="*/ 149400 h 149040"/>
                <a:gd name="GluePoint1X" fmla="*/ 1543.45611285266 w 415"/>
                <a:gd name="GluePoint1Y" fmla="*/ 132.446808510638 h 5627"/>
                <a:gd name="GluePoint2X" fmla="*/ 5622.59012539185 w 415"/>
                <a:gd name="GluePoint2Y" fmla="*/ 0 h 5627"/>
                <a:gd name="GluePoint3X" fmla="*/ 5622.59012539185 w 415"/>
                <a:gd name="GluePoint3Y" fmla="*/ 154.521276595745 h 5627"/>
                <a:gd name="GluePoint4X" fmla="*/ 1543.45611285266 w 415"/>
                <a:gd name="GluePoint4Y" fmla="*/ 410.585106382979 h 5627"/>
                <a:gd name="GluePoint5X" fmla="*/ 0 w 415"/>
                <a:gd name="GluePoint5Y" fmla="*/ 309.042553191489 h 5627"/>
                <a:gd name="GluePoint6X" fmla="*/ 0 w 415"/>
                <a:gd name="GluePoint6Y" fmla="*/ 52.9787234042553 h 5627"/>
                <a:gd name="GluePoint7X" fmla="*/ 1543.45611285266 w 415"/>
                <a:gd name="GluePoint7Y" fmla="*/ 132.446808510638 h 562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276" h="94">
                  <a:moveTo>
                    <a:pt x="350" y="30"/>
                  </a:moveTo>
                  <a:lnTo>
                    <a:pt x="1275" y="0"/>
                  </a:lnTo>
                  <a:lnTo>
                    <a:pt x="1275" y="35"/>
                  </a:lnTo>
                  <a:lnTo>
                    <a:pt x="350" y="93"/>
                  </a:lnTo>
                  <a:lnTo>
                    <a:pt x="0" y="70"/>
                  </a:lnTo>
                  <a:lnTo>
                    <a:pt x="0" y="12"/>
                  </a:lnTo>
                  <a:lnTo>
                    <a:pt x="350" y="30"/>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19" name="Freeform 43"/>
            <p:cNvSpPr/>
            <p:nvPr/>
          </p:nvSpPr>
          <p:spPr>
            <a:xfrm>
              <a:off x="7418520" y="6454800"/>
              <a:ext cx="1080" cy="101160"/>
            </a:xfrm>
            <a:custGeom>
              <a:avLst/>
              <a:gdLst>
                <a:gd name="textAreaLeft" fmla="*/ 0 w 1080"/>
                <a:gd name="textAreaRight" fmla="*/ 1440 w 1080"/>
                <a:gd name="textAreaTop" fmla="*/ 0 h 101160"/>
                <a:gd name="textAreaBottom" fmla="*/ 101520 h 101160"/>
                <a:gd name="GluePoint1X" fmla="*/ 0 w 282"/>
                <a:gd name="GluePoint1Y" fmla="*/ 277.59375 h 4"/>
                <a:gd name="GluePoint2X" fmla="*/ 0 w 282"/>
                <a:gd name="GluePoint2Y" fmla="*/ 0 h 4"/>
              </a:gdLst>
              <a:ahLst/>
              <a:cxnLst>
                <a:cxn ang="0">
                  <a:pos x="GluePoint1X" y="GluePoint1Y"/>
                </a:cxn>
                <a:cxn ang="0">
                  <a:pos x="GluePoint2X" y="GluePoint2Y"/>
                </a:cxn>
              </a:cxnLst>
              <a:rect l="textAreaLeft" t="textAreaTop" r="textAreaRight" b="textAreaBottom"/>
              <a:pathLst>
                <a:path w="1" h="64">
                  <a:moveTo>
                    <a:pt x="0" y="63"/>
                  </a:moveTo>
                  <a:lnTo>
                    <a:pt x="0" y="0"/>
                  </a:lnTo>
                </a:path>
              </a:pathLst>
            </a:custGeom>
            <a:no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762120" y="568440"/>
            <a:ext cx="7695720" cy="1218960"/>
          </a:xfrm>
          <a:prstGeom prst="rect">
            <a:avLst/>
          </a:prstGeom>
          <a:noFill/>
          <a:ln w="9360">
            <a:noFill/>
          </a:ln>
        </p:spPr>
        <p:txBody>
          <a:bodyPr numCol="1" spcCol="0" lIns="91440" rIns="91440" tIns="45720" bIns="45720" anchor="b">
            <a:noAutofit/>
          </a:bodyPr>
          <a:p>
            <a:pPr indent="0">
              <a:lnSpc>
                <a:spcPct val="100000"/>
              </a:lnSpc>
              <a:buNone/>
            </a:pPr>
            <a:r>
              <a:rPr b="0" lang="en-US" sz="3300" strike="noStrike" u="none">
                <a:solidFill>
                  <a:schemeClr val="dk2"/>
                </a:solidFill>
                <a:effectLst/>
                <a:uFillTx/>
                <a:latin typeface="Arial Black"/>
              </a:rPr>
              <a:t>Valuing an Office Building</a:t>
            </a:r>
            <a:endParaRPr b="0" lang="en-US" sz="3300" strike="noStrike" u="none">
              <a:solidFill>
                <a:schemeClr val="dk1"/>
              </a:solidFill>
              <a:effectLst/>
              <a:uFillTx/>
              <a:latin typeface="Arial"/>
            </a:endParaRPr>
          </a:p>
        </p:txBody>
      </p:sp>
      <p:sp>
        <p:nvSpPr>
          <p:cNvPr id="221" name="PlaceHolder 2"/>
          <p:cNvSpPr>
            <a:spLocks noGrp="1"/>
          </p:cNvSpPr>
          <p:nvPr>
            <p:ph/>
          </p:nvPr>
        </p:nvSpPr>
        <p:spPr>
          <a:xfrm>
            <a:off x="762120" y="2057400"/>
            <a:ext cx="7238520" cy="4571640"/>
          </a:xfrm>
          <a:prstGeom prst="rect">
            <a:avLst/>
          </a:prstGeom>
          <a:noFill/>
          <a:ln w="9360">
            <a:noFill/>
          </a:ln>
        </p:spPr>
        <p:txBody>
          <a:bodyPr numCol="1" spcCol="0" lIns="91440" rIns="91440" tIns="45720" bIns="45720" anchor="t">
            <a:noAutofit/>
          </a:bodyPr>
          <a:p>
            <a:pPr marL="343080" indent="-343080">
              <a:lnSpc>
                <a:spcPct val="100000"/>
              </a:lnSpc>
              <a:spcBef>
                <a:spcPts val="479"/>
              </a:spcBef>
              <a:buNone/>
              <a:tabLst>
                <a:tab algn="l" pos="0"/>
              </a:tabLst>
            </a:pPr>
            <a:r>
              <a:rPr b="1" i="1" lang="en-US" sz="2400" strike="noStrike" u="none">
                <a:solidFill>
                  <a:schemeClr val="dk2"/>
                </a:solidFill>
                <a:effectLst/>
                <a:uFillTx/>
                <a:latin typeface="Arial"/>
              </a:rPr>
              <a:t>Step 3:  Discount future cash flows</a:t>
            </a:r>
            <a:endParaRPr b="0" lang="en-US" sz="2400" strike="noStrike" u="none">
              <a:solidFill>
                <a:schemeClr val="dk1"/>
              </a:solidFill>
              <a:effectLst/>
              <a:uFillTx/>
              <a:latin typeface="Arial"/>
            </a:endParaRPr>
          </a:p>
          <a:p>
            <a:pPr marL="343080" indent="-343080">
              <a:lnSpc>
                <a:spcPct val="100000"/>
              </a:lnSpc>
              <a:spcBef>
                <a:spcPts val="479"/>
              </a:spcBef>
              <a:buNone/>
              <a:tabLst>
                <a:tab algn="l" pos="0"/>
              </a:tabLst>
            </a:pPr>
            <a:endParaRPr b="0" lang="en-US" sz="2400" strike="noStrike" u="none">
              <a:solidFill>
                <a:schemeClr val="dk1"/>
              </a:solidFill>
              <a:effectLst/>
              <a:uFillTx/>
              <a:latin typeface="Arial"/>
            </a:endParaRPr>
          </a:p>
          <a:p>
            <a:pPr marL="343080" indent="-343080">
              <a:lnSpc>
                <a:spcPct val="134000"/>
              </a:lnSpc>
              <a:spcBef>
                <a:spcPts val="479"/>
              </a:spcBef>
              <a:buNone/>
              <a:tabLst>
                <a:tab algn="l" pos="0"/>
              </a:tabLst>
            </a:pPr>
            <a:endParaRPr b="0" lang="en-US" sz="2400" strike="noStrike" u="none">
              <a:solidFill>
                <a:schemeClr val="dk1"/>
              </a:solidFill>
              <a:effectLst/>
              <a:uFillTx/>
              <a:latin typeface="Arial"/>
            </a:endParaRPr>
          </a:p>
          <a:p>
            <a:pPr marL="343080" indent="-343080">
              <a:lnSpc>
                <a:spcPct val="100000"/>
              </a:lnSpc>
              <a:spcBef>
                <a:spcPts val="479"/>
              </a:spcBef>
              <a:buNone/>
              <a:tabLst>
                <a:tab algn="l" pos="0"/>
              </a:tabLst>
            </a:pPr>
            <a:endParaRPr b="0" lang="en-US" sz="2400" strike="noStrike" u="none">
              <a:solidFill>
                <a:schemeClr val="dk1"/>
              </a:solidFill>
              <a:effectLst/>
              <a:uFillTx/>
              <a:latin typeface="Arial"/>
            </a:endParaRPr>
          </a:p>
          <a:p>
            <a:pPr marL="343080" indent="-343080">
              <a:lnSpc>
                <a:spcPct val="100000"/>
              </a:lnSpc>
              <a:spcBef>
                <a:spcPts val="479"/>
              </a:spcBef>
              <a:buNone/>
              <a:tabLst>
                <a:tab algn="l" pos="0"/>
              </a:tabLst>
            </a:pPr>
            <a:endParaRPr b="0" lang="en-US" sz="2400" strike="noStrike" u="none">
              <a:solidFill>
                <a:schemeClr val="dk1"/>
              </a:solidFill>
              <a:effectLst/>
              <a:uFillTx/>
              <a:latin typeface="Arial"/>
            </a:endParaRPr>
          </a:p>
        </p:txBody>
      </p:sp>
      <p:grpSp>
        <p:nvGrpSpPr>
          <p:cNvPr id="222" name="Group 4"/>
          <p:cNvGrpSpPr/>
          <p:nvPr/>
        </p:nvGrpSpPr>
        <p:grpSpPr>
          <a:xfrm>
            <a:off x="6400800" y="4686480"/>
            <a:ext cx="2487240" cy="1869480"/>
            <a:chOff x="6400800" y="4686480"/>
            <a:chExt cx="2487240" cy="1869480"/>
          </a:xfrm>
        </p:grpSpPr>
        <p:sp>
          <p:nvSpPr>
            <p:cNvPr id="223" name="Freeform 5"/>
            <p:cNvSpPr/>
            <p:nvPr/>
          </p:nvSpPr>
          <p:spPr>
            <a:xfrm>
              <a:off x="7277040" y="5619960"/>
              <a:ext cx="226800" cy="885960"/>
            </a:xfrm>
            <a:custGeom>
              <a:avLst/>
              <a:gdLst>
                <a:gd name="textAreaLeft" fmla="*/ 0 w 226800"/>
                <a:gd name="textAreaRight" fmla="*/ 227160 w 226800"/>
                <a:gd name="textAreaTop" fmla="*/ 0 h 885960"/>
                <a:gd name="textAreaBottom" fmla="*/ 886320 h 885960"/>
                <a:gd name="GluePoint1X" fmla="*/ 3.37433155080214 w 2462"/>
                <a:gd name="GluePoint1Y" fmla="*/ 2424.85048010974 h 631"/>
                <a:gd name="GluePoint2X" fmla="*/ 151.844919786096 w 2462"/>
                <a:gd name="GluePoint2Y" fmla="*/ 2380.94650205761 h 631"/>
                <a:gd name="GluePoint3X" fmla="*/ 172.090909090909 w 2462"/>
                <a:gd name="GluePoint3Y" fmla="*/ 2380.94650205761 h 631"/>
                <a:gd name="GluePoint4X" fmla="*/ 627.625668449198 w 2462"/>
                <a:gd name="GluePoint4Y" fmla="*/ 2458.62277091907 h 631"/>
                <a:gd name="GluePoint5X" fmla="*/ 627.625668449198 w 2462"/>
                <a:gd name="GluePoint5Y" fmla="*/ 0 h 631"/>
                <a:gd name="GluePoint6X" fmla="*/ 0 w 2462"/>
                <a:gd name="GluePoint6Y" fmla="*/ 0 h 631"/>
                <a:gd name="GluePoint7X" fmla="*/ 3.37433155080214 w 2462"/>
                <a:gd name="GluePoint7Y" fmla="*/ 2424.85048010974 h 63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87" h="729">
                  <a:moveTo>
                    <a:pt x="1" y="718"/>
                  </a:moveTo>
                  <a:lnTo>
                    <a:pt x="45" y="705"/>
                  </a:lnTo>
                  <a:lnTo>
                    <a:pt x="51" y="705"/>
                  </a:lnTo>
                  <a:lnTo>
                    <a:pt x="186" y="728"/>
                  </a:lnTo>
                  <a:lnTo>
                    <a:pt x="186" y="0"/>
                  </a:lnTo>
                  <a:lnTo>
                    <a:pt x="0" y="0"/>
                  </a:lnTo>
                  <a:lnTo>
                    <a:pt x="1" y="718"/>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24" name="Freeform 6"/>
            <p:cNvSpPr/>
            <p:nvPr/>
          </p:nvSpPr>
          <p:spPr>
            <a:xfrm>
              <a:off x="7352280" y="4686480"/>
              <a:ext cx="858960" cy="370440"/>
            </a:xfrm>
            <a:custGeom>
              <a:avLst/>
              <a:gdLst>
                <a:gd name="textAreaLeft" fmla="*/ 0 w 858960"/>
                <a:gd name="textAreaRight" fmla="*/ 859320 w 858960"/>
                <a:gd name="textAreaTop" fmla="*/ 0 h 370440"/>
                <a:gd name="textAreaBottom" fmla="*/ 370800 h 370440"/>
                <a:gd name="GluePoint1X" fmla="*/ 0 w 1030"/>
                <a:gd name="GluePoint1Y" fmla="*/ 1026.62295081967 h 2387"/>
                <a:gd name="GluePoint2X" fmla="*/ 0 w 1030"/>
                <a:gd name="GluePoint2Y" fmla="*/ 672.032786885246 h 2387"/>
                <a:gd name="GluePoint3X" fmla="*/ 1701.62376237624 w 1030"/>
                <a:gd name="GluePoint3Y" fmla="*/ 0 h 2387"/>
                <a:gd name="GluePoint4X" fmla="*/ 2383.62376237624 w 1030"/>
                <a:gd name="GluePoint4Y" fmla="*/ 374.852459016393 h 2387"/>
                <a:gd name="GluePoint5X" fmla="*/ 2383.62376237624 w 1030"/>
                <a:gd name="GluePoint5Y" fmla="*/ 533.573770491803 h 2387"/>
                <a:gd name="GluePoint6X" fmla="*/ 0 w 1030"/>
                <a:gd name="GluePoint6Y" fmla="*/ 1026.62295081967 h 238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707" h="305">
                  <a:moveTo>
                    <a:pt x="0" y="304"/>
                  </a:moveTo>
                  <a:lnTo>
                    <a:pt x="0" y="199"/>
                  </a:lnTo>
                  <a:lnTo>
                    <a:pt x="504" y="0"/>
                  </a:lnTo>
                  <a:lnTo>
                    <a:pt x="706" y="111"/>
                  </a:lnTo>
                  <a:lnTo>
                    <a:pt x="706" y="158"/>
                  </a:lnTo>
                  <a:lnTo>
                    <a:pt x="0" y="304"/>
                  </a:lnTo>
                </a:path>
              </a:pathLst>
            </a:custGeom>
            <a:solidFill>
              <a:srgbClr val="ffffff"/>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25" name="Freeform 7"/>
            <p:cNvSpPr/>
            <p:nvPr/>
          </p:nvSpPr>
          <p:spPr>
            <a:xfrm>
              <a:off x="7965000" y="4686480"/>
              <a:ext cx="20160" cy="137160"/>
            </a:xfrm>
            <a:custGeom>
              <a:avLst/>
              <a:gdLst>
                <a:gd name="textAreaLeft" fmla="*/ 0 w 20160"/>
                <a:gd name="textAreaRight" fmla="*/ 20520 w 20160"/>
                <a:gd name="textAreaTop" fmla="*/ 0 h 137160"/>
                <a:gd name="textAreaBottom" fmla="*/ 137520 h 137160"/>
                <a:gd name="GluePoint1X" fmla="*/ 0 w 382"/>
                <a:gd name="GluePoint1Y" fmla="*/ 0 h 57"/>
                <a:gd name="GluePoint2X" fmla="*/ 0 w 382"/>
                <a:gd name="GluePoint2Y" fmla="*/ 378.619469026549 h 57"/>
                <a:gd name="GluePoint3X" fmla="*/ 53.6470588235294 w 382"/>
                <a:gd name="GluePoint3Y" fmla="*/ 378.619469026549 h 57"/>
                <a:gd name="GluePoint4X" fmla="*/ 53.6470588235294 w 382"/>
                <a:gd name="GluePoint4Y" fmla="*/ 6.76106194690266 h 57"/>
                <a:gd name="GluePoint5X" fmla="*/ 0 w 382"/>
                <a:gd name="GluePoint5Y" fmla="*/ 0 h 5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113">
                  <a:moveTo>
                    <a:pt x="0" y="0"/>
                  </a:moveTo>
                  <a:lnTo>
                    <a:pt x="0" y="112"/>
                  </a:lnTo>
                  <a:lnTo>
                    <a:pt x="16" y="112"/>
                  </a:lnTo>
                  <a:lnTo>
                    <a:pt x="16" y="2"/>
                  </a:lnTo>
                  <a:lnTo>
                    <a:pt x="0" y="0"/>
                  </a:lnTo>
                </a:path>
              </a:pathLst>
            </a:custGeom>
            <a:solidFill>
              <a:srgbClr val="0000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26" name="Freeform 8"/>
            <p:cNvSpPr/>
            <p:nvPr/>
          </p:nvSpPr>
          <p:spPr>
            <a:xfrm>
              <a:off x="6659640" y="4785840"/>
              <a:ext cx="1738800" cy="1541520"/>
            </a:xfrm>
            <a:custGeom>
              <a:avLst/>
              <a:gdLst>
                <a:gd name="textAreaLeft" fmla="*/ 0 w 1738800"/>
                <a:gd name="textAreaRight" fmla="*/ 1739160 w 1738800"/>
                <a:gd name="textAreaTop" fmla="*/ 0 h 1541520"/>
                <a:gd name="textAreaBottom" fmla="*/ 1541880 h 1541520"/>
                <a:gd name="GluePoint1X" fmla="*/ 3865.47519217331 w 4283"/>
                <a:gd name="GluePoint1Y" fmla="*/ 0 h 4831"/>
                <a:gd name="GluePoint2X" fmla="*/ 0 w 4283"/>
                <a:gd name="GluePoint2Y" fmla="*/ 1415.28154574132 h 4831"/>
                <a:gd name="GluePoint3X" fmla="*/ 0 w 4283"/>
                <a:gd name="GluePoint3Y" fmla="*/ 4279.62223974763 h 4831"/>
                <a:gd name="GluePoint4X" fmla="*/ 1833.14675052411 w 4283"/>
                <a:gd name="GluePoint4Y" fmla="*/ 4279.62223974763 h 4831"/>
                <a:gd name="GluePoint5X" fmla="*/ 1833.14675052411 w 4283"/>
                <a:gd name="GluePoint5Y" fmla="*/ 2425.23186119874 h 4831"/>
                <a:gd name="GluePoint6X" fmla="*/ 4827.62403913347 w 4283"/>
                <a:gd name="GluePoint6Y" fmla="*/ 1847.63485804416 h 4831"/>
                <a:gd name="GluePoint7X" fmla="*/ 4827.62403913347 w 4283"/>
                <a:gd name="GluePoint7Y" fmla="*/ 493.152996845426 h 4831"/>
                <a:gd name="GluePoint8X" fmla="*/ 3865.47519217331 w 4283"/>
                <a:gd name="GluePoint8Y" fmla="*/ 0 h 483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31" h="1268">
                  <a:moveTo>
                    <a:pt x="1145" y="0"/>
                  </a:moveTo>
                  <a:lnTo>
                    <a:pt x="0" y="419"/>
                  </a:lnTo>
                  <a:lnTo>
                    <a:pt x="0" y="1267"/>
                  </a:lnTo>
                  <a:lnTo>
                    <a:pt x="543" y="1267"/>
                  </a:lnTo>
                  <a:lnTo>
                    <a:pt x="543" y="718"/>
                  </a:lnTo>
                  <a:lnTo>
                    <a:pt x="1430" y="547"/>
                  </a:lnTo>
                  <a:lnTo>
                    <a:pt x="1430" y="146"/>
                  </a:lnTo>
                  <a:lnTo>
                    <a:pt x="1145" y="0"/>
                  </a:lnTo>
                </a:path>
              </a:pathLst>
            </a:custGeom>
            <a:solidFill>
              <a:srgbClr val="a8a8a8"/>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27" name="Freeform 9"/>
            <p:cNvSpPr/>
            <p:nvPr/>
          </p:nvSpPr>
          <p:spPr>
            <a:xfrm>
              <a:off x="8051040" y="4785840"/>
              <a:ext cx="720" cy="808200"/>
            </a:xfrm>
            <a:custGeom>
              <a:avLst/>
              <a:gdLst>
                <a:gd name="textAreaLeft" fmla="*/ 0 w 720"/>
                <a:gd name="textAreaRight" fmla="*/ 1080 w 720"/>
                <a:gd name="textAreaTop" fmla="*/ 0 h 808200"/>
                <a:gd name="textAreaBottom" fmla="*/ 808560 h 808200"/>
                <a:gd name="GluePoint1X" fmla="*/ 0 w 2246"/>
                <a:gd name="GluePoint1Y" fmla="*/ 2242.62255639098 h 3"/>
                <a:gd name="GluePoint2X" fmla="*/ 0 w 2246"/>
                <a:gd name="GluePoint2Y" fmla="*/ 0 h 3"/>
              </a:gdLst>
              <a:ahLst/>
              <a:cxnLst>
                <a:cxn ang="0">
                  <a:pos x="GluePoint1X" y="GluePoint1Y"/>
                </a:cxn>
                <a:cxn ang="0">
                  <a:pos x="GluePoint2X" y="GluePoint2Y"/>
                </a:cxn>
              </a:cxnLst>
              <a:rect l="textAreaLeft" t="textAreaTop" r="textAreaRight" b="textAreaBottom"/>
              <a:pathLst>
                <a:path w="1" h="665">
                  <a:moveTo>
                    <a:pt x="0" y="664"/>
                  </a:moveTo>
                  <a:lnTo>
                    <a:pt x="0" y="0"/>
                  </a:lnTo>
                </a:path>
              </a:pathLst>
            </a:custGeom>
            <a:no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28" name="Freeform 10"/>
            <p:cNvSpPr/>
            <p:nvPr/>
          </p:nvSpPr>
          <p:spPr>
            <a:xfrm>
              <a:off x="6703560" y="4879800"/>
              <a:ext cx="1319400" cy="499320"/>
            </a:xfrm>
            <a:custGeom>
              <a:avLst/>
              <a:gdLst>
                <a:gd name="textAreaLeft" fmla="*/ 0 w 1319400"/>
                <a:gd name="textAreaRight" fmla="*/ 1319760 w 1319400"/>
                <a:gd name="textAreaTop" fmla="*/ 0 h 499320"/>
                <a:gd name="textAreaBottom" fmla="*/ 499680 h 499320"/>
                <a:gd name="GluePoint1X" fmla="*/ 0 w 1388"/>
                <a:gd name="GluePoint1Y" fmla="*/ 1279.93187347932 h 3666"/>
                <a:gd name="GluePoint2X" fmla="*/ 3662.62430939227 w 1388"/>
                <a:gd name="GluePoint2Y" fmla="*/ 0 h 3666"/>
                <a:gd name="GluePoint3X" fmla="*/ 3662.62430939227 w 1388"/>
                <a:gd name="GluePoint3Y" fmla="*/ 192.496350364964 h 3666"/>
                <a:gd name="GluePoint4X" fmla="*/ 0 w 1388"/>
                <a:gd name="GluePoint4Y" fmla="*/ 1384.62287104623 h 3666"/>
                <a:gd name="GluePoint5X" fmla="*/ 0 w 1388"/>
                <a:gd name="GluePoint5Y" fmla="*/ 1279.93187347932 h 366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411">
                  <a:moveTo>
                    <a:pt x="0" y="379"/>
                  </a:moveTo>
                  <a:lnTo>
                    <a:pt x="1085" y="0"/>
                  </a:lnTo>
                  <a:lnTo>
                    <a:pt x="1085" y="57"/>
                  </a:lnTo>
                  <a:lnTo>
                    <a:pt x="0" y="410"/>
                  </a:lnTo>
                  <a:lnTo>
                    <a:pt x="0" y="379"/>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29" name="Freeform 11"/>
            <p:cNvSpPr/>
            <p:nvPr/>
          </p:nvSpPr>
          <p:spPr>
            <a:xfrm>
              <a:off x="6703560" y="5008680"/>
              <a:ext cx="1319400" cy="455760"/>
            </a:xfrm>
            <a:custGeom>
              <a:avLst/>
              <a:gdLst>
                <a:gd name="textAreaLeft" fmla="*/ 0 w 1319400"/>
                <a:gd name="textAreaRight" fmla="*/ 1319760 w 1319400"/>
                <a:gd name="textAreaTop" fmla="*/ 0 h 455760"/>
                <a:gd name="textAreaBottom" fmla="*/ 456120 h 455760"/>
                <a:gd name="GluePoint1X" fmla="*/ 0 w 1267"/>
                <a:gd name="GluePoint1Y" fmla="*/ 1158.88266666667 h 3666"/>
                <a:gd name="GluePoint2X" fmla="*/ 3662.62430939227 w 1267"/>
                <a:gd name="GluePoint2Y" fmla="*/ 0 h 3666"/>
                <a:gd name="GluePoint3X" fmla="*/ 3662.62430939227 w 1267"/>
                <a:gd name="GluePoint3Y" fmla="*/ 168.933333333333 h 3666"/>
                <a:gd name="GluePoint4X" fmla="*/ 0 w 1267"/>
                <a:gd name="GluePoint4Y" fmla="*/ 1263.62133333333 h 3666"/>
                <a:gd name="GluePoint5X" fmla="*/ 0 w 1267"/>
                <a:gd name="GluePoint5Y" fmla="*/ 1158.88266666667 h 366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375">
                  <a:moveTo>
                    <a:pt x="0" y="343"/>
                  </a:moveTo>
                  <a:lnTo>
                    <a:pt x="1085" y="0"/>
                  </a:lnTo>
                  <a:lnTo>
                    <a:pt x="1085" y="50"/>
                  </a:lnTo>
                  <a:lnTo>
                    <a:pt x="0" y="374"/>
                  </a:lnTo>
                  <a:lnTo>
                    <a:pt x="0" y="34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30" name="Freeform 12"/>
            <p:cNvSpPr/>
            <p:nvPr/>
          </p:nvSpPr>
          <p:spPr>
            <a:xfrm>
              <a:off x="6703560" y="5141160"/>
              <a:ext cx="1319400" cy="415440"/>
            </a:xfrm>
            <a:custGeom>
              <a:avLst/>
              <a:gdLst>
                <a:gd name="textAreaLeft" fmla="*/ 0 w 1319400"/>
                <a:gd name="textAreaRight" fmla="*/ 1319760 w 1319400"/>
                <a:gd name="textAreaTop" fmla="*/ 0 h 415440"/>
                <a:gd name="textAreaBottom" fmla="*/ 415800 h 415440"/>
                <a:gd name="GluePoint1X" fmla="*/ 0 w 1155"/>
                <a:gd name="GluePoint1Y" fmla="*/ 1040.17543859649 h 3666"/>
                <a:gd name="GluePoint2X" fmla="*/ 3662.62430939227 w 1155"/>
                <a:gd name="GluePoint2Y" fmla="*/ 0 h 3666"/>
                <a:gd name="GluePoint3X" fmla="*/ 3662.62430939227 w 1155"/>
                <a:gd name="GluePoint3Y" fmla="*/ 155.350877192982 h 3666"/>
                <a:gd name="GluePoint4X" fmla="*/ 0 w 1155"/>
                <a:gd name="GluePoint4Y" fmla="*/ 1151.62280701754 h 3666"/>
                <a:gd name="GluePoint5X" fmla="*/ 0 w 1155"/>
                <a:gd name="GluePoint5Y" fmla="*/ 1040.17543859649 h 366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342">
                  <a:moveTo>
                    <a:pt x="0" y="308"/>
                  </a:moveTo>
                  <a:lnTo>
                    <a:pt x="1085" y="0"/>
                  </a:lnTo>
                  <a:lnTo>
                    <a:pt x="1085" y="46"/>
                  </a:lnTo>
                  <a:lnTo>
                    <a:pt x="0" y="341"/>
                  </a:lnTo>
                  <a:lnTo>
                    <a:pt x="0" y="308"/>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31" name="Freeform 13"/>
            <p:cNvSpPr/>
            <p:nvPr/>
          </p:nvSpPr>
          <p:spPr>
            <a:xfrm>
              <a:off x="6703560" y="5260320"/>
              <a:ext cx="1319400" cy="389880"/>
            </a:xfrm>
            <a:custGeom>
              <a:avLst/>
              <a:gdLst>
                <a:gd name="textAreaLeft" fmla="*/ 0 w 1319400"/>
                <a:gd name="textAreaRight" fmla="*/ 1319760 w 1319400"/>
                <a:gd name="textAreaTop" fmla="*/ 0 h 389880"/>
                <a:gd name="textAreaBottom" fmla="*/ 390240 h 389880"/>
                <a:gd name="GluePoint1X" fmla="*/ 0 w 1084"/>
                <a:gd name="GluePoint1Y" fmla="*/ 959.052959501558 h 3666"/>
                <a:gd name="GluePoint2X" fmla="*/ 3662.62430939227 w 1084"/>
                <a:gd name="GluePoint2Y" fmla="*/ 0 h 3666"/>
                <a:gd name="GluePoint3X" fmla="*/ 3662.62430939227 w 1084"/>
                <a:gd name="GluePoint3Y" fmla="*/ 175.601246105919 h 3666"/>
                <a:gd name="GluePoint4X" fmla="*/ 0 w 1084"/>
                <a:gd name="GluePoint4Y" fmla="*/ 1080.6230529595 h 3666"/>
                <a:gd name="GluePoint5X" fmla="*/ 0 w 1084"/>
                <a:gd name="GluePoint5Y" fmla="*/ 959.052959501558 h 366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321">
                  <a:moveTo>
                    <a:pt x="0" y="284"/>
                  </a:moveTo>
                  <a:lnTo>
                    <a:pt x="1085" y="0"/>
                  </a:lnTo>
                  <a:lnTo>
                    <a:pt x="1085" y="52"/>
                  </a:lnTo>
                  <a:lnTo>
                    <a:pt x="0" y="320"/>
                  </a:lnTo>
                  <a:lnTo>
                    <a:pt x="0" y="284"/>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32" name="Freeform 14"/>
            <p:cNvSpPr/>
            <p:nvPr/>
          </p:nvSpPr>
          <p:spPr>
            <a:xfrm>
              <a:off x="6703560" y="5389200"/>
              <a:ext cx="1319400" cy="351000"/>
            </a:xfrm>
            <a:custGeom>
              <a:avLst/>
              <a:gdLst>
                <a:gd name="textAreaLeft" fmla="*/ 0 w 1319400"/>
                <a:gd name="textAreaRight" fmla="*/ 1319760 w 1319400"/>
                <a:gd name="textAreaTop" fmla="*/ 0 h 351000"/>
                <a:gd name="textAreaBottom" fmla="*/ 351360 h 351000"/>
                <a:gd name="GluePoint1X" fmla="*/ 0 w 976"/>
                <a:gd name="GluePoint1Y" fmla="*/ 857.799307958478 h 3666"/>
                <a:gd name="GluePoint2X" fmla="*/ 3662.62430939227 w 976"/>
                <a:gd name="GluePoint2Y" fmla="*/ 0 h 3666"/>
                <a:gd name="GluePoint3X" fmla="*/ 3662.62430939227 w 976"/>
                <a:gd name="GluePoint3Y" fmla="*/ 175.612456747405 h 3666"/>
                <a:gd name="GluePoint4X" fmla="*/ 0 w 976"/>
                <a:gd name="GluePoint4Y" fmla="*/ 972.622837370242 h 3666"/>
                <a:gd name="GluePoint5X" fmla="*/ 0 w 976"/>
                <a:gd name="GluePoint5Y" fmla="*/ 857.799307958478 h 366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86" h="289">
                  <a:moveTo>
                    <a:pt x="0" y="254"/>
                  </a:moveTo>
                  <a:lnTo>
                    <a:pt x="1085" y="0"/>
                  </a:lnTo>
                  <a:lnTo>
                    <a:pt x="1085" y="52"/>
                  </a:lnTo>
                  <a:lnTo>
                    <a:pt x="0" y="288"/>
                  </a:lnTo>
                  <a:lnTo>
                    <a:pt x="0" y="254"/>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33" name="Freeform 15"/>
            <p:cNvSpPr/>
            <p:nvPr/>
          </p:nvSpPr>
          <p:spPr>
            <a:xfrm>
              <a:off x="6702120" y="5663880"/>
              <a:ext cx="614520" cy="168480"/>
            </a:xfrm>
            <a:custGeom>
              <a:avLst/>
              <a:gdLst>
                <a:gd name="textAreaLeft" fmla="*/ 0 w 614520"/>
                <a:gd name="textAreaRight" fmla="*/ 614880 w 614520"/>
                <a:gd name="textAreaTop" fmla="*/ 0 h 168480"/>
                <a:gd name="textAreaBottom" fmla="*/ 168840 h 168480"/>
                <a:gd name="GluePoint1X" fmla="*/ 1704.62450592885 w 469"/>
                <a:gd name="GluePoint1Y" fmla="*/ 0 h 1708"/>
                <a:gd name="GluePoint2X" fmla="*/ 0 w 469"/>
                <a:gd name="GluePoint2Y" fmla="*/ 344.158273381295 h 1708"/>
                <a:gd name="GluePoint3X" fmla="*/ 0 w 469"/>
                <a:gd name="GluePoint3Y" fmla="*/ 465.625899280576 h 1708"/>
                <a:gd name="GluePoint4X" fmla="*/ 1697.87351778656 w 469"/>
                <a:gd name="GluePoint4Y" fmla="*/ 158.58273381295 h 1708"/>
                <a:gd name="GluePoint5X" fmla="*/ 1704.62450592885 w 469"/>
                <a:gd name="GluePoint5Y" fmla="*/ 0 h 170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06" h="139">
                  <a:moveTo>
                    <a:pt x="505" y="0"/>
                  </a:moveTo>
                  <a:lnTo>
                    <a:pt x="0" y="102"/>
                  </a:lnTo>
                  <a:lnTo>
                    <a:pt x="0" y="138"/>
                  </a:lnTo>
                  <a:lnTo>
                    <a:pt x="503" y="47"/>
                  </a:lnTo>
                  <a:lnTo>
                    <a:pt x="505" y="0"/>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34" name="Freeform 16"/>
            <p:cNvSpPr/>
            <p:nvPr/>
          </p:nvSpPr>
          <p:spPr>
            <a:xfrm>
              <a:off x="6703560" y="5791680"/>
              <a:ext cx="534240" cy="133560"/>
            </a:xfrm>
            <a:custGeom>
              <a:avLst/>
              <a:gdLst>
                <a:gd name="textAreaLeft" fmla="*/ 0 w 534240"/>
                <a:gd name="textAreaRight" fmla="*/ 534600 w 534240"/>
                <a:gd name="textAreaTop" fmla="*/ 0 h 133560"/>
                <a:gd name="textAreaBottom" fmla="*/ 133920 h 133560"/>
                <a:gd name="GluePoint1X" fmla="*/ 0 w 372"/>
                <a:gd name="GluePoint1Y" fmla="*/ 250.254545454545 h 1485"/>
                <a:gd name="GluePoint2X" fmla="*/ 1461.375 w 372"/>
                <a:gd name="GluePoint2Y" fmla="*/ 0 h 1485"/>
                <a:gd name="GluePoint3X" fmla="*/ 1481.625 w 372"/>
                <a:gd name="GluePoint3Y" fmla="*/ 135.272727272727 h 1485"/>
                <a:gd name="GluePoint4X" fmla="*/ 0 w 372"/>
                <a:gd name="GluePoint4Y" fmla="*/ 368.618181818182 h 1485"/>
                <a:gd name="GluePoint5X" fmla="*/ 0 w 372"/>
                <a:gd name="GluePoint5Y" fmla="*/ 250.254545454545 h 148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40" h="110">
                  <a:moveTo>
                    <a:pt x="0" y="74"/>
                  </a:moveTo>
                  <a:lnTo>
                    <a:pt x="433" y="0"/>
                  </a:lnTo>
                  <a:lnTo>
                    <a:pt x="439" y="40"/>
                  </a:lnTo>
                  <a:lnTo>
                    <a:pt x="0" y="109"/>
                  </a:lnTo>
                  <a:lnTo>
                    <a:pt x="0" y="74"/>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35" name="Freeform 17"/>
            <p:cNvSpPr/>
            <p:nvPr/>
          </p:nvSpPr>
          <p:spPr>
            <a:xfrm>
              <a:off x="6703560" y="5895000"/>
              <a:ext cx="527040" cy="122400"/>
            </a:xfrm>
            <a:custGeom>
              <a:avLst/>
              <a:gdLst>
                <a:gd name="textAreaLeft" fmla="*/ 0 w 527040"/>
                <a:gd name="textAreaRight" fmla="*/ 527400 w 527040"/>
                <a:gd name="textAreaTop" fmla="*/ 0 h 122400"/>
                <a:gd name="textAreaBottom" fmla="*/ 122760 h 122400"/>
                <a:gd name="GluePoint1X" fmla="*/ 0 w 341"/>
                <a:gd name="GluePoint1Y" fmla="*/ 216.079207920792 h 1465"/>
                <a:gd name="GluePoint2X" fmla="*/ 1461.62442396313 w 341"/>
                <a:gd name="GluePoint2Y" fmla="*/ 0 h 1465"/>
                <a:gd name="GluePoint3X" fmla="*/ 1461.62442396313 w 341"/>
                <a:gd name="GluePoint3Y" fmla="*/ 141.80198019802 h 1465"/>
                <a:gd name="GluePoint4X" fmla="*/ 0 w 341"/>
                <a:gd name="GluePoint4Y" fmla="*/ 337.623762376238 h 1465"/>
                <a:gd name="GluePoint5X" fmla="*/ 0 w 341"/>
                <a:gd name="GluePoint5Y" fmla="*/ 216.079207920792 h 146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34" h="101">
                  <a:moveTo>
                    <a:pt x="0" y="64"/>
                  </a:moveTo>
                  <a:lnTo>
                    <a:pt x="433" y="0"/>
                  </a:lnTo>
                  <a:lnTo>
                    <a:pt x="433" y="42"/>
                  </a:lnTo>
                  <a:lnTo>
                    <a:pt x="0" y="100"/>
                  </a:lnTo>
                  <a:lnTo>
                    <a:pt x="0" y="64"/>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36" name="Freeform 18"/>
            <p:cNvSpPr/>
            <p:nvPr/>
          </p:nvSpPr>
          <p:spPr>
            <a:xfrm>
              <a:off x="6782400" y="6010560"/>
              <a:ext cx="440640" cy="88560"/>
            </a:xfrm>
            <a:custGeom>
              <a:avLst/>
              <a:gdLst>
                <a:gd name="textAreaLeft" fmla="*/ 0 w 440640"/>
                <a:gd name="textAreaRight" fmla="*/ 441000 w 440640"/>
                <a:gd name="textAreaTop" fmla="*/ 0 h 88560"/>
                <a:gd name="textAreaBottom" fmla="*/ 88920 h 88560"/>
                <a:gd name="GluePoint1X" fmla="*/ 0 w 247"/>
                <a:gd name="GluePoint1Y" fmla="*/ 138.72602739726 h 1225"/>
                <a:gd name="GluePoint2X" fmla="*/ 1221.62534435262 w 247"/>
                <a:gd name="GluePoint2Y" fmla="*/ 0 h 1225"/>
                <a:gd name="GluePoint3X" fmla="*/ 1221.62534435262 w 247"/>
                <a:gd name="GluePoint3Y" fmla="*/ 142.109589041096 h 1225"/>
                <a:gd name="GluePoint4X" fmla="*/ 182.231404958678 w 247"/>
                <a:gd name="GluePoint4Y" fmla="*/ 243.616438356164 h 1225"/>
                <a:gd name="GluePoint5X" fmla="*/ 0 w 247"/>
                <a:gd name="GluePoint5Y" fmla="*/ 138.72602739726 h 122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63" h="73">
                  <a:moveTo>
                    <a:pt x="0" y="41"/>
                  </a:moveTo>
                  <a:lnTo>
                    <a:pt x="362" y="0"/>
                  </a:lnTo>
                  <a:lnTo>
                    <a:pt x="362" y="42"/>
                  </a:lnTo>
                  <a:lnTo>
                    <a:pt x="54" y="72"/>
                  </a:lnTo>
                  <a:lnTo>
                    <a:pt x="0" y="41"/>
                  </a:lnTo>
                </a:path>
              </a:pathLst>
            </a:custGeom>
            <a:solidFill>
              <a:srgbClr val="000000"/>
            </a:solidFill>
            <a:ln cap="rnd" w="12700">
              <a:solidFill>
                <a:srgbClr val="ffffff"/>
              </a:solidFill>
              <a:round/>
            </a:ln>
          </p:spPr>
          <p:style>
            <a:lnRef idx="0"/>
            <a:fillRef idx="0"/>
            <a:effectRef idx="0"/>
            <a:fontRef idx="minor"/>
          </p:style>
          <p:txBody>
            <a:bodyPr lIns="90000" rIns="90000" tIns="43920" bIns="43920" anchor="t">
              <a:noAutofit/>
            </a:bodyPr>
            <a:p>
              <a:pPr algn="ctr">
                <a:lnSpc>
                  <a:spcPct val="100000"/>
                </a:lnSpc>
              </a:pPr>
              <a:endParaRPr b="0" lang="en-US" sz="1800" strike="noStrike" u="sng">
                <a:solidFill>
                  <a:schemeClr val="dk1"/>
                </a:solidFill>
                <a:effectLst/>
                <a:uFillTx/>
                <a:latin typeface="Arial"/>
              </a:endParaRPr>
            </a:p>
          </p:txBody>
        </p:sp>
        <p:sp>
          <p:nvSpPr>
            <p:cNvPr id="237" name="Freeform 19"/>
            <p:cNvSpPr/>
            <p:nvPr/>
          </p:nvSpPr>
          <p:spPr>
            <a:xfrm>
              <a:off x="7215120" y="5678640"/>
              <a:ext cx="105480" cy="805680"/>
            </a:xfrm>
            <a:custGeom>
              <a:avLst/>
              <a:gdLst>
                <a:gd name="textAreaLeft" fmla="*/ 0 w 105480"/>
                <a:gd name="textAreaRight" fmla="*/ 105840 w 105480"/>
                <a:gd name="textAreaTop" fmla="*/ 0 h 805680"/>
                <a:gd name="textAreaBottom" fmla="*/ 806040 h 805680"/>
                <a:gd name="GluePoint1X" fmla="*/ 0 w 2239"/>
                <a:gd name="GluePoint1Y" fmla="*/ 2235.62292609351 h 294"/>
                <a:gd name="GluePoint2X" fmla="*/ 0 w 2239"/>
                <a:gd name="GluePoint2Y" fmla="*/ 57.4102564102564 h 294"/>
                <a:gd name="GluePoint3X" fmla="*/ 280.48275862069 w 2239"/>
                <a:gd name="GluePoint3Y" fmla="*/ 0 h 294"/>
                <a:gd name="GluePoint4X" fmla="*/ 290.620689655172 w 2239"/>
                <a:gd name="GluePoint4Y" fmla="*/ 2201.85218702866 h 294"/>
                <a:gd name="GluePoint5X" fmla="*/ 0 w 2239"/>
                <a:gd name="GluePoint5Y" fmla="*/ 2235.62292609351 h 29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87" h="663">
                  <a:moveTo>
                    <a:pt x="0" y="662"/>
                  </a:moveTo>
                  <a:lnTo>
                    <a:pt x="0" y="17"/>
                  </a:lnTo>
                  <a:lnTo>
                    <a:pt x="83" y="0"/>
                  </a:lnTo>
                  <a:lnTo>
                    <a:pt x="86" y="652"/>
                  </a:lnTo>
                  <a:lnTo>
                    <a:pt x="0" y="662"/>
                  </a:lnTo>
                </a:path>
              </a:pathLst>
            </a:custGeom>
            <a:solidFill>
              <a:srgbClr val="a8a8a8"/>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38" name="Freeform 20"/>
            <p:cNvSpPr/>
            <p:nvPr/>
          </p:nvSpPr>
          <p:spPr>
            <a:xfrm>
              <a:off x="7308720" y="5612760"/>
              <a:ext cx="179640" cy="879840"/>
            </a:xfrm>
            <a:custGeom>
              <a:avLst/>
              <a:gdLst>
                <a:gd name="textAreaLeft" fmla="*/ 0 w 179640"/>
                <a:gd name="textAreaRight" fmla="*/ 180000 w 179640"/>
                <a:gd name="textAreaTop" fmla="*/ 0 h 879840"/>
                <a:gd name="textAreaBottom" fmla="*/ 880200 h 879840"/>
                <a:gd name="GluePoint1X" fmla="*/ 489.864864864865 w 2445"/>
                <a:gd name="GluePoint1Y" fmla="*/ 0 h 500"/>
                <a:gd name="GluePoint2X" fmla="*/ 0 w 2445"/>
                <a:gd name="GluePoint2Y" fmla="*/ 101.312154696133 h 500"/>
                <a:gd name="GluePoint3X" fmla="*/ 0 w 2445"/>
                <a:gd name="GluePoint3Y" fmla="*/ 2441.6229281768 h 500"/>
                <a:gd name="GluePoint4X" fmla="*/ 60.8108108108108 w 2445"/>
                <a:gd name="GluePoint4Y" fmla="*/ 2401.09806629834 h 500"/>
                <a:gd name="GluePoint5X" fmla="*/ 60.8108108108108 w 2445"/>
                <a:gd name="GluePoint5Y" fmla="*/ 141.837016574586 h 500"/>
                <a:gd name="GluePoint6X" fmla="*/ 496.621621621622 w 2445"/>
                <a:gd name="GluePoint6Y" fmla="*/ 57.4102209944751 h 500"/>
                <a:gd name="GluePoint7X" fmla="*/ 489.864864864865 w 2445"/>
                <a:gd name="GluePoint7Y" fmla="*/ 0 h 5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48" h="724">
                  <a:moveTo>
                    <a:pt x="145" y="0"/>
                  </a:moveTo>
                  <a:lnTo>
                    <a:pt x="0" y="30"/>
                  </a:lnTo>
                  <a:lnTo>
                    <a:pt x="0" y="723"/>
                  </a:lnTo>
                  <a:lnTo>
                    <a:pt x="18" y="711"/>
                  </a:lnTo>
                  <a:lnTo>
                    <a:pt x="18" y="42"/>
                  </a:lnTo>
                  <a:lnTo>
                    <a:pt x="147" y="17"/>
                  </a:lnTo>
                  <a:lnTo>
                    <a:pt x="145" y="0"/>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39" name="Freeform 21"/>
            <p:cNvSpPr/>
            <p:nvPr/>
          </p:nvSpPr>
          <p:spPr>
            <a:xfrm>
              <a:off x="6446880" y="6010560"/>
              <a:ext cx="834480" cy="520200"/>
            </a:xfrm>
            <a:custGeom>
              <a:avLst/>
              <a:gdLst>
                <a:gd name="textAreaLeft" fmla="*/ 0 w 834480"/>
                <a:gd name="textAreaRight" fmla="*/ 834840 w 834480"/>
                <a:gd name="textAreaTop" fmla="*/ 0 h 520200"/>
                <a:gd name="textAreaBottom" fmla="*/ 520560 h 520200"/>
                <a:gd name="GluePoint1X" fmla="*/ 290.296943231441 w 1446"/>
                <a:gd name="GluePoint1Y" fmla="*/ 1277.07476635514 h 2319"/>
                <a:gd name="GluePoint2X" fmla="*/ 189.03056768559 w 1446"/>
                <a:gd name="GluePoint2Y" fmla="*/ 1239.91121495327 h 2319"/>
                <a:gd name="GluePoint3X" fmla="*/ 219.410480349345 w 1446"/>
                <a:gd name="GluePoint3Y" fmla="*/ 1118.28504672897 h 2319"/>
                <a:gd name="GluePoint4X" fmla="*/ 131.646288209607 w 1446"/>
                <a:gd name="GluePoint4Y" fmla="*/ 1060.85046728972 h 2319"/>
                <a:gd name="GluePoint5X" fmla="*/ 172.152838427948 w 1446"/>
                <a:gd name="GluePoint5Y" fmla="*/ 962.873831775701 h 2319"/>
                <a:gd name="GluePoint6X" fmla="*/ 70.8864628820961 w 1446"/>
                <a:gd name="GluePoint6Y" fmla="*/ 905.439252336449 h 2319"/>
                <a:gd name="GluePoint7X" fmla="*/ 70.8864628820961 w 1446"/>
                <a:gd name="GluePoint7Y" fmla="*/ 787.191588785047 h 2319"/>
                <a:gd name="GluePoint8X" fmla="*/ 0 w 1446"/>
                <a:gd name="GluePoint8Y" fmla="*/ 739.892523364486 h 2319"/>
                <a:gd name="GluePoint9X" fmla="*/ 81.0131004366812 w 1446"/>
                <a:gd name="GluePoint9Y" fmla="*/ 662.18691588785 h 2319"/>
                <a:gd name="GluePoint10X" fmla="*/ 33.7554585152838 w 1446"/>
                <a:gd name="GluePoint10Y" fmla="*/ 581.102803738318 h 2319"/>
                <a:gd name="GluePoint11X" fmla="*/ 165.401746724891 w 1446"/>
                <a:gd name="GluePoint11Y" fmla="*/ 527.046728971963 h 2319"/>
                <a:gd name="GluePoint12X" fmla="*/ 266.668122270742 w 1446"/>
                <a:gd name="GluePoint12Y" fmla="*/ 479.747663551402 h 2319"/>
                <a:gd name="GluePoint13X" fmla="*/ 270.043668122271 w 1446"/>
                <a:gd name="GluePoint13Y" fmla="*/ 412.177570093458 h 2319"/>
                <a:gd name="GluePoint14X" fmla="*/ 226.161572052402 w 1446"/>
                <a:gd name="GluePoint14Y" fmla="*/ 344.607476635514 h 2319"/>
                <a:gd name="GluePoint15X" fmla="*/ 273.419213973799 w 1446"/>
                <a:gd name="GluePoint15Y" fmla="*/ 233.116822429907 h 2319"/>
                <a:gd name="GluePoint16X" fmla="*/ 330.803493449782 w 1446"/>
                <a:gd name="GluePoint16Y" fmla="*/ 158.789719626168 h 2319"/>
                <a:gd name="GluePoint17X" fmla="*/ 448.947598253275 w 1446"/>
                <a:gd name="GluePoint17Y" fmla="*/ 118.247663551402 h 2319"/>
                <a:gd name="GluePoint18X" fmla="*/ 570.467248908297 w 1446"/>
                <a:gd name="GluePoint18Y" fmla="*/ 77.7056074766355 h 2319"/>
                <a:gd name="GluePoint19X" fmla="*/ 691.986899563319 w 1446"/>
                <a:gd name="GluePoint19Y" fmla="*/ 47.2990654205607 h 2319"/>
                <a:gd name="GluePoint20X" fmla="*/ 725.742358078603 w 1446"/>
                <a:gd name="GluePoint20Y" fmla="*/ 141.897196261682 h 2319"/>
                <a:gd name="GluePoint21X" fmla="*/ 830.384279475983 w 1446"/>
                <a:gd name="GluePoint21Y" fmla="*/ 97.9766355140187 h 2319"/>
                <a:gd name="GluePoint22X" fmla="*/ 931.650655021834 w 1446"/>
                <a:gd name="GluePoint22Y" fmla="*/ 158.789719626168 h 2319"/>
                <a:gd name="GluePoint23X" fmla="*/ 1036.29257641921 w 1446"/>
                <a:gd name="GluePoint23Y" fmla="*/ 97.9766355140187 h 2319"/>
                <a:gd name="GluePoint24X" fmla="*/ 1127.43231441048 w 1446"/>
                <a:gd name="GluePoint24Y" fmla="*/ 179.060747663551 h 2319"/>
                <a:gd name="GluePoint25X" fmla="*/ 1174.68995633188 w 1446"/>
                <a:gd name="GluePoint25Y" fmla="*/ 287.172897196262 h 2319"/>
                <a:gd name="GluePoint26X" fmla="*/ 1147.68558951965 w 1446"/>
                <a:gd name="GluePoint26Y" fmla="*/ 381.771028037383 h 2319"/>
                <a:gd name="GluePoint27X" fmla="*/ 1292.83406113537 w 1446"/>
                <a:gd name="GluePoint27Y" fmla="*/ 412.177570093458 h 2319"/>
                <a:gd name="GluePoint28X" fmla="*/ 1340.09170305677 w 1446"/>
                <a:gd name="GluePoint28Y" fmla="*/ 273.658878504673 h 2319"/>
                <a:gd name="GluePoint29X" fmla="*/ 1390.72489082969 w 1446"/>
                <a:gd name="GluePoint29Y" fmla="*/ 216.224299065421 h 2319"/>
                <a:gd name="GluePoint30X" fmla="*/ 1444.73362445415 w 1446"/>
                <a:gd name="GluePoint30Y" fmla="*/ 128.383177570093 h 2319"/>
                <a:gd name="GluePoint31X" fmla="*/ 1451.48471615721 w 1446"/>
                <a:gd name="GluePoint31Y" fmla="*/ 20.2710280373832 h 2319"/>
                <a:gd name="GluePoint32X" fmla="*/ 1532.49781659389 w 1446"/>
                <a:gd name="GluePoint32Y" fmla="*/ 37.1635514018692 h 2319"/>
                <a:gd name="GluePoint33X" fmla="*/ 1532.49781659389 w 1446"/>
                <a:gd name="GluePoint33Y" fmla="*/ 118.247663551402 h 2319"/>
                <a:gd name="GluePoint34X" fmla="*/ 1559.50218340611 w 1446"/>
                <a:gd name="GluePoint34Y" fmla="*/ 189.196261682243 h 2319"/>
                <a:gd name="GluePoint35X" fmla="*/ 1576.37991266376 w 1446"/>
                <a:gd name="GluePoint35Y" fmla="*/ 266.901869158879 h 2319"/>
                <a:gd name="GluePoint36X" fmla="*/ 1613.51091703057 w 1446"/>
                <a:gd name="GluePoint36Y" fmla="*/ 334.471962616822 h 2319"/>
                <a:gd name="GluePoint37X" fmla="*/ 1741.78165938865 w 1446"/>
                <a:gd name="GluePoint37Y" fmla="*/ 341.228971962617 h 2319"/>
                <a:gd name="GluePoint38X" fmla="*/ 1829.54585152838 w 1446"/>
                <a:gd name="GluePoint38Y" fmla="*/ 260.144859813084 h 2319"/>
                <a:gd name="GluePoint39X" fmla="*/ 1893.68122270742 w 1446"/>
                <a:gd name="GluePoint39Y" fmla="*/ 293.929906542056 h 2319"/>
                <a:gd name="GluePoint40X" fmla="*/ 2011.82532751092 w 1446"/>
                <a:gd name="GluePoint40Y" fmla="*/ 314.200934579439 h 2319"/>
                <a:gd name="GluePoint41X" fmla="*/ 2025.32751091703 w 1446"/>
                <a:gd name="GluePoint41Y" fmla="*/ 422.31308411215 h 2319"/>
                <a:gd name="GluePoint42X" fmla="*/ 2035.45414847162 w 1446"/>
                <a:gd name="GluePoint42Y" fmla="*/ 513.532710280374 h 2319"/>
                <a:gd name="GluePoint43X" fmla="*/ 2133.34497816594 w 1446"/>
                <a:gd name="GluePoint43Y" fmla="*/ 550.696261682243 h 2319"/>
                <a:gd name="GluePoint44X" fmla="*/ 2234.61135371179 w 1446"/>
                <a:gd name="GluePoint44Y" fmla="*/ 608.130841121495 h 2319"/>
                <a:gd name="GluePoint45X" fmla="*/ 2254.86462882096 w 1446"/>
                <a:gd name="GluePoint45Y" fmla="*/ 668.943925233645 h 2319"/>
                <a:gd name="GluePoint46X" fmla="*/ 2305.49781659389 w 1446"/>
                <a:gd name="GluePoint46Y" fmla="*/ 743.271028037383 h 2319"/>
                <a:gd name="GluePoint47X" fmla="*/ 2315.62445414847 w 1446"/>
                <a:gd name="GluePoint47Y" fmla="*/ 864.897196261682 h 2319"/>
                <a:gd name="GluePoint48X" fmla="*/ 2268.36681222707 w 1446"/>
                <a:gd name="GluePoint48Y" fmla="*/ 959.495327102804 h 2319"/>
                <a:gd name="GluePoint49X" fmla="*/ 2275.11790393013 w 1446"/>
                <a:gd name="GluePoint49Y" fmla="*/ 1040.57943925234 h 2319"/>
                <a:gd name="GluePoint50X" fmla="*/ 2254.86462882096 w 1446"/>
                <a:gd name="GluePoint50Y" fmla="*/ 1118.28504672897 h 2319"/>
                <a:gd name="GluePoint51X" fmla="*/ 2251.48908296943 w 1446"/>
                <a:gd name="GluePoint51Y" fmla="*/ 1199.3691588785 h 2319"/>
                <a:gd name="GluePoint52X" fmla="*/ 2214.35807860262 w 1446"/>
                <a:gd name="GluePoint52Y" fmla="*/ 1229.77570093458 h 2319"/>
                <a:gd name="GluePoint53X" fmla="*/ 617.724890829694 w 1446"/>
                <a:gd name="GluePoint53Y" fmla="*/ 1442.6214953271 h 231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Lst>
              <a:rect l="textAreaLeft" t="textAreaTop" r="textAreaRight" b="textAreaBottom"/>
              <a:pathLst>
                <a:path w="687" h="428">
                  <a:moveTo>
                    <a:pt x="183" y="427"/>
                  </a:moveTo>
                  <a:lnTo>
                    <a:pt x="86" y="384"/>
                  </a:lnTo>
                  <a:lnTo>
                    <a:pt x="86" y="378"/>
                  </a:lnTo>
                  <a:lnTo>
                    <a:pt x="74" y="372"/>
                  </a:lnTo>
                  <a:lnTo>
                    <a:pt x="63" y="374"/>
                  </a:lnTo>
                  <a:lnTo>
                    <a:pt x="56" y="367"/>
                  </a:lnTo>
                  <a:lnTo>
                    <a:pt x="62" y="355"/>
                  </a:lnTo>
                  <a:lnTo>
                    <a:pt x="61" y="343"/>
                  </a:lnTo>
                  <a:lnTo>
                    <a:pt x="65" y="331"/>
                  </a:lnTo>
                  <a:lnTo>
                    <a:pt x="70" y="319"/>
                  </a:lnTo>
                  <a:lnTo>
                    <a:pt x="51" y="320"/>
                  </a:lnTo>
                  <a:lnTo>
                    <a:pt x="39" y="314"/>
                  </a:lnTo>
                  <a:lnTo>
                    <a:pt x="33" y="303"/>
                  </a:lnTo>
                  <a:lnTo>
                    <a:pt x="39" y="291"/>
                  </a:lnTo>
                  <a:lnTo>
                    <a:pt x="51" y="285"/>
                  </a:lnTo>
                  <a:lnTo>
                    <a:pt x="45" y="273"/>
                  </a:lnTo>
                  <a:lnTo>
                    <a:pt x="33" y="273"/>
                  </a:lnTo>
                  <a:lnTo>
                    <a:pt x="21" y="268"/>
                  </a:lnTo>
                  <a:lnTo>
                    <a:pt x="15" y="256"/>
                  </a:lnTo>
                  <a:lnTo>
                    <a:pt x="15" y="244"/>
                  </a:lnTo>
                  <a:lnTo>
                    <a:pt x="21" y="233"/>
                  </a:lnTo>
                  <a:lnTo>
                    <a:pt x="9" y="227"/>
                  </a:lnTo>
                  <a:lnTo>
                    <a:pt x="0" y="227"/>
                  </a:lnTo>
                  <a:lnTo>
                    <a:pt x="0" y="219"/>
                  </a:lnTo>
                  <a:lnTo>
                    <a:pt x="9" y="215"/>
                  </a:lnTo>
                  <a:lnTo>
                    <a:pt x="15" y="204"/>
                  </a:lnTo>
                  <a:lnTo>
                    <a:pt x="24" y="196"/>
                  </a:lnTo>
                  <a:lnTo>
                    <a:pt x="20" y="187"/>
                  </a:lnTo>
                  <a:lnTo>
                    <a:pt x="18" y="177"/>
                  </a:lnTo>
                  <a:lnTo>
                    <a:pt x="10" y="172"/>
                  </a:lnTo>
                  <a:lnTo>
                    <a:pt x="16" y="163"/>
                  </a:lnTo>
                  <a:lnTo>
                    <a:pt x="27" y="157"/>
                  </a:lnTo>
                  <a:lnTo>
                    <a:pt x="49" y="156"/>
                  </a:lnTo>
                  <a:lnTo>
                    <a:pt x="62" y="151"/>
                  </a:lnTo>
                  <a:lnTo>
                    <a:pt x="68" y="141"/>
                  </a:lnTo>
                  <a:lnTo>
                    <a:pt x="79" y="142"/>
                  </a:lnTo>
                  <a:lnTo>
                    <a:pt x="80" y="134"/>
                  </a:lnTo>
                  <a:lnTo>
                    <a:pt x="71" y="127"/>
                  </a:lnTo>
                  <a:lnTo>
                    <a:pt x="80" y="122"/>
                  </a:lnTo>
                  <a:lnTo>
                    <a:pt x="85" y="109"/>
                  </a:lnTo>
                  <a:lnTo>
                    <a:pt x="74" y="105"/>
                  </a:lnTo>
                  <a:lnTo>
                    <a:pt x="67" y="102"/>
                  </a:lnTo>
                  <a:lnTo>
                    <a:pt x="68" y="93"/>
                  </a:lnTo>
                  <a:lnTo>
                    <a:pt x="77" y="82"/>
                  </a:lnTo>
                  <a:lnTo>
                    <a:pt x="81" y="69"/>
                  </a:lnTo>
                  <a:lnTo>
                    <a:pt x="80" y="58"/>
                  </a:lnTo>
                  <a:lnTo>
                    <a:pt x="86" y="47"/>
                  </a:lnTo>
                  <a:lnTo>
                    <a:pt x="98" y="47"/>
                  </a:lnTo>
                  <a:lnTo>
                    <a:pt x="111" y="49"/>
                  </a:lnTo>
                  <a:lnTo>
                    <a:pt x="122" y="47"/>
                  </a:lnTo>
                  <a:lnTo>
                    <a:pt x="133" y="35"/>
                  </a:lnTo>
                  <a:lnTo>
                    <a:pt x="146" y="35"/>
                  </a:lnTo>
                  <a:lnTo>
                    <a:pt x="158" y="23"/>
                  </a:lnTo>
                  <a:lnTo>
                    <a:pt x="169" y="23"/>
                  </a:lnTo>
                  <a:lnTo>
                    <a:pt x="181" y="17"/>
                  </a:lnTo>
                  <a:lnTo>
                    <a:pt x="193" y="17"/>
                  </a:lnTo>
                  <a:lnTo>
                    <a:pt x="205" y="14"/>
                  </a:lnTo>
                  <a:lnTo>
                    <a:pt x="212" y="20"/>
                  </a:lnTo>
                  <a:lnTo>
                    <a:pt x="216" y="32"/>
                  </a:lnTo>
                  <a:lnTo>
                    <a:pt x="215" y="42"/>
                  </a:lnTo>
                  <a:lnTo>
                    <a:pt x="223" y="47"/>
                  </a:lnTo>
                  <a:lnTo>
                    <a:pt x="229" y="35"/>
                  </a:lnTo>
                  <a:lnTo>
                    <a:pt x="246" y="29"/>
                  </a:lnTo>
                  <a:lnTo>
                    <a:pt x="258" y="23"/>
                  </a:lnTo>
                  <a:lnTo>
                    <a:pt x="270" y="35"/>
                  </a:lnTo>
                  <a:lnTo>
                    <a:pt x="276" y="47"/>
                  </a:lnTo>
                  <a:lnTo>
                    <a:pt x="282" y="35"/>
                  </a:lnTo>
                  <a:lnTo>
                    <a:pt x="294" y="29"/>
                  </a:lnTo>
                  <a:lnTo>
                    <a:pt x="307" y="29"/>
                  </a:lnTo>
                  <a:lnTo>
                    <a:pt x="313" y="39"/>
                  </a:lnTo>
                  <a:lnTo>
                    <a:pt x="324" y="43"/>
                  </a:lnTo>
                  <a:lnTo>
                    <a:pt x="334" y="53"/>
                  </a:lnTo>
                  <a:lnTo>
                    <a:pt x="336" y="66"/>
                  </a:lnTo>
                  <a:lnTo>
                    <a:pt x="344" y="75"/>
                  </a:lnTo>
                  <a:lnTo>
                    <a:pt x="348" y="85"/>
                  </a:lnTo>
                  <a:lnTo>
                    <a:pt x="346" y="93"/>
                  </a:lnTo>
                  <a:lnTo>
                    <a:pt x="338" y="105"/>
                  </a:lnTo>
                  <a:lnTo>
                    <a:pt x="340" y="113"/>
                  </a:lnTo>
                  <a:lnTo>
                    <a:pt x="352" y="115"/>
                  </a:lnTo>
                  <a:lnTo>
                    <a:pt x="368" y="115"/>
                  </a:lnTo>
                  <a:lnTo>
                    <a:pt x="383" y="122"/>
                  </a:lnTo>
                  <a:lnTo>
                    <a:pt x="383" y="101"/>
                  </a:lnTo>
                  <a:lnTo>
                    <a:pt x="393" y="93"/>
                  </a:lnTo>
                  <a:lnTo>
                    <a:pt x="397" y="81"/>
                  </a:lnTo>
                  <a:lnTo>
                    <a:pt x="407" y="81"/>
                  </a:lnTo>
                  <a:lnTo>
                    <a:pt x="416" y="75"/>
                  </a:lnTo>
                  <a:lnTo>
                    <a:pt x="412" y="64"/>
                  </a:lnTo>
                  <a:lnTo>
                    <a:pt x="422" y="53"/>
                  </a:lnTo>
                  <a:lnTo>
                    <a:pt x="420" y="46"/>
                  </a:lnTo>
                  <a:lnTo>
                    <a:pt x="428" y="38"/>
                  </a:lnTo>
                  <a:lnTo>
                    <a:pt x="424" y="29"/>
                  </a:lnTo>
                  <a:lnTo>
                    <a:pt x="425" y="17"/>
                  </a:lnTo>
                  <a:lnTo>
                    <a:pt x="430" y="6"/>
                  </a:lnTo>
                  <a:lnTo>
                    <a:pt x="442" y="8"/>
                  </a:lnTo>
                  <a:lnTo>
                    <a:pt x="454" y="0"/>
                  </a:lnTo>
                  <a:lnTo>
                    <a:pt x="454" y="11"/>
                  </a:lnTo>
                  <a:lnTo>
                    <a:pt x="452" y="21"/>
                  </a:lnTo>
                  <a:lnTo>
                    <a:pt x="448" y="31"/>
                  </a:lnTo>
                  <a:lnTo>
                    <a:pt x="454" y="35"/>
                  </a:lnTo>
                  <a:lnTo>
                    <a:pt x="456" y="45"/>
                  </a:lnTo>
                  <a:lnTo>
                    <a:pt x="466" y="47"/>
                  </a:lnTo>
                  <a:lnTo>
                    <a:pt x="462" y="56"/>
                  </a:lnTo>
                  <a:lnTo>
                    <a:pt x="472" y="58"/>
                  </a:lnTo>
                  <a:lnTo>
                    <a:pt x="472" y="70"/>
                  </a:lnTo>
                  <a:lnTo>
                    <a:pt x="467" y="79"/>
                  </a:lnTo>
                  <a:lnTo>
                    <a:pt x="465" y="93"/>
                  </a:lnTo>
                  <a:lnTo>
                    <a:pt x="469" y="105"/>
                  </a:lnTo>
                  <a:lnTo>
                    <a:pt x="478" y="99"/>
                  </a:lnTo>
                  <a:lnTo>
                    <a:pt x="492" y="101"/>
                  </a:lnTo>
                  <a:lnTo>
                    <a:pt x="506" y="109"/>
                  </a:lnTo>
                  <a:lnTo>
                    <a:pt x="516" y="101"/>
                  </a:lnTo>
                  <a:lnTo>
                    <a:pt x="534" y="97"/>
                  </a:lnTo>
                  <a:lnTo>
                    <a:pt x="537" y="87"/>
                  </a:lnTo>
                  <a:lnTo>
                    <a:pt x="542" y="77"/>
                  </a:lnTo>
                  <a:lnTo>
                    <a:pt x="548" y="80"/>
                  </a:lnTo>
                  <a:lnTo>
                    <a:pt x="553" y="85"/>
                  </a:lnTo>
                  <a:lnTo>
                    <a:pt x="561" y="87"/>
                  </a:lnTo>
                  <a:lnTo>
                    <a:pt x="573" y="99"/>
                  </a:lnTo>
                  <a:lnTo>
                    <a:pt x="584" y="99"/>
                  </a:lnTo>
                  <a:lnTo>
                    <a:pt x="596" y="93"/>
                  </a:lnTo>
                  <a:lnTo>
                    <a:pt x="602" y="105"/>
                  </a:lnTo>
                  <a:lnTo>
                    <a:pt x="596" y="116"/>
                  </a:lnTo>
                  <a:lnTo>
                    <a:pt x="600" y="125"/>
                  </a:lnTo>
                  <a:lnTo>
                    <a:pt x="590" y="134"/>
                  </a:lnTo>
                  <a:lnTo>
                    <a:pt x="604" y="136"/>
                  </a:lnTo>
                  <a:lnTo>
                    <a:pt x="603" y="152"/>
                  </a:lnTo>
                  <a:lnTo>
                    <a:pt x="604" y="165"/>
                  </a:lnTo>
                  <a:lnTo>
                    <a:pt x="614" y="169"/>
                  </a:lnTo>
                  <a:lnTo>
                    <a:pt x="632" y="163"/>
                  </a:lnTo>
                  <a:lnTo>
                    <a:pt x="650" y="161"/>
                  </a:lnTo>
                  <a:lnTo>
                    <a:pt x="650" y="175"/>
                  </a:lnTo>
                  <a:lnTo>
                    <a:pt x="662" y="180"/>
                  </a:lnTo>
                  <a:lnTo>
                    <a:pt x="682" y="181"/>
                  </a:lnTo>
                  <a:lnTo>
                    <a:pt x="680" y="192"/>
                  </a:lnTo>
                  <a:lnTo>
                    <a:pt x="668" y="198"/>
                  </a:lnTo>
                  <a:lnTo>
                    <a:pt x="664" y="207"/>
                  </a:lnTo>
                  <a:lnTo>
                    <a:pt x="677" y="214"/>
                  </a:lnTo>
                  <a:lnTo>
                    <a:pt x="683" y="220"/>
                  </a:lnTo>
                  <a:lnTo>
                    <a:pt x="680" y="233"/>
                  </a:lnTo>
                  <a:lnTo>
                    <a:pt x="678" y="244"/>
                  </a:lnTo>
                  <a:lnTo>
                    <a:pt x="686" y="256"/>
                  </a:lnTo>
                  <a:lnTo>
                    <a:pt x="683" y="266"/>
                  </a:lnTo>
                  <a:lnTo>
                    <a:pt x="674" y="273"/>
                  </a:lnTo>
                  <a:lnTo>
                    <a:pt x="672" y="284"/>
                  </a:lnTo>
                  <a:lnTo>
                    <a:pt x="680" y="291"/>
                  </a:lnTo>
                  <a:lnTo>
                    <a:pt x="682" y="301"/>
                  </a:lnTo>
                  <a:lnTo>
                    <a:pt x="674" y="308"/>
                  </a:lnTo>
                  <a:lnTo>
                    <a:pt x="668" y="320"/>
                  </a:lnTo>
                  <a:lnTo>
                    <a:pt x="662" y="325"/>
                  </a:lnTo>
                  <a:lnTo>
                    <a:pt x="668" y="331"/>
                  </a:lnTo>
                  <a:lnTo>
                    <a:pt x="670" y="340"/>
                  </a:lnTo>
                  <a:lnTo>
                    <a:pt x="662" y="343"/>
                  </a:lnTo>
                  <a:lnTo>
                    <a:pt x="667" y="355"/>
                  </a:lnTo>
                  <a:lnTo>
                    <a:pt x="669" y="364"/>
                  </a:lnTo>
                  <a:lnTo>
                    <a:pt x="662" y="367"/>
                  </a:lnTo>
                  <a:lnTo>
                    <a:pt x="656" y="364"/>
                  </a:lnTo>
                  <a:lnTo>
                    <a:pt x="656" y="372"/>
                  </a:lnTo>
                  <a:lnTo>
                    <a:pt x="650" y="384"/>
                  </a:lnTo>
                  <a:lnTo>
                    <a:pt x="183" y="427"/>
                  </a:lnTo>
                </a:path>
              </a:pathLst>
            </a:custGeom>
            <a:solidFill>
              <a:srgbClr val="00a8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40" name="Freeform 22"/>
            <p:cNvSpPr/>
            <p:nvPr/>
          </p:nvSpPr>
          <p:spPr>
            <a:xfrm>
              <a:off x="6400800" y="6462720"/>
              <a:ext cx="908640" cy="78840"/>
            </a:xfrm>
            <a:custGeom>
              <a:avLst/>
              <a:gdLst>
                <a:gd name="textAreaLeft" fmla="*/ 0 w 908640"/>
                <a:gd name="textAreaRight" fmla="*/ 909000 w 908640"/>
                <a:gd name="textAreaTop" fmla="*/ 0 h 78840"/>
                <a:gd name="textAreaBottom" fmla="*/ 79200 h 78840"/>
                <a:gd name="GluePoint1X" fmla="*/ 2521.6243315508 w 220"/>
                <a:gd name="GluePoint1Y" fmla="*/ 81.2307692307692 h 2525"/>
                <a:gd name="GluePoint2X" fmla="*/ 779.779411764706 w 220"/>
                <a:gd name="GluePoint2Y" fmla="*/ 216.615384615385 h 2525"/>
                <a:gd name="GluePoint3X" fmla="*/ 0 w 220"/>
                <a:gd name="GluePoint3Y" fmla="*/ 138.769230769231 h 2525"/>
                <a:gd name="GluePoint4X" fmla="*/ 0 w 220"/>
                <a:gd name="GluePoint4Y" fmla="*/ 0 h 2525"/>
                <a:gd name="GluePoint5X" fmla="*/ 779.779411764706 w 220"/>
                <a:gd name="GluePoint5Y" fmla="*/ 67.6923076923077 h 2525"/>
                <a:gd name="GluePoint6X" fmla="*/ 783.155080213904 w 220"/>
                <a:gd name="GluePoint6Y" fmla="*/ 67.6923076923077 h 2525"/>
                <a:gd name="GluePoint7X" fmla="*/ 2521.6243315508 w 220"/>
                <a:gd name="GluePoint7Y" fmla="*/ 0 h 2525"/>
                <a:gd name="GluePoint8X" fmla="*/ 2521.6243315508 w 220"/>
                <a:gd name="GluePoint8Y" fmla="*/ 81.2307692307692 h 252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748" h="65">
                  <a:moveTo>
                    <a:pt x="747" y="24"/>
                  </a:moveTo>
                  <a:lnTo>
                    <a:pt x="231" y="64"/>
                  </a:lnTo>
                  <a:lnTo>
                    <a:pt x="0" y="41"/>
                  </a:lnTo>
                  <a:lnTo>
                    <a:pt x="0" y="0"/>
                  </a:lnTo>
                  <a:lnTo>
                    <a:pt x="231" y="20"/>
                  </a:lnTo>
                  <a:lnTo>
                    <a:pt x="232" y="20"/>
                  </a:lnTo>
                  <a:lnTo>
                    <a:pt x="747" y="0"/>
                  </a:lnTo>
                  <a:lnTo>
                    <a:pt x="747" y="24"/>
                  </a:lnTo>
                </a:path>
              </a:pathLst>
            </a:custGeom>
            <a:solidFill>
              <a:srgbClr val="000000"/>
            </a:solidFill>
            <a:ln cap="rnd" w="12700">
              <a:solidFill>
                <a:srgbClr val="ffffff"/>
              </a:solidFill>
              <a:round/>
            </a:ln>
          </p:spPr>
          <p:style>
            <a:lnRef idx="0"/>
            <a:fillRef idx="0"/>
            <a:effectRef idx="0"/>
            <a:fontRef idx="minor"/>
          </p:style>
          <p:txBody>
            <a:bodyPr lIns="90000" rIns="90000" tIns="34200" bIns="34200" anchor="t">
              <a:noAutofit/>
            </a:bodyPr>
            <a:p>
              <a:pPr algn="ctr">
                <a:lnSpc>
                  <a:spcPct val="100000"/>
                </a:lnSpc>
              </a:pPr>
              <a:endParaRPr b="0" lang="en-US" sz="1800" strike="noStrike" u="sng">
                <a:solidFill>
                  <a:schemeClr val="dk1"/>
                </a:solidFill>
                <a:effectLst/>
                <a:uFillTx/>
                <a:latin typeface="Arial"/>
              </a:endParaRPr>
            </a:p>
          </p:txBody>
        </p:sp>
        <p:sp>
          <p:nvSpPr>
            <p:cNvPr id="241" name="Freeform 23"/>
            <p:cNvSpPr/>
            <p:nvPr/>
          </p:nvSpPr>
          <p:spPr>
            <a:xfrm>
              <a:off x="6681600" y="6487200"/>
              <a:ext cx="720" cy="54360"/>
            </a:xfrm>
            <a:custGeom>
              <a:avLst/>
              <a:gdLst>
                <a:gd name="textAreaLeft" fmla="*/ 0 w 720"/>
                <a:gd name="textAreaRight" fmla="*/ 1080 w 720"/>
                <a:gd name="textAreaTop" fmla="*/ 0 h 54360"/>
                <a:gd name="textAreaBottom" fmla="*/ 54720 h 54360"/>
                <a:gd name="GluePoint1X" fmla="*/ 0 w 152"/>
                <a:gd name="GluePoint1Y" fmla="*/ 148.622222222222 h 3"/>
                <a:gd name="GluePoint2X" fmla="*/ 0 w 152"/>
                <a:gd name="GluePoint2Y" fmla="*/ 0 h 3"/>
              </a:gdLst>
              <a:ahLst/>
              <a:cxnLst>
                <a:cxn ang="0">
                  <a:pos x="GluePoint1X" y="GluePoint1Y"/>
                </a:cxn>
                <a:cxn ang="0">
                  <a:pos x="GluePoint2X" y="GluePoint2Y"/>
                </a:cxn>
              </a:cxnLst>
              <a:rect l="textAreaLeft" t="textAreaTop" r="textAreaRight" b="textAreaBottom"/>
              <a:pathLst>
                <a:path w="1" h="45">
                  <a:moveTo>
                    <a:pt x="0" y="44"/>
                  </a:moveTo>
                  <a:lnTo>
                    <a:pt x="0" y="0"/>
                  </a:lnTo>
                </a:path>
              </a:pathLst>
            </a:custGeom>
            <a:noFill/>
            <a:ln cap="rnd" w="12700">
              <a:solidFill>
                <a:srgbClr val="ffffff"/>
              </a:solidFill>
              <a:round/>
            </a:ln>
          </p:spPr>
          <p:style>
            <a:lnRef idx="0"/>
            <a:fillRef idx="0"/>
            <a:effectRef idx="0"/>
            <a:fontRef idx="minor"/>
          </p:style>
          <p:txBody>
            <a:bodyPr lIns="90000" rIns="90000" tIns="9720" bIns="9720" anchor="t">
              <a:noAutofit/>
            </a:bodyPr>
            <a:p>
              <a:pPr algn="ctr">
                <a:lnSpc>
                  <a:spcPct val="100000"/>
                </a:lnSpc>
              </a:pPr>
              <a:endParaRPr b="0" lang="en-US" sz="1800" strike="noStrike" u="sng">
                <a:solidFill>
                  <a:schemeClr val="dk1"/>
                </a:solidFill>
                <a:effectLst/>
                <a:uFillTx/>
                <a:latin typeface="Arial"/>
              </a:endParaRPr>
            </a:p>
          </p:txBody>
        </p:sp>
        <p:sp>
          <p:nvSpPr>
            <p:cNvPr id="242" name="Freeform 24"/>
            <p:cNvSpPr/>
            <p:nvPr/>
          </p:nvSpPr>
          <p:spPr>
            <a:xfrm>
              <a:off x="8254080" y="4890600"/>
              <a:ext cx="720" cy="576000"/>
            </a:xfrm>
            <a:custGeom>
              <a:avLst/>
              <a:gdLst>
                <a:gd name="textAreaLeft" fmla="*/ 0 w 720"/>
                <a:gd name="textAreaRight" fmla="*/ 1080 w 720"/>
                <a:gd name="textAreaTop" fmla="*/ 0 h 576000"/>
                <a:gd name="textAreaBottom" fmla="*/ 576360 h 576000"/>
                <a:gd name="GluePoint1X" fmla="*/ 0 w 1601"/>
                <a:gd name="GluePoint1Y" fmla="*/ 0 h 3"/>
                <a:gd name="GluePoint2X" fmla="*/ 0 w 1601"/>
                <a:gd name="GluePoint2Y" fmla="*/ 1597.6223628692 h 3"/>
              </a:gdLst>
              <a:ahLst/>
              <a:cxnLst>
                <a:cxn ang="0">
                  <a:pos x="GluePoint1X" y="GluePoint1Y"/>
                </a:cxn>
                <a:cxn ang="0">
                  <a:pos x="GluePoint2X" y="GluePoint2Y"/>
                </a:cxn>
              </a:cxnLst>
              <a:rect l="textAreaLeft" t="textAreaTop" r="textAreaRight" b="textAreaBottom"/>
              <a:pathLst>
                <a:path w="1" h="474">
                  <a:moveTo>
                    <a:pt x="0" y="0"/>
                  </a:moveTo>
                  <a:lnTo>
                    <a:pt x="0" y="473"/>
                  </a:lnTo>
                </a:path>
              </a:pathLst>
            </a:custGeom>
            <a:no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43" name="Freeform 25"/>
            <p:cNvSpPr/>
            <p:nvPr/>
          </p:nvSpPr>
          <p:spPr>
            <a:xfrm>
              <a:off x="8224920" y="4875840"/>
              <a:ext cx="720" cy="590400"/>
            </a:xfrm>
            <a:custGeom>
              <a:avLst/>
              <a:gdLst>
                <a:gd name="textAreaLeft" fmla="*/ 0 w 720"/>
                <a:gd name="textAreaRight" fmla="*/ 1080 w 720"/>
                <a:gd name="textAreaTop" fmla="*/ 0 h 590400"/>
                <a:gd name="textAreaBottom" fmla="*/ 590760 h 590400"/>
                <a:gd name="GluePoint1X" fmla="*/ 0 w 1641"/>
                <a:gd name="GluePoint1Y" fmla="*/ 0 h 3"/>
                <a:gd name="GluePoint2X" fmla="*/ 0 w 1641"/>
                <a:gd name="GluePoint2Y" fmla="*/ 1637.62345679012 h 3"/>
              </a:gdLst>
              <a:ahLst/>
              <a:cxnLst>
                <a:cxn ang="0">
                  <a:pos x="GluePoint1X" y="GluePoint1Y"/>
                </a:cxn>
                <a:cxn ang="0">
                  <a:pos x="GluePoint2X" y="GluePoint2Y"/>
                </a:cxn>
              </a:cxnLst>
              <a:rect l="textAreaLeft" t="textAreaTop" r="textAreaRight" b="textAreaBottom"/>
              <a:pathLst>
                <a:path w="1" h="486">
                  <a:moveTo>
                    <a:pt x="0" y="0"/>
                  </a:moveTo>
                  <a:lnTo>
                    <a:pt x="0" y="485"/>
                  </a:lnTo>
                </a:path>
              </a:pathLst>
            </a:custGeom>
            <a:no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44" name="Freeform 26"/>
            <p:cNvSpPr/>
            <p:nvPr/>
          </p:nvSpPr>
          <p:spPr>
            <a:xfrm>
              <a:off x="7482240" y="5395320"/>
              <a:ext cx="1297440" cy="1112040"/>
            </a:xfrm>
            <a:custGeom>
              <a:avLst/>
              <a:gdLst>
                <a:gd name="textAreaLeft" fmla="*/ 0 w 1297440"/>
                <a:gd name="textAreaRight" fmla="*/ 1297800 w 1297440"/>
                <a:gd name="textAreaTop" fmla="*/ 0 h 1112040"/>
                <a:gd name="textAreaBottom" fmla="*/ 1112400 h 1112040"/>
                <a:gd name="GluePoint1X" fmla="*/ 3601.62453183521 w 3090"/>
                <a:gd name="GluePoint1Y" fmla="*/ 2988.68852459016 h 3605"/>
                <a:gd name="GluePoint2X" fmla="*/ 3601.62453183521 w 3090"/>
                <a:gd name="GluePoint2Y" fmla="*/ 175.606557377049 h 3605"/>
                <a:gd name="GluePoint3X" fmla="*/ 2882.64981273408 w 3090"/>
                <a:gd name="GluePoint3Y" fmla="*/ 0 h 3605"/>
                <a:gd name="GluePoint4X" fmla="*/ 0 w 3090"/>
                <a:gd name="GluePoint4Y" fmla="*/ 587.606557377049 h 3605"/>
                <a:gd name="GluePoint5X" fmla="*/ 0 w 3090"/>
                <a:gd name="GluePoint5Y" fmla="*/ 3086.62295081967 h 3605"/>
                <a:gd name="GluePoint6X" fmla="*/ 3601.62453183521 w 3090"/>
                <a:gd name="GluePoint6Y" fmla="*/ 2988.68852459016 h 360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068" h="915">
                  <a:moveTo>
                    <a:pt x="1067" y="885"/>
                  </a:moveTo>
                  <a:lnTo>
                    <a:pt x="1067" y="52"/>
                  </a:lnTo>
                  <a:lnTo>
                    <a:pt x="854" y="0"/>
                  </a:lnTo>
                  <a:lnTo>
                    <a:pt x="0" y="174"/>
                  </a:lnTo>
                  <a:lnTo>
                    <a:pt x="0" y="914"/>
                  </a:lnTo>
                  <a:lnTo>
                    <a:pt x="1067" y="885"/>
                  </a:lnTo>
                </a:path>
              </a:pathLst>
            </a:custGeom>
            <a:solidFill>
              <a:srgbClr val="a8a8a8"/>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45" name="Freeform 27"/>
            <p:cNvSpPr/>
            <p:nvPr/>
          </p:nvSpPr>
          <p:spPr>
            <a:xfrm>
              <a:off x="8578440" y="6088320"/>
              <a:ext cx="302400" cy="367920"/>
            </a:xfrm>
            <a:custGeom>
              <a:avLst/>
              <a:gdLst>
                <a:gd name="textAreaLeft" fmla="*/ 0 w 302400"/>
                <a:gd name="textAreaRight" fmla="*/ 302760 w 302400"/>
                <a:gd name="textAreaTop" fmla="*/ 0 h 367920"/>
                <a:gd name="textAreaBottom" fmla="*/ 368280 h 367920"/>
                <a:gd name="GluePoint1X" fmla="*/ 317.4859437751 w 1023"/>
                <a:gd name="GluePoint1Y" fmla="*/ 982.485148514852 h 841"/>
                <a:gd name="GluePoint2X" fmla="*/ 256.690763052209 w 1023"/>
                <a:gd name="GluePoint2Y" fmla="*/ 941.970297029703 h 841"/>
                <a:gd name="GluePoint3X" fmla="*/ 195.895582329317 w 1023"/>
                <a:gd name="GluePoint3Y" fmla="*/ 884.574257425743 h 841"/>
                <a:gd name="GluePoint4X" fmla="*/ 158.74297188755 w 1023"/>
                <a:gd name="GluePoint4Y" fmla="*/ 823.80198019802 h 841"/>
                <a:gd name="GluePoint5X" fmla="*/ 57.4176706827309 w 1023"/>
                <a:gd name="GluePoint5Y" fmla="*/ 786.663366336634 h 841"/>
                <a:gd name="GluePoint6X" fmla="*/ 16.8875502008032 w 1023"/>
                <a:gd name="GluePoint6Y" fmla="*/ 725.891089108911 h 841"/>
                <a:gd name="GluePoint7X" fmla="*/ 0 w 1023"/>
                <a:gd name="GluePoint7Y" fmla="*/ 658.366336633663 h 841"/>
                <a:gd name="GluePoint8X" fmla="*/ 33.7751004016064 w 1023"/>
                <a:gd name="GluePoint8Y" fmla="*/ 428.782178217822 h 841"/>
                <a:gd name="GluePoint9X" fmla="*/ 81.0602409638554 w 1023"/>
                <a:gd name="GluePoint9Y" fmla="*/ 381.514851485149 h 841"/>
                <a:gd name="GluePoint10X" fmla="*/ 70.9277108433735 w 1023"/>
                <a:gd name="GluePoint10Y" fmla="*/ 313.990099009901 h 841"/>
                <a:gd name="GluePoint11X" fmla="*/ 67.5502008032129 w 1023"/>
                <a:gd name="GluePoint11Y" fmla="*/ 229.584158415842 h 841"/>
                <a:gd name="GluePoint12X" fmla="*/ 141.855421686747 w 1023"/>
                <a:gd name="GluePoint12Y" fmla="*/ 249.841584158416 h 841"/>
                <a:gd name="GluePoint13X" fmla="*/ 212.78313253012 w 1023"/>
                <a:gd name="GluePoint13Y" fmla="*/ 270.09900990099 h 841"/>
                <a:gd name="GluePoint14X" fmla="*/ 209.40562248996 w 1023"/>
                <a:gd name="GluePoint14Y" fmla="*/ 199.19801980198 h 841"/>
                <a:gd name="GluePoint15X" fmla="*/ 246.558232931727 w 1023"/>
                <a:gd name="GluePoint15Y" fmla="*/ 101.287128712871 h 841"/>
                <a:gd name="GluePoint16X" fmla="*/ 317.4859437751 w 1023"/>
                <a:gd name="GluePoint16Y" fmla="*/ 118.168316831683 h 841"/>
                <a:gd name="GluePoint17X" fmla="*/ 358.016064257028 w 1023"/>
                <a:gd name="GluePoint17Y" fmla="*/ 118.168316831683 h 841"/>
                <a:gd name="GluePoint18X" fmla="*/ 439.076305220884 w 1023"/>
                <a:gd name="GluePoint18Y" fmla="*/ 118.168316831683 h 841"/>
                <a:gd name="GluePoint19X" fmla="*/ 530.269076305221 w 1023"/>
                <a:gd name="GluePoint19Y" fmla="*/ 101.287128712871 h 841"/>
                <a:gd name="GluePoint20X" fmla="*/ 557.289156626506 w 1023"/>
                <a:gd name="GluePoint20Y" fmla="*/ 40.5148514851485 h 841"/>
                <a:gd name="GluePoint21X" fmla="*/ 621.461847389558 w 1023"/>
                <a:gd name="GluePoint21Y" fmla="*/ 0 h 841"/>
                <a:gd name="GluePoint22X" fmla="*/ 661.991967871486 w 1023"/>
                <a:gd name="GluePoint22Y" fmla="*/ 37.1386138613861 h 841"/>
                <a:gd name="GluePoint23X" fmla="*/ 658.614457831325 w 1023"/>
                <a:gd name="GluePoint23Y" fmla="*/ 118.168316831683 h 841"/>
                <a:gd name="GluePoint24X" fmla="*/ 699.144578313253 w 1023"/>
                <a:gd name="GluePoint24Y" fmla="*/ 175.564356435644 h 841"/>
                <a:gd name="GluePoint25X" fmla="*/ 716.032128514056 w 1023"/>
                <a:gd name="GluePoint25Y" fmla="*/ 239.712871287129 h 841"/>
                <a:gd name="GluePoint26X" fmla="*/ 719.409638554217 w 1023"/>
                <a:gd name="GluePoint26Y" fmla="*/ 313.990099009901 h 841"/>
                <a:gd name="GluePoint27X" fmla="*/ 759.939759036145 w 1023"/>
                <a:gd name="GluePoint27Y" fmla="*/ 411.90099009901 h 841"/>
                <a:gd name="GluePoint28X" fmla="*/ 830.867469879518 w 1023"/>
                <a:gd name="GluePoint28Y" fmla="*/ 398.39603960396 h 841"/>
                <a:gd name="GluePoint29X" fmla="*/ 800.469879518072 w 1023"/>
                <a:gd name="GluePoint29Y" fmla="*/ 472.673267326733 h 841"/>
                <a:gd name="GluePoint30X" fmla="*/ 759.939759036145 w 1023"/>
                <a:gd name="GluePoint30Y" fmla="*/ 550.326732673267 h 841"/>
                <a:gd name="GluePoint31X" fmla="*/ 719.409638554217 w 1023"/>
                <a:gd name="GluePoint31Y" fmla="*/ 607.722772277228 h 841"/>
                <a:gd name="GluePoint32X" fmla="*/ 770.072289156627 w 1023"/>
                <a:gd name="GluePoint32Y" fmla="*/ 644.861386138614 h 841"/>
                <a:gd name="GluePoint33X" fmla="*/ 834.244979919679 w 1023"/>
                <a:gd name="GluePoint33Y" fmla="*/ 675.247524752475 h 841"/>
                <a:gd name="GluePoint34X" fmla="*/ 807.224899598394 w 1023"/>
                <a:gd name="GluePoint34Y" fmla="*/ 736.019801980198 h 841"/>
                <a:gd name="GluePoint35X" fmla="*/ 780.204819277108 w 1023"/>
                <a:gd name="GluePoint35Y" fmla="*/ 823.80198019802 h 841"/>
                <a:gd name="GluePoint36X" fmla="*/ 719.409638554217 w 1023"/>
                <a:gd name="GluePoint36Y" fmla="*/ 884.574257425743 h 841"/>
                <a:gd name="GluePoint37X" fmla="*/ 699.144578313253 w 1023"/>
                <a:gd name="GluePoint37Y" fmla="*/ 941.970297029703 h 841"/>
                <a:gd name="GluePoint38X" fmla="*/ 317.4859437751 w 1023"/>
                <a:gd name="GluePoint38Y" fmla="*/ 1002.74257425743 h 84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Lst>
              <a:rect l="textAreaLeft" t="textAreaTop" r="textAreaRight" b="textAreaBottom"/>
              <a:pathLst>
                <a:path w="249" h="303">
                  <a:moveTo>
                    <a:pt x="94" y="297"/>
                  </a:moveTo>
                  <a:lnTo>
                    <a:pt x="94" y="291"/>
                  </a:lnTo>
                  <a:lnTo>
                    <a:pt x="88" y="279"/>
                  </a:lnTo>
                  <a:lnTo>
                    <a:pt x="76" y="279"/>
                  </a:lnTo>
                  <a:lnTo>
                    <a:pt x="65" y="273"/>
                  </a:lnTo>
                  <a:lnTo>
                    <a:pt x="58" y="262"/>
                  </a:lnTo>
                  <a:lnTo>
                    <a:pt x="48" y="254"/>
                  </a:lnTo>
                  <a:lnTo>
                    <a:pt x="47" y="244"/>
                  </a:lnTo>
                  <a:lnTo>
                    <a:pt x="43" y="235"/>
                  </a:lnTo>
                  <a:lnTo>
                    <a:pt x="17" y="233"/>
                  </a:lnTo>
                  <a:lnTo>
                    <a:pt x="5" y="227"/>
                  </a:lnTo>
                  <a:lnTo>
                    <a:pt x="5" y="215"/>
                  </a:lnTo>
                  <a:lnTo>
                    <a:pt x="9" y="203"/>
                  </a:lnTo>
                  <a:lnTo>
                    <a:pt x="0" y="195"/>
                  </a:lnTo>
                  <a:lnTo>
                    <a:pt x="0" y="131"/>
                  </a:lnTo>
                  <a:lnTo>
                    <a:pt x="10" y="127"/>
                  </a:lnTo>
                  <a:lnTo>
                    <a:pt x="11" y="116"/>
                  </a:lnTo>
                  <a:lnTo>
                    <a:pt x="24" y="113"/>
                  </a:lnTo>
                  <a:lnTo>
                    <a:pt x="27" y="103"/>
                  </a:lnTo>
                  <a:lnTo>
                    <a:pt x="21" y="93"/>
                  </a:lnTo>
                  <a:lnTo>
                    <a:pt x="17" y="81"/>
                  </a:lnTo>
                  <a:lnTo>
                    <a:pt x="20" y="68"/>
                  </a:lnTo>
                  <a:lnTo>
                    <a:pt x="31" y="66"/>
                  </a:lnTo>
                  <a:lnTo>
                    <a:pt x="42" y="74"/>
                  </a:lnTo>
                  <a:lnTo>
                    <a:pt x="53" y="76"/>
                  </a:lnTo>
                  <a:lnTo>
                    <a:pt x="63" y="80"/>
                  </a:lnTo>
                  <a:lnTo>
                    <a:pt x="65" y="69"/>
                  </a:lnTo>
                  <a:lnTo>
                    <a:pt x="62" y="59"/>
                  </a:lnTo>
                  <a:lnTo>
                    <a:pt x="70" y="51"/>
                  </a:lnTo>
                  <a:lnTo>
                    <a:pt x="73" y="30"/>
                  </a:lnTo>
                  <a:lnTo>
                    <a:pt x="83" y="24"/>
                  </a:lnTo>
                  <a:lnTo>
                    <a:pt x="94" y="35"/>
                  </a:lnTo>
                  <a:lnTo>
                    <a:pt x="100" y="43"/>
                  </a:lnTo>
                  <a:lnTo>
                    <a:pt x="106" y="35"/>
                  </a:lnTo>
                  <a:lnTo>
                    <a:pt x="118" y="29"/>
                  </a:lnTo>
                  <a:lnTo>
                    <a:pt x="130" y="35"/>
                  </a:lnTo>
                  <a:lnTo>
                    <a:pt x="142" y="35"/>
                  </a:lnTo>
                  <a:lnTo>
                    <a:pt x="157" y="30"/>
                  </a:lnTo>
                  <a:lnTo>
                    <a:pt x="164" y="23"/>
                  </a:lnTo>
                  <a:lnTo>
                    <a:pt x="165" y="12"/>
                  </a:lnTo>
                  <a:lnTo>
                    <a:pt x="178" y="8"/>
                  </a:lnTo>
                  <a:lnTo>
                    <a:pt x="184" y="0"/>
                  </a:lnTo>
                  <a:lnTo>
                    <a:pt x="195" y="3"/>
                  </a:lnTo>
                  <a:lnTo>
                    <a:pt x="196" y="11"/>
                  </a:lnTo>
                  <a:lnTo>
                    <a:pt x="190" y="23"/>
                  </a:lnTo>
                  <a:lnTo>
                    <a:pt x="195" y="35"/>
                  </a:lnTo>
                  <a:lnTo>
                    <a:pt x="198" y="46"/>
                  </a:lnTo>
                  <a:lnTo>
                    <a:pt x="207" y="52"/>
                  </a:lnTo>
                  <a:lnTo>
                    <a:pt x="215" y="60"/>
                  </a:lnTo>
                  <a:lnTo>
                    <a:pt x="212" y="71"/>
                  </a:lnTo>
                  <a:lnTo>
                    <a:pt x="207" y="81"/>
                  </a:lnTo>
                  <a:lnTo>
                    <a:pt x="213" y="93"/>
                  </a:lnTo>
                  <a:lnTo>
                    <a:pt x="214" y="115"/>
                  </a:lnTo>
                  <a:lnTo>
                    <a:pt x="225" y="122"/>
                  </a:lnTo>
                  <a:lnTo>
                    <a:pt x="237" y="116"/>
                  </a:lnTo>
                  <a:lnTo>
                    <a:pt x="246" y="118"/>
                  </a:lnTo>
                  <a:lnTo>
                    <a:pt x="247" y="132"/>
                  </a:lnTo>
                  <a:lnTo>
                    <a:pt x="237" y="140"/>
                  </a:lnTo>
                  <a:lnTo>
                    <a:pt x="228" y="151"/>
                  </a:lnTo>
                  <a:lnTo>
                    <a:pt x="225" y="163"/>
                  </a:lnTo>
                  <a:lnTo>
                    <a:pt x="223" y="175"/>
                  </a:lnTo>
                  <a:lnTo>
                    <a:pt x="213" y="180"/>
                  </a:lnTo>
                  <a:lnTo>
                    <a:pt x="215" y="189"/>
                  </a:lnTo>
                  <a:lnTo>
                    <a:pt x="228" y="191"/>
                  </a:lnTo>
                  <a:lnTo>
                    <a:pt x="237" y="198"/>
                  </a:lnTo>
                  <a:lnTo>
                    <a:pt x="247" y="200"/>
                  </a:lnTo>
                  <a:lnTo>
                    <a:pt x="248" y="209"/>
                  </a:lnTo>
                  <a:lnTo>
                    <a:pt x="239" y="218"/>
                  </a:lnTo>
                  <a:lnTo>
                    <a:pt x="232" y="231"/>
                  </a:lnTo>
                  <a:lnTo>
                    <a:pt x="231" y="244"/>
                  </a:lnTo>
                  <a:lnTo>
                    <a:pt x="225" y="255"/>
                  </a:lnTo>
                  <a:lnTo>
                    <a:pt x="213" y="262"/>
                  </a:lnTo>
                  <a:lnTo>
                    <a:pt x="205" y="268"/>
                  </a:lnTo>
                  <a:lnTo>
                    <a:pt x="207" y="279"/>
                  </a:lnTo>
                  <a:lnTo>
                    <a:pt x="201" y="302"/>
                  </a:lnTo>
                  <a:lnTo>
                    <a:pt x="94" y="297"/>
                  </a:lnTo>
                </a:path>
              </a:pathLst>
            </a:custGeom>
            <a:solidFill>
              <a:srgbClr val="00a8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46" name="Freeform 28"/>
            <p:cNvSpPr/>
            <p:nvPr/>
          </p:nvSpPr>
          <p:spPr>
            <a:xfrm>
              <a:off x="8283240" y="5500800"/>
              <a:ext cx="22680" cy="268200"/>
            </a:xfrm>
            <a:custGeom>
              <a:avLst/>
              <a:gdLst>
                <a:gd name="textAreaLeft" fmla="*/ 0 w 22680"/>
                <a:gd name="textAreaRight" fmla="*/ 23040 w 22680"/>
                <a:gd name="textAreaTop" fmla="*/ 0 h 268200"/>
                <a:gd name="textAreaBottom" fmla="*/ 268560 h 268200"/>
                <a:gd name="GluePoint1X" fmla="*/ 0 w 746"/>
                <a:gd name="GluePoint1Y" fmla="*/ 10.1266968325792 h 64"/>
                <a:gd name="GluePoint2X" fmla="*/ 0 w 746"/>
                <a:gd name="GluePoint2Y" fmla="*/ 742.62443438914 h 64"/>
                <a:gd name="GluePoint3X" fmla="*/ 60.6315789473684 w 746"/>
                <a:gd name="GluePoint3Y" fmla="*/ 735.873303167421 h 64"/>
                <a:gd name="GluePoint4X" fmla="*/ 60.6315789473684 w 746"/>
                <a:gd name="GluePoint4Y" fmla="*/ 0 h 64"/>
                <a:gd name="GluePoint5X" fmla="*/ 0 w 746"/>
                <a:gd name="GluePoint5Y" fmla="*/ 10.1266968325792 h 6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9" h="221">
                  <a:moveTo>
                    <a:pt x="0" y="3"/>
                  </a:moveTo>
                  <a:lnTo>
                    <a:pt x="0" y="220"/>
                  </a:lnTo>
                  <a:lnTo>
                    <a:pt x="18" y="218"/>
                  </a:lnTo>
                  <a:lnTo>
                    <a:pt x="18" y="0"/>
                  </a:lnTo>
                  <a:lnTo>
                    <a:pt x="0" y="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47" name="Freeform 29"/>
            <p:cNvSpPr/>
            <p:nvPr/>
          </p:nvSpPr>
          <p:spPr>
            <a:xfrm>
              <a:off x="8119080" y="5531400"/>
              <a:ext cx="20160" cy="258480"/>
            </a:xfrm>
            <a:custGeom>
              <a:avLst/>
              <a:gdLst>
                <a:gd name="textAreaLeft" fmla="*/ 0 w 20160"/>
                <a:gd name="textAreaRight" fmla="*/ 20520 w 20160"/>
                <a:gd name="textAreaTop" fmla="*/ 0 h 258480"/>
                <a:gd name="textAreaBottom" fmla="*/ 258840 h 258480"/>
                <a:gd name="GluePoint1X" fmla="*/ 0 w 719"/>
                <a:gd name="GluePoint1Y" fmla="*/ 10.1267605633803 h 57"/>
                <a:gd name="GluePoint2X" fmla="*/ 0 w 719"/>
                <a:gd name="GluePoint2Y" fmla="*/ 715.62441314554 h 57"/>
                <a:gd name="GluePoint3X" fmla="*/ 53.6470588235294 w 719"/>
                <a:gd name="GluePoint3Y" fmla="*/ 708.87323943662 h 57"/>
                <a:gd name="GluePoint4X" fmla="*/ 53.6470588235294 w 719"/>
                <a:gd name="GluePoint4Y" fmla="*/ 0 h 57"/>
                <a:gd name="GluePoint5X" fmla="*/ 0 w 719"/>
                <a:gd name="GluePoint5Y" fmla="*/ 10.1267605633803 h 5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13">
                  <a:moveTo>
                    <a:pt x="0" y="3"/>
                  </a:moveTo>
                  <a:lnTo>
                    <a:pt x="0" y="212"/>
                  </a:lnTo>
                  <a:lnTo>
                    <a:pt x="16" y="210"/>
                  </a:lnTo>
                  <a:lnTo>
                    <a:pt x="16" y="0"/>
                  </a:lnTo>
                  <a:lnTo>
                    <a:pt x="0" y="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48" name="Freeform 30"/>
            <p:cNvSpPr/>
            <p:nvPr/>
          </p:nvSpPr>
          <p:spPr>
            <a:xfrm>
              <a:off x="7955280" y="5563080"/>
              <a:ext cx="20160" cy="247680"/>
            </a:xfrm>
            <a:custGeom>
              <a:avLst/>
              <a:gdLst>
                <a:gd name="textAreaLeft" fmla="*/ 0 w 20160"/>
                <a:gd name="textAreaRight" fmla="*/ 20520 w 20160"/>
                <a:gd name="textAreaTop" fmla="*/ 0 h 247680"/>
                <a:gd name="textAreaBottom" fmla="*/ 248040 h 247680"/>
                <a:gd name="GluePoint1X" fmla="*/ 0 w 689"/>
                <a:gd name="GluePoint1Y" fmla="*/ 10.1323529411765 h 57"/>
                <a:gd name="GluePoint2X" fmla="*/ 0 w 689"/>
                <a:gd name="GluePoint2Y" fmla="*/ 685.622549019608 h 57"/>
                <a:gd name="GluePoint3X" fmla="*/ 53.6470588235294 w 689"/>
                <a:gd name="GluePoint3Y" fmla="*/ 678.867647058824 h 57"/>
                <a:gd name="GluePoint4X" fmla="*/ 53.6470588235294 w 689"/>
                <a:gd name="GluePoint4Y" fmla="*/ 0 h 57"/>
                <a:gd name="GluePoint5X" fmla="*/ 0 w 689"/>
                <a:gd name="GluePoint5Y" fmla="*/ 10.1323529411765 h 5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04">
                  <a:moveTo>
                    <a:pt x="0" y="3"/>
                  </a:moveTo>
                  <a:lnTo>
                    <a:pt x="0" y="203"/>
                  </a:lnTo>
                  <a:lnTo>
                    <a:pt x="16" y="201"/>
                  </a:lnTo>
                  <a:lnTo>
                    <a:pt x="16" y="0"/>
                  </a:lnTo>
                  <a:lnTo>
                    <a:pt x="0" y="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49" name="Freeform 31"/>
            <p:cNvSpPr/>
            <p:nvPr/>
          </p:nvSpPr>
          <p:spPr>
            <a:xfrm>
              <a:off x="7791120" y="5593320"/>
              <a:ext cx="20160" cy="237960"/>
            </a:xfrm>
            <a:custGeom>
              <a:avLst/>
              <a:gdLst>
                <a:gd name="textAreaLeft" fmla="*/ 0 w 20160"/>
                <a:gd name="textAreaRight" fmla="*/ 20520 w 20160"/>
                <a:gd name="textAreaTop" fmla="*/ 0 h 237960"/>
                <a:gd name="textAreaBottom" fmla="*/ 238320 h 237960"/>
                <a:gd name="GluePoint1X" fmla="*/ 0 w 662"/>
                <a:gd name="GluePoint1Y" fmla="*/ 10.1326530612245 h 57"/>
                <a:gd name="GluePoint2X" fmla="*/ 0 w 662"/>
                <a:gd name="GluePoint2Y" fmla="*/ 658.622448979592 h 57"/>
                <a:gd name="GluePoint3X" fmla="*/ 53.6470588235294 w 662"/>
                <a:gd name="GluePoint3Y" fmla="*/ 651.867346938776 h 57"/>
                <a:gd name="GluePoint4X" fmla="*/ 53.6470588235294 w 662"/>
                <a:gd name="GluePoint4Y" fmla="*/ 0 h 57"/>
                <a:gd name="GluePoint5X" fmla="*/ 0 w 662"/>
                <a:gd name="GluePoint5Y" fmla="*/ 10.1326530612245 h 5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196">
                  <a:moveTo>
                    <a:pt x="0" y="3"/>
                  </a:moveTo>
                  <a:lnTo>
                    <a:pt x="0" y="195"/>
                  </a:lnTo>
                  <a:lnTo>
                    <a:pt x="16" y="193"/>
                  </a:lnTo>
                  <a:lnTo>
                    <a:pt x="16" y="0"/>
                  </a:lnTo>
                  <a:lnTo>
                    <a:pt x="0" y="3"/>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0" name="Freeform 32"/>
            <p:cNvSpPr/>
            <p:nvPr/>
          </p:nvSpPr>
          <p:spPr>
            <a:xfrm>
              <a:off x="7628040" y="5625000"/>
              <a:ext cx="20160" cy="227160"/>
            </a:xfrm>
            <a:custGeom>
              <a:avLst/>
              <a:gdLst>
                <a:gd name="textAreaLeft" fmla="*/ 0 w 20160"/>
                <a:gd name="textAreaRight" fmla="*/ 20520 w 20160"/>
                <a:gd name="textAreaTop" fmla="*/ 0 h 227160"/>
                <a:gd name="textAreaBottom" fmla="*/ 227520 h 227160"/>
                <a:gd name="GluePoint1X" fmla="*/ 0 w 632"/>
                <a:gd name="GluePoint1Y" fmla="*/ 6.75935828877005 h 57"/>
                <a:gd name="GluePoint2X" fmla="*/ 0 w 632"/>
                <a:gd name="GluePoint2Y" fmla="*/ 628.620320855615 h 57"/>
                <a:gd name="GluePoint3X" fmla="*/ 53.6470588235294 w 632"/>
                <a:gd name="GluePoint3Y" fmla="*/ 621.860962566845 h 57"/>
                <a:gd name="GluePoint4X" fmla="*/ 53.6470588235294 w 632"/>
                <a:gd name="GluePoint4Y" fmla="*/ 0 h 57"/>
                <a:gd name="GluePoint5X" fmla="*/ 0 w 632"/>
                <a:gd name="GluePoint5Y" fmla="*/ 6.75935828877005 h 5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187">
                  <a:moveTo>
                    <a:pt x="0" y="2"/>
                  </a:moveTo>
                  <a:lnTo>
                    <a:pt x="0" y="186"/>
                  </a:lnTo>
                  <a:lnTo>
                    <a:pt x="16" y="184"/>
                  </a:lnTo>
                  <a:lnTo>
                    <a:pt x="16" y="0"/>
                  </a:lnTo>
                  <a:lnTo>
                    <a:pt x="0" y="2"/>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1" name="Freeform 33"/>
            <p:cNvSpPr/>
            <p:nvPr/>
          </p:nvSpPr>
          <p:spPr>
            <a:xfrm>
              <a:off x="8391240" y="5778360"/>
              <a:ext cx="22680" cy="284040"/>
            </a:xfrm>
            <a:custGeom>
              <a:avLst/>
              <a:gdLst>
                <a:gd name="textAreaLeft" fmla="*/ 0 w 22680"/>
                <a:gd name="textAreaRight" fmla="*/ 23040 w 22680"/>
                <a:gd name="textAreaTop" fmla="*/ 0 h 284040"/>
                <a:gd name="textAreaBottom" fmla="*/ 284400 h 284040"/>
                <a:gd name="GluePoint1X" fmla="*/ 0 w 790"/>
                <a:gd name="GluePoint1Y" fmla="*/ 3.37606837606838 h 64"/>
                <a:gd name="GluePoint2X" fmla="*/ 0 w 790"/>
                <a:gd name="GluePoint2Y" fmla="*/ 786.623931623932 h 64"/>
                <a:gd name="GluePoint3X" fmla="*/ 60.6315789473684 w 790"/>
                <a:gd name="GluePoint3Y" fmla="*/ 779.871794871795 h 64"/>
                <a:gd name="GluePoint4X" fmla="*/ 60.6315789473684 w 790"/>
                <a:gd name="GluePoint4Y" fmla="*/ 0 h 64"/>
                <a:gd name="GluePoint5X" fmla="*/ 0 w 790"/>
                <a:gd name="GluePoint5Y" fmla="*/ 3.37606837606838 h 6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9" h="234">
                  <a:moveTo>
                    <a:pt x="0" y="1"/>
                  </a:moveTo>
                  <a:lnTo>
                    <a:pt x="0" y="233"/>
                  </a:lnTo>
                  <a:lnTo>
                    <a:pt x="18" y="231"/>
                  </a:lnTo>
                  <a:lnTo>
                    <a:pt x="18" y="0"/>
                  </a:lnTo>
                  <a:lnTo>
                    <a:pt x="0" y="1"/>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2" name="Freeform 34"/>
            <p:cNvSpPr/>
            <p:nvPr/>
          </p:nvSpPr>
          <p:spPr>
            <a:xfrm>
              <a:off x="8227440" y="5799960"/>
              <a:ext cx="22680" cy="273240"/>
            </a:xfrm>
            <a:custGeom>
              <a:avLst/>
              <a:gdLst>
                <a:gd name="textAreaLeft" fmla="*/ 0 w 22680"/>
                <a:gd name="textAreaRight" fmla="*/ 23040 w 22680"/>
                <a:gd name="textAreaTop" fmla="*/ 0 h 273240"/>
                <a:gd name="textAreaBottom" fmla="*/ 273600 h 273240"/>
                <a:gd name="GluePoint1X" fmla="*/ 0 w 760"/>
                <a:gd name="GluePoint1Y" fmla="*/ 3.37777777777778 h 64"/>
                <a:gd name="GluePoint2X" fmla="*/ 0 w 760"/>
                <a:gd name="GluePoint2Y" fmla="*/ 756.622222222222 h 64"/>
                <a:gd name="GluePoint3X" fmla="*/ 60.6315789473684 w 760"/>
                <a:gd name="GluePoint3Y" fmla="*/ 753.244444444444 h 64"/>
                <a:gd name="GluePoint4X" fmla="*/ 60.6315789473684 w 760"/>
                <a:gd name="GluePoint4Y" fmla="*/ 0 h 64"/>
                <a:gd name="GluePoint5X" fmla="*/ 0 w 760"/>
                <a:gd name="GluePoint5Y" fmla="*/ 3.37777777777778 h 6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9" h="225">
                  <a:moveTo>
                    <a:pt x="0" y="1"/>
                  </a:moveTo>
                  <a:lnTo>
                    <a:pt x="0" y="224"/>
                  </a:lnTo>
                  <a:lnTo>
                    <a:pt x="18" y="223"/>
                  </a:lnTo>
                  <a:lnTo>
                    <a:pt x="18" y="0"/>
                  </a:lnTo>
                  <a:lnTo>
                    <a:pt x="0" y="1"/>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3" name="Freeform 35"/>
            <p:cNvSpPr/>
            <p:nvPr/>
          </p:nvSpPr>
          <p:spPr>
            <a:xfrm>
              <a:off x="8060760" y="5821920"/>
              <a:ext cx="20160" cy="263520"/>
            </a:xfrm>
            <a:custGeom>
              <a:avLst/>
              <a:gdLst>
                <a:gd name="textAreaLeft" fmla="*/ 0 w 20160"/>
                <a:gd name="textAreaRight" fmla="*/ 20520 w 20160"/>
                <a:gd name="textAreaTop" fmla="*/ 0 h 263520"/>
                <a:gd name="textAreaBottom" fmla="*/ 263880 h 263520"/>
                <a:gd name="GluePoint1X" fmla="*/ 0 w 733"/>
                <a:gd name="GluePoint1Y" fmla="*/ 3.3778801843318 h 57"/>
                <a:gd name="GluePoint2X" fmla="*/ 0 w 733"/>
                <a:gd name="GluePoint2Y" fmla="*/ 729.622119815668 h 57"/>
                <a:gd name="GluePoint3X" fmla="*/ 53.6470588235294 w 733"/>
                <a:gd name="GluePoint3Y" fmla="*/ 726.244239631336 h 57"/>
                <a:gd name="GluePoint4X" fmla="*/ 53.6470588235294 w 733"/>
                <a:gd name="GluePoint4Y" fmla="*/ 0 h 57"/>
                <a:gd name="GluePoint5X" fmla="*/ 0 w 733"/>
                <a:gd name="GluePoint5Y" fmla="*/ 3.3778801843318 h 5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17">
                  <a:moveTo>
                    <a:pt x="0" y="1"/>
                  </a:moveTo>
                  <a:lnTo>
                    <a:pt x="0" y="216"/>
                  </a:lnTo>
                  <a:lnTo>
                    <a:pt x="16" y="215"/>
                  </a:lnTo>
                  <a:lnTo>
                    <a:pt x="16" y="0"/>
                  </a:lnTo>
                  <a:lnTo>
                    <a:pt x="0" y="1"/>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4" name="Freeform 36"/>
            <p:cNvSpPr/>
            <p:nvPr/>
          </p:nvSpPr>
          <p:spPr>
            <a:xfrm>
              <a:off x="7893000" y="5841360"/>
              <a:ext cx="20160" cy="284040"/>
            </a:xfrm>
            <a:custGeom>
              <a:avLst/>
              <a:gdLst>
                <a:gd name="textAreaLeft" fmla="*/ 0 w 20160"/>
                <a:gd name="textAreaRight" fmla="*/ 20520 w 20160"/>
                <a:gd name="textAreaTop" fmla="*/ 0 h 284040"/>
                <a:gd name="textAreaBottom" fmla="*/ 284400 h 284040"/>
                <a:gd name="GluePoint1X" fmla="*/ 0 w 790"/>
                <a:gd name="GluePoint1Y" fmla="*/ 6.75213675213675 h 57"/>
                <a:gd name="GluePoint2X" fmla="*/ 0 w 790"/>
                <a:gd name="GluePoint2Y" fmla="*/ 786.623931623932 h 57"/>
                <a:gd name="GluePoint3X" fmla="*/ 53.6470588235294 w 790"/>
                <a:gd name="GluePoint3Y" fmla="*/ 779.871794871795 h 57"/>
                <a:gd name="GluePoint4X" fmla="*/ 53.6470588235294 w 790"/>
                <a:gd name="GluePoint4Y" fmla="*/ 0 h 57"/>
                <a:gd name="GluePoint5X" fmla="*/ 0 w 790"/>
                <a:gd name="GluePoint5Y" fmla="*/ 6.75213675213675 h 5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34">
                  <a:moveTo>
                    <a:pt x="0" y="2"/>
                  </a:moveTo>
                  <a:lnTo>
                    <a:pt x="0" y="233"/>
                  </a:lnTo>
                  <a:lnTo>
                    <a:pt x="16" y="231"/>
                  </a:lnTo>
                  <a:lnTo>
                    <a:pt x="16" y="0"/>
                  </a:lnTo>
                  <a:lnTo>
                    <a:pt x="0" y="2"/>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5" name="Freeform 37"/>
            <p:cNvSpPr/>
            <p:nvPr/>
          </p:nvSpPr>
          <p:spPr>
            <a:xfrm>
              <a:off x="7727760" y="5863320"/>
              <a:ext cx="20160" cy="282960"/>
            </a:xfrm>
            <a:custGeom>
              <a:avLst/>
              <a:gdLst>
                <a:gd name="textAreaLeft" fmla="*/ 0 w 20160"/>
                <a:gd name="textAreaRight" fmla="*/ 20520 w 20160"/>
                <a:gd name="textAreaTop" fmla="*/ 0 h 282960"/>
                <a:gd name="textAreaBottom" fmla="*/ 283320 h 282960"/>
                <a:gd name="GluePoint1X" fmla="*/ 0 w 787"/>
                <a:gd name="GluePoint1Y" fmla="*/ 3.37768240343348 h 57"/>
                <a:gd name="GluePoint2X" fmla="*/ 0 w 787"/>
                <a:gd name="GluePoint2Y" fmla="*/ 783.622317596567 h 57"/>
                <a:gd name="GluePoint3X" fmla="*/ 53.6470588235294 w 787"/>
                <a:gd name="GluePoint3Y" fmla="*/ 780.244635193133 h 57"/>
                <a:gd name="GluePoint4X" fmla="*/ 53.6470588235294 w 787"/>
                <a:gd name="GluePoint4Y" fmla="*/ 0 h 57"/>
                <a:gd name="GluePoint5X" fmla="*/ 0 w 787"/>
                <a:gd name="GluePoint5Y" fmla="*/ 3.37768240343348 h 5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33">
                  <a:moveTo>
                    <a:pt x="0" y="1"/>
                  </a:moveTo>
                  <a:lnTo>
                    <a:pt x="0" y="232"/>
                  </a:lnTo>
                  <a:lnTo>
                    <a:pt x="16" y="231"/>
                  </a:lnTo>
                  <a:lnTo>
                    <a:pt x="16" y="0"/>
                  </a:lnTo>
                  <a:lnTo>
                    <a:pt x="0" y="1"/>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6" name="Freeform 38"/>
            <p:cNvSpPr/>
            <p:nvPr/>
          </p:nvSpPr>
          <p:spPr>
            <a:xfrm>
              <a:off x="7561440" y="5883840"/>
              <a:ext cx="20160" cy="284040"/>
            </a:xfrm>
            <a:custGeom>
              <a:avLst/>
              <a:gdLst>
                <a:gd name="textAreaLeft" fmla="*/ 0 w 20160"/>
                <a:gd name="textAreaRight" fmla="*/ 20520 w 20160"/>
                <a:gd name="textAreaTop" fmla="*/ 0 h 284040"/>
                <a:gd name="textAreaBottom" fmla="*/ 284400 h 284040"/>
                <a:gd name="GluePoint1X" fmla="*/ 0 w 790"/>
                <a:gd name="GluePoint1Y" fmla="*/ 6.75213675213675 h 57"/>
                <a:gd name="GluePoint2X" fmla="*/ 0 w 790"/>
                <a:gd name="GluePoint2Y" fmla="*/ 786.623931623932 h 57"/>
                <a:gd name="GluePoint3X" fmla="*/ 53.6470588235294 w 790"/>
                <a:gd name="GluePoint3Y" fmla="*/ 779.871794871795 h 57"/>
                <a:gd name="GluePoint4X" fmla="*/ 53.6470588235294 w 790"/>
                <a:gd name="GluePoint4Y" fmla="*/ 0 h 57"/>
                <a:gd name="GluePoint5X" fmla="*/ 0 w 790"/>
                <a:gd name="GluePoint5Y" fmla="*/ 6.75213675213675 h 5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 h="234">
                  <a:moveTo>
                    <a:pt x="0" y="2"/>
                  </a:moveTo>
                  <a:lnTo>
                    <a:pt x="0" y="233"/>
                  </a:lnTo>
                  <a:lnTo>
                    <a:pt x="16" y="231"/>
                  </a:lnTo>
                  <a:lnTo>
                    <a:pt x="16" y="0"/>
                  </a:lnTo>
                  <a:lnTo>
                    <a:pt x="0" y="2"/>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7" name="Freeform 39"/>
            <p:cNvSpPr/>
            <p:nvPr/>
          </p:nvSpPr>
          <p:spPr>
            <a:xfrm>
              <a:off x="8520120" y="5395320"/>
              <a:ext cx="720" cy="854280"/>
            </a:xfrm>
            <a:custGeom>
              <a:avLst/>
              <a:gdLst>
                <a:gd name="textAreaLeft" fmla="*/ 0 w 720"/>
                <a:gd name="textAreaRight" fmla="*/ 1080 w 720"/>
                <a:gd name="textAreaTop" fmla="*/ 0 h 854280"/>
                <a:gd name="textAreaBottom" fmla="*/ 854640 h 854280"/>
                <a:gd name="GluePoint1X" fmla="*/ 0 w 2374"/>
                <a:gd name="GluePoint1Y" fmla="*/ 0 h 3"/>
                <a:gd name="GluePoint2X" fmla="*/ 0 w 2374"/>
                <a:gd name="GluePoint2Y" fmla="*/ 2370.62304409673 h 3"/>
              </a:gdLst>
              <a:ahLst/>
              <a:cxnLst>
                <a:cxn ang="0">
                  <a:pos x="GluePoint1X" y="GluePoint1Y"/>
                </a:cxn>
                <a:cxn ang="0">
                  <a:pos x="GluePoint2X" y="GluePoint2Y"/>
                </a:cxn>
              </a:cxnLst>
              <a:rect l="textAreaLeft" t="textAreaTop" r="textAreaRight" b="textAreaBottom"/>
              <a:pathLst>
                <a:path w="1" h="703">
                  <a:moveTo>
                    <a:pt x="0" y="0"/>
                  </a:moveTo>
                  <a:lnTo>
                    <a:pt x="0" y="702"/>
                  </a:lnTo>
                </a:path>
              </a:pathLst>
            </a:custGeom>
            <a:no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8" name="Freeform 40"/>
            <p:cNvSpPr/>
            <p:nvPr/>
          </p:nvSpPr>
          <p:spPr>
            <a:xfrm>
              <a:off x="8075520" y="6098040"/>
              <a:ext cx="532080" cy="401040"/>
            </a:xfrm>
            <a:custGeom>
              <a:avLst/>
              <a:gdLst>
                <a:gd name="textAreaLeft" fmla="*/ 0 w 532080"/>
                <a:gd name="textAreaRight" fmla="*/ 532440 w 532080"/>
                <a:gd name="textAreaTop" fmla="*/ 0 h 401040"/>
                <a:gd name="textAreaBottom" fmla="*/ 401400 h 401040"/>
                <a:gd name="GluePoint1X" fmla="*/ 293.77397260274 w 1115"/>
                <a:gd name="GluePoint1Y" fmla="*/ 996.742424242424 h 1479"/>
                <a:gd name="GluePoint2X" fmla="*/ 212.732876712329 w 1115"/>
                <a:gd name="GluePoint2Y" fmla="*/ 956.19696969697 h 1479"/>
                <a:gd name="GluePoint3X" fmla="*/ 168.835616438356 w 1115"/>
                <a:gd name="GluePoint3Y" fmla="*/ 908.893939393939 h 1479"/>
                <a:gd name="GluePoint4X" fmla="*/ 135.068493150685 w 1115"/>
                <a:gd name="GluePoint4Y" fmla="*/ 837.939393939394 h 1479"/>
                <a:gd name="GluePoint5X" fmla="*/ 74.2876712328767 w 1115"/>
                <a:gd name="GluePoint5Y" fmla="*/ 794.015151515152 h 1479"/>
                <a:gd name="GluePoint6X" fmla="*/ 20.2602739726027 w 1115"/>
                <a:gd name="GluePoint6Y" fmla="*/ 739.954545454546 h 1479"/>
                <a:gd name="GluePoint7X" fmla="*/ 13.5068493150685 w 1115"/>
                <a:gd name="GluePoint7Y" fmla="*/ 523.712121212121 h 1479"/>
                <a:gd name="GluePoint8X" fmla="*/ 3.37671232876712 w 1115"/>
                <a:gd name="GluePoint8Y" fmla="*/ 462.893939393939 h 1479"/>
                <a:gd name="GluePoint9X" fmla="*/ 114.808219178082 w 1115"/>
                <a:gd name="GluePoint9Y" fmla="*/ 435.863636363636 h 1479"/>
                <a:gd name="GluePoint10X" fmla="*/ 121.561643835616 w 1115"/>
                <a:gd name="GluePoint10Y" fmla="*/ 398.69696969697 h 1479"/>
                <a:gd name="GluePoint11X" fmla="*/ 108.054794520548 w 1115"/>
                <a:gd name="GluePoint11Y" fmla="*/ 344.636363636364 h 1479"/>
                <a:gd name="GluePoint12X" fmla="*/ 67.5342465753425 w 1115"/>
                <a:gd name="GluePoint12Y" fmla="*/ 290.575757575758 h 1479"/>
                <a:gd name="GluePoint13X" fmla="*/ 162.082191780822 w 1115"/>
                <a:gd name="GluePoint13Y" fmla="*/ 256.787878787879 h 1479"/>
                <a:gd name="GluePoint14X" fmla="*/ 226.239726027397 w 1115"/>
                <a:gd name="GluePoint14Y" fmla="*/ 273.681818181818 h 1479"/>
                <a:gd name="GluePoint15X" fmla="*/ 293.77397260274 w 1115"/>
                <a:gd name="GluePoint15Y" fmla="*/ 307.469696969697 h 1479"/>
                <a:gd name="GluePoint16X" fmla="*/ 374.815068493151 w 1115"/>
                <a:gd name="GluePoint16Y" fmla="*/ 327.742424242424 h 1479"/>
                <a:gd name="GluePoint17X" fmla="*/ 395.075342465753 w 1115"/>
                <a:gd name="GluePoint17Y" fmla="*/ 260.166666666667 h 1479"/>
                <a:gd name="GluePoint18X" fmla="*/ 472.739726027397 w 1115"/>
                <a:gd name="GluePoint18Y" fmla="*/ 229.757575757576 h 1479"/>
                <a:gd name="GluePoint19X" fmla="*/ 533.520547945206 w 1115"/>
                <a:gd name="GluePoint19Y" fmla="*/ 189.212121212121 h 1479"/>
                <a:gd name="GluePoint20X" fmla="*/ 553.780821917808 w 1115"/>
                <a:gd name="GluePoint20Y" fmla="*/ 91.2272727272727 h 1479"/>
                <a:gd name="GluePoint21X" fmla="*/ 594.301369863014 w 1115"/>
                <a:gd name="GluePoint21Y" fmla="*/ 70.9545454545455 h 1479"/>
                <a:gd name="GluePoint22X" fmla="*/ 628.068493150685 w 1115"/>
                <a:gd name="GluePoint22Y" fmla="*/ 13.5151515151515 h 1479"/>
                <a:gd name="GluePoint23X" fmla="*/ 671.965753424658 w 1115"/>
                <a:gd name="GluePoint23Y" fmla="*/ 57.4393939393939 h 1479"/>
                <a:gd name="GluePoint24X" fmla="*/ 705.732876712329 w 1115"/>
                <a:gd name="GluePoint24Y" fmla="*/ 131.772727272727 h 1479"/>
                <a:gd name="GluePoint25X" fmla="*/ 715.86301369863 w 1115"/>
                <a:gd name="GluePoint25Y" fmla="*/ 209.484848484849 h 1479"/>
                <a:gd name="GluePoint26X" fmla="*/ 736.123287671233 w 1115"/>
                <a:gd name="GluePoint26Y" fmla="*/ 246.651515151515 h 1479"/>
                <a:gd name="GluePoint27X" fmla="*/ 783.397260273973 w 1115"/>
                <a:gd name="GluePoint27Y" fmla="*/ 266.924242424242 h 1479"/>
                <a:gd name="GluePoint28X" fmla="*/ 810.41095890411 w 1115"/>
                <a:gd name="GluePoint28Y" fmla="*/ 344.636363636364 h 1479"/>
                <a:gd name="GluePoint29X" fmla="*/ 864.438356164384 w 1115"/>
                <a:gd name="GluePoint29Y" fmla="*/ 348.015151515152 h 1479"/>
                <a:gd name="GluePoint30X" fmla="*/ 891.452054794521 w 1115"/>
                <a:gd name="GluePoint30Y" fmla="*/ 290.575757575758 h 1479"/>
                <a:gd name="GluePoint31X" fmla="*/ 938.72602739726 w 1115"/>
                <a:gd name="GluePoint31Y" fmla="*/ 250.030303030303 h 1479"/>
                <a:gd name="GluePoint32X" fmla="*/ 975.869863013699 w 1115"/>
                <a:gd name="GluePoint32Y" fmla="*/ 229.757575757576 h 1479"/>
                <a:gd name="GluePoint33X" fmla="*/ 1033.27397260274 w 1115"/>
                <a:gd name="GluePoint33Y" fmla="*/ 189.212121212121 h 1479"/>
                <a:gd name="GluePoint34X" fmla="*/ 1094.05479452055 w 1115"/>
                <a:gd name="GluePoint34Y" fmla="*/ 148.666666666667 h 1479"/>
                <a:gd name="GluePoint35X" fmla="*/ 1158.21232876712 w 1115"/>
                <a:gd name="GluePoint35Y" fmla="*/ 141.909090909091 h 1479"/>
                <a:gd name="GluePoint36X" fmla="*/ 1215.61643835616 w 1115"/>
                <a:gd name="GluePoint36Y" fmla="*/ 189.212121212121 h 1479"/>
                <a:gd name="GluePoint37X" fmla="*/ 1235.87671232877 w 1115"/>
                <a:gd name="GluePoint37Y" fmla="*/ 229.757575757576 h 1479"/>
                <a:gd name="GluePoint38X" fmla="*/ 1279.77397260274 w 1115"/>
                <a:gd name="GluePoint38Y" fmla="*/ 266.924242424242 h 1479"/>
                <a:gd name="GluePoint39X" fmla="*/ 1394.58219178082 w 1115"/>
                <a:gd name="GluePoint39Y" fmla="*/ 290.575757575758 h 1479"/>
                <a:gd name="GluePoint40X" fmla="*/ 1387.82876712329 w 1115"/>
                <a:gd name="GluePoint40Y" fmla="*/ 341.257575757576 h 1479"/>
                <a:gd name="GluePoint41X" fmla="*/ 1391.20547945205 w 1115"/>
                <a:gd name="GluePoint41Y" fmla="*/ 381.80303030303 h 1479"/>
                <a:gd name="GluePoint42X" fmla="*/ 1414.84246575342 w 1115"/>
                <a:gd name="GluePoint42Y" fmla="*/ 446 h 1479"/>
                <a:gd name="GluePoint43X" fmla="*/ 1435.10273972603 w 1115"/>
                <a:gd name="GluePoint43Y" fmla="*/ 503.439393939394 h 1479"/>
                <a:gd name="GluePoint44X" fmla="*/ 1475.62328767123 w 1115"/>
                <a:gd name="GluePoint44Y" fmla="*/ 543.984848484849 h 1479"/>
                <a:gd name="GluePoint45X" fmla="*/ 1424.97260273973 w 1115"/>
                <a:gd name="GluePoint45Y" fmla="*/ 587.909090909091 h 1479"/>
                <a:gd name="GluePoint46X" fmla="*/ 1384.45205479452 w 1115"/>
                <a:gd name="GluePoint46Y" fmla="*/ 638.590909090909 h 1479"/>
                <a:gd name="GluePoint47X" fmla="*/ 1387.82876712329 w 1115"/>
                <a:gd name="GluePoint47Y" fmla="*/ 716.30303030303 h 1479"/>
                <a:gd name="GluePoint48X" fmla="*/ 1337.17808219178 w 1115"/>
                <a:gd name="GluePoint48Y" fmla="*/ 780.5 h 1479"/>
                <a:gd name="GluePoint49X" fmla="*/ 1337.17808219178 w 1115"/>
                <a:gd name="GluePoint49Y" fmla="*/ 827.80303030303 h 1479"/>
                <a:gd name="GluePoint50X" fmla="*/ 1424.97260273973 w 1115"/>
                <a:gd name="GluePoint50Y" fmla="*/ 848.075757575758 h 1479"/>
                <a:gd name="GluePoint51X" fmla="*/ 1438.47945205479 w 1115"/>
                <a:gd name="GluePoint51Y" fmla="*/ 902.136363636364 h 1479"/>
                <a:gd name="GluePoint52X" fmla="*/ 1418.21917808219 w 1115"/>
                <a:gd name="GluePoint52Y" fmla="*/ 1111.62121212121 h 147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Lst>
              <a:rect l="textAreaLeft" t="textAreaTop" r="textAreaRight" b="textAreaBottom"/>
              <a:pathLst>
                <a:path w="438" h="330">
                  <a:moveTo>
                    <a:pt x="90" y="303"/>
                  </a:moveTo>
                  <a:lnTo>
                    <a:pt x="87" y="295"/>
                  </a:lnTo>
                  <a:lnTo>
                    <a:pt x="73" y="290"/>
                  </a:lnTo>
                  <a:lnTo>
                    <a:pt x="63" y="283"/>
                  </a:lnTo>
                  <a:lnTo>
                    <a:pt x="62" y="272"/>
                  </a:lnTo>
                  <a:lnTo>
                    <a:pt x="50" y="269"/>
                  </a:lnTo>
                  <a:lnTo>
                    <a:pt x="42" y="261"/>
                  </a:lnTo>
                  <a:lnTo>
                    <a:pt x="40" y="248"/>
                  </a:lnTo>
                  <a:lnTo>
                    <a:pt x="38" y="238"/>
                  </a:lnTo>
                  <a:lnTo>
                    <a:pt x="22" y="235"/>
                  </a:lnTo>
                  <a:lnTo>
                    <a:pt x="16" y="225"/>
                  </a:lnTo>
                  <a:lnTo>
                    <a:pt x="6" y="219"/>
                  </a:lnTo>
                  <a:lnTo>
                    <a:pt x="0" y="211"/>
                  </a:lnTo>
                  <a:lnTo>
                    <a:pt x="4" y="155"/>
                  </a:lnTo>
                  <a:lnTo>
                    <a:pt x="2" y="146"/>
                  </a:lnTo>
                  <a:lnTo>
                    <a:pt x="1" y="137"/>
                  </a:lnTo>
                  <a:lnTo>
                    <a:pt x="10" y="132"/>
                  </a:lnTo>
                  <a:lnTo>
                    <a:pt x="34" y="129"/>
                  </a:lnTo>
                  <a:lnTo>
                    <a:pt x="46" y="124"/>
                  </a:lnTo>
                  <a:lnTo>
                    <a:pt x="36" y="118"/>
                  </a:lnTo>
                  <a:lnTo>
                    <a:pt x="31" y="111"/>
                  </a:lnTo>
                  <a:lnTo>
                    <a:pt x="32" y="102"/>
                  </a:lnTo>
                  <a:lnTo>
                    <a:pt x="22" y="97"/>
                  </a:lnTo>
                  <a:lnTo>
                    <a:pt x="20" y="86"/>
                  </a:lnTo>
                  <a:lnTo>
                    <a:pt x="29" y="80"/>
                  </a:lnTo>
                  <a:lnTo>
                    <a:pt x="48" y="76"/>
                  </a:lnTo>
                  <a:lnTo>
                    <a:pt x="58" y="73"/>
                  </a:lnTo>
                  <a:lnTo>
                    <a:pt x="67" y="81"/>
                  </a:lnTo>
                  <a:lnTo>
                    <a:pt x="78" y="83"/>
                  </a:lnTo>
                  <a:lnTo>
                    <a:pt x="87" y="91"/>
                  </a:lnTo>
                  <a:lnTo>
                    <a:pt x="99" y="91"/>
                  </a:lnTo>
                  <a:lnTo>
                    <a:pt x="111" y="97"/>
                  </a:lnTo>
                  <a:lnTo>
                    <a:pt x="116" y="88"/>
                  </a:lnTo>
                  <a:lnTo>
                    <a:pt x="117" y="77"/>
                  </a:lnTo>
                  <a:lnTo>
                    <a:pt x="131" y="75"/>
                  </a:lnTo>
                  <a:lnTo>
                    <a:pt x="140" y="68"/>
                  </a:lnTo>
                  <a:lnTo>
                    <a:pt x="153" y="66"/>
                  </a:lnTo>
                  <a:lnTo>
                    <a:pt x="158" y="56"/>
                  </a:lnTo>
                  <a:lnTo>
                    <a:pt x="159" y="36"/>
                  </a:lnTo>
                  <a:lnTo>
                    <a:pt x="164" y="27"/>
                  </a:lnTo>
                  <a:lnTo>
                    <a:pt x="172" y="31"/>
                  </a:lnTo>
                  <a:lnTo>
                    <a:pt x="176" y="21"/>
                  </a:lnTo>
                  <a:lnTo>
                    <a:pt x="179" y="0"/>
                  </a:lnTo>
                  <a:lnTo>
                    <a:pt x="186" y="4"/>
                  </a:lnTo>
                  <a:lnTo>
                    <a:pt x="188" y="15"/>
                  </a:lnTo>
                  <a:lnTo>
                    <a:pt x="199" y="17"/>
                  </a:lnTo>
                  <a:lnTo>
                    <a:pt x="201" y="29"/>
                  </a:lnTo>
                  <a:lnTo>
                    <a:pt x="209" y="39"/>
                  </a:lnTo>
                  <a:lnTo>
                    <a:pt x="212" y="50"/>
                  </a:lnTo>
                  <a:lnTo>
                    <a:pt x="212" y="62"/>
                  </a:lnTo>
                  <a:lnTo>
                    <a:pt x="206" y="73"/>
                  </a:lnTo>
                  <a:lnTo>
                    <a:pt x="218" y="73"/>
                  </a:lnTo>
                  <a:lnTo>
                    <a:pt x="229" y="70"/>
                  </a:lnTo>
                  <a:lnTo>
                    <a:pt x="232" y="79"/>
                  </a:lnTo>
                  <a:lnTo>
                    <a:pt x="230" y="97"/>
                  </a:lnTo>
                  <a:lnTo>
                    <a:pt x="240" y="102"/>
                  </a:lnTo>
                  <a:lnTo>
                    <a:pt x="250" y="99"/>
                  </a:lnTo>
                  <a:lnTo>
                    <a:pt x="256" y="103"/>
                  </a:lnTo>
                  <a:lnTo>
                    <a:pt x="259" y="95"/>
                  </a:lnTo>
                  <a:lnTo>
                    <a:pt x="264" y="86"/>
                  </a:lnTo>
                  <a:lnTo>
                    <a:pt x="273" y="83"/>
                  </a:lnTo>
                  <a:lnTo>
                    <a:pt x="278" y="74"/>
                  </a:lnTo>
                  <a:lnTo>
                    <a:pt x="282" y="68"/>
                  </a:lnTo>
                  <a:lnTo>
                    <a:pt x="289" y="68"/>
                  </a:lnTo>
                  <a:lnTo>
                    <a:pt x="300" y="63"/>
                  </a:lnTo>
                  <a:lnTo>
                    <a:pt x="306" y="56"/>
                  </a:lnTo>
                  <a:lnTo>
                    <a:pt x="314" y="46"/>
                  </a:lnTo>
                  <a:lnTo>
                    <a:pt x="324" y="44"/>
                  </a:lnTo>
                  <a:lnTo>
                    <a:pt x="335" y="36"/>
                  </a:lnTo>
                  <a:lnTo>
                    <a:pt x="343" y="42"/>
                  </a:lnTo>
                  <a:lnTo>
                    <a:pt x="354" y="44"/>
                  </a:lnTo>
                  <a:lnTo>
                    <a:pt x="360" y="56"/>
                  </a:lnTo>
                  <a:lnTo>
                    <a:pt x="360" y="73"/>
                  </a:lnTo>
                  <a:lnTo>
                    <a:pt x="366" y="68"/>
                  </a:lnTo>
                  <a:lnTo>
                    <a:pt x="368" y="77"/>
                  </a:lnTo>
                  <a:lnTo>
                    <a:pt x="379" y="79"/>
                  </a:lnTo>
                  <a:lnTo>
                    <a:pt x="391" y="85"/>
                  </a:lnTo>
                  <a:lnTo>
                    <a:pt x="413" y="86"/>
                  </a:lnTo>
                  <a:lnTo>
                    <a:pt x="419" y="97"/>
                  </a:lnTo>
                  <a:lnTo>
                    <a:pt x="411" y="101"/>
                  </a:lnTo>
                  <a:lnTo>
                    <a:pt x="419" y="108"/>
                  </a:lnTo>
                  <a:lnTo>
                    <a:pt x="412" y="113"/>
                  </a:lnTo>
                  <a:lnTo>
                    <a:pt x="419" y="120"/>
                  </a:lnTo>
                  <a:lnTo>
                    <a:pt x="419" y="132"/>
                  </a:lnTo>
                  <a:lnTo>
                    <a:pt x="418" y="143"/>
                  </a:lnTo>
                  <a:lnTo>
                    <a:pt x="425" y="149"/>
                  </a:lnTo>
                  <a:lnTo>
                    <a:pt x="436" y="151"/>
                  </a:lnTo>
                  <a:lnTo>
                    <a:pt x="437" y="161"/>
                  </a:lnTo>
                  <a:lnTo>
                    <a:pt x="431" y="172"/>
                  </a:lnTo>
                  <a:lnTo>
                    <a:pt x="422" y="174"/>
                  </a:lnTo>
                  <a:lnTo>
                    <a:pt x="420" y="183"/>
                  </a:lnTo>
                  <a:lnTo>
                    <a:pt x="410" y="189"/>
                  </a:lnTo>
                  <a:lnTo>
                    <a:pt x="407" y="201"/>
                  </a:lnTo>
                  <a:lnTo>
                    <a:pt x="411" y="212"/>
                  </a:lnTo>
                  <a:lnTo>
                    <a:pt x="402" y="219"/>
                  </a:lnTo>
                  <a:lnTo>
                    <a:pt x="396" y="231"/>
                  </a:lnTo>
                  <a:lnTo>
                    <a:pt x="387" y="236"/>
                  </a:lnTo>
                  <a:lnTo>
                    <a:pt x="396" y="245"/>
                  </a:lnTo>
                  <a:lnTo>
                    <a:pt x="411" y="248"/>
                  </a:lnTo>
                  <a:lnTo>
                    <a:pt x="422" y="251"/>
                  </a:lnTo>
                  <a:lnTo>
                    <a:pt x="429" y="258"/>
                  </a:lnTo>
                  <a:lnTo>
                    <a:pt x="426" y="267"/>
                  </a:lnTo>
                  <a:lnTo>
                    <a:pt x="416" y="276"/>
                  </a:lnTo>
                  <a:lnTo>
                    <a:pt x="420" y="329"/>
                  </a:lnTo>
                  <a:lnTo>
                    <a:pt x="90" y="303"/>
                  </a:lnTo>
                </a:path>
              </a:pathLst>
            </a:custGeom>
            <a:solidFill>
              <a:srgbClr val="00a8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59" name="Freeform 41"/>
            <p:cNvSpPr/>
            <p:nvPr/>
          </p:nvSpPr>
          <p:spPr>
            <a:xfrm>
              <a:off x="7423920" y="5911920"/>
              <a:ext cx="666720" cy="607680"/>
            </a:xfrm>
            <a:custGeom>
              <a:avLst/>
              <a:gdLst>
                <a:gd name="textAreaLeft" fmla="*/ 0 w 666720"/>
                <a:gd name="textAreaRight" fmla="*/ 667080 w 666720"/>
                <a:gd name="textAreaTop" fmla="*/ 0 h 607680"/>
                <a:gd name="textAreaBottom" fmla="*/ 608040 h 607680"/>
                <a:gd name="GluePoint1X" fmla="*/ 280.143897996357 w 1689"/>
                <a:gd name="GluePoint1Y" fmla="*/ 1513.344 h 1853"/>
                <a:gd name="GluePoint2X" fmla="*/ 280.143897996357 w 1689"/>
                <a:gd name="GluePoint2Y" fmla="*/ 1452.54 h 1853"/>
                <a:gd name="GluePoint3X" fmla="*/ 185.63752276867 w 1689"/>
                <a:gd name="GluePoint3Y" fmla="*/ 1398.492 h 1853"/>
                <a:gd name="GluePoint4X" fmla="*/ 151.885245901639 w 1689"/>
                <a:gd name="GluePoint4Y" fmla="*/ 1256.616 h 1853"/>
                <a:gd name="GluePoint5X" fmla="*/ 101.256830601093 w 1689"/>
                <a:gd name="GluePoint5Y" fmla="*/ 1178.922 h 1853"/>
                <a:gd name="GluePoint6X" fmla="*/ 60.7540983606557 w 1689"/>
                <a:gd name="GluePoint6Y" fmla="*/ 1080.96 h 1853"/>
                <a:gd name="GluePoint7X" fmla="*/ 108.007285974499 w 1689"/>
                <a:gd name="GluePoint7Y" fmla="*/ 979.62 h 1853"/>
                <a:gd name="GluePoint8X" fmla="*/ 0 w 1689"/>
                <a:gd name="GluePoint8Y" fmla="*/ 922.194 h 1853"/>
                <a:gd name="GluePoint9X" fmla="*/ 101.256830601093 w 1689"/>
                <a:gd name="GluePoint9Y" fmla="*/ 861.39 h 1853"/>
                <a:gd name="GluePoint10X" fmla="*/ 199.138433515483 w 1689"/>
                <a:gd name="GluePoint10Y" fmla="*/ 783.696 h 1853"/>
                <a:gd name="GluePoint11X" fmla="*/ 182.262295081967 w 1689"/>
                <a:gd name="GluePoint11Y" fmla="*/ 665.466 h 1853"/>
                <a:gd name="GluePoint12X" fmla="*/ 199.138433515483 w 1689"/>
                <a:gd name="GluePoint12Y" fmla="*/ 510.078 h 1853"/>
                <a:gd name="GluePoint13X" fmla="*/ 300.395264116576 w 1689"/>
                <a:gd name="GluePoint13Y" fmla="*/ 432.384 h 1853"/>
                <a:gd name="GluePoint14X" fmla="*/ 310.520947176685 w 1689"/>
                <a:gd name="GluePoint14Y" fmla="*/ 320.91 h 1853"/>
                <a:gd name="GluePoint15X" fmla="*/ 421.903460837887 w 1689"/>
                <a:gd name="GluePoint15Y" fmla="*/ 381.714 h 1853"/>
                <a:gd name="GluePoint16X" fmla="*/ 465.781420765027 w 1689"/>
                <a:gd name="GluePoint16Y" fmla="*/ 310.776 h 1853"/>
                <a:gd name="GluePoint17X" fmla="*/ 560.287795992714 w 1689"/>
                <a:gd name="GluePoint17Y" fmla="*/ 253.35 h 1853"/>
                <a:gd name="GluePoint18X" fmla="*/ 506.284153005465 w 1689"/>
                <a:gd name="GluePoint18Y" fmla="*/ 162.144 h 1853"/>
                <a:gd name="GluePoint19X" fmla="*/ 641.293260473588 w 1689"/>
                <a:gd name="GluePoint19Y" fmla="*/ 114.852 h 1853"/>
                <a:gd name="GluePoint20X" fmla="*/ 762.8014571949 w 1689"/>
                <a:gd name="GluePoint20Y" fmla="*/ 131.742 h 1853"/>
                <a:gd name="GluePoint21X" fmla="*/ 840.431693989071 w 1689"/>
                <a:gd name="GluePoint21Y" fmla="*/ 57.426 h 1853"/>
                <a:gd name="GluePoint22X" fmla="*/ 945.063752276867 w 1689"/>
                <a:gd name="GluePoint22Y" fmla="*/ 0 h 1853"/>
                <a:gd name="GluePoint23X" fmla="*/ 1039.57012750455 w 1689"/>
                <a:gd name="GluePoint23Y" fmla="*/ 60.804 h 1853"/>
                <a:gd name="GluePoint24X" fmla="*/ 1100.32422586521 w 1689"/>
                <a:gd name="GluePoint24Y" fmla="*/ 175.656 h 1853"/>
                <a:gd name="GluePoint25X" fmla="*/ 1164.45355191257 w 1689"/>
                <a:gd name="GluePoint25Y" fmla="*/ 233.082 h 1853"/>
                <a:gd name="GluePoint26X" fmla="*/ 1140.82695810565 w 1689"/>
                <a:gd name="GluePoint26Y" fmla="*/ 331.044 h 1853"/>
                <a:gd name="GluePoint27X" fmla="*/ 1245.45901639344 w 1689"/>
                <a:gd name="GluePoint27Y" fmla="*/ 344.556 h 1853"/>
                <a:gd name="GluePoint28X" fmla="*/ 1323.08925318761 w 1689"/>
                <a:gd name="GluePoint28Y" fmla="*/ 351.312 h 1853"/>
                <a:gd name="GluePoint29X" fmla="*/ 1424.34608378871 w 1689"/>
                <a:gd name="GluePoint29Y" fmla="*/ 327.666 h 1853"/>
                <a:gd name="GluePoint30X" fmla="*/ 1522.2276867031 w 1689"/>
                <a:gd name="GluePoint30Y" fmla="*/ 351.312 h 1853"/>
                <a:gd name="GluePoint31X" fmla="*/ 1532.35336976321 w 1689"/>
                <a:gd name="GluePoint31Y" fmla="*/ 449.274 h 1853"/>
                <a:gd name="GluePoint32X" fmla="*/ 1441.22222222222 w 1689"/>
                <a:gd name="GluePoint32Y" fmla="*/ 513.456 h 1853"/>
                <a:gd name="GluePoint33X" fmla="*/ 1501.97632058288 w 1689"/>
                <a:gd name="GluePoint33Y" fmla="*/ 567.504 h 1853"/>
                <a:gd name="GluePoint34X" fmla="*/ 1603.23315118397 w 1689"/>
                <a:gd name="GluePoint34Y" fmla="*/ 611.418 h 1853"/>
                <a:gd name="GluePoint35X" fmla="*/ 1660.61202185792 w 1689"/>
                <a:gd name="GluePoint35Y" fmla="*/ 685.734 h 1853"/>
                <a:gd name="GluePoint36X" fmla="*/ 1775.36976320583 w 1689"/>
                <a:gd name="GluePoint36Y" fmla="*/ 753.294 h 1853"/>
                <a:gd name="GluePoint37X" fmla="*/ 1704.48998178506 w 1689"/>
                <a:gd name="GluePoint37Y" fmla="*/ 790.452 h 1853"/>
                <a:gd name="GluePoint38X" fmla="*/ 1603.23315118397 w 1689"/>
                <a:gd name="GluePoint38Y" fmla="*/ 864.768 h 1853"/>
                <a:gd name="GluePoint39X" fmla="*/ 1623.48451730419 w 1689"/>
                <a:gd name="GluePoint39Y" fmla="*/ 922.194 h 1853"/>
                <a:gd name="GluePoint40X" fmla="*/ 1744.9927140255 w 1689"/>
                <a:gd name="GluePoint40Y" fmla="*/ 979.62 h 1853"/>
                <a:gd name="GluePoint41X" fmla="*/ 1836.12386156648 w 1689"/>
                <a:gd name="GluePoint41Y" fmla="*/ 1053.936 h 1853"/>
                <a:gd name="GluePoint42X" fmla="*/ 1836.12386156648 w 1689"/>
                <a:gd name="GluePoint42Y" fmla="*/ 1162.032 h 1853"/>
                <a:gd name="GluePoint43X" fmla="*/ 1802.37158469945 w 1689"/>
                <a:gd name="GluePoint43Y" fmla="*/ 1256.616 h 1853"/>
                <a:gd name="GluePoint44X" fmla="*/ 1667.36247723133 w 1689"/>
                <a:gd name="GluePoint44Y" fmla="*/ 1324.176 h 1853"/>
                <a:gd name="GluePoint45X" fmla="*/ 1562.73041894353 w 1689"/>
                <a:gd name="GluePoint45Y" fmla="*/ 1412.004 h 1853"/>
                <a:gd name="GluePoint46X" fmla="*/ 1481.72495446266 w 1689"/>
                <a:gd name="GluePoint46Y" fmla="*/ 1530.234 h 18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Lst>
              <a:rect l="textAreaLeft" t="textAreaTop" r="textAreaRight" b="textAreaBottom"/>
              <a:pathLst>
                <a:path w="549" h="500">
                  <a:moveTo>
                    <a:pt x="89" y="460"/>
                  </a:moveTo>
                  <a:lnTo>
                    <a:pt x="96" y="453"/>
                  </a:lnTo>
                  <a:lnTo>
                    <a:pt x="83" y="448"/>
                  </a:lnTo>
                  <a:lnTo>
                    <a:pt x="84" y="439"/>
                  </a:lnTo>
                  <a:lnTo>
                    <a:pt x="95" y="436"/>
                  </a:lnTo>
                  <a:lnTo>
                    <a:pt x="83" y="430"/>
                  </a:lnTo>
                  <a:lnTo>
                    <a:pt x="72" y="431"/>
                  </a:lnTo>
                  <a:lnTo>
                    <a:pt x="65" y="424"/>
                  </a:lnTo>
                  <a:lnTo>
                    <a:pt x="55" y="414"/>
                  </a:lnTo>
                  <a:lnTo>
                    <a:pt x="54" y="395"/>
                  </a:lnTo>
                  <a:lnTo>
                    <a:pt x="48" y="384"/>
                  </a:lnTo>
                  <a:lnTo>
                    <a:pt x="45" y="372"/>
                  </a:lnTo>
                  <a:lnTo>
                    <a:pt x="31" y="370"/>
                  </a:lnTo>
                  <a:lnTo>
                    <a:pt x="24" y="360"/>
                  </a:lnTo>
                  <a:lnTo>
                    <a:pt x="30" y="349"/>
                  </a:lnTo>
                  <a:lnTo>
                    <a:pt x="29" y="337"/>
                  </a:lnTo>
                  <a:lnTo>
                    <a:pt x="18" y="331"/>
                  </a:lnTo>
                  <a:lnTo>
                    <a:pt x="18" y="320"/>
                  </a:lnTo>
                  <a:lnTo>
                    <a:pt x="24" y="308"/>
                  </a:lnTo>
                  <a:lnTo>
                    <a:pt x="24" y="296"/>
                  </a:lnTo>
                  <a:lnTo>
                    <a:pt x="32" y="290"/>
                  </a:lnTo>
                  <a:lnTo>
                    <a:pt x="24" y="285"/>
                  </a:lnTo>
                  <a:lnTo>
                    <a:pt x="4" y="281"/>
                  </a:lnTo>
                  <a:lnTo>
                    <a:pt x="0" y="273"/>
                  </a:lnTo>
                  <a:lnTo>
                    <a:pt x="6" y="262"/>
                  </a:lnTo>
                  <a:lnTo>
                    <a:pt x="18" y="261"/>
                  </a:lnTo>
                  <a:lnTo>
                    <a:pt x="30" y="255"/>
                  </a:lnTo>
                  <a:lnTo>
                    <a:pt x="45" y="252"/>
                  </a:lnTo>
                  <a:lnTo>
                    <a:pt x="55" y="244"/>
                  </a:lnTo>
                  <a:lnTo>
                    <a:pt x="59" y="232"/>
                  </a:lnTo>
                  <a:lnTo>
                    <a:pt x="59" y="221"/>
                  </a:lnTo>
                  <a:lnTo>
                    <a:pt x="54" y="209"/>
                  </a:lnTo>
                  <a:lnTo>
                    <a:pt x="54" y="197"/>
                  </a:lnTo>
                  <a:lnTo>
                    <a:pt x="62" y="191"/>
                  </a:lnTo>
                  <a:lnTo>
                    <a:pt x="58" y="169"/>
                  </a:lnTo>
                  <a:lnTo>
                    <a:pt x="59" y="151"/>
                  </a:lnTo>
                  <a:lnTo>
                    <a:pt x="68" y="142"/>
                  </a:lnTo>
                  <a:lnTo>
                    <a:pt x="85" y="138"/>
                  </a:lnTo>
                  <a:lnTo>
                    <a:pt x="89" y="128"/>
                  </a:lnTo>
                  <a:lnTo>
                    <a:pt x="83" y="116"/>
                  </a:lnTo>
                  <a:lnTo>
                    <a:pt x="83" y="104"/>
                  </a:lnTo>
                  <a:lnTo>
                    <a:pt x="92" y="95"/>
                  </a:lnTo>
                  <a:lnTo>
                    <a:pt x="107" y="93"/>
                  </a:lnTo>
                  <a:lnTo>
                    <a:pt x="113" y="104"/>
                  </a:lnTo>
                  <a:lnTo>
                    <a:pt x="125" y="113"/>
                  </a:lnTo>
                  <a:lnTo>
                    <a:pt x="137" y="114"/>
                  </a:lnTo>
                  <a:lnTo>
                    <a:pt x="142" y="104"/>
                  </a:lnTo>
                  <a:lnTo>
                    <a:pt x="138" y="92"/>
                  </a:lnTo>
                  <a:lnTo>
                    <a:pt x="148" y="87"/>
                  </a:lnTo>
                  <a:lnTo>
                    <a:pt x="161" y="85"/>
                  </a:lnTo>
                  <a:lnTo>
                    <a:pt x="166" y="75"/>
                  </a:lnTo>
                  <a:lnTo>
                    <a:pt x="160" y="64"/>
                  </a:lnTo>
                  <a:lnTo>
                    <a:pt x="148" y="58"/>
                  </a:lnTo>
                  <a:lnTo>
                    <a:pt x="150" y="48"/>
                  </a:lnTo>
                  <a:lnTo>
                    <a:pt x="160" y="46"/>
                  </a:lnTo>
                  <a:lnTo>
                    <a:pt x="169" y="35"/>
                  </a:lnTo>
                  <a:lnTo>
                    <a:pt x="190" y="34"/>
                  </a:lnTo>
                  <a:lnTo>
                    <a:pt x="202" y="30"/>
                  </a:lnTo>
                  <a:lnTo>
                    <a:pt x="216" y="34"/>
                  </a:lnTo>
                  <a:lnTo>
                    <a:pt x="226" y="39"/>
                  </a:lnTo>
                  <a:lnTo>
                    <a:pt x="237" y="38"/>
                  </a:lnTo>
                  <a:lnTo>
                    <a:pt x="243" y="28"/>
                  </a:lnTo>
                  <a:lnTo>
                    <a:pt x="249" y="17"/>
                  </a:lnTo>
                  <a:lnTo>
                    <a:pt x="261" y="11"/>
                  </a:lnTo>
                  <a:lnTo>
                    <a:pt x="273" y="11"/>
                  </a:lnTo>
                  <a:lnTo>
                    <a:pt x="280" y="0"/>
                  </a:lnTo>
                  <a:lnTo>
                    <a:pt x="291" y="0"/>
                  </a:lnTo>
                  <a:lnTo>
                    <a:pt x="297" y="11"/>
                  </a:lnTo>
                  <a:lnTo>
                    <a:pt x="308" y="18"/>
                  </a:lnTo>
                  <a:lnTo>
                    <a:pt x="309" y="40"/>
                  </a:lnTo>
                  <a:lnTo>
                    <a:pt x="306" y="49"/>
                  </a:lnTo>
                  <a:lnTo>
                    <a:pt x="326" y="52"/>
                  </a:lnTo>
                  <a:lnTo>
                    <a:pt x="338" y="56"/>
                  </a:lnTo>
                  <a:lnTo>
                    <a:pt x="347" y="60"/>
                  </a:lnTo>
                  <a:lnTo>
                    <a:pt x="345" y="69"/>
                  </a:lnTo>
                  <a:lnTo>
                    <a:pt x="346" y="80"/>
                  </a:lnTo>
                  <a:lnTo>
                    <a:pt x="338" y="87"/>
                  </a:lnTo>
                  <a:lnTo>
                    <a:pt x="338" y="98"/>
                  </a:lnTo>
                  <a:lnTo>
                    <a:pt x="350" y="98"/>
                  </a:lnTo>
                  <a:lnTo>
                    <a:pt x="362" y="95"/>
                  </a:lnTo>
                  <a:lnTo>
                    <a:pt x="369" y="102"/>
                  </a:lnTo>
                  <a:lnTo>
                    <a:pt x="380" y="98"/>
                  </a:lnTo>
                  <a:lnTo>
                    <a:pt x="389" y="97"/>
                  </a:lnTo>
                  <a:lnTo>
                    <a:pt x="392" y="104"/>
                  </a:lnTo>
                  <a:lnTo>
                    <a:pt x="404" y="92"/>
                  </a:lnTo>
                  <a:lnTo>
                    <a:pt x="416" y="90"/>
                  </a:lnTo>
                  <a:lnTo>
                    <a:pt x="422" y="97"/>
                  </a:lnTo>
                  <a:lnTo>
                    <a:pt x="433" y="98"/>
                  </a:lnTo>
                  <a:lnTo>
                    <a:pt x="445" y="96"/>
                  </a:lnTo>
                  <a:lnTo>
                    <a:pt x="451" y="104"/>
                  </a:lnTo>
                  <a:lnTo>
                    <a:pt x="451" y="116"/>
                  </a:lnTo>
                  <a:lnTo>
                    <a:pt x="446" y="125"/>
                  </a:lnTo>
                  <a:lnTo>
                    <a:pt x="454" y="133"/>
                  </a:lnTo>
                  <a:lnTo>
                    <a:pt x="451" y="145"/>
                  </a:lnTo>
                  <a:lnTo>
                    <a:pt x="439" y="151"/>
                  </a:lnTo>
                  <a:lnTo>
                    <a:pt x="427" y="152"/>
                  </a:lnTo>
                  <a:lnTo>
                    <a:pt x="423" y="162"/>
                  </a:lnTo>
                  <a:lnTo>
                    <a:pt x="433" y="168"/>
                  </a:lnTo>
                  <a:lnTo>
                    <a:pt x="445" y="168"/>
                  </a:lnTo>
                  <a:lnTo>
                    <a:pt x="457" y="172"/>
                  </a:lnTo>
                  <a:lnTo>
                    <a:pt x="464" y="178"/>
                  </a:lnTo>
                  <a:lnTo>
                    <a:pt x="475" y="181"/>
                  </a:lnTo>
                  <a:lnTo>
                    <a:pt x="476" y="190"/>
                  </a:lnTo>
                  <a:lnTo>
                    <a:pt x="485" y="193"/>
                  </a:lnTo>
                  <a:lnTo>
                    <a:pt x="492" y="203"/>
                  </a:lnTo>
                  <a:lnTo>
                    <a:pt x="506" y="211"/>
                  </a:lnTo>
                  <a:lnTo>
                    <a:pt x="518" y="215"/>
                  </a:lnTo>
                  <a:lnTo>
                    <a:pt x="526" y="223"/>
                  </a:lnTo>
                  <a:lnTo>
                    <a:pt x="525" y="234"/>
                  </a:lnTo>
                  <a:lnTo>
                    <a:pt x="515" y="237"/>
                  </a:lnTo>
                  <a:lnTo>
                    <a:pt x="505" y="234"/>
                  </a:lnTo>
                  <a:lnTo>
                    <a:pt x="499" y="244"/>
                  </a:lnTo>
                  <a:lnTo>
                    <a:pt x="488" y="252"/>
                  </a:lnTo>
                  <a:lnTo>
                    <a:pt x="475" y="256"/>
                  </a:lnTo>
                  <a:lnTo>
                    <a:pt x="465" y="255"/>
                  </a:lnTo>
                  <a:lnTo>
                    <a:pt x="475" y="261"/>
                  </a:lnTo>
                  <a:lnTo>
                    <a:pt x="481" y="273"/>
                  </a:lnTo>
                  <a:lnTo>
                    <a:pt x="493" y="282"/>
                  </a:lnTo>
                  <a:lnTo>
                    <a:pt x="508" y="286"/>
                  </a:lnTo>
                  <a:lnTo>
                    <a:pt x="517" y="290"/>
                  </a:lnTo>
                  <a:lnTo>
                    <a:pt x="522" y="302"/>
                  </a:lnTo>
                  <a:lnTo>
                    <a:pt x="535" y="304"/>
                  </a:lnTo>
                  <a:lnTo>
                    <a:pt x="544" y="312"/>
                  </a:lnTo>
                  <a:lnTo>
                    <a:pt x="548" y="321"/>
                  </a:lnTo>
                  <a:lnTo>
                    <a:pt x="542" y="332"/>
                  </a:lnTo>
                  <a:lnTo>
                    <a:pt x="544" y="344"/>
                  </a:lnTo>
                  <a:lnTo>
                    <a:pt x="542" y="356"/>
                  </a:lnTo>
                  <a:lnTo>
                    <a:pt x="536" y="364"/>
                  </a:lnTo>
                  <a:lnTo>
                    <a:pt x="534" y="372"/>
                  </a:lnTo>
                  <a:lnTo>
                    <a:pt x="525" y="382"/>
                  </a:lnTo>
                  <a:lnTo>
                    <a:pt x="505" y="386"/>
                  </a:lnTo>
                  <a:lnTo>
                    <a:pt x="494" y="392"/>
                  </a:lnTo>
                  <a:lnTo>
                    <a:pt x="487" y="404"/>
                  </a:lnTo>
                  <a:lnTo>
                    <a:pt x="478" y="411"/>
                  </a:lnTo>
                  <a:lnTo>
                    <a:pt x="463" y="418"/>
                  </a:lnTo>
                  <a:lnTo>
                    <a:pt x="453" y="431"/>
                  </a:lnTo>
                  <a:lnTo>
                    <a:pt x="450" y="446"/>
                  </a:lnTo>
                  <a:lnTo>
                    <a:pt x="439" y="453"/>
                  </a:lnTo>
                  <a:lnTo>
                    <a:pt x="413" y="499"/>
                  </a:lnTo>
                  <a:lnTo>
                    <a:pt x="89" y="460"/>
                  </a:lnTo>
                </a:path>
              </a:pathLst>
            </a:custGeom>
            <a:solidFill>
              <a:srgbClr val="00a800"/>
            </a:solidFill>
            <a:ln cap="rnd" w="12700">
              <a:solidFill>
                <a:srgbClr val="000000"/>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60" name="Freeform 42"/>
            <p:cNvSpPr/>
            <p:nvPr/>
          </p:nvSpPr>
          <p:spPr>
            <a:xfrm>
              <a:off x="7337880" y="6442200"/>
              <a:ext cx="1550160" cy="113760"/>
            </a:xfrm>
            <a:custGeom>
              <a:avLst/>
              <a:gdLst>
                <a:gd name="textAreaLeft" fmla="*/ 0 w 1550160"/>
                <a:gd name="textAreaRight" fmla="*/ 1550520 w 1550160"/>
                <a:gd name="textAreaTop" fmla="*/ 0 h 113760"/>
                <a:gd name="textAreaBottom" fmla="*/ 114120 h 113760"/>
                <a:gd name="GluePoint1X" fmla="*/ 1181.38714733542 w 317"/>
                <a:gd name="GluePoint1Y" fmla="*/ 101.170212765957 h 4307"/>
                <a:gd name="GluePoint2X" fmla="*/ 4303.62460815047 w 317"/>
                <a:gd name="GluePoint2Y" fmla="*/ 0 h 4307"/>
                <a:gd name="GluePoint3X" fmla="*/ 4303.62460815047 w 317"/>
                <a:gd name="GluePoint3Y" fmla="*/ 118.031914893617 h 4307"/>
                <a:gd name="GluePoint4X" fmla="*/ 1181.38714733542 w 317"/>
                <a:gd name="GluePoint4Y" fmla="*/ 313.627659574468 h 4307"/>
                <a:gd name="GluePoint5X" fmla="*/ 0 w 317"/>
                <a:gd name="GluePoint5Y" fmla="*/ 236.063829787234 h 4307"/>
                <a:gd name="GluePoint6X" fmla="*/ 0 w 317"/>
                <a:gd name="GluePoint6Y" fmla="*/ 40.468085106383 h 4307"/>
                <a:gd name="GluePoint7X" fmla="*/ 1181.38714733542 w 317"/>
                <a:gd name="GluePoint7Y" fmla="*/ 101.170212765957 h 430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276" h="94">
                  <a:moveTo>
                    <a:pt x="350" y="30"/>
                  </a:moveTo>
                  <a:lnTo>
                    <a:pt x="1275" y="0"/>
                  </a:lnTo>
                  <a:lnTo>
                    <a:pt x="1275" y="35"/>
                  </a:lnTo>
                  <a:lnTo>
                    <a:pt x="350" y="93"/>
                  </a:lnTo>
                  <a:lnTo>
                    <a:pt x="0" y="70"/>
                  </a:lnTo>
                  <a:lnTo>
                    <a:pt x="0" y="12"/>
                  </a:lnTo>
                  <a:lnTo>
                    <a:pt x="350" y="30"/>
                  </a:lnTo>
                </a:path>
              </a:pathLst>
            </a:custGeom>
            <a:solidFill>
              <a:srgbClr val="000000"/>
            </a:solidFill>
            <a:ln cap="rnd" w="12700">
              <a:solidFill>
                <a:srgbClr val="ffffff"/>
              </a:solidFill>
              <a:round/>
            </a:ln>
          </p:spPr>
          <p:style>
            <a:lnRef idx="0"/>
            <a:fillRef idx="0"/>
            <a:effectRef idx="0"/>
            <a:fontRef idx="minor"/>
          </p:style>
          <p:txBody>
            <a:bodyPr lIns="90000" rIns="90000" tIns="45000" bIns="45000" anchor="t">
              <a:noAutofit/>
            </a:bodyPr>
            <a:p>
              <a:pPr algn="ctr">
                <a:lnSpc>
                  <a:spcPct val="100000"/>
                </a:lnSpc>
              </a:pPr>
              <a:endParaRPr b="0" lang="en-US" sz="1800" strike="noStrike" u="sng">
                <a:solidFill>
                  <a:schemeClr val="dk1"/>
                </a:solidFill>
                <a:effectLst/>
                <a:uFillTx/>
                <a:latin typeface="Arial"/>
              </a:endParaRPr>
            </a:p>
          </p:txBody>
        </p:sp>
        <p:sp>
          <p:nvSpPr>
            <p:cNvPr id="261" name="Freeform 43"/>
            <p:cNvSpPr/>
            <p:nvPr/>
          </p:nvSpPr>
          <p:spPr>
            <a:xfrm>
              <a:off x="7763040" y="6478560"/>
              <a:ext cx="720" cy="77400"/>
            </a:xfrm>
            <a:custGeom>
              <a:avLst/>
              <a:gdLst>
                <a:gd name="textAreaLeft" fmla="*/ 0 w 720"/>
                <a:gd name="textAreaRight" fmla="*/ 1080 w 720"/>
                <a:gd name="textAreaTop" fmla="*/ 0 h 77400"/>
                <a:gd name="textAreaBottom" fmla="*/ 77760 h 77400"/>
                <a:gd name="GluePoint1X" fmla="*/ 0 w 216"/>
                <a:gd name="GluePoint1Y" fmla="*/ 212.625 h 3"/>
                <a:gd name="GluePoint2X" fmla="*/ 0 w 216"/>
                <a:gd name="GluePoint2Y" fmla="*/ 0 h 3"/>
              </a:gdLst>
              <a:ahLst/>
              <a:cxnLst>
                <a:cxn ang="0">
                  <a:pos x="GluePoint1X" y="GluePoint1Y"/>
                </a:cxn>
                <a:cxn ang="0">
                  <a:pos x="GluePoint2X" y="GluePoint2Y"/>
                </a:cxn>
              </a:cxnLst>
              <a:rect l="textAreaLeft" t="textAreaTop" r="textAreaRight" b="textAreaBottom"/>
              <a:pathLst>
                <a:path w="1" h="64">
                  <a:moveTo>
                    <a:pt x="0" y="63"/>
                  </a:moveTo>
                  <a:lnTo>
                    <a:pt x="0" y="0"/>
                  </a:lnTo>
                </a:path>
              </a:pathLst>
            </a:custGeom>
            <a:noFill/>
            <a:ln cap="rnd" w="12700">
              <a:solidFill>
                <a:srgbClr val="ffffff"/>
              </a:solidFill>
              <a:round/>
            </a:ln>
          </p:spPr>
          <p:style>
            <a:lnRef idx="0"/>
            <a:fillRef idx="0"/>
            <a:effectRef idx="0"/>
            <a:fontRef idx="minor"/>
          </p:style>
          <p:txBody>
            <a:bodyPr lIns="90000" rIns="90000" tIns="32760" bIns="32760" anchor="t">
              <a:noAutofit/>
            </a:bodyPr>
            <a:p>
              <a:pPr algn="ctr">
                <a:lnSpc>
                  <a:spcPct val="100000"/>
                </a:lnSpc>
              </a:pPr>
              <a:endParaRPr b="0" lang="en-US" sz="1800" strike="noStrike" u="sng">
                <a:solidFill>
                  <a:schemeClr val="dk1"/>
                </a:solidFill>
                <a:effectLst/>
                <a:uFillTx/>
                <a:latin typeface="Arial"/>
              </a:endParaRPr>
            </a:p>
          </p:txBody>
        </p:sp>
      </p:grpSp>
      <p:graphicFrame>
        <p:nvGraphicFramePr>
          <p:cNvPr id="262" name="Object 2"/>
          <p:cNvGraphicFramePr/>
          <p:nvPr/>
        </p:nvGraphicFramePr>
        <p:xfrm>
          <a:off x="1676520" y="2743200"/>
          <a:ext cx="4511160" cy="934560"/>
        </p:xfrm>
        <a:graphic>
          <a:graphicData uri="http://schemas.openxmlformats.org/presentationml/2006/ole">
            <p:oleObj progId="Equation.3" r:id="rId1" spid="">
              <p:embed/>
              <p:pic>
                <p:nvPicPr>
                  <p:cNvPr id="263" name="Object 2" descr=""/>
                  <p:cNvPicPr/>
                  <p:nvPr/>
                </p:nvPicPr>
                <p:blipFill>
                  <a:blip r:embed="rId2"/>
                  <a:stretch/>
                </p:blipFill>
                <p:spPr>
                  <a:xfrm>
                    <a:off x="1676520" y="2743200"/>
                    <a:ext cx="4511160" cy="934560"/>
                  </a:xfrm>
                  <a:prstGeom prst="rect">
                    <a:avLst/>
                  </a:prstGeom>
                  <a:noFill/>
                  <a:ln w="0">
                    <a:noFill/>
                  </a:ln>
                </p:spPr>
              </p:pic>
            </p:oleObj>
          </a:graphicData>
        </a:graphic>
      </p:graphicFrame>
    </p:spTree>
  </p:cSld>
</p:sld>
</file>

<file path=ppt/theme/theme1.xml><?xml version="1.0" encoding="utf-8"?>
<a:theme xmlns:a="http://schemas.openxmlformats.org/drawingml/2006/main" xmlns:r="http://schemas.openxmlformats.org/officeDocument/2006/relationships" name="Studio">
  <a:themeElements>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fontScheme name="Studio">
      <a:majorFont>
        <a:latin typeface="Arial Black"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Studio</Template>
  <TotalTime>9310</TotalTime>
  <Application>LibreOffice/25.2.2.2$MacOSX_AARCH64 LibreOffice_project/7370d4be9e3cf6031a51beef54ff3bda878e3fac</Application>
  <AppVersion>15.0000</AppVersion>
  <Words>1509</Words>
  <Paragraphs>198</Paragraphs>
  <Company>University of Colorado, Boulder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2002-12-19T00:13:47Z</dcterms:created>
  <dc:creator>melicher</dc:creator>
  <dc:description/>
  <dc:language>en-IN</dc:language>
  <cp:lastModifiedBy/>
  <dcterms:modified xsi:type="dcterms:W3CDTF">2025-04-03T14:42:15Z</dcterms:modified>
  <cp:revision>401</cp:revision>
  <dc:subject/>
  <dc:title>Chapter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32</vt:i4>
  </property>
</Properties>
</file>