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diagrams/drawing1.xml" ContentType="application/vnd.ms-office.drawingml.diagramDrawing+xml"/>
  <Override PartName="/ppt/diagrams/layout2.xml" ContentType="application/vnd.openxmlformats-officedocument.drawingml.diagramLayout+xml"/>
  <Override PartName="/ppt/diagrams/drawing2.xml" ContentType="application/vnd.ms-office.drawingml.diagramDrawing+xml"/>
  <Override PartName="/ppt/diagrams/quickStyle2.xml" ContentType="application/vnd.openxmlformats-officedocument.drawingml.diagramStyle+xml"/>
  <Override PartName="/ppt/diagrams/data2.xml" ContentType="application/vnd.openxmlformats-officedocument.drawingml.diagramData+xml"/>
  <Override PartName="/ppt/diagrams/colors2.xml" ContentType="application/vnd.openxmlformats-officedocument.drawingml.diagramColors+xml"/>
  <Override PartName="/ppt/theme/theme1.xml" ContentType="application/vnd.openxmlformats-officedocument.theme+xml"/>
  <Override PartName="/ppt/theme/theme13.xml" ContentType="application/vnd.openxmlformats-officedocument.theme+xml"/>
  <Override PartName="/ppt/theme/theme2.xml" ContentType="application/vnd.openxmlformats-officedocument.theme+xml"/>
  <Override PartName="/ppt/theme/theme14.xml" ContentType="application/vnd.openxmlformats-officedocument.theme+xml"/>
  <Override PartName="/ppt/theme/theme3.xml" ContentType="application/vnd.openxmlformats-officedocument.theme+xml"/>
  <Override PartName="/ppt/theme/theme15.xml" ContentType="application/vnd.openxmlformats-officedocument.theme+xml"/>
  <Override PartName="/ppt/theme/theme4.xml" ContentType="application/vnd.openxmlformats-officedocument.theme+xml"/>
  <Override PartName="/ppt/theme/theme16.xml" ContentType="application/vnd.openxmlformats-officedocument.theme+xml"/>
  <Override PartName="/ppt/theme/theme5.xml" ContentType="application/vnd.openxmlformats-officedocument.theme+xml"/>
  <Override PartName="/ppt/theme/theme17.xml" ContentType="application/vnd.openxmlformats-officedocument.theme+xml"/>
  <Override PartName="/ppt/theme/theme6.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11.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slideMasters/_rels/slideMaster22.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20.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1.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10.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2.xml" ContentType="application/vnd.openxmlformats-officedocument.presentationml.slideMaster+xml"/>
  <Override PartName="/ppt/slideMasters/slideMaster3.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14.xml" ContentType="application/vnd.openxmlformats-officedocument.presentationml.slideMaster+xml"/>
  <Override PartName="/ppt/slideMasters/slideMaster5.xml" ContentType="application/vnd.openxmlformats-officedocument.presentationml.slideMaster+xml"/>
  <Override PartName="/ppt/slideMasters/slideMaster15.xml" ContentType="application/vnd.openxmlformats-officedocument.presentationml.slideMaster+xml"/>
  <Override PartName="/ppt/slideMasters/slideMaster6.xml" ContentType="application/vnd.openxmlformats-officedocument.presentationml.slideMaster+xml"/>
  <Override PartName="/ppt/slideMasters/slideMaster16.xml" ContentType="application/vnd.openxmlformats-officedocument.presentationml.slideMaster+xml"/>
  <Override PartName="/ppt/slideMasters/slideMaster7.xml" ContentType="application/vnd.openxmlformats-officedocument.presentationml.slideMaster+xml"/>
  <Override PartName="/ppt/slideMasters/slideMaster17.xml" ContentType="application/vnd.openxmlformats-officedocument.presentationml.slideMaster+xml"/>
  <Override PartName="/ppt/slideMasters/slideMaster10.xml" ContentType="application/vnd.openxmlformats-officedocument.presentationml.slideMaster+xml"/>
  <Override PartName="/ppt/slideMasters/slideMaster18.xml" ContentType="application/vnd.openxmlformats-officedocument.presentationml.slideMaster+xml"/>
  <Override PartName="/ppt/slideMasters/slideMaster8.xml" ContentType="application/vnd.openxmlformats-officedocument.presentationml.slideMaster+xml"/>
  <Override PartName="/ppt/slideMasters/slideMaster1.xml" ContentType="application/vnd.openxmlformats-officedocument.presentationml.slideMaster+xml"/>
  <Override PartName="/ppt/slideMasters/slideMaster11.xml" ContentType="application/vnd.openxmlformats-officedocument.presentationml.slideMaster+xml"/>
  <Override PartName="/ppt/slideMasters/slideMaster19.xml" ContentType="application/vnd.openxmlformats-officedocument.presentationml.slideMaster+xml"/>
  <Override PartName="/ppt/slideMasters/slideMaster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embeddings/oleObject1.xlsx" ContentType="application/vnd.openxmlformats-officedocument.spreadsheetml.sheet"/>
  <Override PartName="/ppt/slideLayouts/_rels/slideLayout2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10.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6.xml.rels" ContentType="application/vnd.openxmlformats-package.relationships+xml"/>
  <Override PartName="/ppt/slideLayouts/_rels/slideLayout3.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3.xml" ContentType="application/vnd.openxmlformats-officedocument.presentationml.slideLayout+xml"/>
  <Override PartName="/ppt/slideLayouts/slideLayout13.xml" ContentType="application/vnd.openxmlformats-officedocument.presentationml.slideLayout+xml"/>
  <Override PartName="/ppt/slideLayouts/slideLayout19.xml" ContentType="application/vnd.openxmlformats-officedocument.presentationml.slideLayout+xml"/>
  <Override PartName="/ppt/slideLayouts/slideLayout25.xml" ContentType="application/vnd.openxmlformats-officedocument.presentationml.slideLayout+xml"/>
  <Override PartName="/ppt/media/image1.png" ContentType="image/png"/>
  <Override PartName="/ppt/media/image2.wmf" ContentType="image/x-wmf"/>
  <Override PartName="/ppt/media/image3.wmf" ContentType="image/x-wmf"/>
  <Override PartName="/ppt/media/image4.png" ContentType="image/png"/>
  <Override PartName="/ppt/media/image5.wmf" ContentType="image/x-wmf"/>
  <Override PartName="/ppt/media/image6.png" ContentType="image/png"/>
  <Override PartName="/ppt/media/image7.wmf" ContentType="image/x-wmf"/>
  <Override PartName="/ppt/media/image8.wmf" ContentType="image/x-wmf"/>
  <Override PartName="/ppt/media/image9.wmf" ContentType="image/x-wmf"/>
  <Override PartName="/ppt/slides/_rels/slide44.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43.xml.rels" ContentType="application/vnd.openxmlformats-package.relationships+xml"/>
  <Override PartName="/ppt/slides/_rels/slide28.xml.rels" ContentType="application/vnd.openxmlformats-package.relationships+xml"/>
  <Override PartName="/ppt/slides/_rels/slide37.xml.rels" ContentType="application/vnd.openxmlformats-package.relationships+xml"/>
  <Override PartName="/ppt/slides/_rels/slide42.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1.xml.rels" ContentType="application/vnd.openxmlformats-package.relationships+xml"/>
  <Override PartName="/ppt/slides/_rels/slide26.xml.rels" ContentType="application/vnd.openxmlformats-package.relationships+xml"/>
  <Override PartName="/ppt/slides/_rels/slide35.xml.rels" ContentType="application/vnd.openxmlformats-package.relationships+xml"/>
  <Override PartName="/ppt/slides/_rels/slide40.xml.rels" ContentType="application/vnd.openxmlformats-package.relationships+xml"/>
  <Override PartName="/ppt/slides/_rels/slide25.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39.xml.rels" ContentType="application/vnd.openxmlformats-package.relationships+xml"/>
  <Override PartName="/ppt/slides/_rels/slide33.xml.rels" ContentType="application/vnd.openxmlformats-package.relationships+xml"/>
  <Override PartName="/ppt/slides/_rels/slide8.xml.rels" ContentType="application/vnd.openxmlformats-package.relationships+xml"/>
  <Override PartName="/ppt/slides/_rels/slide32.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slide1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9.xml" ContentType="application/vnd.openxmlformats-officedocument.presentationml.slide+xml"/>
  <Override PartName="/ppt/slides/slide34.xml" ContentType="application/vnd.openxmlformats-officedocument.presentationml.slide+xml"/>
  <Override PartName="/ppt/slides/slide25.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26.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42.xml" ContentType="application/vnd.openxmlformats-officedocument.presentationml.slide+xml"/>
  <Override PartName="/ppt/slides/slide37.xml" ContentType="application/vnd.openxmlformats-officedocument.presentationml.slide+xml"/>
  <Override PartName="/ppt/slides/slide28.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29.xml" ContentType="application/vnd.openxmlformats-officedocument.presentationml.slide+xml"/>
  <Override PartName="/ppt/slides/slide44.xml" ContentType="application/vnd.openxmlformats-officedocument.presentationml.slide+xml"/>
  <Override PartName="/ppt/notesSlides/_rels/notesSlide30.xml.rels" ContentType="application/vnd.openxmlformats-package.relationships+xml"/>
  <Override PartName="/ppt/notesSlides/_rels/notesSlide27.xml.rels" ContentType="application/vnd.openxmlformats-package.relationships+xml"/>
  <Override PartName="/ppt/notesSlides/_rels/notesSlide29.xml.rels" ContentType="application/vnd.openxmlformats-package.relationships+xml"/>
  <Override PartName="/ppt/notesSlides/_rels/notesSlide10.xml.rels" ContentType="application/vnd.openxmlformats-package.relationships+xml"/>
  <Override PartName="/ppt/notesSlides/_rels/notesSlide28.xml.rels" ContentType="application/vnd.openxmlformats-package.relationships+xml"/>
  <Override PartName="/ppt/notesSlides/_rels/notesSlide9.xml.rels" ContentType="application/vnd.openxmlformats-package.relationships+xml"/>
  <Override PartName="/ppt/notesSlides/_rels/notesSlide26.xml.rels" ContentType="application/vnd.openxmlformats-package.relationships+xml"/>
  <Override PartName="/ppt/notesSlides/_rels/notesSlide41.xml.rels" ContentType="application/vnd.openxmlformats-package.relationships+xml"/>
  <Override PartName="/ppt/notesSlides/_rels/notesSlide7.xml.rels" ContentType="application/vnd.openxmlformats-package.relationships+xml"/>
  <Override PartName="/ppt/notesSlides/_rels/notesSlide18.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19.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17.xml.rels" ContentType="application/vnd.openxmlformats-package.relationships+xml"/>
  <Override PartName="/ppt/notesSlides/_rels/notesSlide5.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4.xml.rels" ContentType="application/vnd.openxmlformats-package.relationships+xml"/>
  <Override PartName="/ppt/notesSlides/_rels/notesSlide21.xml.rels" ContentType="application/vnd.openxmlformats-package.relationships+xml"/>
  <Override PartName="/ppt/notesSlides/_rels/notesSlide1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20.xml.rels" ContentType="application/vnd.openxmlformats-package.relationships+xml"/>
  <Override PartName="/ppt/notesSlides/_rels/notesSlide39.xml.rels" ContentType="application/vnd.openxmlformats-package.relationships+xml"/>
  <Override PartName="/ppt/notesSlides/_rels/notesSlide25.xml.rels" ContentType="application/vnd.openxmlformats-package.relationships+xml"/>
  <Override PartName="/ppt/notesSlides/_rels/notesSlide22.xml.rels" ContentType="application/vnd.openxmlformats-package.relationships+xml"/>
  <Override PartName="/ppt/notesSlides/_rels/notesSlide24.xml.rels" ContentType="application/vnd.openxmlformats-package.relationships+xml"/>
  <Override PartName="/ppt/notesSlides/_rels/notesSlide11.xml.rels" ContentType="application/vnd.openxmlformats-package.relationships+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39.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41.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10.xml" ContentType="application/vnd.openxmlformats-officedocument.presentationml.notesSlide+xml"/>
  <Override PartName="/ppt/notesSlides/notesSlide29.xml" ContentType="application/vnd.openxmlformats-officedocument.presentationml.notesSlide+xml"/>
  <Override PartName="/ppt/notesSlides/notesSlide27.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3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9" r:id="rId6"/>
    <p:sldMasterId id="2147483661" r:id="rId7"/>
    <p:sldMasterId id="2147483663" r:id="rId8"/>
    <p:sldMasterId id="2147483665" r:id="rId9"/>
    <p:sldMasterId id="2147483667" r:id="rId10"/>
    <p:sldMasterId id="2147483669" r:id="rId11"/>
    <p:sldMasterId id="2147483671" r:id="rId12"/>
    <p:sldMasterId id="2147483673" r:id="rId13"/>
    <p:sldMasterId id="2147483675" r:id="rId14"/>
    <p:sldMasterId id="2147483677" r:id="rId15"/>
    <p:sldMasterId id="2147483679" r:id="rId16"/>
    <p:sldMasterId id="2147483681" r:id="rId17"/>
    <p:sldMasterId id="2147483683" r:id="rId18"/>
    <p:sldMasterId id="2147483685" r:id="rId19"/>
    <p:sldMasterId id="2147483687" r:id="rId20"/>
    <p:sldMasterId id="2147483689" r:id="rId21"/>
    <p:sldMasterId id="2147483691" r:id="rId22"/>
    <p:sldMasterId id="2147483693" r:id="rId23"/>
  </p:sldMasterIdLst>
  <p:notesMasterIdLst>
    <p:notesMasterId r:id="rId24"/>
  </p:notes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6" r:id="rId45"/>
    <p:sldId id="277" r:id="rId46"/>
    <p:sldId id="278" r:id="rId47"/>
    <p:sldId id="279" r:id="rId48"/>
    <p:sldId id="280" r:id="rId49"/>
    <p:sldId id="281" r:id="rId50"/>
    <p:sldId id="282" r:id="rId51"/>
    <p:sldId id="283" r:id="rId52"/>
    <p:sldId id="284" r:id="rId53"/>
    <p:sldId id="285" r:id="rId54"/>
    <p:sldId id="286" r:id="rId55"/>
    <p:sldId id="287" r:id="rId56"/>
    <p:sldId id="288" r:id="rId57"/>
    <p:sldId id="289" r:id="rId58"/>
    <p:sldId id="290" r:id="rId59"/>
    <p:sldId id="291" r:id="rId60"/>
    <p:sldId id="292" r:id="rId61"/>
    <p:sldId id="293" r:id="rId62"/>
    <p:sldId id="294" r:id="rId63"/>
    <p:sldId id="295" r:id="rId64"/>
    <p:sldId id="296" r:id="rId65"/>
    <p:sldId id="297" r:id="rId66"/>
    <p:sldId id="298" r:id="rId67"/>
    <p:sldId id="299" r:id="rId6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notesMaster" Target="notesMasters/notesMaster1.xml"/><Relationship Id="rId25" Type="http://schemas.openxmlformats.org/officeDocument/2006/relationships/slide" Target="slides/slide1.xml"/><Relationship Id="rId26" Type="http://schemas.openxmlformats.org/officeDocument/2006/relationships/slide" Target="slides/slide2.xml"/><Relationship Id="rId27" Type="http://schemas.openxmlformats.org/officeDocument/2006/relationships/slide" Target="slides/slide3.xml"/><Relationship Id="rId28" Type="http://schemas.openxmlformats.org/officeDocument/2006/relationships/slide" Target="slides/slide4.xml"/><Relationship Id="rId29" Type="http://schemas.openxmlformats.org/officeDocument/2006/relationships/slide" Target="slides/slide5.xml"/><Relationship Id="rId30" Type="http://schemas.openxmlformats.org/officeDocument/2006/relationships/slide" Target="slides/slide6.xml"/><Relationship Id="rId31" Type="http://schemas.openxmlformats.org/officeDocument/2006/relationships/slide" Target="slides/slide7.xml"/><Relationship Id="rId32" Type="http://schemas.openxmlformats.org/officeDocument/2006/relationships/slide" Target="slides/slide8.xml"/><Relationship Id="rId33" Type="http://schemas.openxmlformats.org/officeDocument/2006/relationships/slide" Target="slides/slide9.xml"/><Relationship Id="rId34" Type="http://schemas.openxmlformats.org/officeDocument/2006/relationships/slide" Target="slides/slide10.xml"/><Relationship Id="rId35" Type="http://schemas.openxmlformats.org/officeDocument/2006/relationships/slide" Target="slides/slide11.xml"/><Relationship Id="rId36" Type="http://schemas.openxmlformats.org/officeDocument/2006/relationships/slide" Target="slides/slide12.xml"/><Relationship Id="rId37" Type="http://schemas.openxmlformats.org/officeDocument/2006/relationships/slide" Target="slides/slide13.xml"/><Relationship Id="rId38" Type="http://schemas.openxmlformats.org/officeDocument/2006/relationships/slide" Target="slides/slide14.xml"/><Relationship Id="rId39" Type="http://schemas.openxmlformats.org/officeDocument/2006/relationships/slide" Target="slides/slide15.xml"/><Relationship Id="rId40" Type="http://schemas.openxmlformats.org/officeDocument/2006/relationships/slide" Target="slides/slide16.xml"/><Relationship Id="rId41" Type="http://schemas.openxmlformats.org/officeDocument/2006/relationships/slide" Target="slides/slide17.xml"/><Relationship Id="rId42" Type="http://schemas.openxmlformats.org/officeDocument/2006/relationships/slide" Target="slides/slide18.xml"/><Relationship Id="rId43" Type="http://schemas.openxmlformats.org/officeDocument/2006/relationships/slide" Target="slides/slide19.xml"/><Relationship Id="rId44" Type="http://schemas.openxmlformats.org/officeDocument/2006/relationships/slide" Target="slides/slide20.xml"/><Relationship Id="rId45" Type="http://schemas.openxmlformats.org/officeDocument/2006/relationships/slide" Target="slides/slide21.xml"/><Relationship Id="rId46" Type="http://schemas.openxmlformats.org/officeDocument/2006/relationships/slide" Target="slides/slide22.xml"/><Relationship Id="rId47" Type="http://schemas.openxmlformats.org/officeDocument/2006/relationships/slide" Target="slides/slide23.xml"/><Relationship Id="rId48" Type="http://schemas.openxmlformats.org/officeDocument/2006/relationships/slide" Target="slides/slide24.xml"/><Relationship Id="rId49" Type="http://schemas.openxmlformats.org/officeDocument/2006/relationships/slide" Target="slides/slide25.xml"/><Relationship Id="rId50" Type="http://schemas.openxmlformats.org/officeDocument/2006/relationships/slide" Target="slides/slide26.xml"/><Relationship Id="rId51" Type="http://schemas.openxmlformats.org/officeDocument/2006/relationships/slide" Target="slides/slide27.xml"/><Relationship Id="rId52" Type="http://schemas.openxmlformats.org/officeDocument/2006/relationships/slide" Target="slides/slide28.xml"/><Relationship Id="rId53" Type="http://schemas.openxmlformats.org/officeDocument/2006/relationships/slide" Target="slides/slide29.xml"/><Relationship Id="rId54" Type="http://schemas.openxmlformats.org/officeDocument/2006/relationships/slide" Target="slides/slide30.xml"/><Relationship Id="rId55" Type="http://schemas.openxmlformats.org/officeDocument/2006/relationships/slide" Target="slides/slide31.xml"/><Relationship Id="rId56" Type="http://schemas.openxmlformats.org/officeDocument/2006/relationships/slide" Target="slides/slide32.xml"/><Relationship Id="rId57" Type="http://schemas.openxmlformats.org/officeDocument/2006/relationships/slide" Target="slides/slide33.xml"/><Relationship Id="rId58" Type="http://schemas.openxmlformats.org/officeDocument/2006/relationships/slide" Target="slides/slide34.xml"/><Relationship Id="rId59" Type="http://schemas.openxmlformats.org/officeDocument/2006/relationships/slide" Target="slides/slide35.xml"/><Relationship Id="rId60" Type="http://schemas.openxmlformats.org/officeDocument/2006/relationships/slide" Target="slides/slide36.xml"/><Relationship Id="rId61" Type="http://schemas.openxmlformats.org/officeDocument/2006/relationships/slide" Target="slides/slide37.xml"/><Relationship Id="rId62" Type="http://schemas.openxmlformats.org/officeDocument/2006/relationships/slide" Target="slides/slide38.xml"/><Relationship Id="rId63" Type="http://schemas.openxmlformats.org/officeDocument/2006/relationships/slide" Target="slides/slide39.xml"/><Relationship Id="rId64" Type="http://schemas.openxmlformats.org/officeDocument/2006/relationships/slide" Target="slides/slide40.xml"/><Relationship Id="rId65" Type="http://schemas.openxmlformats.org/officeDocument/2006/relationships/slide" Target="slides/slide41.xml"/><Relationship Id="rId66" Type="http://schemas.openxmlformats.org/officeDocument/2006/relationships/slide" Target="slides/slide42.xml"/><Relationship Id="rId67" Type="http://schemas.openxmlformats.org/officeDocument/2006/relationships/slide" Target="slides/slide43.xml"/><Relationship Id="rId68" Type="http://schemas.openxmlformats.org/officeDocument/2006/relationships/slide" Target="slides/slide44.xml"/><Relationship Id="rId69"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2F8A9-9A4C-49A3-9100-83B99C98D680}"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E299983A-CA53-493F-8568-DBB7E0823815}">
      <dgm:prSet phldrT="[Text]"/>
      <dgm:spPr/>
      <dgm:t>
        <a:bodyPr/>
        <a:lstStyle/>
        <a:p>
          <a:r>
            <a:rPr lang="en-US" dirty="0" smtClean="0">
              <a:solidFill>
                <a:srgbClr val="000099"/>
              </a:solidFill>
            </a:rPr>
            <a:t>Historical Data</a:t>
          </a:r>
          <a:endParaRPr lang="en-US" dirty="0">
            <a:solidFill>
              <a:srgbClr val="000099"/>
            </a:solidFill>
          </a:endParaRPr>
        </a:p>
      </dgm:t>
    </dgm:pt>
    <dgm:pt modelId="{0C6BAB56-B271-4616-841D-CDFC1A6AAA3A}" type="parTrans" cxnId="{C5EB7FC0-7C78-4582-A37A-0510D9DF9369}">
      <dgm:prSet/>
      <dgm:spPr/>
      <dgm:t>
        <a:bodyPr/>
        <a:lstStyle/>
        <a:p>
          <a:endParaRPr lang="en-US"/>
        </a:p>
      </dgm:t>
    </dgm:pt>
    <dgm:pt modelId="{E84E26F2-A146-4475-87BB-FE8D3C958FC5}" type="sibTrans" cxnId="{C5EB7FC0-7C78-4582-A37A-0510D9DF9369}">
      <dgm:prSet/>
      <dgm:spPr/>
      <dgm:t>
        <a:bodyPr/>
        <a:lstStyle/>
        <a:p>
          <a:endParaRPr lang="en-US"/>
        </a:p>
      </dgm:t>
    </dgm:pt>
    <dgm:pt modelId="{CCCB41A6-0807-4B5C-B9B4-62E343664682}">
      <dgm:prSet phldrT="[Text]"/>
      <dgm:spPr/>
      <dgm:t>
        <a:bodyPr/>
        <a:lstStyle/>
        <a:p>
          <a:r>
            <a:rPr lang="en-US" dirty="0" smtClean="0">
              <a:solidFill>
                <a:srgbClr val="000099"/>
              </a:solidFill>
            </a:rPr>
            <a:t>Task Analysis</a:t>
          </a:r>
          <a:endParaRPr lang="en-US" dirty="0">
            <a:solidFill>
              <a:srgbClr val="000099"/>
            </a:solidFill>
          </a:endParaRPr>
        </a:p>
      </dgm:t>
    </dgm:pt>
    <dgm:pt modelId="{84A123F3-F959-445E-A802-8AAC23C29E64}" type="parTrans" cxnId="{A90C73FE-EE5A-455D-A12F-5170C979C752}">
      <dgm:prSet/>
      <dgm:spPr/>
      <dgm:t>
        <a:bodyPr/>
        <a:lstStyle/>
        <a:p>
          <a:endParaRPr lang="en-US"/>
        </a:p>
      </dgm:t>
    </dgm:pt>
    <dgm:pt modelId="{BCBF8BD1-97F3-4D76-A22E-8D1D0B51EBB7}" type="sibTrans" cxnId="{A90C73FE-EE5A-455D-A12F-5170C979C752}">
      <dgm:prSet/>
      <dgm:spPr/>
      <dgm:t>
        <a:bodyPr/>
        <a:lstStyle/>
        <a:p>
          <a:endParaRPr lang="en-US"/>
        </a:p>
      </dgm:t>
    </dgm:pt>
    <dgm:pt modelId="{56E1AF49-6141-4FD4-AAFA-4DF4391BF14F}" type="pres">
      <dgm:prSet presAssocID="{F502F8A9-9A4C-49A3-9100-83B99C98D680}" presName="compositeShape" presStyleCnt="0">
        <dgm:presLayoutVars>
          <dgm:chMax val="2"/>
          <dgm:dir/>
          <dgm:resizeHandles val="exact"/>
        </dgm:presLayoutVars>
      </dgm:prSet>
      <dgm:spPr/>
      <dgm:t>
        <a:bodyPr/>
        <a:lstStyle/>
        <a:p>
          <a:endParaRPr lang="en-US"/>
        </a:p>
      </dgm:t>
    </dgm:pt>
    <dgm:pt modelId="{14DF628B-E9DE-4FDD-BD51-8D640439AB92}" type="pres">
      <dgm:prSet presAssocID="{F502F8A9-9A4C-49A3-9100-83B99C98D680}" presName="divider" presStyleLbl="fgShp" presStyleIdx="0" presStyleCnt="1"/>
      <dgm:spPr>
        <a:solidFill>
          <a:srgbClr val="7D148E"/>
        </a:solidFill>
        <a:ln>
          <a:solidFill>
            <a:srgbClr val="000099"/>
          </a:solidFill>
        </a:ln>
      </dgm:spPr>
    </dgm:pt>
    <dgm:pt modelId="{DC7E0442-D485-4748-AD3F-C5EA50B94718}" type="pres">
      <dgm:prSet presAssocID="{E299983A-CA53-493F-8568-DBB7E0823815}" presName="downArrow" presStyleLbl="node1" presStyleIdx="0" presStyleCnt="2" custScaleX="138763"/>
      <dgm:spPr>
        <a:solidFill>
          <a:srgbClr val="FFC305"/>
        </a:solidFill>
        <a:ln>
          <a:solidFill>
            <a:srgbClr val="000099"/>
          </a:solidFill>
        </a:ln>
      </dgm:spPr>
    </dgm:pt>
    <dgm:pt modelId="{6C389EED-F477-433B-AF9F-7A78015CE083}" type="pres">
      <dgm:prSet presAssocID="{E299983A-CA53-493F-8568-DBB7E0823815}" presName="downArrowText" presStyleLbl="revTx" presStyleIdx="0" presStyleCnt="2">
        <dgm:presLayoutVars>
          <dgm:bulletEnabled val="1"/>
        </dgm:presLayoutVars>
      </dgm:prSet>
      <dgm:spPr/>
      <dgm:t>
        <a:bodyPr/>
        <a:lstStyle/>
        <a:p>
          <a:endParaRPr lang="en-US"/>
        </a:p>
      </dgm:t>
    </dgm:pt>
    <dgm:pt modelId="{68B85F09-5492-4F7D-BCB3-58EC1309D931}" type="pres">
      <dgm:prSet presAssocID="{CCCB41A6-0807-4B5C-B9B4-62E343664682}" presName="upArrow" presStyleLbl="node1" presStyleIdx="1" presStyleCnt="2" custScaleX="136151"/>
      <dgm:spPr>
        <a:solidFill>
          <a:schemeClr val="accent5">
            <a:lumMod val="50000"/>
          </a:schemeClr>
        </a:solidFill>
        <a:ln>
          <a:solidFill>
            <a:srgbClr val="000099"/>
          </a:solidFill>
        </a:ln>
      </dgm:spPr>
    </dgm:pt>
    <dgm:pt modelId="{DA90E824-92D5-4831-9172-1CDC11DE212A}" type="pres">
      <dgm:prSet presAssocID="{CCCB41A6-0807-4B5C-B9B4-62E343664682}" presName="upArrowText" presStyleLbl="revTx" presStyleIdx="1" presStyleCnt="2">
        <dgm:presLayoutVars>
          <dgm:bulletEnabled val="1"/>
        </dgm:presLayoutVars>
      </dgm:prSet>
      <dgm:spPr/>
      <dgm:t>
        <a:bodyPr/>
        <a:lstStyle/>
        <a:p>
          <a:endParaRPr lang="en-US"/>
        </a:p>
      </dgm:t>
    </dgm:pt>
  </dgm:ptLst>
  <dgm:cxnLst>
    <dgm:cxn modelId="{C5EB7FC0-7C78-4582-A37A-0510D9DF9369}" srcId="{F502F8A9-9A4C-49A3-9100-83B99C98D680}" destId="{E299983A-CA53-493F-8568-DBB7E0823815}" srcOrd="0" destOrd="0" parTransId="{0C6BAB56-B271-4616-841D-CDFC1A6AAA3A}" sibTransId="{E84E26F2-A146-4475-87BB-FE8D3C958FC5}"/>
    <dgm:cxn modelId="{628518D7-23A5-44DC-AA05-C90E2019A2A7}" type="presOf" srcId="{CCCB41A6-0807-4B5C-B9B4-62E343664682}" destId="{DA90E824-92D5-4831-9172-1CDC11DE212A}" srcOrd="0" destOrd="0" presId="urn:microsoft.com/office/officeart/2005/8/layout/arrow3"/>
    <dgm:cxn modelId="{A90C73FE-EE5A-455D-A12F-5170C979C752}" srcId="{F502F8A9-9A4C-49A3-9100-83B99C98D680}" destId="{CCCB41A6-0807-4B5C-B9B4-62E343664682}" srcOrd="1" destOrd="0" parTransId="{84A123F3-F959-445E-A802-8AAC23C29E64}" sibTransId="{BCBF8BD1-97F3-4D76-A22E-8D1D0B51EBB7}"/>
    <dgm:cxn modelId="{2F225307-032A-45C3-8654-C52DBDDFC885}" type="presOf" srcId="{E299983A-CA53-493F-8568-DBB7E0823815}" destId="{6C389EED-F477-433B-AF9F-7A78015CE083}" srcOrd="0" destOrd="0" presId="urn:microsoft.com/office/officeart/2005/8/layout/arrow3"/>
    <dgm:cxn modelId="{28761E2C-6992-46AE-9A8F-5E6B70874DAA}" type="presOf" srcId="{F502F8A9-9A4C-49A3-9100-83B99C98D680}" destId="{56E1AF49-6141-4FD4-AAFA-4DF4391BF14F}" srcOrd="0" destOrd="0" presId="urn:microsoft.com/office/officeart/2005/8/layout/arrow3"/>
    <dgm:cxn modelId="{44A3C0FA-F6A2-476F-9079-137445E0C544}" type="presParOf" srcId="{56E1AF49-6141-4FD4-AAFA-4DF4391BF14F}" destId="{14DF628B-E9DE-4FDD-BD51-8D640439AB92}" srcOrd="0" destOrd="0" presId="urn:microsoft.com/office/officeart/2005/8/layout/arrow3"/>
    <dgm:cxn modelId="{50C7119E-67FD-4611-80D7-D724E8CF6C8A}" type="presParOf" srcId="{56E1AF49-6141-4FD4-AAFA-4DF4391BF14F}" destId="{DC7E0442-D485-4748-AD3F-C5EA50B94718}" srcOrd="1" destOrd="0" presId="urn:microsoft.com/office/officeart/2005/8/layout/arrow3"/>
    <dgm:cxn modelId="{8CFCF499-CA7C-4003-83AD-E6124C009797}" type="presParOf" srcId="{56E1AF49-6141-4FD4-AAFA-4DF4391BF14F}" destId="{6C389EED-F477-433B-AF9F-7A78015CE083}" srcOrd="2" destOrd="0" presId="urn:microsoft.com/office/officeart/2005/8/layout/arrow3"/>
    <dgm:cxn modelId="{75372208-F392-4400-9457-43BDC056D539}" type="presParOf" srcId="{56E1AF49-6141-4FD4-AAFA-4DF4391BF14F}" destId="{68B85F09-5492-4F7D-BCB3-58EC1309D931}" srcOrd="3" destOrd="0" presId="urn:microsoft.com/office/officeart/2005/8/layout/arrow3"/>
    <dgm:cxn modelId="{8B51CC3B-44F1-4AA3-937A-DA48E5C9CFC8}" type="presParOf" srcId="{56E1AF49-6141-4FD4-AAFA-4DF4391BF14F}" destId="{DA90E824-92D5-4831-9172-1CDC11DE212A}" srcOrd="4" destOrd="0" presId="urn:microsoft.com/office/officeart/2005/8/layout/arrow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8F8EDC-9B2B-4629-8AF2-C1F54D05FD75}" type="doc">
      <dgm:prSet loTypeId="urn:microsoft.com/office/officeart/2005/8/layout/vList6" loCatId="list" qsTypeId="urn:microsoft.com/office/officeart/2005/8/quickstyle/3d5" qsCatId="3D" csTypeId="urn:microsoft.com/office/officeart/2005/8/colors/accent5_5" csCatId="accent5" phldr="1"/>
      <dgm:spPr/>
      <dgm:t>
        <a:bodyPr/>
        <a:lstStyle/>
        <a:p>
          <a:endParaRPr lang="en-US"/>
        </a:p>
      </dgm:t>
    </dgm:pt>
    <dgm:pt modelId="{DBF837F2-D438-4C4E-A090-E153FE4DD36B}">
      <dgm:prSet phldrT="[Text]" custT="1">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sz="4000" b="1" i="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ahoma" pitchFamily="34" charset="0"/>
            </a:rPr>
            <a:t>Flexible Budgets Based on Standards Costs</a:t>
          </a:r>
          <a:endParaRPr lang="en-US" sz="4000" b="1" i="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10907A61-13C1-4380-BB45-6A632B2008A1}" type="parTrans" cxnId="{66BEBA4A-AE5C-49EA-A599-633948FEE95E}">
      <dgm:prSet/>
      <dgm:spPr/>
      <dgm:t>
        <a:bodyPr/>
        <a:lstStyle/>
        <a:p>
          <a:endParaRPr lang="en-US">
            <a:ln>
              <a:solidFill>
                <a:srgbClr val="000099"/>
              </a:solidFill>
            </a:ln>
          </a:endParaRPr>
        </a:p>
      </dgm:t>
    </dgm:pt>
    <dgm:pt modelId="{FEC47CA0-422A-4812-987B-DF7745CB93B8}" type="sibTrans" cxnId="{66BEBA4A-AE5C-49EA-A599-633948FEE95E}">
      <dgm:prSet/>
      <dgm:spPr/>
      <dgm:t>
        <a:bodyPr/>
        <a:lstStyle/>
        <a:p>
          <a:endParaRPr lang="en-US">
            <a:ln>
              <a:solidFill>
                <a:srgbClr val="000099"/>
              </a:solidFill>
            </a:ln>
          </a:endParaRPr>
        </a:p>
      </dgm:t>
    </dgm:pt>
    <dgm:pt modelId="{C75E891B-F2C1-4009-93C7-9E20E6DF16BC}">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rgbClr val="FFE07D"/>
        </a:solidFill>
        <a:ln>
          <a:solidFill>
            <a:srgbClr val="000099"/>
          </a:solidFill>
        </a:ln>
      </dgm:spPr>
      <dgm:t>
        <a:bodyPr/>
        <a:lstStyle/>
        <a:p>
          <a:r>
            <a:rPr lang="en-US" sz="3200" b="0" dirty="0" smtClean="0">
              <a:ln>
                <a:solidFill>
                  <a:srgbClr val="000099"/>
                </a:solidFill>
              </a:ln>
              <a:solidFill>
                <a:srgbClr val="000099"/>
              </a:solidFill>
              <a:latin typeface="Calibri" pitchFamily="34" charset="0"/>
              <a:ea typeface="Tahoma" pitchFamily="34" charset="0"/>
              <a:cs typeface="Tahoma" pitchFamily="34" charset="0"/>
            </a:rPr>
            <a:t>These are the centerpiece of effective variance analysis.</a:t>
          </a:r>
          <a:endParaRPr lang="en-US" sz="3200" b="0" dirty="0">
            <a:ln>
              <a:solidFill>
                <a:srgbClr val="000099"/>
              </a:solidFill>
            </a:ln>
            <a:solidFill>
              <a:srgbClr val="000099"/>
            </a:solidFill>
            <a:latin typeface="Calibri" pitchFamily="34" charset="0"/>
            <a:ea typeface="Tahoma" pitchFamily="34" charset="0"/>
            <a:cs typeface="Tahoma" pitchFamily="34" charset="0"/>
          </a:endParaRPr>
        </a:p>
      </dgm:t>
    </dgm:pt>
    <dgm:pt modelId="{9C73C3A8-38C9-4226-A9DD-AE9A34E66941}" type="parTrans" cxnId="{215223AB-4512-4897-BFE7-22D18585740C}">
      <dgm:prSet/>
      <dgm:spPr/>
      <dgm:t>
        <a:bodyPr/>
        <a:lstStyle/>
        <a:p>
          <a:endParaRPr lang="en-US">
            <a:ln>
              <a:solidFill>
                <a:srgbClr val="000099"/>
              </a:solidFill>
            </a:ln>
          </a:endParaRPr>
        </a:p>
      </dgm:t>
    </dgm:pt>
    <dgm:pt modelId="{7968CF2E-6197-4191-94ED-BB2D041F6D91}" type="sibTrans" cxnId="{215223AB-4512-4897-BFE7-22D18585740C}">
      <dgm:prSet/>
      <dgm:spPr/>
      <dgm:t>
        <a:bodyPr/>
        <a:lstStyle/>
        <a:p>
          <a:endParaRPr lang="en-US">
            <a:ln>
              <a:solidFill>
                <a:srgbClr val="000099"/>
              </a:solidFill>
            </a:ln>
          </a:endParaRPr>
        </a:p>
      </dgm:t>
    </dgm:pt>
    <dgm:pt modelId="{BD3C81ED-3CF9-4EF0-BF5E-DB3C6694731E}">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rgbClr val="FFE07D"/>
        </a:solidFill>
        <a:ln>
          <a:solidFill>
            <a:srgbClr val="000099"/>
          </a:solidFill>
        </a:ln>
      </dgm:spPr>
      <dgm:t>
        <a:bodyPr/>
        <a:lstStyle/>
        <a:p>
          <a:endParaRPr lang="en-US" sz="3200" b="0" dirty="0">
            <a:ln>
              <a:solidFill>
                <a:srgbClr val="000099"/>
              </a:solidFill>
            </a:ln>
            <a:solidFill>
              <a:srgbClr val="000099"/>
            </a:solidFill>
            <a:latin typeface="Calibri" pitchFamily="34" charset="0"/>
            <a:ea typeface="Tahoma" pitchFamily="34" charset="0"/>
            <a:cs typeface="Tahoma" pitchFamily="34" charset="0"/>
          </a:endParaRPr>
        </a:p>
      </dgm:t>
    </dgm:pt>
    <dgm:pt modelId="{73EBBC91-76C4-418A-A484-200B0B3BDEC1}" type="parTrans" cxnId="{C4F74DF2-A935-42C6-869B-74B150643B7A}">
      <dgm:prSet/>
      <dgm:spPr/>
      <dgm:t>
        <a:bodyPr/>
        <a:lstStyle/>
        <a:p>
          <a:endParaRPr lang="en-US"/>
        </a:p>
      </dgm:t>
    </dgm:pt>
    <dgm:pt modelId="{508AF354-0384-4AFC-AC52-A9F44E63C7DD}" type="sibTrans" cxnId="{C4F74DF2-A935-42C6-869B-74B150643B7A}">
      <dgm:prSet/>
      <dgm:spPr/>
      <dgm:t>
        <a:bodyPr/>
        <a:lstStyle/>
        <a:p>
          <a:endParaRPr lang="en-US"/>
        </a:p>
      </dgm:t>
    </dgm:pt>
    <dgm:pt modelId="{AD2EFDDE-D80B-4AAF-89A3-E945A1B5BE06}" type="pres">
      <dgm:prSet presAssocID="{FE8F8EDC-9B2B-4629-8AF2-C1F54D05FD75}" presName="Name0" presStyleCnt="0">
        <dgm:presLayoutVars>
          <dgm:dir/>
          <dgm:animLvl val="lvl"/>
          <dgm:resizeHandles/>
        </dgm:presLayoutVars>
      </dgm:prSet>
      <dgm:spPr/>
      <dgm:t>
        <a:bodyPr/>
        <a:lstStyle/>
        <a:p>
          <a:endParaRPr lang="en-US"/>
        </a:p>
      </dgm:t>
    </dgm:pt>
    <dgm:pt modelId="{6DB697A1-5AF4-4F0E-8DA6-B7D4FFE60DA7}" type="pres">
      <dgm:prSet presAssocID="{DBF837F2-D438-4C4E-A090-E153FE4DD36B}" presName="linNode" presStyleCnt="0"/>
      <dgm:spPr/>
      <dgm:t>
        <a:bodyPr/>
        <a:lstStyle/>
        <a:p>
          <a:endParaRPr lang="en-US"/>
        </a:p>
      </dgm:t>
    </dgm:pt>
    <dgm:pt modelId="{87636F9F-91E8-41FF-807F-87D15CB2287B}" type="pres">
      <dgm:prSet presAssocID="{DBF837F2-D438-4C4E-A090-E153FE4DD36B}" presName="parentShp" presStyleLbl="node1" presStyleIdx="0" presStyleCnt="1">
        <dgm:presLayoutVars>
          <dgm:bulletEnabled val="1"/>
        </dgm:presLayoutVars>
      </dgm:prSet>
      <dgm:spPr/>
      <dgm:t>
        <a:bodyPr/>
        <a:lstStyle/>
        <a:p>
          <a:endParaRPr lang="en-US"/>
        </a:p>
      </dgm:t>
    </dgm:pt>
    <dgm:pt modelId="{7A22199D-E7A7-49E5-83A1-65876996F5F4}" type="pres">
      <dgm:prSet presAssocID="{DBF837F2-D438-4C4E-A090-E153FE4DD36B}" presName="childShp" presStyleLbl="bgAccFollowNode1" presStyleIdx="0" presStyleCnt="1">
        <dgm:presLayoutVars>
          <dgm:bulletEnabled val="1"/>
        </dgm:presLayoutVars>
      </dgm:prSet>
      <dgm:spPr/>
      <dgm:t>
        <a:bodyPr/>
        <a:lstStyle/>
        <a:p>
          <a:endParaRPr lang="en-US"/>
        </a:p>
      </dgm:t>
    </dgm:pt>
  </dgm:ptLst>
  <dgm:cxnLst>
    <dgm:cxn modelId="{C4F74DF2-A935-42C6-869B-74B150643B7A}" srcId="{DBF837F2-D438-4C4E-A090-E153FE4DD36B}" destId="{BD3C81ED-3CF9-4EF0-BF5E-DB3C6694731E}" srcOrd="0" destOrd="0" parTransId="{73EBBC91-76C4-418A-A484-200B0B3BDEC1}" sibTransId="{508AF354-0384-4AFC-AC52-A9F44E63C7DD}"/>
    <dgm:cxn modelId="{49EF1F21-FD26-4374-9254-95F2AD453991}" type="presOf" srcId="{C75E891B-F2C1-4009-93C7-9E20E6DF16BC}" destId="{7A22199D-E7A7-49E5-83A1-65876996F5F4}" srcOrd="0" destOrd="1" presId="urn:microsoft.com/office/officeart/2005/8/layout/vList6"/>
    <dgm:cxn modelId="{E89BC72B-126E-48DD-A381-EEA4C66943CD}" type="presOf" srcId="{BD3C81ED-3CF9-4EF0-BF5E-DB3C6694731E}" destId="{7A22199D-E7A7-49E5-83A1-65876996F5F4}" srcOrd="0" destOrd="0" presId="urn:microsoft.com/office/officeart/2005/8/layout/vList6"/>
    <dgm:cxn modelId="{215223AB-4512-4897-BFE7-22D18585740C}" srcId="{DBF837F2-D438-4C4E-A090-E153FE4DD36B}" destId="{C75E891B-F2C1-4009-93C7-9E20E6DF16BC}" srcOrd="1" destOrd="0" parTransId="{9C73C3A8-38C9-4226-A9DD-AE9A34E66941}" sibTransId="{7968CF2E-6197-4191-94ED-BB2D041F6D91}"/>
    <dgm:cxn modelId="{66BEBA4A-AE5C-49EA-A599-633948FEE95E}" srcId="{FE8F8EDC-9B2B-4629-8AF2-C1F54D05FD75}" destId="{DBF837F2-D438-4C4E-A090-E153FE4DD36B}" srcOrd="0" destOrd="0" parTransId="{10907A61-13C1-4380-BB45-6A632B2008A1}" sibTransId="{FEC47CA0-422A-4812-987B-DF7745CB93B8}"/>
    <dgm:cxn modelId="{48A41A61-9EDA-4978-ADB6-772F3280063C}" type="presOf" srcId="{DBF837F2-D438-4C4E-A090-E153FE4DD36B}" destId="{87636F9F-91E8-41FF-807F-87D15CB2287B}" srcOrd="0" destOrd="0" presId="urn:microsoft.com/office/officeart/2005/8/layout/vList6"/>
    <dgm:cxn modelId="{98DBD01A-69AE-4F9C-BF62-134852727AC4}" type="presOf" srcId="{FE8F8EDC-9B2B-4629-8AF2-C1F54D05FD75}" destId="{AD2EFDDE-D80B-4AAF-89A3-E945A1B5BE06}" srcOrd="0" destOrd="0" presId="urn:microsoft.com/office/officeart/2005/8/layout/vList6"/>
    <dgm:cxn modelId="{35398153-C0F8-4732-8C7E-AAA4B9090455}" type="presParOf" srcId="{AD2EFDDE-D80B-4AAF-89A3-E945A1B5BE06}" destId="{6DB697A1-5AF4-4F0E-8DA6-B7D4FFE60DA7}" srcOrd="0" destOrd="0" presId="urn:microsoft.com/office/officeart/2005/8/layout/vList6"/>
    <dgm:cxn modelId="{BE967EE8-CE6A-48E1-9461-9052270AAB51}" type="presParOf" srcId="{6DB697A1-5AF4-4F0E-8DA6-B7D4FFE60DA7}" destId="{87636F9F-91E8-41FF-807F-87D15CB2287B}" srcOrd="0" destOrd="0" presId="urn:microsoft.com/office/officeart/2005/8/layout/vList6"/>
    <dgm:cxn modelId="{D0B32829-AAC2-465C-A340-06E2E7B64428}" type="presParOf" srcId="{6DB697A1-5AF4-4F0E-8DA6-B7D4FFE60DA7}" destId="{7A22199D-E7A7-49E5-83A1-65876996F5F4}"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F628B-E9DE-4FDD-BD51-8D640439AB92}">
      <dsp:nvSpPr>
        <dsp:cNvPr id="0" name=""/>
        <dsp:cNvSpPr/>
      </dsp:nvSpPr>
      <dsp:spPr>
        <a:xfrm rot="21300000">
          <a:off x="22682" y="1852684"/>
          <a:ext cx="7346035" cy="841231"/>
        </a:xfrm>
        <a:prstGeom prst="mathMinus">
          <a:avLst/>
        </a:prstGeom>
        <a:solidFill>
          <a:srgbClr val="7D148E"/>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dsp:style>
    </dsp:sp>
    <dsp:sp modelId="{DC7E0442-D485-4748-AD3F-C5EA50B94718}">
      <dsp:nvSpPr>
        <dsp:cNvPr id="0" name=""/>
        <dsp:cNvSpPr/>
      </dsp:nvSpPr>
      <dsp:spPr>
        <a:xfrm>
          <a:off x="457198" y="227330"/>
          <a:ext cx="3076958" cy="1818640"/>
        </a:xfrm>
        <a:prstGeom prst="downArrow">
          <a:avLst/>
        </a:prstGeom>
        <a:solidFill>
          <a:srgbClr val="FFC305"/>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a:schemeClr val="lt1"/>
        </a:fontRef>
      </dsp:style>
    </dsp:sp>
    <dsp:sp modelId="{6C389EED-F477-433B-AF9F-7A78015CE083}">
      <dsp:nvSpPr>
        <dsp:cNvPr id="0" name=""/>
        <dsp:cNvSpPr/>
      </dsp:nvSpPr>
      <dsp:spPr>
        <a:xfrm>
          <a:off x="3917442" y="0"/>
          <a:ext cx="2365248" cy="190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solidFill>
                <a:srgbClr val="000099"/>
              </a:solidFill>
            </a:rPr>
            <a:t>Historical Data</a:t>
          </a:r>
          <a:endParaRPr lang="en-US" sz="3200" kern="1200" dirty="0">
            <a:solidFill>
              <a:srgbClr val="000099"/>
            </a:solidFill>
          </a:endParaRPr>
        </a:p>
      </dsp:txBody>
      <dsp:txXfrm>
        <a:off x="3917442" y="0"/>
        <a:ext cx="2365248" cy="1909572"/>
      </dsp:txXfrm>
    </dsp:sp>
    <dsp:sp modelId="{68B85F09-5492-4F7D-BCB3-58EC1309D931}">
      <dsp:nvSpPr>
        <dsp:cNvPr id="0" name=""/>
        <dsp:cNvSpPr/>
      </dsp:nvSpPr>
      <dsp:spPr>
        <a:xfrm>
          <a:off x="3886202" y="2500630"/>
          <a:ext cx="3019039" cy="1818640"/>
        </a:xfrm>
        <a:prstGeom prst="upArrow">
          <a:avLst/>
        </a:prstGeom>
        <a:solidFill>
          <a:schemeClr val="accent5">
            <a:lumMod val="50000"/>
          </a:schemeClr>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a:schemeClr val="lt1"/>
        </a:fontRef>
      </dsp:style>
    </dsp:sp>
    <dsp:sp modelId="{DA90E824-92D5-4831-9172-1CDC11DE212A}">
      <dsp:nvSpPr>
        <dsp:cNvPr id="0" name=""/>
        <dsp:cNvSpPr/>
      </dsp:nvSpPr>
      <dsp:spPr>
        <a:xfrm>
          <a:off x="1108710" y="2637028"/>
          <a:ext cx="2365248" cy="190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lvl="0" algn="ctr" defTabSz="1422400">
            <a:lnSpc>
              <a:spcPct val="90000"/>
            </a:lnSpc>
            <a:spcBef>
              <a:spcPct val="0"/>
            </a:spcBef>
            <a:spcAft>
              <a:spcPct val="35000"/>
            </a:spcAft>
          </a:pPr>
          <a:r>
            <a:rPr lang="en-US" sz="3200" kern="1200" dirty="0" smtClean="0">
              <a:solidFill>
                <a:srgbClr val="000099"/>
              </a:solidFill>
            </a:rPr>
            <a:t>Task Analysis</a:t>
          </a:r>
          <a:endParaRPr lang="en-US" sz="3200" kern="1200" dirty="0">
            <a:solidFill>
              <a:srgbClr val="000099"/>
            </a:solidFill>
          </a:endParaRPr>
        </a:p>
      </dsp:txBody>
      <dsp:txXfrm>
        <a:off x="1108710" y="2637028"/>
        <a:ext cx="2365248" cy="19095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2199D-E7A7-49E5-83A1-65876996F5F4}">
      <dsp:nvSpPr>
        <dsp:cNvPr id="0" name=""/>
        <dsp:cNvSpPr/>
      </dsp:nvSpPr>
      <dsp:spPr>
        <a:xfrm>
          <a:off x="3291839" y="0"/>
          <a:ext cx="4937760" cy="4343400"/>
        </a:xfrm>
        <a:prstGeom prst="rightArrow">
          <a:avLst>
            <a:gd name="adj1" fmla="val 75000"/>
            <a:gd name="adj2" fmla="val 50000"/>
          </a:avLst>
        </a:prstGeom>
        <a:solidFill>
          <a:srgbClr val="FFE07D"/>
        </a:solidFill>
        <a:ln w="25400" cap="flat" cmpd="sng" algn="ctr">
          <a:solidFill>
            <a:srgbClr val="000099"/>
          </a:solidFill>
          <a:prstDash val="solid"/>
        </a:ln>
        <a:effectLst/>
        <a:sp3d z="-400500" extrusionH="63500"/>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20320" tIns="20320" rIns="20320" bIns="20320" numCol="1" spcCol="1270" anchor="t" anchorCtr="0">
          <a:noAutofit/>
        </a:bodyPr>
        <a:lstStyle/>
        <a:p>
          <a:pPr marL="285750" lvl="1" indent="-285750" algn="l" defTabSz="1422400">
            <a:lnSpc>
              <a:spcPct val="90000"/>
            </a:lnSpc>
            <a:spcBef>
              <a:spcPct val="0"/>
            </a:spcBef>
            <a:spcAft>
              <a:spcPct val="15000"/>
            </a:spcAft>
            <a:buChar char="••"/>
          </a:pPr>
          <a:endParaRPr lang="en-US" sz="3200" b="0" kern="1200" dirty="0">
            <a:ln>
              <a:solidFill>
                <a:srgbClr val="000099"/>
              </a:solidFill>
            </a:ln>
            <a:solidFill>
              <a:srgbClr val="000099"/>
            </a:solidFill>
            <a:latin typeface="Calibri" pitchFamily="34" charset="0"/>
            <a:ea typeface="Tahoma" pitchFamily="34" charset="0"/>
            <a:cs typeface="Tahoma" pitchFamily="34" charset="0"/>
          </a:endParaRPr>
        </a:p>
        <a:p>
          <a:pPr marL="285750" lvl="1" indent="-285750" algn="l" defTabSz="1422400">
            <a:lnSpc>
              <a:spcPct val="90000"/>
            </a:lnSpc>
            <a:spcBef>
              <a:spcPct val="0"/>
            </a:spcBef>
            <a:spcAft>
              <a:spcPct val="15000"/>
            </a:spcAft>
            <a:buChar char="••"/>
          </a:pPr>
          <a:r>
            <a:rPr lang="en-US" sz="3200" b="0" kern="1200" dirty="0" smtClean="0">
              <a:ln>
                <a:solidFill>
                  <a:srgbClr val="000099"/>
                </a:solidFill>
              </a:ln>
              <a:solidFill>
                <a:srgbClr val="000099"/>
              </a:solidFill>
              <a:latin typeface="Calibri" pitchFamily="34" charset="0"/>
              <a:ea typeface="Tahoma" pitchFamily="34" charset="0"/>
              <a:cs typeface="Tahoma" pitchFamily="34" charset="0"/>
            </a:rPr>
            <a:t>These are the centerpiece of effective variance analysis.</a:t>
          </a:r>
          <a:endParaRPr lang="en-US" sz="3200" b="0" kern="1200" dirty="0">
            <a:ln>
              <a:solidFill>
                <a:srgbClr val="000099"/>
              </a:solidFill>
            </a:ln>
            <a:solidFill>
              <a:srgbClr val="000099"/>
            </a:solidFill>
            <a:latin typeface="Calibri" pitchFamily="34" charset="0"/>
            <a:ea typeface="Tahoma" pitchFamily="34" charset="0"/>
            <a:cs typeface="Tahoma" pitchFamily="34" charset="0"/>
          </a:endParaRPr>
        </a:p>
      </dsp:txBody>
      <dsp:txXfrm>
        <a:off x="3291839" y="542925"/>
        <a:ext cx="3308985" cy="3257550"/>
      </dsp:txXfrm>
    </dsp:sp>
    <dsp:sp modelId="{87636F9F-91E8-41FF-807F-87D15CB2287B}">
      <dsp:nvSpPr>
        <dsp:cNvPr id="0" name=""/>
        <dsp:cNvSpPr/>
      </dsp:nvSpPr>
      <dsp:spPr>
        <a:xfrm>
          <a:off x="0" y="0"/>
          <a:ext cx="3291840" cy="4343400"/>
        </a:xfrm>
        <a:prstGeom prst="roundRect">
          <a:avLst/>
        </a:prstGeom>
        <a:solidFill>
          <a:schemeClr val="accent1"/>
        </a:solidFill>
        <a:ln w="25400" cap="flat" cmpd="sng" algn="ctr">
          <a:solidFill>
            <a:schemeClr val="accent1">
              <a:shade val="50000"/>
            </a:schemeClr>
          </a:solidFill>
          <a:prstDash val="solid"/>
        </a:ln>
        <a:effectLst/>
        <a:sp3d extrusionH="381000"/>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b="1" i="0" kern="1200"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ahoma" pitchFamily="34" charset="0"/>
            </a:rPr>
            <a:t>Flexible Budgets Based on Standards Costs</a:t>
          </a:r>
          <a:endParaRPr lang="en-US" sz="4000" b="1" i="0"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160694" y="160694"/>
        <a:ext cx="2970452" cy="4022012"/>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2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2400" strike="noStrike" u="none">
                <a:solidFill>
                  <a:schemeClr val="dk1"/>
                </a:solidFill>
                <a:uFillTx/>
                <a:latin typeface="Arial"/>
              </a:rPr>
              <a:t>Click to move the slide</a:t>
            </a:r>
            <a:endParaRPr b="0" lang="en-US" sz="2400" strike="noStrike" u="none">
              <a:solidFill>
                <a:schemeClr val="dk1"/>
              </a:solidFill>
              <a:uFillTx/>
              <a:latin typeface="Arial"/>
            </a:endParaRPr>
          </a:p>
        </p:txBody>
      </p:sp>
      <p:sp>
        <p:nvSpPr>
          <p:cNvPr id="21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21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220" name="PlaceHolder 4"/>
          <p:cNvSpPr>
            <a:spLocks noGrp="1"/>
          </p:cNvSpPr>
          <p:nvPr>
            <p:ph type="dt" idx="67"/>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21" name="PlaceHolder 5"/>
          <p:cNvSpPr>
            <a:spLocks noGrp="1"/>
          </p:cNvSpPr>
          <p:nvPr>
            <p:ph type="ftr" idx="68"/>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22" name="PlaceHolder 6"/>
          <p:cNvSpPr>
            <a:spLocks noGrp="1"/>
          </p:cNvSpPr>
          <p:nvPr>
            <p:ph type="sldNum" idx="69"/>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0AD6E928-C0A4-475D-97B7-93B91E4B86BE}"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1143000" y="685800"/>
            <a:ext cx="4571640" cy="3428640"/>
          </a:xfrm>
          <a:prstGeom prst="rect">
            <a:avLst/>
          </a:prstGeom>
          <a:ln w="0">
            <a:noFill/>
          </a:ln>
        </p:spPr>
      </p:sp>
      <p:sp>
        <p:nvSpPr>
          <p:cNvPr id="40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409" name="PlaceHolder 3"/>
          <p:cNvSpPr>
            <a:spLocks noGrp="1"/>
          </p:cNvSpPr>
          <p:nvPr>
            <p:ph type="sldNum" idx="7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B904AEA-B19A-4F20-A6F1-0A807B88CBF4}"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1143000" y="685800"/>
            <a:ext cx="4571640" cy="3428640"/>
          </a:xfrm>
          <a:prstGeom prst="rect">
            <a:avLst/>
          </a:prstGeom>
          <a:ln w="0">
            <a:noFill/>
          </a:ln>
        </p:spPr>
      </p:sp>
      <p:sp>
        <p:nvSpPr>
          <p:cNvPr id="43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99"/>
                </a:solidFill>
                <a:uFillTx/>
                <a:latin typeface="Arial"/>
                <a:ea typeface="ＭＳ Ｐゴシック"/>
              </a:rPr>
              <a:t>The use of standard costing applies to merchandising and service organizations as well. For example, managed health care companies have developed a standard amount of time for doctors seeing patients for particular ailments.</a:t>
            </a: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p:txBody>
      </p:sp>
      <p:sp>
        <p:nvSpPr>
          <p:cNvPr id="436" name="PlaceHolder 3"/>
          <p:cNvSpPr>
            <a:spLocks noGrp="1"/>
          </p:cNvSpPr>
          <p:nvPr>
            <p:ph type="sldNum" idx="8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E37A543-B177-45E4-9C80-9A1C99E8FCB1}"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1143000" y="685800"/>
            <a:ext cx="4571640" cy="3428640"/>
          </a:xfrm>
          <a:prstGeom prst="rect">
            <a:avLst/>
          </a:prstGeom>
          <a:ln w="0">
            <a:noFill/>
          </a:ln>
        </p:spPr>
      </p:sp>
      <p:sp>
        <p:nvSpPr>
          <p:cNvPr id="43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The concept of flexible budgeting is based on the actual volume of production rather than on the planned level of production. Flexible budgets based on standard costs are the centerpiece of effective variance analysis.</a:t>
            </a:r>
            <a:endParaRPr b="0" lang="en-IN" sz="2000" strike="noStrike" u="none">
              <a:solidFill>
                <a:srgbClr val="000000"/>
              </a:solidFill>
              <a:uFillTx/>
              <a:latin typeface="Arial"/>
            </a:endParaRPr>
          </a:p>
        </p:txBody>
      </p:sp>
      <p:sp>
        <p:nvSpPr>
          <p:cNvPr id="439" name="PlaceHolder 3"/>
          <p:cNvSpPr>
            <a:spLocks noGrp="1"/>
          </p:cNvSpPr>
          <p:nvPr>
            <p:ph type="sldNum" idx="8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4F4355B-4B51-497F-9373-CAC3E43921F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1143000" y="685800"/>
            <a:ext cx="4571640" cy="3428640"/>
          </a:xfrm>
          <a:prstGeom prst="rect">
            <a:avLst/>
          </a:prstGeom>
          <a:ln w="0">
            <a:noFill/>
          </a:ln>
        </p:spPr>
      </p:sp>
      <p:sp>
        <p:nvSpPr>
          <p:cNvPr id="44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To illustrate the concept of flexible budgets, consider the case of Corinne’s Country Rockers. Corinne’s builds a high-quality rocking chair with a reputation for lasting a lifetime and also uses a unique (and patented) rocking mechanism.</a:t>
            </a:r>
            <a:endParaRPr b="0" lang="en-IN" sz="2000" strike="noStrike" u="none">
              <a:solidFill>
                <a:srgbClr val="000000"/>
              </a:solidFill>
              <a:uFillTx/>
              <a:latin typeface="Arial"/>
            </a:endParaRPr>
          </a:p>
        </p:txBody>
      </p:sp>
      <p:sp>
        <p:nvSpPr>
          <p:cNvPr id="442" name="PlaceHolder 3"/>
          <p:cNvSpPr>
            <a:spLocks noGrp="1"/>
          </p:cNvSpPr>
          <p:nvPr>
            <p:ph type="sldNum" idx="8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59FC096-854E-4A83-8023-7F683A9D2BB9}"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Img"/>
          </p:nvPr>
        </p:nvSpPr>
        <p:spPr>
          <a:xfrm>
            <a:off x="1143000" y="685800"/>
            <a:ext cx="4571640" cy="3428640"/>
          </a:xfrm>
          <a:prstGeom prst="rect">
            <a:avLst/>
          </a:prstGeom>
          <a:ln w="0">
            <a:noFill/>
          </a:ln>
        </p:spPr>
      </p:sp>
      <p:sp>
        <p:nvSpPr>
          <p:cNvPr id="444"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445" name="PlaceHolder 3"/>
          <p:cNvSpPr>
            <a:spLocks noGrp="1"/>
          </p:cNvSpPr>
          <p:nvPr>
            <p:ph type="sldNum" idx="85"/>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285ADFD-773B-43B4-BE01-DA61BF7E96D7}"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1143000" y="685800"/>
            <a:ext cx="4571640" cy="3428640"/>
          </a:xfrm>
          <a:prstGeom prst="rect">
            <a:avLst/>
          </a:prstGeom>
          <a:ln w="0">
            <a:noFill/>
          </a:ln>
        </p:spPr>
      </p:sp>
      <p:sp>
        <p:nvSpPr>
          <p:cNvPr id="447"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448" name="PlaceHolder 3"/>
          <p:cNvSpPr>
            <a:spLocks noGrp="1"/>
          </p:cNvSpPr>
          <p:nvPr>
            <p:ph type="sldNum" idx="86"/>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F8DC63E-F2AA-422A-8609-532A5D34EF41}"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PlaceHolder 1"/>
          <p:cNvSpPr>
            <a:spLocks noGrp="1"/>
          </p:cNvSpPr>
          <p:nvPr>
            <p:ph type="sldImg"/>
          </p:nvPr>
        </p:nvSpPr>
        <p:spPr>
          <a:xfrm>
            <a:off x="1143000" y="685800"/>
            <a:ext cx="4571640" cy="3428640"/>
          </a:xfrm>
          <a:prstGeom prst="rect">
            <a:avLst/>
          </a:prstGeom>
          <a:ln w="0">
            <a:noFill/>
          </a:ln>
        </p:spPr>
      </p:sp>
      <p:sp>
        <p:nvSpPr>
          <p:cNvPr id="45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99"/>
                </a:solidFill>
                <a:uFillTx/>
                <a:latin typeface="Arial"/>
                <a:ea typeface="ＭＳ Ｐゴシック"/>
              </a:rPr>
              <a:t>The flexible budget variance is the difference between the flexible budget operating income and the actual operating income.</a:t>
            </a:r>
            <a:endParaRPr b="0" lang="en-IN" sz="2000" strike="noStrike" u="none">
              <a:solidFill>
                <a:srgbClr val="000000"/>
              </a:solidFill>
              <a:uFillTx/>
              <a:latin typeface="Arial"/>
            </a:endParaRPr>
          </a:p>
        </p:txBody>
      </p:sp>
      <p:sp>
        <p:nvSpPr>
          <p:cNvPr id="451" name="PlaceHolder 3"/>
          <p:cNvSpPr>
            <a:spLocks noGrp="1"/>
          </p:cNvSpPr>
          <p:nvPr>
            <p:ph type="sldNum" idx="8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FC381BF4-0C57-46F0-953F-B3D5694C796E}"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sldImg"/>
          </p:nvPr>
        </p:nvSpPr>
        <p:spPr>
          <a:xfrm>
            <a:off x="1143000" y="685800"/>
            <a:ext cx="4571640" cy="3428640"/>
          </a:xfrm>
          <a:prstGeom prst="rect">
            <a:avLst/>
          </a:prstGeom>
          <a:ln w="0">
            <a:noFill/>
          </a:ln>
        </p:spPr>
      </p:sp>
      <p:sp>
        <p:nvSpPr>
          <p:cNvPr id="453"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454" name="PlaceHolder 3"/>
          <p:cNvSpPr>
            <a:spLocks noGrp="1"/>
          </p:cNvSpPr>
          <p:nvPr>
            <p:ph type="sldNum" idx="8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E5BF0325-9F97-439F-A4E7-9D613D68F9D9}"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5" name="PlaceHolder 1"/>
          <p:cNvSpPr>
            <a:spLocks noGrp="1"/>
          </p:cNvSpPr>
          <p:nvPr>
            <p:ph type="sldImg"/>
          </p:nvPr>
        </p:nvSpPr>
        <p:spPr>
          <a:xfrm>
            <a:off x="1143000" y="685800"/>
            <a:ext cx="4571640" cy="3428640"/>
          </a:xfrm>
          <a:prstGeom prst="rect">
            <a:avLst/>
          </a:prstGeom>
          <a:ln w="0">
            <a:noFill/>
          </a:ln>
        </p:spPr>
      </p:sp>
      <p:sp>
        <p:nvSpPr>
          <p:cNvPr id="456"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457" name="PlaceHolder 3"/>
          <p:cNvSpPr>
            <a:spLocks noGrp="1"/>
          </p:cNvSpPr>
          <p:nvPr>
            <p:ph type="sldNum" idx="8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F2CF695-FD97-4D63-8CA7-8978363C9F06}"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sldImg"/>
          </p:nvPr>
        </p:nvSpPr>
        <p:spPr>
          <a:xfrm>
            <a:off x="1143000" y="685800"/>
            <a:ext cx="4571640" cy="3428640"/>
          </a:xfrm>
          <a:prstGeom prst="rect">
            <a:avLst/>
          </a:prstGeom>
          <a:ln w="0">
            <a:noFill/>
          </a:ln>
        </p:spPr>
      </p:sp>
      <p:sp>
        <p:nvSpPr>
          <p:cNvPr id="45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a50021"/>
                </a:solidFill>
                <a:uFillTx/>
                <a:latin typeface="Arial"/>
                <a:ea typeface="ＭＳ Ｐゴシック"/>
              </a:rPr>
              <a:t>Variable </a:t>
            </a:r>
            <a:r>
              <a:rPr b="0" lang="en-US" sz="2000" strike="noStrike" u="none">
                <a:solidFill>
                  <a:srgbClr val="000099"/>
                </a:solidFill>
                <a:uFillTx/>
                <a:latin typeface="Arial"/>
                <a:ea typeface="ＭＳ Ｐゴシック"/>
              </a:rPr>
              <a:t>selling and administrative costs include such things as commissions on sales, and administrative time to process each sale. </a:t>
            </a:r>
            <a:r>
              <a:rPr b="0" lang="en-US" sz="2000" strike="noStrike" u="none">
                <a:solidFill>
                  <a:srgbClr val="a50021"/>
                </a:solidFill>
                <a:uFillTx/>
                <a:latin typeface="Arial"/>
                <a:ea typeface="ＭＳ Ｐゴシック"/>
              </a:rPr>
              <a:t>Fixed</a:t>
            </a:r>
            <a:r>
              <a:rPr b="0" lang="en-US" sz="2000" strike="noStrike" u="none">
                <a:solidFill>
                  <a:srgbClr val="000099"/>
                </a:solidFill>
                <a:uFillTx/>
                <a:latin typeface="Arial"/>
                <a:ea typeface="ＭＳ Ｐゴシック"/>
              </a:rPr>
              <a:t> selling and administrative costs include the salaries of the sales manager and personnel manager and such facility costs as rent and insurance. Selling and administrative variances are difficult to analyze and interpret.</a:t>
            </a:r>
            <a:endParaRPr b="0" lang="en-IN" sz="2000" strike="noStrike" u="none">
              <a:solidFill>
                <a:srgbClr val="000000"/>
              </a:solidFill>
              <a:uFillTx/>
              <a:latin typeface="Arial"/>
            </a:endParaRPr>
          </a:p>
          <a:p>
            <a:pPr marL="216000" indent="0" algn="ctr">
              <a:lnSpc>
                <a:spcPct val="100000"/>
              </a:lnSpc>
              <a:buNone/>
            </a:pPr>
            <a:endParaRPr b="0" lang="en-IN" sz="2000" strike="noStrike" u="none">
              <a:solidFill>
                <a:srgbClr val="000000"/>
              </a:solidFill>
              <a:uFillTx/>
              <a:latin typeface="Arial"/>
            </a:endParaRPr>
          </a:p>
          <a:p>
            <a:pPr marL="216000" indent="0" algn="ctr">
              <a:lnSpc>
                <a:spcPct val="100000"/>
              </a:lnSpc>
              <a:buNone/>
            </a:pPr>
            <a:endParaRPr b="0" lang="en-IN" sz="2000" strike="noStrike" u="none">
              <a:solidFill>
                <a:srgbClr val="000000"/>
              </a:solidFill>
              <a:uFillTx/>
              <a:latin typeface="Arial"/>
            </a:endParaRPr>
          </a:p>
        </p:txBody>
      </p:sp>
      <p:sp>
        <p:nvSpPr>
          <p:cNvPr id="460" name="PlaceHolder 3"/>
          <p:cNvSpPr>
            <a:spLocks noGrp="1"/>
          </p:cNvSpPr>
          <p:nvPr>
            <p:ph type="sldNum" idx="9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A3A316F8-0376-4287-9165-A376B7AB3865}"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PlaceHolder 1"/>
          <p:cNvSpPr>
            <a:spLocks noGrp="1"/>
          </p:cNvSpPr>
          <p:nvPr>
            <p:ph type="sldImg"/>
          </p:nvPr>
        </p:nvSpPr>
        <p:spPr>
          <a:xfrm>
            <a:off x="1143000" y="685800"/>
            <a:ext cx="4571640" cy="3428640"/>
          </a:xfrm>
          <a:prstGeom prst="rect">
            <a:avLst/>
          </a:prstGeom>
          <a:ln w="0">
            <a:noFill/>
          </a:ln>
        </p:spPr>
      </p:sp>
      <p:sp>
        <p:nvSpPr>
          <p:cNvPr id="46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99"/>
                </a:solidFill>
                <a:uFillTx/>
                <a:latin typeface="Arial"/>
                <a:ea typeface="ＭＳ Ｐゴシック"/>
              </a:rPr>
              <a:t>The flexible budget variance may show that actual variable manufacturing costs are higher than budgeted, but what is the true cause?  In the case of Corrine, d</a:t>
            </a:r>
            <a:r>
              <a:rPr b="0" lang="en-US" sz="2000" strike="noStrike" u="none">
                <a:solidFill>
                  <a:srgbClr val="000000"/>
                </a:solidFill>
                <a:uFillTx/>
                <a:latin typeface="Arial"/>
                <a:ea typeface="ＭＳ Ｐゴシック"/>
              </a:rPr>
              <a:t>id the company spend too much on materials or use too much? Did the company incur more labor costs than usual, owing to paying a higher wage, or did it spend more time making each chair than budgeted? Did Corinne’s spend more than budgeted on electricity, supplies, and other variable overhead or use more than budgeted?</a:t>
            </a:r>
            <a:endParaRPr b="0" lang="en-IN" sz="2000" strike="noStrike" u="none">
              <a:solidFill>
                <a:srgbClr val="000000"/>
              </a:solidFill>
              <a:uFillTx/>
              <a:latin typeface="Arial"/>
            </a:endParaRPr>
          </a:p>
        </p:txBody>
      </p:sp>
      <p:sp>
        <p:nvSpPr>
          <p:cNvPr id="463" name="PlaceHolder 3"/>
          <p:cNvSpPr>
            <a:spLocks noGrp="1"/>
          </p:cNvSpPr>
          <p:nvPr>
            <p:ph type="sldNum" idx="9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47A68943-AFC1-45FC-8279-241B36808794}"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sldImg"/>
          </p:nvPr>
        </p:nvSpPr>
        <p:spPr>
          <a:xfrm>
            <a:off x="1143000" y="685800"/>
            <a:ext cx="4571640" cy="3428640"/>
          </a:xfrm>
          <a:prstGeom prst="rect">
            <a:avLst/>
          </a:prstGeom>
          <a:ln w="0">
            <a:noFill/>
          </a:ln>
        </p:spPr>
      </p:sp>
      <p:sp>
        <p:nvSpPr>
          <p:cNvPr id="41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99"/>
                </a:solidFill>
                <a:uFillTx/>
                <a:latin typeface="Arial"/>
                <a:ea typeface="ＭＳ Ｐゴシック"/>
              </a:rPr>
              <a:t>Control decisions include questions of how to evaluate performance, what measures to use, and what types of incentives to use. Managers can use the budget as a control tool by comparing budgeted sales, budgeted production, and budgeted manufacturing costs with actual sales, production, and manufacturing costs. These comparisons are typically made through a process called </a:t>
            </a:r>
            <a:r>
              <a:rPr b="0" lang="en-US" sz="2000" strike="noStrike" u="none">
                <a:solidFill>
                  <a:srgbClr val="a50021"/>
                </a:solidFill>
                <a:uFillTx/>
                <a:latin typeface="Arial"/>
                <a:ea typeface="ＭＳ Ｐゴシック"/>
              </a:rPr>
              <a:t>variance analysis</a:t>
            </a:r>
            <a:r>
              <a:rPr b="0" lang="en-US" sz="2000" strike="noStrike" u="none">
                <a:solidFill>
                  <a:srgbClr val="000099"/>
                </a:solidFill>
                <a:uFillTx/>
                <a:latin typeface="Arial"/>
                <a:ea typeface="ＭＳ Ｐゴシック"/>
              </a:rPr>
              <a:t>.</a:t>
            </a:r>
            <a:endParaRPr b="0" lang="en-IN" sz="2000" strike="noStrike" u="none">
              <a:solidFill>
                <a:srgbClr val="000000"/>
              </a:solidFill>
              <a:uFillTx/>
              <a:latin typeface="Arial"/>
            </a:endParaRPr>
          </a:p>
        </p:txBody>
      </p:sp>
      <p:sp>
        <p:nvSpPr>
          <p:cNvPr id="412" name="PlaceHolder 3"/>
          <p:cNvSpPr>
            <a:spLocks noGrp="1"/>
          </p:cNvSpPr>
          <p:nvPr>
            <p:ph type="sldNum" idx="7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5156754-FBA9-4049-9A8D-A937129C68B3}"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Img"/>
          </p:nvPr>
        </p:nvSpPr>
        <p:spPr>
          <a:xfrm>
            <a:off x="1143000" y="685800"/>
            <a:ext cx="4571640" cy="3428640"/>
          </a:xfrm>
          <a:prstGeom prst="rect">
            <a:avLst/>
          </a:prstGeom>
          <a:ln w="0">
            <a:noFill/>
          </a:ln>
        </p:spPr>
      </p:sp>
      <p:sp>
        <p:nvSpPr>
          <p:cNvPr id="46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To analyze the variable cost variances based on a flexible budget, we must step back and examine the flexible budget in more detail. Even though Corinne’s actual expenditures for total variable production costs were greater than budgeted, Corinne’s spent slightly less than the amount budgeted for direct materials and variable overhead but much more for direct labor.</a:t>
            </a:r>
            <a:endParaRPr b="0" lang="en-IN" sz="2000" strike="noStrike" u="none">
              <a:solidFill>
                <a:srgbClr val="000000"/>
              </a:solidFill>
              <a:uFillTx/>
              <a:latin typeface="Arial"/>
            </a:endParaRPr>
          </a:p>
        </p:txBody>
      </p:sp>
      <p:sp>
        <p:nvSpPr>
          <p:cNvPr id="466" name="PlaceHolder 3"/>
          <p:cNvSpPr>
            <a:spLocks noGrp="1"/>
          </p:cNvSpPr>
          <p:nvPr>
            <p:ph type="sldNum" idx="9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EAC028C-D2AF-45A2-AD47-6EC8350ED77A}"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7" name="PlaceHolder 1"/>
          <p:cNvSpPr>
            <a:spLocks noGrp="1"/>
          </p:cNvSpPr>
          <p:nvPr>
            <p:ph type="sldImg"/>
          </p:nvPr>
        </p:nvSpPr>
        <p:spPr>
          <a:xfrm>
            <a:off x="1143000" y="685800"/>
            <a:ext cx="4571640" cy="3428640"/>
          </a:xfrm>
          <a:prstGeom prst="rect">
            <a:avLst/>
          </a:prstGeom>
          <a:ln w="0">
            <a:noFill/>
          </a:ln>
        </p:spPr>
      </p:sp>
      <p:sp>
        <p:nvSpPr>
          <p:cNvPr id="46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The next step in variance analysis is to break down the direct material, direct labor, and variable overhead variances into their components (a price variance and a usage or quantity variance), using the basic variance analysis model. </a:t>
            </a:r>
            <a:endParaRPr b="0" lang="en-IN" sz="2000" strike="noStrike" u="none">
              <a:solidFill>
                <a:srgbClr val="000000"/>
              </a:solidFill>
              <a:uFillTx/>
              <a:latin typeface="Arial"/>
            </a:endParaRPr>
          </a:p>
        </p:txBody>
      </p:sp>
      <p:sp>
        <p:nvSpPr>
          <p:cNvPr id="469" name="PlaceHolder 3"/>
          <p:cNvSpPr>
            <a:spLocks noGrp="1"/>
          </p:cNvSpPr>
          <p:nvPr>
            <p:ph type="sldNum" idx="9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9EEF2C60-6C14-466D-9D8B-070265D3FBF8}"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sldImg"/>
          </p:nvPr>
        </p:nvSpPr>
        <p:spPr>
          <a:xfrm>
            <a:off x="1143000" y="685800"/>
            <a:ext cx="4571640" cy="3428640"/>
          </a:xfrm>
          <a:prstGeom prst="rect">
            <a:avLst/>
          </a:prstGeom>
          <a:ln w="0">
            <a:noFill/>
          </a:ln>
        </p:spPr>
      </p:sp>
      <p:sp>
        <p:nvSpPr>
          <p:cNvPr id="47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The price variance is simply the difference in price multiplied by the actual quantity. The usage variance is simply the difference in quantity multiplied by the standard price. The variance model separates the overall flexible budget variance into two components—one the result of paying more or less than budgeted and the other the result of using more or less than budgeted.</a:t>
            </a:r>
            <a:endParaRPr b="0" lang="en-IN" sz="2000" strike="noStrike" u="none">
              <a:solidFill>
                <a:srgbClr val="000000"/>
              </a:solidFill>
              <a:uFillTx/>
              <a:latin typeface="Arial"/>
            </a:endParaRPr>
          </a:p>
        </p:txBody>
      </p:sp>
      <p:sp>
        <p:nvSpPr>
          <p:cNvPr id="472" name="PlaceHolder 3"/>
          <p:cNvSpPr>
            <a:spLocks noGrp="1"/>
          </p:cNvSpPr>
          <p:nvPr>
            <p:ph type="sldNum" idx="9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DD1111E-C61F-4780-8845-7F2F35CAE259}"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1143000" y="685800"/>
            <a:ext cx="4571640" cy="3428640"/>
          </a:xfrm>
          <a:prstGeom prst="rect">
            <a:avLst/>
          </a:prstGeom>
          <a:ln w="0">
            <a:noFill/>
          </a:ln>
        </p:spPr>
      </p:sp>
      <p:sp>
        <p:nvSpPr>
          <p:cNvPr id="474"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99"/>
                </a:solidFill>
                <a:uFillTx/>
                <a:latin typeface="Arial"/>
                <a:ea typeface="ＭＳ Ｐゴシック"/>
              </a:rPr>
              <a:t>Direct Material Variances are made up of both a </a:t>
            </a:r>
            <a:r>
              <a:rPr b="0" lang="en-US" sz="2000" strike="noStrike" u="none">
                <a:solidFill>
                  <a:srgbClr val="a50021"/>
                </a:solidFill>
                <a:uFillTx/>
                <a:latin typeface="Arial"/>
                <a:ea typeface="ＭＳ Ｐゴシック"/>
              </a:rPr>
              <a:t>price</a:t>
            </a:r>
            <a:r>
              <a:rPr b="0" lang="en-US" sz="2000" strike="noStrike" u="none">
                <a:solidFill>
                  <a:srgbClr val="000099"/>
                </a:solidFill>
                <a:uFillTx/>
                <a:latin typeface="Arial"/>
                <a:ea typeface="ＭＳ Ｐゴシック"/>
              </a:rPr>
              <a:t> variance and a </a:t>
            </a:r>
            <a:r>
              <a:rPr b="0" lang="en-US" sz="2000" strike="noStrike" u="none">
                <a:solidFill>
                  <a:srgbClr val="a50021"/>
                </a:solidFill>
                <a:uFillTx/>
                <a:latin typeface="Arial"/>
                <a:ea typeface="ＭＳ Ｐゴシック"/>
              </a:rPr>
              <a:t>usage</a:t>
            </a:r>
            <a:r>
              <a:rPr b="0" lang="en-US" sz="2000" strike="noStrike" u="none">
                <a:solidFill>
                  <a:srgbClr val="000099"/>
                </a:solidFill>
                <a:uFillTx/>
                <a:latin typeface="Arial"/>
                <a:ea typeface="ＭＳ Ｐゴシック"/>
              </a:rPr>
              <a:t> variance. </a:t>
            </a: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p:txBody>
      </p:sp>
      <p:sp>
        <p:nvSpPr>
          <p:cNvPr id="475" name="PlaceHolder 3"/>
          <p:cNvSpPr>
            <a:spLocks noGrp="1"/>
          </p:cNvSpPr>
          <p:nvPr>
            <p:ph type="sldNum" idx="95"/>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F37B36C-7AE1-4702-BD66-35836C1C2DE4}"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sldImg"/>
          </p:nvPr>
        </p:nvSpPr>
        <p:spPr>
          <a:xfrm>
            <a:off x="1143000" y="685800"/>
            <a:ext cx="4571640" cy="3428640"/>
          </a:xfrm>
          <a:prstGeom prst="rect">
            <a:avLst/>
          </a:prstGeom>
          <a:ln w="0">
            <a:noFill/>
          </a:ln>
        </p:spPr>
      </p:sp>
      <p:sp>
        <p:nvSpPr>
          <p:cNvPr id="477"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99"/>
                </a:solidFill>
                <a:uFillTx/>
                <a:latin typeface="Arial"/>
                <a:ea typeface="ＭＳ Ｐゴシック"/>
              </a:rPr>
              <a:t>The Direct Material Price Variance is calculated by multiplying the actual amount of material purchased by the difference in the actual price paid and the standard or budgeted price.</a:t>
            </a:r>
            <a:endParaRPr b="0" lang="en-IN" sz="2000" strike="noStrike" u="none">
              <a:solidFill>
                <a:srgbClr val="000000"/>
              </a:solidFill>
              <a:uFillTx/>
              <a:latin typeface="Arial"/>
            </a:endParaRPr>
          </a:p>
        </p:txBody>
      </p:sp>
      <p:sp>
        <p:nvSpPr>
          <p:cNvPr id="478" name="PlaceHolder 3"/>
          <p:cNvSpPr>
            <a:spLocks noGrp="1"/>
          </p:cNvSpPr>
          <p:nvPr>
            <p:ph type="sldNum" idx="96"/>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A32FA07F-E0E8-4335-B892-7469A7722F4E}"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PlaceHolder 1"/>
          <p:cNvSpPr>
            <a:spLocks noGrp="1"/>
          </p:cNvSpPr>
          <p:nvPr>
            <p:ph type="sldImg"/>
          </p:nvPr>
        </p:nvSpPr>
        <p:spPr>
          <a:xfrm>
            <a:off x="1143000" y="685800"/>
            <a:ext cx="4571640" cy="3428640"/>
          </a:xfrm>
          <a:prstGeom prst="rect">
            <a:avLst/>
          </a:prstGeom>
          <a:ln w="0">
            <a:noFill/>
          </a:ln>
        </p:spPr>
      </p:sp>
      <p:sp>
        <p:nvSpPr>
          <p:cNvPr id="48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99"/>
                </a:solidFill>
                <a:uFillTx/>
                <a:latin typeface="Arial"/>
                <a:ea typeface="ＭＳ Ｐゴシック"/>
              </a:rPr>
              <a:t>The Direct Material Usage Variance is found by multiplying the standard price by the difference in the actual quantity used and standard quantity allowed. </a:t>
            </a:r>
            <a:r>
              <a:rPr b="0" lang="en-US" sz="1800" strike="noStrike" u="none">
                <a:solidFill>
                  <a:srgbClr val="000099"/>
                </a:solidFill>
                <a:uFillTx/>
                <a:latin typeface="Arial"/>
                <a:ea typeface="ＭＳ Ｐゴシック"/>
              </a:rPr>
              <a:t>When calculating the usage variance, remember that the standard quantity allowed is the amount of direct material that should have been used to produce the actual output (the flexible budget amount).</a:t>
            </a:r>
            <a:endParaRPr b="0" lang="en-IN" sz="1800" strike="noStrike" u="none">
              <a:solidFill>
                <a:srgbClr val="000000"/>
              </a:solidFill>
              <a:uFillTx/>
              <a:latin typeface="Arial"/>
            </a:endParaRPr>
          </a:p>
        </p:txBody>
      </p:sp>
      <p:sp>
        <p:nvSpPr>
          <p:cNvPr id="481" name="PlaceHolder 3"/>
          <p:cNvSpPr>
            <a:spLocks noGrp="1"/>
          </p:cNvSpPr>
          <p:nvPr>
            <p:ph type="sldNum" idx="9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E325CCAF-466E-4FAE-9E05-C9BB5D320158}"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sldImg"/>
          </p:nvPr>
        </p:nvSpPr>
        <p:spPr>
          <a:xfrm>
            <a:off x="1143000" y="685800"/>
            <a:ext cx="4571640" cy="3428640"/>
          </a:xfrm>
          <a:prstGeom prst="rect">
            <a:avLst/>
          </a:prstGeom>
          <a:ln w="0">
            <a:noFill/>
          </a:ln>
        </p:spPr>
      </p:sp>
      <p:sp>
        <p:nvSpPr>
          <p:cNvPr id="483"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Possible reasons for a favorable price variance include taking advantage of unexpected quantity discounts or negotiating reduced prices with suppliers. However, favorable direct material price variances can also result from the purchase of low-quality materials.</a:t>
            </a:r>
            <a:endParaRPr b="0" lang="en-IN" sz="2000" strike="noStrike" u="none">
              <a:solidFill>
                <a:srgbClr val="000000"/>
              </a:solidFill>
              <a:uFillTx/>
              <a:latin typeface="Arial"/>
            </a:endParaRPr>
          </a:p>
        </p:txBody>
      </p:sp>
      <p:sp>
        <p:nvSpPr>
          <p:cNvPr id="484" name="PlaceHolder 3"/>
          <p:cNvSpPr>
            <a:spLocks noGrp="1"/>
          </p:cNvSpPr>
          <p:nvPr>
            <p:ph type="sldNum" idx="9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F9E300F-2FFE-4107-877B-EB29C8BEDDFF}"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sldImg"/>
          </p:nvPr>
        </p:nvSpPr>
        <p:spPr>
          <a:xfrm>
            <a:off x="1143000" y="685800"/>
            <a:ext cx="4571640" cy="3428640"/>
          </a:xfrm>
          <a:prstGeom prst="rect">
            <a:avLst/>
          </a:prstGeom>
          <a:ln w="0">
            <a:noFill/>
          </a:ln>
        </p:spPr>
      </p:sp>
      <p:sp>
        <p:nvSpPr>
          <p:cNvPr id="486"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Unfavorable material price variances might result from rush orders (requiring faster delivery and higher prices), purchasing in small lot sizes (and not taking advantage of quantity discounts), and purchasing higher-quality materials than budgeted.</a:t>
            </a:r>
            <a:endParaRPr b="0" lang="en-IN" sz="2000" strike="noStrike" u="none">
              <a:solidFill>
                <a:srgbClr val="000000"/>
              </a:solidFill>
              <a:uFillTx/>
              <a:latin typeface="Arial"/>
            </a:endParaRPr>
          </a:p>
        </p:txBody>
      </p:sp>
      <p:sp>
        <p:nvSpPr>
          <p:cNvPr id="487" name="PlaceHolder 3"/>
          <p:cNvSpPr>
            <a:spLocks noGrp="1"/>
          </p:cNvSpPr>
          <p:nvPr>
            <p:ph type="sldNum" idx="9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A6416C4-B884-4098-814F-13D783A53E1E}"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sldImg"/>
          </p:nvPr>
        </p:nvSpPr>
        <p:spPr>
          <a:xfrm>
            <a:off x="1143000" y="685800"/>
            <a:ext cx="4571640" cy="3428640"/>
          </a:xfrm>
          <a:prstGeom prst="rect">
            <a:avLst/>
          </a:prstGeom>
          <a:ln w="0">
            <a:noFill/>
          </a:ln>
        </p:spPr>
      </p:sp>
      <p:sp>
        <p:nvSpPr>
          <p:cNvPr id="48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Favorable material usage variances are likely a result of highly efficient workers and well-maintained machinery and equipment.</a:t>
            </a:r>
            <a:endParaRPr b="0" lang="en-IN" sz="2000" strike="noStrike" u="none">
              <a:solidFill>
                <a:srgbClr val="000000"/>
              </a:solidFill>
              <a:uFillTx/>
              <a:latin typeface="Arial"/>
            </a:endParaRPr>
          </a:p>
        </p:txBody>
      </p:sp>
      <p:sp>
        <p:nvSpPr>
          <p:cNvPr id="490" name="PlaceHolder 3"/>
          <p:cNvSpPr>
            <a:spLocks noGrp="1"/>
          </p:cNvSpPr>
          <p:nvPr>
            <p:ph type="sldNum" idx="10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C75C1D81-EBB9-4F95-8940-9A19EB3B6A69}"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Img"/>
          </p:nvPr>
        </p:nvSpPr>
        <p:spPr>
          <a:xfrm>
            <a:off x="1143000" y="685800"/>
            <a:ext cx="4571640" cy="3428640"/>
          </a:xfrm>
          <a:prstGeom prst="rect">
            <a:avLst/>
          </a:prstGeom>
          <a:ln w="0">
            <a:noFill/>
          </a:ln>
        </p:spPr>
      </p:sp>
      <p:sp>
        <p:nvSpPr>
          <p:cNvPr id="49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Unfavorable material usage variances can likewise be caused by a number of reasons—poorly trained workers, machine breakdowns, or perhaps even the use of low-quality materials if they result in more defective units, machine downtime, rework, and so on.</a:t>
            </a: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p:txBody>
      </p:sp>
      <p:sp>
        <p:nvSpPr>
          <p:cNvPr id="493" name="PlaceHolder 3"/>
          <p:cNvSpPr>
            <a:spLocks noGrp="1"/>
          </p:cNvSpPr>
          <p:nvPr>
            <p:ph type="sldNum" idx="10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AE59695B-D273-4C79-A265-8E6228F57E68}"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1143000" y="685800"/>
            <a:ext cx="4571640" cy="3428640"/>
          </a:xfrm>
          <a:prstGeom prst="rect">
            <a:avLst/>
          </a:prstGeom>
          <a:ln w="0">
            <a:noFill/>
          </a:ln>
        </p:spPr>
      </p:sp>
      <p:sp>
        <p:nvSpPr>
          <p:cNvPr id="414"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99"/>
                </a:solidFill>
                <a:uFillTx/>
                <a:latin typeface="Arial"/>
                <a:ea typeface="ＭＳ Ｐゴシック"/>
              </a:rPr>
              <a:t>The key to effective variance analysis is </a:t>
            </a:r>
            <a:r>
              <a:rPr b="0" lang="en-US" sz="2000" strike="noStrike" u="none">
                <a:solidFill>
                  <a:srgbClr val="a50021"/>
                </a:solidFill>
                <a:uFillTx/>
                <a:latin typeface="Arial"/>
                <a:ea typeface="ＭＳ Ｐゴシック"/>
              </a:rPr>
              <a:t>management by exception</a:t>
            </a:r>
            <a:r>
              <a:rPr b="0" lang="en-US" sz="2000" strike="noStrike" u="none">
                <a:solidFill>
                  <a:srgbClr val="000099"/>
                </a:solidFill>
                <a:uFillTx/>
                <a:latin typeface="Arial"/>
                <a:ea typeface="ＭＳ Ｐゴシック"/>
              </a:rPr>
              <a:t>. Management by exception is the process of taking action only when actual results deviate significantly from planned. </a:t>
            </a:r>
            <a:r>
              <a:rPr b="0" lang="en-US" sz="2000" strike="noStrike" u="none">
                <a:solidFill>
                  <a:srgbClr val="000000"/>
                </a:solidFill>
                <a:uFillTx/>
                <a:latin typeface="Arial"/>
                <a:ea typeface="ＭＳ Ｐゴシック"/>
              </a:rPr>
              <a:t>Variance analysis allows managers to see whether sales, production, and manufacturing costs are higher or lower than planned and, more important, why</a:t>
            </a:r>
            <a:r>
              <a:rPr b="0" i="1" lang="en-US" sz="2000" strike="noStrike" u="none">
                <a:solidFill>
                  <a:srgbClr val="000000"/>
                </a:solidFill>
                <a:uFillTx/>
                <a:latin typeface="Arial"/>
                <a:ea typeface="ＭＳ Ｐゴシック"/>
              </a:rPr>
              <a:t> </a:t>
            </a:r>
            <a:r>
              <a:rPr b="0" lang="en-US" sz="2000" strike="noStrike" u="none">
                <a:solidFill>
                  <a:srgbClr val="000000"/>
                </a:solidFill>
                <a:uFillTx/>
                <a:latin typeface="Arial"/>
                <a:ea typeface="ＭＳ Ｐゴシック"/>
              </a:rPr>
              <a:t>actual sales, production, and costs differ from those budgeted.</a:t>
            </a: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p:txBody>
      </p:sp>
      <p:sp>
        <p:nvSpPr>
          <p:cNvPr id="415" name="PlaceHolder 3"/>
          <p:cNvSpPr>
            <a:spLocks noGrp="1"/>
          </p:cNvSpPr>
          <p:nvPr>
            <p:ph type="sldNum" idx="75"/>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C3F6257-611F-444F-BB77-85548580027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1143000" y="685800"/>
            <a:ext cx="4571640" cy="3428640"/>
          </a:xfrm>
          <a:prstGeom prst="rect">
            <a:avLst/>
          </a:prstGeom>
          <a:ln w="0">
            <a:noFill/>
          </a:ln>
        </p:spPr>
      </p:sp>
      <p:sp>
        <p:nvSpPr>
          <p:cNvPr id="49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33280" indent="-233280">
              <a:lnSpc>
                <a:spcPct val="100000"/>
              </a:lnSpc>
              <a:buNone/>
              <a:tabLst>
                <a:tab algn="l" pos="0"/>
              </a:tabLst>
            </a:pPr>
            <a:r>
              <a:rPr b="0" lang="en-US" sz="2000" strike="noStrike" u="none">
                <a:solidFill>
                  <a:srgbClr val="000099"/>
                </a:solidFill>
                <a:uFillTx/>
                <a:latin typeface="Arial"/>
                <a:ea typeface="ＭＳ Ｐゴシック"/>
              </a:rPr>
              <a:t>Direct labor variances are calculated using the same basic variance model used to calculate direct material variances. </a:t>
            </a:r>
            <a:r>
              <a:rPr b="0" lang="en-US" sz="2000" strike="noStrike" u="none">
                <a:solidFill>
                  <a:srgbClr val="a50021"/>
                </a:solidFill>
                <a:uFillTx/>
                <a:latin typeface="Arial"/>
                <a:ea typeface="ＭＳ Ｐゴシック"/>
              </a:rPr>
              <a:t>Higher wage rates </a:t>
            </a:r>
            <a:r>
              <a:rPr b="0" lang="en-US" sz="2000" strike="noStrike" u="none">
                <a:solidFill>
                  <a:srgbClr val="000099"/>
                </a:solidFill>
                <a:uFillTx/>
                <a:latin typeface="Arial"/>
                <a:ea typeface="ＭＳ Ｐゴシック"/>
              </a:rPr>
              <a:t>result in unfavorable labor rate variances and favorable labor efficiency variances  </a:t>
            </a:r>
            <a:r>
              <a:rPr b="0" lang="en-US" sz="2000" strike="noStrike" u="none">
                <a:solidFill>
                  <a:srgbClr val="a50021"/>
                </a:solidFill>
                <a:uFillTx/>
                <a:latin typeface="Arial"/>
                <a:ea typeface="ＭＳ Ｐゴシック"/>
              </a:rPr>
              <a:t>Lower wage rates </a:t>
            </a:r>
            <a:r>
              <a:rPr b="0" lang="en-US" sz="2000" strike="noStrike" u="none">
                <a:solidFill>
                  <a:srgbClr val="000099"/>
                </a:solidFill>
                <a:uFillTx/>
                <a:latin typeface="Arial"/>
                <a:ea typeface="ＭＳ Ｐゴシック"/>
              </a:rPr>
              <a:t>result in favorable labor rate variances and unfavorable labor efficiency variances. The differences between favorable and unfavorable labor variances also reflect a number of significant trade-offs related to skill levels of employees. </a:t>
            </a:r>
            <a:endParaRPr b="0" lang="en-IN" sz="2000" strike="noStrike" u="none">
              <a:solidFill>
                <a:srgbClr val="000000"/>
              </a:solidFill>
              <a:uFillTx/>
              <a:latin typeface="Arial"/>
            </a:endParaRPr>
          </a:p>
          <a:p>
            <a:pPr marL="233280" indent="-233280">
              <a:lnSpc>
                <a:spcPct val="100000"/>
              </a:lnSpc>
              <a:buNone/>
              <a:tabLst>
                <a:tab algn="l" pos="0"/>
              </a:tabLst>
            </a:pPr>
            <a:endParaRPr b="0" lang="en-IN" sz="2000" strike="noStrike" u="none">
              <a:solidFill>
                <a:srgbClr val="000000"/>
              </a:solidFill>
              <a:uFillTx/>
              <a:latin typeface="Arial"/>
            </a:endParaRPr>
          </a:p>
          <a:p>
            <a:pPr marL="233280" indent="-233280">
              <a:lnSpc>
                <a:spcPct val="100000"/>
              </a:lnSpc>
              <a:buNone/>
              <a:tabLst>
                <a:tab algn="l" pos="0"/>
              </a:tabLst>
            </a:pPr>
            <a:endParaRPr b="0" lang="en-IN" sz="2000" strike="noStrike" u="none">
              <a:solidFill>
                <a:srgbClr val="000000"/>
              </a:solidFill>
              <a:uFillTx/>
              <a:latin typeface="Arial"/>
            </a:endParaRPr>
          </a:p>
        </p:txBody>
      </p:sp>
      <p:sp>
        <p:nvSpPr>
          <p:cNvPr id="496" name="PlaceHolder 3"/>
          <p:cNvSpPr>
            <a:spLocks noGrp="1"/>
          </p:cNvSpPr>
          <p:nvPr>
            <p:ph type="sldNum" idx="10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D0FD7D6-4B60-411B-9A11-EE6253B93C99}"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Img"/>
          </p:nvPr>
        </p:nvSpPr>
        <p:spPr>
          <a:xfrm>
            <a:off x="1143000" y="685800"/>
            <a:ext cx="4571640" cy="3428640"/>
          </a:xfrm>
          <a:prstGeom prst="rect">
            <a:avLst/>
          </a:prstGeom>
          <a:ln w="0">
            <a:noFill/>
          </a:ln>
        </p:spPr>
      </p:sp>
      <p:sp>
        <p:nvSpPr>
          <p:cNvPr id="49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With slight modifications, we can calculate variable overhead variances using the same variance model as for direct material and direct labor variances. </a:t>
            </a:r>
            <a:r>
              <a:rPr b="0" lang="en-US" sz="2000" strike="noStrike" u="none">
                <a:solidFill>
                  <a:srgbClr val="000099"/>
                </a:solidFill>
                <a:uFillTx/>
                <a:latin typeface="Arial"/>
                <a:ea typeface="ＭＳ Ｐゴシック"/>
              </a:rPr>
              <a:t>The price variance is often called a variable overhead spending variance and, like the labor usage variance, the usage variance for variable overhead is called an efficiency variance. </a:t>
            </a: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p:txBody>
      </p:sp>
      <p:sp>
        <p:nvSpPr>
          <p:cNvPr id="499" name="PlaceHolder 3"/>
          <p:cNvSpPr>
            <a:spLocks noGrp="1"/>
          </p:cNvSpPr>
          <p:nvPr>
            <p:ph type="sldNum" idx="10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4094E150-3842-4F98-8DD7-235276E84553}"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sldImg"/>
          </p:nvPr>
        </p:nvSpPr>
        <p:spPr>
          <a:xfrm>
            <a:off x="1143000" y="685800"/>
            <a:ext cx="4571640" cy="3428640"/>
          </a:xfrm>
          <a:prstGeom prst="rect">
            <a:avLst/>
          </a:prstGeom>
          <a:ln w="0">
            <a:noFill/>
          </a:ln>
        </p:spPr>
      </p:sp>
      <p:sp>
        <p:nvSpPr>
          <p:cNvPr id="417"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To facilitate the use of flexible budgeting for control purposes, it is useful to examine the budget at a micro level rather than a macro level—that is, to develop a budget for a single unit of a product or a service rather than for the company as a whole. A budget for a single unit of a product or a service is known as its standard cost.</a:t>
            </a:r>
            <a:endParaRPr b="0" lang="en-IN" sz="2000" strike="noStrike" u="none">
              <a:solidFill>
                <a:srgbClr val="000000"/>
              </a:solidFill>
              <a:uFillTx/>
              <a:latin typeface="Arial"/>
            </a:endParaRPr>
          </a:p>
        </p:txBody>
      </p:sp>
      <p:sp>
        <p:nvSpPr>
          <p:cNvPr id="418" name="PlaceHolder 3"/>
          <p:cNvSpPr>
            <a:spLocks noGrp="1"/>
          </p:cNvSpPr>
          <p:nvPr>
            <p:ph type="sldNum" idx="76"/>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6F8963A-524B-4B4C-8D10-97C5FAAFFE05}"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1143000" y="685800"/>
            <a:ext cx="4571640" cy="3428640"/>
          </a:xfrm>
          <a:prstGeom prst="rect">
            <a:avLst/>
          </a:prstGeom>
          <a:ln w="0">
            <a:noFill/>
          </a:ln>
        </p:spPr>
      </p:sp>
      <p:sp>
        <p:nvSpPr>
          <p:cNvPr id="50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99"/>
                </a:solidFill>
                <a:uFillTx/>
                <a:latin typeface="Arial"/>
                <a:ea typeface="ＭＳ Ｐゴシック"/>
              </a:rPr>
              <a:t>Fixed overhead variances consist of: (1) a budget variance and (2) a volume variance. The budget variance (or spending variance) is simply the difference between the amount of fixed overhead actually incurred and the flexible budget amount. The volume variance is the difference between the flexible budget amount and the amount of fixed overhead applied to products.</a:t>
            </a: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p:txBody>
      </p:sp>
      <p:sp>
        <p:nvSpPr>
          <p:cNvPr id="502" name="PlaceHolder 3"/>
          <p:cNvSpPr>
            <a:spLocks noGrp="1"/>
          </p:cNvSpPr>
          <p:nvPr>
            <p:ph type="sldNum" idx="10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79BF3B3-FB05-4CB8-82D7-BC1090E355F0}"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1143000" y="685800"/>
            <a:ext cx="4571640" cy="3428640"/>
          </a:xfrm>
          <a:prstGeom prst="rect">
            <a:avLst/>
          </a:prstGeom>
          <a:ln w="0">
            <a:noFill/>
          </a:ln>
        </p:spPr>
      </p:sp>
      <p:sp>
        <p:nvSpPr>
          <p:cNvPr id="42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Each component consists of two separate standards—a standard quantity and a standard price. The standard quantity tells us the budgeted amount of materials, labor, and overhead in a product, whereas the standard price tells us the budgeted price of the materials, labor, or overhead for each unit (gallon, hour, and so on).</a:t>
            </a:r>
            <a:endParaRPr b="0" lang="en-IN" sz="2000" strike="noStrike" u="none">
              <a:solidFill>
                <a:srgbClr val="000000"/>
              </a:solidFill>
              <a:uFillTx/>
              <a:latin typeface="Arial"/>
            </a:endParaRPr>
          </a:p>
        </p:txBody>
      </p:sp>
      <p:sp>
        <p:nvSpPr>
          <p:cNvPr id="421" name="PlaceHolder 3"/>
          <p:cNvSpPr>
            <a:spLocks noGrp="1"/>
          </p:cNvSpPr>
          <p:nvPr>
            <p:ph type="sldNum" idx="7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CDA77318-DA8E-42B8-ADC7-C0D863668CE1}"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sldImg"/>
          </p:nvPr>
        </p:nvSpPr>
        <p:spPr>
          <a:xfrm>
            <a:off x="1143000" y="685800"/>
            <a:ext cx="4571640" cy="3428640"/>
          </a:xfrm>
          <a:prstGeom prst="rect">
            <a:avLst/>
          </a:prstGeom>
          <a:ln w="0">
            <a:noFill/>
          </a:ln>
        </p:spPr>
      </p:sp>
      <p:sp>
        <p:nvSpPr>
          <p:cNvPr id="423"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Standards can be determined in a couple of ways. Management can analyze historical data or use task analysis to set standards.</a:t>
            </a:r>
            <a:endParaRPr b="0" lang="en-IN" sz="2000" strike="noStrike" u="none">
              <a:solidFill>
                <a:srgbClr val="000000"/>
              </a:solidFill>
              <a:uFillTx/>
              <a:latin typeface="Arial"/>
            </a:endParaRPr>
          </a:p>
        </p:txBody>
      </p:sp>
      <p:sp>
        <p:nvSpPr>
          <p:cNvPr id="424" name="PlaceHolder 3"/>
          <p:cNvSpPr>
            <a:spLocks noGrp="1"/>
          </p:cNvSpPr>
          <p:nvPr>
            <p:ph type="sldNum" idx="7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32AB3D5-8FC0-458B-8AFF-D9995CA4209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1143000" y="685800"/>
            <a:ext cx="4571640" cy="3428640"/>
          </a:xfrm>
          <a:prstGeom prst="rect">
            <a:avLst/>
          </a:prstGeom>
          <a:ln w="0">
            <a:noFill/>
          </a:ln>
        </p:spPr>
      </p:sp>
      <p:sp>
        <p:nvSpPr>
          <p:cNvPr id="426"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Management can analyze historical cost and production data to determine how much materials and labor were used in each unit of product and how much the materials and labor cost. </a:t>
            </a:r>
            <a:r>
              <a:rPr b="0" lang="en-US" sz="2000" strike="noStrike" u="none">
                <a:solidFill>
                  <a:srgbClr val="000099"/>
                </a:solidFill>
                <a:uFillTx/>
                <a:latin typeface="Arial"/>
                <a:ea typeface="ＭＳ Ｐゴシック"/>
              </a:rPr>
              <a:t>For companies with a long history of producing the same product, historical data can be very useful in forecasting future prices and quantities. However, it must be used with caution, especially when changes in product design or manufacturing processes impact amounts and prices of materials, labor, and overhead.</a:t>
            </a:r>
            <a:endParaRPr b="0" lang="en-IN" sz="2000" strike="noStrike" u="none">
              <a:solidFill>
                <a:srgbClr val="000000"/>
              </a:solidFill>
              <a:uFillTx/>
              <a:latin typeface="Arial"/>
            </a:endParaRPr>
          </a:p>
          <a:p>
            <a:pPr marL="216000" indent="0">
              <a:lnSpc>
                <a:spcPct val="100000"/>
              </a:lnSpc>
              <a:buNone/>
            </a:pPr>
            <a:endParaRPr b="0" lang="en-IN" sz="2000" strike="noStrike" u="none">
              <a:solidFill>
                <a:srgbClr val="000000"/>
              </a:solidFill>
              <a:uFillTx/>
              <a:latin typeface="Arial"/>
            </a:endParaRPr>
          </a:p>
        </p:txBody>
      </p:sp>
      <p:sp>
        <p:nvSpPr>
          <p:cNvPr id="427" name="PlaceHolder 3"/>
          <p:cNvSpPr>
            <a:spLocks noGrp="1"/>
          </p:cNvSpPr>
          <p:nvPr>
            <p:ph type="sldNum" idx="7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C6CA38C6-A81C-4D32-A3B0-15E54F053562}"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sldImg"/>
          </p:nvPr>
        </p:nvSpPr>
        <p:spPr>
          <a:xfrm>
            <a:off x="1143000" y="685800"/>
            <a:ext cx="4571640" cy="3428640"/>
          </a:xfrm>
          <a:prstGeom prst="rect">
            <a:avLst/>
          </a:prstGeom>
          <a:ln w="0">
            <a:noFill/>
          </a:ln>
        </p:spPr>
      </p:sp>
      <p:sp>
        <p:nvSpPr>
          <p:cNvPr id="42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33280" indent="-233280">
              <a:lnSpc>
                <a:spcPct val="100000"/>
              </a:lnSpc>
              <a:buNone/>
              <a:tabLst>
                <a:tab algn="l" pos="0"/>
              </a:tabLst>
            </a:pPr>
            <a:r>
              <a:rPr b="0" lang="en-US" sz="2000" strike="noStrike" u="none">
                <a:solidFill>
                  <a:srgbClr val="000099"/>
                </a:solidFill>
                <a:uFillTx/>
                <a:latin typeface="Arial"/>
                <a:ea typeface="ＭＳ Ｐゴシック"/>
              </a:rPr>
              <a:t>Task analysis examines the production process in detail, with an emphasis on determining what it should cost to produce a product, not what it cost last year. The best approach is some combination of task analysis and historical cost analysis to determine standard costs.</a:t>
            </a:r>
            <a:endParaRPr b="0" lang="en-IN" sz="2000" strike="noStrike" u="none">
              <a:solidFill>
                <a:srgbClr val="000000"/>
              </a:solidFill>
              <a:uFillTx/>
              <a:latin typeface="Arial"/>
            </a:endParaRPr>
          </a:p>
        </p:txBody>
      </p:sp>
      <p:sp>
        <p:nvSpPr>
          <p:cNvPr id="430" name="PlaceHolder 3"/>
          <p:cNvSpPr>
            <a:spLocks noGrp="1"/>
          </p:cNvSpPr>
          <p:nvPr>
            <p:ph type="sldNum" idx="8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46534AA9-B2A6-42B6-81B8-8CA7A26F8418}"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1143000" y="685800"/>
            <a:ext cx="4571640" cy="3428640"/>
          </a:xfrm>
          <a:prstGeom prst="rect">
            <a:avLst/>
          </a:prstGeom>
          <a:ln w="0">
            <a:noFill/>
          </a:ln>
        </p:spPr>
      </p:sp>
      <p:sp>
        <p:nvSpPr>
          <p:cNvPr id="43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0">
              <a:lnSpc>
                <a:spcPct val="100000"/>
              </a:lnSpc>
              <a:buNone/>
            </a:pPr>
            <a:r>
              <a:rPr b="0" lang="en-US" sz="2000" strike="noStrike" u="none">
                <a:solidFill>
                  <a:srgbClr val="000000"/>
                </a:solidFill>
                <a:uFillTx/>
                <a:latin typeface="Arial"/>
                <a:ea typeface="ＭＳ Ｐゴシック"/>
              </a:rPr>
              <a:t>Because standard costs are used to evaluate performance, human behavior can influence how the standards are determined. An ideal standard is one that is attained only when near-perfect conditions are present. An ideal standard assumes that every aspect of the production process, from purchasing through shipment, is at peak efficiency. A practical standard should be attainable under normal, efficient operating conditions. Practical standards take into consideration that machines break down occasionally, that employees are not always perfect, and that waste in materials does occur. Most managers would agree that practical standards encourage employees to be more positive and productive.</a:t>
            </a:r>
            <a:endParaRPr b="0" lang="en-IN" sz="2000" strike="noStrike" u="none">
              <a:solidFill>
                <a:srgbClr val="000000"/>
              </a:solidFill>
              <a:uFillTx/>
              <a:latin typeface="Arial"/>
            </a:endParaRPr>
          </a:p>
        </p:txBody>
      </p:sp>
      <p:sp>
        <p:nvSpPr>
          <p:cNvPr id="433" name="PlaceHolder 3"/>
          <p:cNvSpPr>
            <a:spLocks noGrp="1"/>
          </p:cNvSpPr>
          <p:nvPr>
            <p:ph type="sldNum" idx="8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6BC7AC4-4703-4189-9FBD-3710F1D2809B}"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trike="noStrike" u="none">
              <a:solidFill>
                <a:schemeClr val="dk1"/>
              </a:solidFill>
              <a:uFillTx/>
              <a:latin typeface="Arial"/>
            </a:endParaRPr>
          </a:p>
        </p:txBody>
      </p:sp>
      <p:sp>
        <p:nvSpPr>
          <p:cNvPr id="5"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3D71CF0-FDA1-4F6D-B608-CFB313B6288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CAC39E6F-39CC-4242-9EB5-DA54841EF8AC}"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trike="noStrike" u="none">
              <a:solidFill>
                <a:schemeClr val="dk1"/>
              </a:solidFill>
              <a:uFillTx/>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DA7F7D38-002A-4CD9-AF64-1C105395D3C0}"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E9697771-4072-4C12-8ED7-99FC1009417F}"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31A44899-4C09-4A3C-8354-3C749783CFF6}"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4E11B29E-BF6E-4951-8A41-04137BEBEE57}"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trike="noStrike" u="none">
              <a:solidFill>
                <a:schemeClr val="dk1"/>
              </a:solidFill>
              <a:uFillTx/>
              <a:latin typeface="Arial"/>
            </a:endParaRPr>
          </a:p>
        </p:txBody>
      </p:sp>
      <p:sp>
        <p:nvSpPr>
          <p:cNvPr id="85"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E8475A4A-212A-4E38-A194-ECADA49F7DB3}" type="slidenum">
              <a:t>&lt;#&gt;</a:t>
            </a:fld>
          </a:p>
        </p:txBody>
      </p:sp>
      <p:sp>
        <p:nvSpPr>
          <p:cNvPr id="6" name="PlaceHolder 5"/>
          <p:cNvSpPr>
            <a:spLocks noGrp="1"/>
          </p:cNvSpPr>
          <p:nvPr>
            <p:ph type="dt" idx="3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5960ACF1-F2EE-4CD4-9A09-89CDF1D1C9F1}" type="slidenum">
              <a:t>&lt;#&gt;</a:t>
            </a:fld>
          </a:p>
        </p:txBody>
      </p:sp>
      <p:sp>
        <p:nvSpPr>
          <p:cNvPr id="4" name="PlaceHolder 3"/>
          <p:cNvSpPr>
            <a:spLocks noGrp="1"/>
          </p:cNvSpPr>
          <p:nvPr>
            <p:ph type="dt" idx="37"/>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41"/>
          </p:nvPr>
        </p:nvSpPr>
        <p:spPr/>
        <p:txBody>
          <a:bodyPr/>
          <a:p>
            <a:r>
              <a:t>Footer</a:t>
            </a:r>
          </a:p>
        </p:txBody>
      </p:sp>
      <p:sp>
        <p:nvSpPr>
          <p:cNvPr id="3" name="PlaceHolder 2"/>
          <p:cNvSpPr>
            <a:spLocks noGrp="1"/>
          </p:cNvSpPr>
          <p:nvPr>
            <p:ph type="sldNum" idx="42"/>
          </p:nvPr>
        </p:nvSpPr>
        <p:spPr/>
        <p:txBody>
          <a:bodyPr/>
          <a:p>
            <a:fld id="{57EB385A-E6E4-4528-AFC9-0E344E94FE02}" type="slidenum">
              <a:t>&lt;#&gt;</a:t>
            </a:fld>
          </a:p>
        </p:txBody>
      </p:sp>
      <p:sp>
        <p:nvSpPr>
          <p:cNvPr id="4" name="PlaceHolder 3"/>
          <p:cNvSpPr>
            <a:spLocks noGrp="1"/>
          </p:cNvSpPr>
          <p:nvPr>
            <p:ph type="dt" idx="40"/>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trike="noStrike" u="none">
              <a:solidFill>
                <a:schemeClr val="dk1"/>
              </a:solidFill>
              <a:uFillTx/>
              <a:latin typeface="Arial"/>
            </a:endParaRPr>
          </a:p>
        </p:txBody>
      </p:sp>
      <p:sp>
        <p:nvSpPr>
          <p:cNvPr id="123"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4" name="PlaceHolder 3"/>
          <p:cNvSpPr>
            <a:spLocks noGrp="1"/>
          </p:cNvSpPr>
          <p:nvPr>
            <p:ph type="ftr" idx="44"/>
          </p:nvPr>
        </p:nvSpPr>
        <p:spPr/>
        <p:txBody>
          <a:bodyPr/>
          <a:p>
            <a:r>
              <a:t>Footer</a:t>
            </a:r>
          </a:p>
        </p:txBody>
      </p:sp>
      <p:sp>
        <p:nvSpPr>
          <p:cNvPr id="5" name="PlaceHolder 4"/>
          <p:cNvSpPr>
            <a:spLocks noGrp="1"/>
          </p:cNvSpPr>
          <p:nvPr>
            <p:ph type="sldNum" idx="45"/>
          </p:nvPr>
        </p:nvSpPr>
        <p:spPr/>
        <p:txBody>
          <a:bodyPr/>
          <a:p>
            <a:fld id="{18E6DB5C-1DC3-4613-BEC2-5832DF954179}" type="slidenum">
              <a:t>&lt;#&gt;</a:t>
            </a:fld>
          </a:p>
        </p:txBody>
      </p:sp>
      <p:sp>
        <p:nvSpPr>
          <p:cNvPr id="6" name="PlaceHolder 5"/>
          <p:cNvSpPr>
            <a:spLocks noGrp="1"/>
          </p:cNvSpPr>
          <p:nvPr>
            <p:ph type="dt" idx="4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C1E11CBA-95A9-4309-95BB-F29833AF4519}" type="slidenum">
              <a:t>&lt;#&gt;</a:t>
            </a:fld>
          </a:p>
        </p:txBody>
      </p:sp>
      <p:sp>
        <p:nvSpPr>
          <p:cNvPr id="4" name="PlaceHolder 3"/>
          <p:cNvSpPr>
            <a:spLocks noGrp="1"/>
          </p:cNvSpPr>
          <p:nvPr>
            <p:ph type="dt" idx="4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6F24750D-7473-464D-A534-F100D8323166}"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trike="noStrike" u="none">
              <a:solidFill>
                <a:schemeClr val="dk1"/>
              </a:solidFill>
              <a:uFillTx/>
              <a:latin typeface="Arial"/>
            </a:endParaRPr>
          </a:p>
        </p:txBody>
      </p:sp>
      <p:sp>
        <p:nvSpPr>
          <p:cNvPr id="15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15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5" name="PlaceHolder 4"/>
          <p:cNvSpPr>
            <a:spLocks noGrp="1"/>
          </p:cNvSpPr>
          <p:nvPr>
            <p:ph type="ftr" idx="50"/>
          </p:nvPr>
        </p:nvSpPr>
        <p:spPr/>
        <p:txBody>
          <a:bodyPr/>
          <a:p>
            <a:r>
              <a:t>Footer</a:t>
            </a:r>
          </a:p>
        </p:txBody>
      </p:sp>
      <p:sp>
        <p:nvSpPr>
          <p:cNvPr id="6" name="PlaceHolder 5"/>
          <p:cNvSpPr>
            <a:spLocks noGrp="1"/>
          </p:cNvSpPr>
          <p:nvPr>
            <p:ph type="sldNum" idx="51"/>
          </p:nvPr>
        </p:nvSpPr>
        <p:spPr/>
        <p:txBody>
          <a:bodyPr/>
          <a:p>
            <a:fld id="{978CA23B-B5B1-4618-85E4-0AFEF6E7EBF9}" type="slidenum">
              <a:t>&lt;#&gt;</a:t>
            </a:fld>
          </a:p>
        </p:txBody>
      </p:sp>
      <p:sp>
        <p:nvSpPr>
          <p:cNvPr id="7" name="PlaceHolder 6"/>
          <p:cNvSpPr>
            <a:spLocks noGrp="1"/>
          </p:cNvSpPr>
          <p:nvPr>
            <p:ph type="dt" idx="49"/>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
        <p:nvSpPr>
          <p:cNvPr id="2" name="PlaceHolder 1"/>
          <p:cNvSpPr>
            <a:spLocks noGrp="1"/>
          </p:cNvSpPr>
          <p:nvPr>
            <p:ph type="ftr" idx="53"/>
          </p:nvPr>
        </p:nvSpPr>
        <p:spPr/>
        <p:txBody>
          <a:bodyPr/>
          <a:p>
            <a:r>
              <a:t>Footer</a:t>
            </a:r>
          </a:p>
        </p:txBody>
      </p:sp>
      <p:sp>
        <p:nvSpPr>
          <p:cNvPr id="3" name="PlaceHolder 2"/>
          <p:cNvSpPr>
            <a:spLocks noGrp="1"/>
          </p:cNvSpPr>
          <p:nvPr>
            <p:ph type="sldNum" idx="54"/>
          </p:nvPr>
        </p:nvSpPr>
        <p:spPr/>
        <p:txBody>
          <a:bodyPr/>
          <a:p>
            <a:fld id="{8C7AC235-CDD7-412D-B877-6773AA989794}" type="slidenum">
              <a:t>&lt;#&gt;</a:t>
            </a:fld>
          </a:p>
        </p:txBody>
      </p:sp>
      <p:sp>
        <p:nvSpPr>
          <p:cNvPr id="4" name="PlaceHolder 3"/>
          <p:cNvSpPr>
            <a:spLocks noGrp="1"/>
          </p:cNvSpPr>
          <p:nvPr>
            <p:ph type="dt" idx="52"/>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trike="noStrike" u="none">
              <a:solidFill>
                <a:schemeClr val="dk1"/>
              </a:solidFill>
              <a:uFillTx/>
              <a:latin typeface="Arial"/>
            </a:endParaRPr>
          </a:p>
        </p:txBody>
      </p:sp>
      <p:sp>
        <p:nvSpPr>
          <p:cNvPr id="3" name="PlaceHolder 2"/>
          <p:cNvSpPr>
            <a:spLocks noGrp="1"/>
          </p:cNvSpPr>
          <p:nvPr>
            <p:ph type="ftr" idx="56"/>
          </p:nvPr>
        </p:nvSpPr>
        <p:spPr/>
        <p:txBody>
          <a:bodyPr/>
          <a:p>
            <a:r>
              <a:t>Footer</a:t>
            </a:r>
          </a:p>
        </p:txBody>
      </p:sp>
      <p:sp>
        <p:nvSpPr>
          <p:cNvPr id="4" name="PlaceHolder 3"/>
          <p:cNvSpPr>
            <a:spLocks noGrp="1"/>
          </p:cNvSpPr>
          <p:nvPr>
            <p:ph type="sldNum" idx="57"/>
          </p:nvPr>
        </p:nvSpPr>
        <p:spPr/>
        <p:txBody>
          <a:bodyPr/>
          <a:p>
            <a:fld id="{A63CD3B5-AB1D-424A-8A91-B81092BA3F85}" type="slidenum">
              <a:t>&lt;#&gt;</a:t>
            </a:fld>
          </a:p>
        </p:txBody>
      </p:sp>
      <p:sp>
        <p:nvSpPr>
          <p:cNvPr id="5" name="PlaceHolder 4"/>
          <p:cNvSpPr>
            <a:spLocks noGrp="1"/>
          </p:cNvSpPr>
          <p:nvPr>
            <p:ph type="dt" idx="5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spTree>
      <p:nvGrpSpPr>
        <p:cNvPr id="1" name=""/>
        <p:cNvGrpSpPr/>
        <p:nvPr/>
      </p:nvGrpSpPr>
      <p:grpSpPr>
        <a:xfrm>
          <a:off x="0" y="0"/>
          <a:ext cx="0" cy="0"/>
          <a:chOff x="0" y="0"/>
          <a:chExt cx="0" cy="0"/>
        </a:xfrm>
      </p:grpSpPr>
      <p:sp>
        <p:nvSpPr>
          <p:cNvPr id="2" name="PlaceHolder 1"/>
          <p:cNvSpPr>
            <a:spLocks noGrp="1"/>
          </p:cNvSpPr>
          <p:nvPr>
            <p:ph type="ftr" idx="59"/>
          </p:nvPr>
        </p:nvSpPr>
        <p:spPr/>
        <p:txBody>
          <a:bodyPr/>
          <a:p>
            <a:r>
              <a:t>Footer</a:t>
            </a:r>
          </a:p>
        </p:txBody>
      </p:sp>
      <p:sp>
        <p:nvSpPr>
          <p:cNvPr id="3" name="PlaceHolder 2"/>
          <p:cNvSpPr>
            <a:spLocks noGrp="1"/>
          </p:cNvSpPr>
          <p:nvPr>
            <p:ph type="sldNum" idx="60"/>
          </p:nvPr>
        </p:nvSpPr>
        <p:spPr/>
        <p:txBody>
          <a:bodyPr/>
          <a:p>
            <a:fld id="{84F16CEC-521A-4526-B45D-8A4CEEF751FC}" type="slidenum">
              <a:t>&lt;#&gt;</a:t>
            </a:fld>
          </a:p>
        </p:txBody>
      </p:sp>
      <p:sp>
        <p:nvSpPr>
          <p:cNvPr id="4" name="PlaceHolder 3"/>
          <p:cNvSpPr>
            <a:spLocks noGrp="1"/>
          </p:cNvSpPr>
          <p:nvPr>
            <p:ph type="dt" idx="58"/>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ftr" idx="62"/>
          </p:nvPr>
        </p:nvSpPr>
        <p:spPr/>
        <p:txBody>
          <a:bodyPr/>
          <a:p>
            <a:r>
              <a:t>Footer</a:t>
            </a:r>
          </a:p>
        </p:txBody>
      </p:sp>
      <p:sp>
        <p:nvSpPr>
          <p:cNvPr id="3" name="PlaceHolder 2"/>
          <p:cNvSpPr>
            <a:spLocks noGrp="1"/>
          </p:cNvSpPr>
          <p:nvPr>
            <p:ph type="sldNum" idx="63"/>
          </p:nvPr>
        </p:nvSpPr>
        <p:spPr/>
        <p:txBody>
          <a:bodyPr/>
          <a:p>
            <a:fld id="{D4E52939-CAD0-42B1-9735-4D28FECC9D29}" type="slidenum">
              <a:t>&lt;#&gt;</a:t>
            </a:fld>
          </a:p>
        </p:txBody>
      </p:sp>
      <p:sp>
        <p:nvSpPr>
          <p:cNvPr id="4" name="PlaceHolder 3"/>
          <p:cNvSpPr>
            <a:spLocks noGrp="1"/>
          </p:cNvSpPr>
          <p:nvPr>
            <p:ph type="dt" idx="61"/>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0">
    <p:spTree>
      <p:nvGrpSpPr>
        <p:cNvPr id="1" name=""/>
        <p:cNvGrpSpPr/>
        <p:nvPr/>
      </p:nvGrpSpPr>
      <p:grpSpPr>
        <a:xfrm>
          <a:off x="0" y="0"/>
          <a:ext cx="0" cy="0"/>
          <a:chOff x="0" y="0"/>
          <a:chExt cx="0" cy="0"/>
        </a:xfrm>
      </p:grpSpPr>
      <p:sp>
        <p:nvSpPr>
          <p:cNvPr id="2" name="PlaceHolder 1"/>
          <p:cNvSpPr>
            <a:spLocks noGrp="1"/>
          </p:cNvSpPr>
          <p:nvPr>
            <p:ph type="ftr" idx="65"/>
          </p:nvPr>
        </p:nvSpPr>
        <p:spPr/>
        <p:txBody>
          <a:bodyPr/>
          <a:p>
            <a:r>
              <a:t>Footer</a:t>
            </a:r>
          </a:p>
        </p:txBody>
      </p:sp>
      <p:sp>
        <p:nvSpPr>
          <p:cNvPr id="3" name="PlaceHolder 2"/>
          <p:cNvSpPr>
            <a:spLocks noGrp="1"/>
          </p:cNvSpPr>
          <p:nvPr>
            <p:ph type="sldNum" idx="66"/>
          </p:nvPr>
        </p:nvSpPr>
        <p:spPr/>
        <p:txBody>
          <a:bodyPr/>
          <a:p>
            <a:fld id="{A21B156F-D970-408F-9AA2-F5EAF30F2A43}" type="slidenum">
              <a:t>&lt;#&gt;</a:t>
            </a:fld>
          </a:p>
        </p:txBody>
      </p:sp>
      <p:sp>
        <p:nvSpPr>
          <p:cNvPr id="4" name="PlaceHolder 3"/>
          <p:cNvSpPr>
            <a:spLocks noGrp="1"/>
          </p:cNvSpPr>
          <p:nvPr>
            <p:ph type="dt" idx="6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BCFF8C0-6A8F-47F7-A2C0-AB3FFF21E440}"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CEBD9DB3-01A8-4241-990E-622F4092C081}"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2D820ADA-3AD2-488B-B00F-0ED12345EE8F}"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trike="noStrike" u="none">
              <a:solidFill>
                <a:schemeClr val="dk1"/>
              </a:solidFill>
              <a:uFillTx/>
              <a:latin typeface="Arial"/>
            </a:endParaRPr>
          </a:p>
        </p:txBody>
      </p:sp>
      <p:sp>
        <p:nvSpPr>
          <p:cNvPr id="22"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4223369-6DCF-453F-9657-8414478E0429}"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trike="noStrike" u="none">
              <a:solidFill>
                <a:schemeClr val="dk1"/>
              </a:solidFill>
              <a:uFillTx/>
              <a:latin typeface="Arial"/>
            </a:endParaRPr>
          </a:p>
        </p:txBody>
      </p:sp>
      <p:sp>
        <p:nvSpPr>
          <p:cNvPr id="24"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1266485E-B000-4EA7-94B7-39A1A10EF0E7}"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BB93AC98-0539-4310-B5A8-9F09F300479C}"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2400" strike="noStrike" u="none">
              <a:solidFill>
                <a:schemeClr val="dk1"/>
              </a:solidFill>
              <a:uFillTx/>
              <a:latin typeface="Arial"/>
            </a:endParaRPr>
          </a:p>
        </p:txBody>
      </p:sp>
      <p:sp>
        <p:nvSpPr>
          <p:cNvPr id="37"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38"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1C21D46-CD80-4437-8F2E-D1C7AC82D5AF}" type="slidenum">
              <a:t>&lt;#&gt;</a:t>
            </a:fld>
          </a:p>
        </p:txBody>
      </p:sp>
      <p:sp>
        <p:nvSpPr>
          <p:cNvPr id="7" name="PlaceHolder 6"/>
          <p:cNvSpPr>
            <a:spLocks noGrp="1"/>
          </p:cNvSpPr>
          <p:nvPr>
            <p:ph type="dt" idx="16"/>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3.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4.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5.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7.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8.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9.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20.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1.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3.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8.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9.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0.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1.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a:t>
            </a:r>
            <a:r>
              <a:rPr b="0" lang="en-US" sz="4400" strike="noStrike" u="none">
                <a:solidFill>
                  <a:schemeClr val="dk2"/>
                </a:solidFill>
                <a:uFillTx/>
                <a:latin typeface="Verdana"/>
                <a:ea typeface="ＭＳ Ｐゴシック"/>
              </a:rPr>
              <a:t>title style</a:t>
            </a:r>
            <a:endParaRPr b="0" lang="en-US" sz="4400" strike="noStrike" u="none">
              <a:solidFill>
                <a:schemeClr val="dk1"/>
              </a:solidFill>
              <a:uFillTx/>
              <a:latin typeface="Arial"/>
            </a:endParaRPr>
          </a:p>
        </p:txBody>
      </p:sp>
      <p:sp>
        <p:nvSpPr>
          <p:cNvPr id="1" name="PlaceHolder 2"/>
          <p:cNvSpPr>
            <a:spLocks noGrp="1"/>
          </p:cNvSpPr>
          <p:nvPr>
            <p:ph type="dt" idx="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 name="PlaceHolder 3"/>
          <p:cNvSpPr>
            <a:spLocks noGrp="1"/>
          </p:cNvSpPr>
          <p:nvPr>
            <p:ph type="ftr" idx="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 name="PlaceHolder 4"/>
          <p:cNvSpPr>
            <a:spLocks noGrp="1"/>
          </p:cNvSpPr>
          <p:nvPr>
            <p:ph type="sldNum" idx="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E6E2A29F-60DA-4006-9E06-1314AE9E0468}" type="slidenum">
              <a:rPr b="0" lang="en-US" sz="1400" strike="noStrike" u="none">
                <a:solidFill>
                  <a:schemeClr val="dk1"/>
                </a:solidFill>
                <a:uFillTx/>
                <a:latin typeface="Arial"/>
                <a:ea typeface="ＭＳ Ｐゴシック"/>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2880"/>
            <a:ext cx="3007800" cy="1161720"/>
          </a:xfrm>
          <a:prstGeom prst="rect">
            <a:avLst/>
          </a:prstGeom>
          <a:noFill/>
          <a:ln w="9360">
            <a:noFill/>
          </a:ln>
        </p:spPr>
        <p:txBody>
          <a:bodyPr numCol="1" spcCol="0" lIns="91440" rIns="91440" tIns="45720" bIns="45720" anchor="b">
            <a:noAutofit/>
          </a:bodyPr>
          <a:p>
            <a:pPr indent="0">
              <a:lnSpc>
                <a:spcPct val="100000"/>
              </a:lnSpc>
              <a:buNone/>
            </a:pPr>
            <a:r>
              <a:rPr b="1" lang="en-US" sz="2000" strike="noStrike" u="none">
                <a:solidFill>
                  <a:schemeClr val="dk2"/>
                </a:solidFill>
                <a:uFillTx/>
                <a:latin typeface="Verdana"/>
                <a:ea typeface="ＭＳ Ｐゴシック"/>
              </a:rPr>
              <a:t>Click to edit Master title style</a:t>
            </a:r>
            <a:endParaRPr b="0" lang="en-US" sz="2000" strike="noStrike" u="none">
              <a:solidFill>
                <a:schemeClr val="dk1"/>
              </a:solidFill>
              <a:uFillTx/>
              <a:latin typeface="Arial"/>
            </a:endParaRPr>
          </a:p>
        </p:txBody>
      </p:sp>
      <p:sp>
        <p:nvSpPr>
          <p:cNvPr id="56" name="PlaceHolder 2"/>
          <p:cNvSpPr>
            <a:spLocks noGrp="1"/>
          </p:cNvSpPr>
          <p:nvPr>
            <p:ph type="body"/>
          </p:nvPr>
        </p:nvSpPr>
        <p:spPr>
          <a:xfrm>
            <a:off x="3575160" y="272880"/>
            <a:ext cx="5111280" cy="585288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edit Master text 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Fourth 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Fifth level</a:t>
            </a:r>
            <a:endParaRPr b="0" lang="en-US" sz="2000" strike="noStrike" u="none">
              <a:solidFill>
                <a:schemeClr val="dk1"/>
              </a:solidFill>
              <a:uFillTx/>
              <a:latin typeface="Verdana"/>
            </a:endParaRPr>
          </a:p>
        </p:txBody>
      </p:sp>
      <p:sp>
        <p:nvSpPr>
          <p:cNvPr id="57" name="PlaceHolder 3"/>
          <p:cNvSpPr>
            <a:spLocks noGrp="1"/>
          </p:cNvSpPr>
          <p:nvPr>
            <p:ph type="body"/>
          </p:nvPr>
        </p:nvSpPr>
        <p:spPr>
          <a:xfrm>
            <a:off x="457200" y="1434960"/>
            <a:ext cx="3007800" cy="46908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Verdana"/>
                <a:ea typeface="ＭＳ Ｐゴシック"/>
              </a:rPr>
              <a:t>Click to edit Master text styles</a:t>
            </a:r>
            <a:endParaRPr b="0" lang="en-US" sz="1400" strike="noStrike" u="none">
              <a:solidFill>
                <a:schemeClr val="dk1"/>
              </a:solidFill>
              <a:uFillTx/>
              <a:latin typeface="Verdana"/>
            </a:endParaRPr>
          </a:p>
        </p:txBody>
      </p:sp>
      <p:sp>
        <p:nvSpPr>
          <p:cNvPr id="58" name="PlaceHolder 4"/>
          <p:cNvSpPr>
            <a:spLocks noGrp="1"/>
          </p:cNvSpPr>
          <p:nvPr>
            <p:ph type="dt" idx="28"/>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9" name="PlaceHolder 5"/>
          <p:cNvSpPr>
            <a:spLocks noGrp="1"/>
          </p:cNvSpPr>
          <p:nvPr>
            <p:ph type="ftr" idx="29"/>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0" name="PlaceHolder 6"/>
          <p:cNvSpPr>
            <a:spLocks noGrp="1"/>
          </p:cNvSpPr>
          <p:nvPr>
            <p:ph type="sldNum" idx="30"/>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955D6541-B32B-4384-B0CA-14D4F74979E0}"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1792440" y="4800600"/>
            <a:ext cx="5486040" cy="566280"/>
          </a:xfrm>
          <a:prstGeom prst="rect">
            <a:avLst/>
          </a:prstGeom>
          <a:noFill/>
          <a:ln w="9360">
            <a:noFill/>
          </a:ln>
        </p:spPr>
        <p:txBody>
          <a:bodyPr numCol="1" spcCol="0" lIns="91440" rIns="91440" tIns="45720" bIns="45720" anchor="b">
            <a:noAutofit/>
          </a:bodyPr>
          <a:p>
            <a:pPr indent="0">
              <a:lnSpc>
                <a:spcPct val="100000"/>
              </a:lnSpc>
              <a:buNone/>
            </a:pPr>
            <a:r>
              <a:rPr b="1" lang="en-US" sz="2000" strike="noStrike" u="none">
                <a:solidFill>
                  <a:schemeClr val="dk2"/>
                </a:solidFill>
                <a:uFillTx/>
                <a:latin typeface="Verdana"/>
                <a:ea typeface="ＭＳ Ｐゴシック"/>
              </a:rPr>
              <a:t>Click to edit Master title style</a:t>
            </a:r>
            <a:endParaRPr b="0" lang="en-US" sz="2000" strike="noStrike" u="none">
              <a:solidFill>
                <a:schemeClr val="dk1"/>
              </a:solidFill>
              <a:uFillTx/>
              <a:latin typeface="Arial"/>
            </a:endParaRPr>
          </a:p>
        </p:txBody>
      </p:sp>
      <p:sp>
        <p:nvSpPr>
          <p:cNvPr id="62"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Verdana"/>
              </a:rPr>
              <a:t>Click to edit the outline text format</a:t>
            </a:r>
            <a:endParaRPr b="0" lang="en-US" sz="3200" strike="noStrike" u="none">
              <a:solidFill>
                <a:schemeClr val="dk1"/>
              </a:solidFill>
              <a:uFillTx/>
              <a:latin typeface="Verdana"/>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Verdana"/>
              </a:rPr>
              <a:t>Second Outline Level</a:t>
            </a:r>
            <a:endParaRPr b="0" lang="en-US" sz="3200" strike="noStrike" u="none">
              <a:solidFill>
                <a:schemeClr val="dk1"/>
              </a:solidFill>
              <a:uFillTx/>
              <a:latin typeface="Verdana"/>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Verdana"/>
              </a:rPr>
              <a:t>Third Outline Level</a:t>
            </a:r>
            <a:endParaRPr b="0" lang="en-US" sz="3200" strike="noStrike" u="none">
              <a:solidFill>
                <a:schemeClr val="dk1"/>
              </a:solidFill>
              <a:uFillTx/>
              <a:latin typeface="Verdana"/>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Verdana"/>
              </a:rPr>
              <a:t>Fourth Outline Level</a:t>
            </a:r>
            <a:endParaRPr b="0" lang="en-US" sz="3200" strike="noStrike" u="none">
              <a:solidFill>
                <a:schemeClr val="dk1"/>
              </a:solidFill>
              <a:uFillTx/>
              <a:latin typeface="Verdana"/>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Verdana"/>
              </a:rPr>
              <a:t>Fifth Outline Level</a:t>
            </a:r>
            <a:endParaRPr b="0" lang="en-US" sz="3200" strike="noStrike" u="none">
              <a:solidFill>
                <a:schemeClr val="dk1"/>
              </a:solidFill>
              <a:uFillTx/>
              <a:latin typeface="Verdana"/>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Verdana"/>
              </a:rPr>
              <a:t>Sixth Outline Level</a:t>
            </a:r>
            <a:endParaRPr b="0" lang="en-US" sz="3200" strike="noStrike" u="none">
              <a:solidFill>
                <a:schemeClr val="dk1"/>
              </a:solidFill>
              <a:uFillTx/>
              <a:latin typeface="Verdana"/>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Verdana"/>
              </a:rPr>
              <a:t>Seventh Outline Level</a:t>
            </a:r>
            <a:endParaRPr b="0" lang="en-US" sz="3200" strike="noStrike" u="none">
              <a:solidFill>
                <a:schemeClr val="dk1"/>
              </a:solidFill>
              <a:uFillTx/>
              <a:latin typeface="Verdana"/>
            </a:endParaRPr>
          </a:p>
        </p:txBody>
      </p:sp>
      <p:sp>
        <p:nvSpPr>
          <p:cNvPr id="63" name="PlaceHolder 3"/>
          <p:cNvSpPr>
            <a:spLocks noGrp="1"/>
          </p:cNvSpPr>
          <p:nvPr>
            <p:ph type="body"/>
          </p:nvPr>
        </p:nvSpPr>
        <p:spPr>
          <a:xfrm>
            <a:off x="1792440" y="5367240"/>
            <a:ext cx="5486040" cy="8046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Verdana"/>
                <a:ea typeface="ＭＳ Ｐゴシック"/>
              </a:rPr>
              <a:t>Click to edit Master text styles</a:t>
            </a:r>
            <a:endParaRPr b="0" lang="en-US" sz="1400" strike="noStrike" u="none">
              <a:solidFill>
                <a:schemeClr val="dk1"/>
              </a:solidFill>
              <a:uFillTx/>
              <a:latin typeface="Verdana"/>
            </a:endParaRPr>
          </a:p>
        </p:txBody>
      </p:sp>
      <p:sp>
        <p:nvSpPr>
          <p:cNvPr id="64" name="PlaceHolder 4"/>
          <p:cNvSpPr>
            <a:spLocks noGrp="1"/>
          </p:cNvSpPr>
          <p:nvPr>
            <p:ph type="dt" idx="3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5" name="PlaceHolder 5"/>
          <p:cNvSpPr>
            <a:spLocks noGrp="1"/>
          </p:cNvSpPr>
          <p:nvPr>
            <p:ph type="ftr" idx="3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6" name="PlaceHolder 6"/>
          <p:cNvSpPr>
            <a:spLocks noGrp="1"/>
          </p:cNvSpPr>
          <p:nvPr>
            <p:ph type="sldNum" idx="3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B3FAECB6-CBE5-4247-83A4-26967B258F31}"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67" name="Group 22"/>
          <p:cNvGrpSpPr/>
          <p:nvPr/>
        </p:nvGrpSpPr>
        <p:grpSpPr>
          <a:xfrm>
            <a:off x="0" y="0"/>
            <a:ext cx="3200040" cy="6857640"/>
            <a:chOff x="0" y="0"/>
            <a:chExt cx="3200040" cy="6857640"/>
          </a:xfrm>
        </p:grpSpPr>
        <p:sp>
          <p:nvSpPr>
            <p:cNvPr id="68"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69"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70" name="AutoShape 5" hidden="1"/>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71" name="Group 21"/>
          <p:cNvGrpSpPr/>
          <p:nvPr/>
        </p:nvGrpSpPr>
        <p:grpSpPr>
          <a:xfrm>
            <a:off x="228240" y="1981080"/>
            <a:ext cx="7391160" cy="318600"/>
            <a:chOff x="228240" y="1981080"/>
            <a:chExt cx="7391160" cy="318600"/>
          </a:xfrm>
        </p:grpSpPr>
        <p:sp>
          <p:nvSpPr>
            <p:cNvPr id="72"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73"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74" name="Rectangle 2"/>
          <p:cNvSpPr/>
          <p:nvPr/>
        </p:nvSpPr>
        <p:spPr>
          <a:xfrm>
            <a:off x="0" y="0"/>
            <a:ext cx="457164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sp>
        <p:nvSpPr>
          <p:cNvPr id="75" name="AutoShape 3"/>
          <p:cNvSpPr/>
          <p:nvPr/>
        </p:nvSpPr>
        <p:spPr>
          <a:xfrm>
            <a:off x="685800" y="990720"/>
            <a:ext cx="5181120" cy="190476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76" name="Group 18"/>
          <p:cNvGrpSpPr/>
          <p:nvPr/>
        </p:nvGrpSpPr>
        <p:grpSpPr>
          <a:xfrm>
            <a:off x="3631680" y="4889520"/>
            <a:ext cx="4876920" cy="318600"/>
            <a:chOff x="3631680" y="4889520"/>
            <a:chExt cx="4876920" cy="318600"/>
          </a:xfrm>
        </p:grpSpPr>
        <p:sp>
          <p:nvSpPr>
            <p:cNvPr id="77" name="AutoShape 12"/>
            <p:cNvSpPr/>
            <p:nvPr/>
          </p:nvSpPr>
          <p:spPr>
            <a:xfrm flipH="1">
              <a:off x="3631320" y="4889520"/>
              <a:ext cx="462564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78" name="AutoShape 13"/>
            <p:cNvSpPr/>
            <p:nvPr/>
          </p:nvSpPr>
          <p:spPr>
            <a:xfrm>
              <a:off x="8248680" y="4889520"/>
              <a:ext cx="25992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79" name="PlaceHolder 1"/>
          <p:cNvSpPr>
            <a:spLocks noGrp="1"/>
          </p:cNvSpPr>
          <p:nvPr>
            <p:ph type="title"/>
          </p:nvPr>
        </p:nvSpPr>
        <p:spPr>
          <a:xfrm>
            <a:off x="936720" y="1425600"/>
            <a:ext cx="7772040" cy="1142640"/>
          </a:xfrm>
          <a:prstGeom prst="rect">
            <a:avLst/>
          </a:prstGeom>
          <a:noFill/>
          <a:ln w="0">
            <a:noFill/>
          </a:ln>
        </p:spPr>
        <p:txBody>
          <a:bodyPr numCol="1" spcCol="0" lIns="91440" rIns="91440" tIns="45720" bIns="45720" anchor="ctr">
            <a:noAutofit/>
          </a:bodyPr>
          <a:p>
            <a:pPr indent="0" algn="ctr">
              <a:lnSpc>
                <a:spcPct val="90000"/>
              </a:lnSpc>
              <a:buNone/>
            </a:pPr>
            <a:r>
              <a:rPr b="1" lang="en-US" sz="3600" strike="noStrike" u="none">
                <a:solidFill>
                  <a:schemeClr val="dk1"/>
                </a:solidFill>
                <a:uFillTx/>
                <a:latin typeface="Arial"/>
              </a:rPr>
              <a:t>Click to edit Master title style</a:t>
            </a:r>
            <a:endParaRPr b="0" lang="en-US" sz="3600" strike="noStrike" u="none">
              <a:solidFill>
                <a:schemeClr val="dk1"/>
              </a:solidFill>
              <a:uFillTx/>
              <a:latin typeface="Arial"/>
            </a:endParaRPr>
          </a:p>
        </p:txBody>
      </p:sp>
      <p:sp>
        <p:nvSpPr>
          <p:cNvPr id="80" name="PlaceHolder 2"/>
          <p:cNvSpPr>
            <a:spLocks noGrp="1"/>
          </p:cNvSpPr>
          <p:nvPr>
            <p:ph type="dt" idx="34"/>
          </p:nvPr>
        </p:nvSpPr>
        <p:spPr>
          <a:xfrm>
            <a:off x="26668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81" name="PlaceHolder 3"/>
          <p:cNvSpPr>
            <a:spLocks noGrp="1"/>
          </p:cNvSpPr>
          <p:nvPr>
            <p:ph type="ftr" idx="35"/>
          </p:nvPr>
        </p:nvSpPr>
        <p:spPr>
          <a:xfrm>
            <a:off x="5195880" y="6553080"/>
            <a:ext cx="327924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82" name="PlaceHolder 4"/>
          <p:cNvSpPr>
            <a:spLocks noGrp="1"/>
          </p:cNvSpPr>
          <p:nvPr>
            <p:ph type="sldNum" idx="36"/>
          </p:nvPr>
        </p:nvSpPr>
        <p:spPr>
          <a:xfrm>
            <a:off x="9360" y="635940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6AA1C889-3457-4314-8014-548BCD271D5E}" type="slidenum">
              <a:rPr b="1" lang="en-IN" sz="2600" strike="noStrike" u="none">
                <a:solidFill>
                  <a:srgbClr val="ffffff"/>
                </a:solidFill>
                <a:uFillTx/>
                <a:latin typeface="Arial"/>
                <a:ea typeface="PMingLiU"/>
              </a:rPr>
              <a:t>1</a:t>
            </a:fld>
            <a:endParaRPr b="0" lang="en-IN" sz="2600" strike="noStrike" u="none">
              <a:solidFill>
                <a:srgbClr val="000000"/>
              </a:solidFill>
              <a:uFillTx/>
              <a:latin typeface="Times New Roman"/>
            </a:endParaRPr>
          </a:p>
        </p:txBody>
      </p:sp>
      <p:sp>
        <p:nvSpPr>
          <p:cNvPr id="83"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trike="noStrike" u="none">
                <a:solidFill>
                  <a:schemeClr val="dk1"/>
                </a:solidFill>
                <a:uFillTx/>
                <a:latin typeface="Arial"/>
              </a:rPr>
              <a:t>Click to edit the outline text format</a:t>
            </a:r>
            <a:endParaRPr b="0" lang="en-US" sz="2800" strike="noStrike" u="none">
              <a:solidFill>
                <a:schemeClr val="dk1"/>
              </a:solidFill>
              <a:uFillTx/>
              <a:latin typeface="Arial"/>
            </a:endParaRPr>
          </a:p>
          <a:p>
            <a:pPr lvl="1" marL="864000" indent="-324000">
              <a:spcBef>
                <a:spcPts val="1134"/>
              </a:spcBef>
              <a:buClr>
                <a:srgbClr val="000000"/>
              </a:buClr>
              <a:buSzPct val="75000"/>
              <a:buFont typeface="Symbol" charset="2"/>
              <a:buChar char=""/>
            </a:pPr>
            <a:r>
              <a:rPr b="0" lang="en-US" sz="2000" strike="noStrike" u="none">
                <a:solidFill>
                  <a:schemeClr val="dk1"/>
                </a:solidFill>
                <a:uFillTx/>
                <a:latin typeface="Arial"/>
              </a:rPr>
              <a:t>Second Outline Level</a:t>
            </a:r>
            <a:endParaRPr b="0" lang="en-US" sz="2000" strike="noStrike" u="none">
              <a:solidFill>
                <a:schemeClr val="dk1"/>
              </a:solidFill>
              <a:uFillTx/>
              <a:latin typeface="Arial"/>
            </a:endParaRPr>
          </a:p>
          <a:p>
            <a:pPr lvl="2" marL="1296000" indent="-288000">
              <a:spcBef>
                <a:spcPts val="850"/>
              </a:spcBef>
              <a:buClr>
                <a:srgbClr val="000000"/>
              </a:buClr>
              <a:buSzPct val="45000"/>
              <a:buFont typeface="Wingdings" charset="2"/>
              <a:buChar char=""/>
            </a:pPr>
            <a:r>
              <a:rPr b="0" lang="en-US" sz="2000" strike="noStrike" u="none">
                <a:solidFill>
                  <a:schemeClr val="dk1"/>
                </a:solidFill>
                <a:uFillTx/>
                <a:latin typeface="Arial"/>
              </a:rPr>
              <a:t>Third Outline Level</a:t>
            </a:r>
            <a:endParaRPr b="0" lang="en-US" sz="2000" strike="noStrike" u="none">
              <a:solidFill>
                <a:schemeClr val="dk1"/>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chemeClr val="dk1"/>
                </a:solidFill>
                <a:uFillTx/>
                <a:latin typeface="Arial"/>
              </a:rPr>
              <a:t>Fourth Outline Level</a:t>
            </a:r>
            <a:endParaRPr b="0" lang="en-US" sz="2000" strike="noStrike" u="none">
              <a:solidFill>
                <a:schemeClr val="dk1"/>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Arial"/>
              </a:rPr>
              <a:t>Fifth Outline Level</a:t>
            </a:r>
            <a:endParaRPr b="0" lang="en-US" sz="2000" strike="noStrike" u="none">
              <a:solidFill>
                <a:schemeClr val="dk1"/>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Arial"/>
              </a:rPr>
              <a:t>Sixth Outline Level</a:t>
            </a:r>
            <a:endParaRPr b="0" lang="en-US" sz="2000" strike="noStrike" u="none">
              <a:solidFill>
                <a:schemeClr val="dk1"/>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Arial"/>
              </a:rPr>
              <a:t>Seventh Outline Level</a:t>
            </a:r>
            <a:endParaRPr b="0" lang="en-US" sz="2000" strike="noStrike" u="none">
              <a:solidFill>
                <a:schemeClr val="dk1"/>
              </a:solidFill>
              <a:uFillTx/>
              <a:latin typeface="Arial"/>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86" name="Group 22"/>
          <p:cNvGrpSpPr/>
          <p:nvPr/>
        </p:nvGrpSpPr>
        <p:grpSpPr>
          <a:xfrm>
            <a:off x="0" y="0"/>
            <a:ext cx="3200040" cy="6857640"/>
            <a:chOff x="0" y="0"/>
            <a:chExt cx="3200040" cy="6857640"/>
          </a:xfrm>
        </p:grpSpPr>
        <p:sp>
          <p:nvSpPr>
            <p:cNvPr id="87"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88"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89"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90" name="Group 21"/>
          <p:cNvGrpSpPr/>
          <p:nvPr/>
        </p:nvGrpSpPr>
        <p:grpSpPr>
          <a:xfrm>
            <a:off x="228240" y="1981080"/>
            <a:ext cx="7391160" cy="318600"/>
            <a:chOff x="228240" y="1981080"/>
            <a:chExt cx="7391160" cy="318600"/>
          </a:xfrm>
        </p:grpSpPr>
        <p:sp>
          <p:nvSpPr>
            <p:cNvPr id="91"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92"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93" name="PlaceHolder 1"/>
          <p:cNvSpPr>
            <a:spLocks noGrp="1"/>
          </p:cNvSpPr>
          <p:nvPr>
            <p:ph type="title"/>
          </p:nvPr>
        </p:nvSpPr>
        <p:spPr>
          <a:xfrm>
            <a:off x="914400" y="762120"/>
            <a:ext cx="8000640" cy="1142640"/>
          </a:xfrm>
          <a:prstGeom prst="rect">
            <a:avLst/>
          </a:prstGeom>
          <a:noFill/>
          <a:ln w="0">
            <a:noFill/>
          </a:ln>
        </p:spPr>
        <p:txBody>
          <a:bodyPr numCol="1" spcCol="0" lIns="91440" rIns="91440" tIns="45720" bIns="45720" anchor="b">
            <a:noAutofit/>
          </a:bodyPr>
          <a:p>
            <a:pPr indent="0">
              <a:lnSpc>
                <a:spcPct val="90000"/>
              </a:lnSpc>
              <a:buNone/>
            </a:pPr>
            <a:r>
              <a:rPr b="1" lang="en-US" sz="3600" strike="noStrike" u="none">
                <a:solidFill>
                  <a:schemeClr val="dk2"/>
                </a:solidFill>
                <a:uFillTx/>
                <a:latin typeface="Arial"/>
              </a:rPr>
              <a:t>Click to edit Master title style</a:t>
            </a:r>
            <a:endParaRPr b="0" lang="en-US" sz="3600" strike="noStrike" u="none">
              <a:solidFill>
                <a:schemeClr val="dk1"/>
              </a:solidFill>
              <a:uFillTx/>
              <a:latin typeface="Arial"/>
            </a:endParaRPr>
          </a:p>
        </p:txBody>
      </p:sp>
      <p:sp>
        <p:nvSpPr>
          <p:cNvPr id="94" name="PlaceHolder 2"/>
          <p:cNvSpPr>
            <a:spLocks noGrp="1"/>
          </p:cNvSpPr>
          <p:nvPr>
            <p:ph type="body"/>
          </p:nvPr>
        </p:nvSpPr>
        <p:spPr>
          <a:xfrm>
            <a:off x="914400" y="2362320"/>
            <a:ext cx="8000640" cy="3733560"/>
          </a:xfrm>
          <a:prstGeom prst="rect">
            <a:avLst/>
          </a:prstGeom>
          <a:noFill/>
          <a:ln w="0">
            <a:noFill/>
          </a:ln>
        </p:spPr>
        <p:txBody>
          <a:bodyPr numCol="1" spcCol="0" lIns="91440" rIns="91440" tIns="45720" bIns="45720" anchor="t" vert="eaVert">
            <a:noAutofit/>
          </a:bodyPr>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743040" indent="-285840">
              <a:lnSpc>
                <a:spcPct val="100000"/>
              </a:lnSpc>
              <a:spcBef>
                <a:spcPts val="479"/>
              </a:spcBef>
              <a:buClr>
                <a:srgbClr val="003366"/>
              </a:buClr>
              <a:buSzPct val="75000"/>
              <a:buFont typeface="Symbol" charset="2"/>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a:lnSpc>
                <a:spcPct val="100000"/>
              </a:lnSpc>
              <a:spcBef>
                <a:spcPts val="400"/>
              </a:spcBef>
              <a:buClr>
                <a:srgbClr val="003366"/>
              </a:buClr>
              <a:buSzPct val="75000"/>
              <a:buFont typeface="Wingdings" charset="2"/>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a:lnSpc>
                <a:spcPct val="100000"/>
              </a:lnSpc>
              <a:spcBef>
                <a:spcPts val="400"/>
              </a:spcBef>
              <a:buClr>
                <a:srgbClr val="003366"/>
              </a:buClr>
              <a:buSzPct val="80000"/>
              <a:buFont typeface="Symbol" charset="2"/>
              <a:buChar char=""/>
            </a:pPr>
            <a:r>
              <a:rPr b="0" lang="en-US" sz="2000" strike="noStrike" u="none">
                <a:solidFill>
                  <a:schemeClr val="dk1"/>
                </a:solidFill>
                <a:uFillTx/>
                <a:latin typeface="Arial"/>
              </a:rPr>
              <a:t>Fourth level</a:t>
            </a:r>
            <a:endParaRPr b="0" lang="en-US" sz="2000" strike="noStrike" u="none">
              <a:solidFill>
                <a:schemeClr val="dk1"/>
              </a:solidFill>
              <a:uFillTx/>
              <a:latin typeface="Arial"/>
            </a:endParaRPr>
          </a:p>
          <a:p>
            <a:pPr lvl="4" marL="2057400" indent="-228600">
              <a:lnSpc>
                <a:spcPct val="100000"/>
              </a:lnSpc>
              <a:spcBef>
                <a:spcPts val="400"/>
              </a:spcBef>
              <a:buClr>
                <a:srgbClr val="003366"/>
              </a:buClr>
              <a:buSzPct val="65000"/>
              <a:buFont typeface="Wingdings" charset="2"/>
              <a:buChar char=""/>
            </a:pPr>
            <a:r>
              <a:rPr b="0" lang="en-US" sz="2000" strike="noStrike" u="none">
                <a:solidFill>
                  <a:schemeClr val="dk1"/>
                </a:solidFill>
                <a:uFillTx/>
                <a:latin typeface="Arial"/>
              </a:rPr>
              <a:t>Fifth level</a:t>
            </a:r>
            <a:endParaRPr b="0" lang="en-US" sz="2000" strike="noStrike" u="none">
              <a:solidFill>
                <a:schemeClr val="dk1"/>
              </a:solidFill>
              <a:uFillTx/>
              <a:latin typeface="Arial"/>
            </a:endParaRPr>
          </a:p>
        </p:txBody>
      </p:sp>
      <p:sp>
        <p:nvSpPr>
          <p:cNvPr id="95" name="PlaceHolder 3"/>
          <p:cNvSpPr>
            <a:spLocks noGrp="1"/>
          </p:cNvSpPr>
          <p:nvPr>
            <p:ph type="dt" idx="37"/>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96" name="PlaceHolder 4"/>
          <p:cNvSpPr>
            <a:spLocks noGrp="1"/>
          </p:cNvSpPr>
          <p:nvPr>
            <p:ph type="ftr" idx="38"/>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97" name="PlaceHolder 5"/>
          <p:cNvSpPr>
            <a:spLocks noGrp="1"/>
          </p:cNvSpPr>
          <p:nvPr>
            <p:ph type="sldNum" idx="39"/>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7F6FBFD0-09E7-44E7-A6D7-31F2A7B988AA}" type="slidenum">
              <a:rPr b="1" lang="en-IN" sz="2600" strike="noStrike" u="none">
                <a:solidFill>
                  <a:srgbClr val="ffffff"/>
                </a:solidFill>
                <a:uFillTx/>
                <a:latin typeface="Arial"/>
                <a:ea typeface="PMingLiU"/>
              </a:rPr>
              <a:t>1</a:t>
            </a:fld>
            <a:endParaRPr b="0" lang="en-IN" sz="26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8" name="Group 22"/>
          <p:cNvGrpSpPr/>
          <p:nvPr/>
        </p:nvGrpSpPr>
        <p:grpSpPr>
          <a:xfrm>
            <a:off x="0" y="0"/>
            <a:ext cx="3200040" cy="6857640"/>
            <a:chOff x="0" y="0"/>
            <a:chExt cx="3200040" cy="6857640"/>
          </a:xfrm>
        </p:grpSpPr>
        <p:sp>
          <p:nvSpPr>
            <p:cNvPr id="99"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00"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01"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102" name="Group 21"/>
          <p:cNvGrpSpPr/>
          <p:nvPr/>
        </p:nvGrpSpPr>
        <p:grpSpPr>
          <a:xfrm>
            <a:off x="228240" y="1981080"/>
            <a:ext cx="7391160" cy="318600"/>
            <a:chOff x="228240" y="1981080"/>
            <a:chExt cx="7391160" cy="318600"/>
          </a:xfrm>
        </p:grpSpPr>
        <p:sp>
          <p:nvSpPr>
            <p:cNvPr id="103"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04"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05" name="PlaceHolder 1"/>
          <p:cNvSpPr>
            <a:spLocks noGrp="1"/>
          </p:cNvSpPr>
          <p:nvPr>
            <p:ph type="title"/>
          </p:nvPr>
        </p:nvSpPr>
        <p:spPr>
          <a:xfrm>
            <a:off x="6915240" y="762120"/>
            <a:ext cx="1999800" cy="5333760"/>
          </a:xfrm>
          <a:prstGeom prst="rect">
            <a:avLst/>
          </a:prstGeom>
          <a:noFill/>
          <a:ln w="0">
            <a:noFill/>
          </a:ln>
        </p:spPr>
        <p:txBody>
          <a:bodyPr numCol="1" spcCol="0" lIns="91440" rIns="91440" tIns="45720" bIns="45720" anchor="b" vert="eaVert">
            <a:noAutofit/>
          </a:bodyPr>
          <a:p>
            <a:pPr indent="0">
              <a:lnSpc>
                <a:spcPct val="90000"/>
              </a:lnSpc>
              <a:buNone/>
            </a:pPr>
            <a:r>
              <a:rPr b="1" lang="en-US" sz="3600" strike="noStrike" u="none">
                <a:solidFill>
                  <a:schemeClr val="dk2"/>
                </a:solidFill>
                <a:uFillTx/>
                <a:latin typeface="Arial"/>
              </a:rPr>
              <a:t>Click to edit Master title style</a:t>
            </a:r>
            <a:endParaRPr b="0" lang="en-US" sz="3600" strike="noStrike" u="none">
              <a:solidFill>
                <a:schemeClr val="dk1"/>
              </a:solidFill>
              <a:uFillTx/>
              <a:latin typeface="Arial"/>
            </a:endParaRPr>
          </a:p>
        </p:txBody>
      </p:sp>
      <p:sp>
        <p:nvSpPr>
          <p:cNvPr id="106" name="PlaceHolder 2"/>
          <p:cNvSpPr>
            <a:spLocks noGrp="1"/>
          </p:cNvSpPr>
          <p:nvPr>
            <p:ph type="body"/>
          </p:nvPr>
        </p:nvSpPr>
        <p:spPr>
          <a:xfrm>
            <a:off x="914400" y="762120"/>
            <a:ext cx="5847840" cy="5333760"/>
          </a:xfrm>
          <a:prstGeom prst="rect">
            <a:avLst/>
          </a:prstGeom>
          <a:noFill/>
          <a:ln w="0">
            <a:noFill/>
          </a:ln>
        </p:spPr>
        <p:txBody>
          <a:bodyPr numCol="1" spcCol="0" lIns="91440" rIns="91440" tIns="45720" bIns="45720" anchor="t" vert="eaVert">
            <a:noAutofit/>
          </a:bodyPr>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743040" indent="-285840">
              <a:lnSpc>
                <a:spcPct val="100000"/>
              </a:lnSpc>
              <a:spcBef>
                <a:spcPts val="479"/>
              </a:spcBef>
              <a:buClr>
                <a:srgbClr val="003366"/>
              </a:buClr>
              <a:buSzPct val="75000"/>
              <a:buFont typeface="Symbol" charset="2"/>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a:lnSpc>
                <a:spcPct val="100000"/>
              </a:lnSpc>
              <a:spcBef>
                <a:spcPts val="400"/>
              </a:spcBef>
              <a:buClr>
                <a:srgbClr val="003366"/>
              </a:buClr>
              <a:buSzPct val="75000"/>
              <a:buFont typeface="Wingdings" charset="2"/>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a:lnSpc>
                <a:spcPct val="100000"/>
              </a:lnSpc>
              <a:spcBef>
                <a:spcPts val="400"/>
              </a:spcBef>
              <a:buClr>
                <a:srgbClr val="003366"/>
              </a:buClr>
              <a:buSzPct val="80000"/>
              <a:buFont typeface="Symbol" charset="2"/>
              <a:buChar char=""/>
            </a:pPr>
            <a:r>
              <a:rPr b="0" lang="en-US" sz="2000" strike="noStrike" u="none">
                <a:solidFill>
                  <a:schemeClr val="dk1"/>
                </a:solidFill>
                <a:uFillTx/>
                <a:latin typeface="Arial"/>
              </a:rPr>
              <a:t>Fourth level</a:t>
            </a:r>
            <a:endParaRPr b="0" lang="en-US" sz="2000" strike="noStrike" u="none">
              <a:solidFill>
                <a:schemeClr val="dk1"/>
              </a:solidFill>
              <a:uFillTx/>
              <a:latin typeface="Arial"/>
            </a:endParaRPr>
          </a:p>
          <a:p>
            <a:pPr lvl="4" marL="2057400" indent="-228600">
              <a:lnSpc>
                <a:spcPct val="100000"/>
              </a:lnSpc>
              <a:spcBef>
                <a:spcPts val="400"/>
              </a:spcBef>
              <a:buClr>
                <a:srgbClr val="003366"/>
              </a:buClr>
              <a:buSzPct val="65000"/>
              <a:buFont typeface="Wingdings" charset="2"/>
              <a:buChar char=""/>
            </a:pPr>
            <a:r>
              <a:rPr b="0" lang="en-US" sz="2000" strike="noStrike" u="none">
                <a:solidFill>
                  <a:schemeClr val="dk1"/>
                </a:solidFill>
                <a:uFillTx/>
                <a:latin typeface="Arial"/>
              </a:rPr>
              <a:t>Fifth level</a:t>
            </a:r>
            <a:endParaRPr b="0" lang="en-US" sz="2000" strike="noStrike" u="none">
              <a:solidFill>
                <a:schemeClr val="dk1"/>
              </a:solidFill>
              <a:uFillTx/>
              <a:latin typeface="Arial"/>
            </a:endParaRPr>
          </a:p>
        </p:txBody>
      </p:sp>
      <p:sp>
        <p:nvSpPr>
          <p:cNvPr id="107" name="PlaceHolder 3"/>
          <p:cNvSpPr>
            <a:spLocks noGrp="1"/>
          </p:cNvSpPr>
          <p:nvPr>
            <p:ph type="dt" idx="40"/>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8" name="PlaceHolder 4"/>
          <p:cNvSpPr>
            <a:spLocks noGrp="1"/>
          </p:cNvSpPr>
          <p:nvPr>
            <p:ph type="ftr" idx="41"/>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9" name="PlaceHolder 5"/>
          <p:cNvSpPr>
            <a:spLocks noGrp="1"/>
          </p:cNvSpPr>
          <p:nvPr>
            <p:ph type="sldNum" idx="42"/>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CDD14FB8-1199-49CB-BFEE-8E3EB1BF36E1}" type="slidenum">
              <a:rPr b="1" lang="en-IN" sz="2600" strike="noStrike" u="none">
                <a:solidFill>
                  <a:srgbClr val="ffffff"/>
                </a:solidFill>
                <a:uFillTx/>
                <a:latin typeface="Arial"/>
                <a:ea typeface="PMingLiU"/>
              </a:rPr>
              <a:t>1</a:t>
            </a:fld>
            <a:endParaRPr b="0" lang="en-IN" sz="26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8"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10" name="Group 22"/>
          <p:cNvGrpSpPr/>
          <p:nvPr/>
        </p:nvGrpSpPr>
        <p:grpSpPr>
          <a:xfrm>
            <a:off x="0" y="0"/>
            <a:ext cx="3200040" cy="6857640"/>
            <a:chOff x="0" y="0"/>
            <a:chExt cx="3200040" cy="6857640"/>
          </a:xfrm>
        </p:grpSpPr>
        <p:sp>
          <p:nvSpPr>
            <p:cNvPr id="111"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12"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13"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114" name="Group 21"/>
          <p:cNvGrpSpPr/>
          <p:nvPr/>
        </p:nvGrpSpPr>
        <p:grpSpPr>
          <a:xfrm>
            <a:off x="228240" y="1981080"/>
            <a:ext cx="7391160" cy="318600"/>
            <a:chOff x="228240" y="1981080"/>
            <a:chExt cx="7391160" cy="318600"/>
          </a:xfrm>
        </p:grpSpPr>
        <p:sp>
          <p:nvSpPr>
            <p:cNvPr id="115"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16"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17" name="PlaceHolder 1"/>
          <p:cNvSpPr>
            <a:spLocks noGrp="1"/>
          </p:cNvSpPr>
          <p:nvPr>
            <p:ph type="title"/>
          </p:nvPr>
        </p:nvSpPr>
        <p:spPr>
          <a:xfrm>
            <a:off x="914400" y="762120"/>
            <a:ext cx="8000640" cy="1142640"/>
          </a:xfrm>
          <a:prstGeom prst="rect">
            <a:avLst/>
          </a:prstGeom>
          <a:noFill/>
          <a:ln w="0">
            <a:noFill/>
          </a:ln>
        </p:spPr>
        <p:txBody>
          <a:bodyPr numCol="1" spcCol="0" lIns="91440" rIns="91440" tIns="45720" bIns="45720" anchor="b">
            <a:noAutofit/>
          </a:bodyPr>
          <a:p>
            <a:pPr indent="0">
              <a:lnSpc>
                <a:spcPct val="90000"/>
              </a:lnSpc>
              <a:buNone/>
            </a:pPr>
            <a:r>
              <a:rPr b="1" lang="en-US" sz="3600" strike="noStrike" u="none">
                <a:solidFill>
                  <a:schemeClr val="dk2"/>
                </a:solidFill>
                <a:uFillTx/>
                <a:latin typeface="Arial"/>
              </a:rPr>
              <a:t>Click to edit Master title style</a:t>
            </a:r>
            <a:endParaRPr b="0" lang="en-US" sz="3600" strike="noStrike" u="none">
              <a:solidFill>
                <a:schemeClr val="dk1"/>
              </a:solidFill>
              <a:uFillTx/>
              <a:latin typeface="Arial"/>
            </a:endParaRPr>
          </a:p>
        </p:txBody>
      </p:sp>
      <p:sp>
        <p:nvSpPr>
          <p:cNvPr id="118" name="PlaceHolder 2"/>
          <p:cNvSpPr>
            <a:spLocks noGrp="1"/>
          </p:cNvSpPr>
          <p:nvPr>
            <p:ph type="body"/>
          </p:nvPr>
        </p:nvSpPr>
        <p:spPr>
          <a:xfrm>
            <a:off x="914400" y="2362320"/>
            <a:ext cx="8000640" cy="3733560"/>
          </a:xfrm>
          <a:prstGeom prst="rect">
            <a:avLst/>
          </a:prstGeom>
          <a:noFill/>
          <a:ln w="0">
            <a:noFill/>
          </a:ln>
        </p:spPr>
        <p:txBody>
          <a:bodyPr numCol="1" spcCol="0" lIns="91440" rIns="91440" tIns="45720" bIns="45720" anchor="t">
            <a:noAutofit/>
          </a:bodyPr>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743040" indent="-285840">
              <a:lnSpc>
                <a:spcPct val="100000"/>
              </a:lnSpc>
              <a:spcBef>
                <a:spcPts val="479"/>
              </a:spcBef>
              <a:buClr>
                <a:srgbClr val="003366"/>
              </a:buClr>
              <a:buSzPct val="75000"/>
              <a:buFont typeface="Symbol" charset="2"/>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a:lnSpc>
                <a:spcPct val="100000"/>
              </a:lnSpc>
              <a:spcBef>
                <a:spcPts val="400"/>
              </a:spcBef>
              <a:buClr>
                <a:srgbClr val="003366"/>
              </a:buClr>
              <a:buSzPct val="75000"/>
              <a:buFont typeface="Wingdings" charset="2"/>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a:lnSpc>
                <a:spcPct val="100000"/>
              </a:lnSpc>
              <a:spcBef>
                <a:spcPts val="400"/>
              </a:spcBef>
              <a:buClr>
                <a:srgbClr val="003366"/>
              </a:buClr>
              <a:buSzPct val="80000"/>
              <a:buFont typeface="Symbol" charset="2"/>
              <a:buChar char=""/>
            </a:pPr>
            <a:r>
              <a:rPr b="0" lang="en-US" sz="2000" strike="noStrike" u="none">
                <a:solidFill>
                  <a:schemeClr val="dk1"/>
                </a:solidFill>
                <a:uFillTx/>
                <a:latin typeface="Arial"/>
              </a:rPr>
              <a:t>Fourth level</a:t>
            </a:r>
            <a:endParaRPr b="0" lang="en-US" sz="2000" strike="noStrike" u="none">
              <a:solidFill>
                <a:schemeClr val="dk1"/>
              </a:solidFill>
              <a:uFillTx/>
              <a:latin typeface="Arial"/>
            </a:endParaRPr>
          </a:p>
          <a:p>
            <a:pPr lvl="4" marL="2057400" indent="-228600">
              <a:lnSpc>
                <a:spcPct val="100000"/>
              </a:lnSpc>
              <a:spcBef>
                <a:spcPts val="400"/>
              </a:spcBef>
              <a:buClr>
                <a:srgbClr val="003366"/>
              </a:buClr>
              <a:buSzPct val="65000"/>
              <a:buFont typeface="Wingdings" charset="2"/>
              <a:buChar char=""/>
            </a:pPr>
            <a:r>
              <a:rPr b="0" lang="en-US" sz="2000" strike="noStrike" u="none">
                <a:solidFill>
                  <a:schemeClr val="dk1"/>
                </a:solidFill>
                <a:uFillTx/>
                <a:latin typeface="Arial"/>
              </a:rPr>
              <a:t>Fifth level</a:t>
            </a:r>
            <a:endParaRPr b="0" lang="en-US" sz="2000" strike="noStrike" u="none">
              <a:solidFill>
                <a:schemeClr val="dk1"/>
              </a:solidFill>
              <a:uFillTx/>
              <a:latin typeface="Arial"/>
            </a:endParaRPr>
          </a:p>
        </p:txBody>
      </p:sp>
      <p:sp>
        <p:nvSpPr>
          <p:cNvPr id="119" name="PlaceHolder 3"/>
          <p:cNvSpPr>
            <a:spLocks noGrp="1"/>
          </p:cNvSpPr>
          <p:nvPr>
            <p:ph type="dt" idx="43"/>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20" name="PlaceHolder 4"/>
          <p:cNvSpPr>
            <a:spLocks noGrp="1"/>
          </p:cNvSpPr>
          <p:nvPr>
            <p:ph type="ftr" idx="44"/>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21" name="PlaceHolder 5"/>
          <p:cNvSpPr>
            <a:spLocks noGrp="1"/>
          </p:cNvSpPr>
          <p:nvPr>
            <p:ph type="sldNum" idx="45"/>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E7BA9887-19F9-4242-87EC-BE5A58A26060}" type="slidenum">
              <a:rPr b="1" lang="en-IN" sz="2600" strike="noStrike" u="none">
                <a:solidFill>
                  <a:srgbClr val="ffffff"/>
                </a:solidFill>
                <a:uFillTx/>
                <a:latin typeface="Arial"/>
                <a:ea typeface="PMingLiU"/>
              </a:rPr>
              <a:t>1</a:t>
            </a:fld>
            <a:endParaRPr b="0" lang="en-IN" sz="26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0"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24" name="Group 22"/>
          <p:cNvGrpSpPr/>
          <p:nvPr/>
        </p:nvGrpSpPr>
        <p:grpSpPr>
          <a:xfrm>
            <a:off x="0" y="0"/>
            <a:ext cx="3200040" cy="6857640"/>
            <a:chOff x="0" y="0"/>
            <a:chExt cx="3200040" cy="6857640"/>
          </a:xfrm>
        </p:grpSpPr>
        <p:sp>
          <p:nvSpPr>
            <p:cNvPr id="125"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26"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27"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128" name="Group 21"/>
          <p:cNvGrpSpPr/>
          <p:nvPr/>
        </p:nvGrpSpPr>
        <p:grpSpPr>
          <a:xfrm>
            <a:off x="228240" y="1981080"/>
            <a:ext cx="7391160" cy="318600"/>
            <a:chOff x="228240" y="1981080"/>
            <a:chExt cx="7391160" cy="318600"/>
          </a:xfrm>
        </p:grpSpPr>
        <p:sp>
          <p:nvSpPr>
            <p:cNvPr id="129"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30"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31" name="PlaceHolder 1"/>
          <p:cNvSpPr>
            <a:spLocks noGrp="1"/>
          </p:cNvSpPr>
          <p:nvPr>
            <p:ph type="title"/>
          </p:nvPr>
        </p:nvSpPr>
        <p:spPr>
          <a:xfrm>
            <a:off x="722160" y="4406760"/>
            <a:ext cx="7772040" cy="1361880"/>
          </a:xfrm>
          <a:prstGeom prst="rect">
            <a:avLst/>
          </a:prstGeom>
          <a:noFill/>
          <a:ln w="0">
            <a:noFill/>
          </a:ln>
        </p:spPr>
        <p:txBody>
          <a:bodyPr numCol="1" spcCol="0" lIns="91440" rIns="91440" tIns="45720" bIns="45720" anchor="t">
            <a:noAutofit/>
          </a:bodyPr>
          <a:p>
            <a:pPr indent="0">
              <a:lnSpc>
                <a:spcPct val="90000"/>
              </a:lnSpc>
              <a:buNone/>
            </a:pPr>
            <a:r>
              <a:rPr b="1" lang="en-US" sz="4000" strike="noStrike" u="none" cap="all">
                <a:solidFill>
                  <a:schemeClr val="dk2"/>
                </a:solidFill>
                <a:uFillTx/>
                <a:latin typeface="Arial"/>
              </a:rPr>
              <a:t>Click to edit Master title style</a:t>
            </a:r>
            <a:endParaRPr b="0" lang="en-US" sz="4000" strike="noStrike" u="none">
              <a:solidFill>
                <a:schemeClr val="dk1"/>
              </a:solidFill>
              <a:uFillTx/>
              <a:latin typeface="Arial"/>
            </a:endParaRPr>
          </a:p>
        </p:txBody>
      </p:sp>
      <p:sp>
        <p:nvSpPr>
          <p:cNvPr id="132" name="PlaceHolder 2"/>
          <p:cNvSpPr>
            <a:spLocks noGrp="1"/>
          </p:cNvSpPr>
          <p:nvPr>
            <p:ph type="body"/>
          </p:nvPr>
        </p:nvSpPr>
        <p:spPr>
          <a:xfrm>
            <a:off x="722160" y="2906640"/>
            <a:ext cx="7772040" cy="1499760"/>
          </a:xfrm>
          <a:prstGeom prst="rect">
            <a:avLst/>
          </a:prstGeom>
          <a:noFill/>
          <a:ln w="0">
            <a:noFill/>
          </a:ln>
        </p:spPr>
        <p:txBody>
          <a:bodyPr numCol="1" spcCol="0" lIns="91440" rIns="91440" tIns="45720" bIns="45720" anchor="b">
            <a:noAutofit/>
          </a:bodyPr>
          <a:p>
            <a:pPr indent="0">
              <a:lnSpc>
                <a:spcPct val="100000"/>
              </a:lnSpc>
              <a:spcBef>
                <a:spcPts val="400"/>
              </a:spcBef>
              <a:buNone/>
              <a:tabLst>
                <a:tab algn="l" pos="0"/>
              </a:tabLst>
            </a:pPr>
            <a:r>
              <a:rPr b="0" lang="en-US" sz="2000" strike="noStrike" u="none">
                <a:solidFill>
                  <a:schemeClr val="dk1"/>
                </a:solidFill>
                <a:uFillTx/>
                <a:latin typeface="Arial"/>
              </a:rPr>
              <a:t>Click to edit Master text styles</a:t>
            </a:r>
            <a:endParaRPr b="0" lang="en-US" sz="2000" strike="noStrike" u="none">
              <a:solidFill>
                <a:schemeClr val="dk1"/>
              </a:solidFill>
              <a:uFillTx/>
              <a:latin typeface="Arial"/>
            </a:endParaRPr>
          </a:p>
        </p:txBody>
      </p:sp>
      <p:sp>
        <p:nvSpPr>
          <p:cNvPr id="133" name="PlaceHolder 3"/>
          <p:cNvSpPr>
            <a:spLocks noGrp="1"/>
          </p:cNvSpPr>
          <p:nvPr>
            <p:ph type="dt" idx="46"/>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34" name="PlaceHolder 4"/>
          <p:cNvSpPr>
            <a:spLocks noGrp="1"/>
          </p:cNvSpPr>
          <p:nvPr>
            <p:ph type="ftr" idx="47"/>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35" name="PlaceHolder 5"/>
          <p:cNvSpPr>
            <a:spLocks noGrp="1"/>
          </p:cNvSpPr>
          <p:nvPr>
            <p:ph type="sldNum" idx="48"/>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89D01355-DF27-4E13-9116-06AD7AF23513}" type="slidenum">
              <a:rPr b="1" lang="en-IN" sz="2600" strike="noStrike" u="none">
                <a:solidFill>
                  <a:srgbClr val="ffffff"/>
                </a:solidFill>
                <a:uFillTx/>
                <a:latin typeface="Arial"/>
                <a:ea typeface="PMingLiU"/>
              </a:rPr>
              <a:t>1</a:t>
            </a:fld>
            <a:endParaRPr b="0" lang="en-IN" sz="26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2"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36" name="Group 22"/>
          <p:cNvGrpSpPr/>
          <p:nvPr/>
        </p:nvGrpSpPr>
        <p:grpSpPr>
          <a:xfrm>
            <a:off x="0" y="0"/>
            <a:ext cx="3200040" cy="6857640"/>
            <a:chOff x="0" y="0"/>
            <a:chExt cx="3200040" cy="6857640"/>
          </a:xfrm>
        </p:grpSpPr>
        <p:sp>
          <p:nvSpPr>
            <p:cNvPr id="137"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38"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39"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140" name="Group 21"/>
          <p:cNvGrpSpPr/>
          <p:nvPr/>
        </p:nvGrpSpPr>
        <p:grpSpPr>
          <a:xfrm>
            <a:off x="228240" y="1981080"/>
            <a:ext cx="7391160" cy="318600"/>
            <a:chOff x="228240" y="1981080"/>
            <a:chExt cx="7391160" cy="318600"/>
          </a:xfrm>
        </p:grpSpPr>
        <p:sp>
          <p:nvSpPr>
            <p:cNvPr id="141"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42"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43" name="PlaceHolder 1"/>
          <p:cNvSpPr>
            <a:spLocks noGrp="1"/>
          </p:cNvSpPr>
          <p:nvPr>
            <p:ph type="title"/>
          </p:nvPr>
        </p:nvSpPr>
        <p:spPr>
          <a:xfrm>
            <a:off x="914400" y="762120"/>
            <a:ext cx="8000640" cy="1142640"/>
          </a:xfrm>
          <a:prstGeom prst="rect">
            <a:avLst/>
          </a:prstGeom>
          <a:noFill/>
          <a:ln w="0">
            <a:noFill/>
          </a:ln>
        </p:spPr>
        <p:txBody>
          <a:bodyPr numCol="1" spcCol="0" lIns="91440" rIns="91440" tIns="45720" bIns="45720" anchor="b">
            <a:noAutofit/>
          </a:bodyPr>
          <a:p>
            <a:pPr indent="0">
              <a:lnSpc>
                <a:spcPct val="90000"/>
              </a:lnSpc>
              <a:buNone/>
            </a:pPr>
            <a:r>
              <a:rPr b="1" lang="en-US" sz="3600" strike="noStrike" u="none">
                <a:solidFill>
                  <a:schemeClr val="dk2"/>
                </a:solidFill>
                <a:uFillTx/>
                <a:latin typeface="Arial"/>
              </a:rPr>
              <a:t>Click to edit Master title style</a:t>
            </a:r>
            <a:endParaRPr b="0" lang="en-US" sz="3600" strike="noStrike" u="none">
              <a:solidFill>
                <a:schemeClr val="dk1"/>
              </a:solidFill>
              <a:uFillTx/>
              <a:latin typeface="Arial"/>
            </a:endParaRPr>
          </a:p>
        </p:txBody>
      </p:sp>
      <p:sp>
        <p:nvSpPr>
          <p:cNvPr id="144" name="PlaceHolder 2"/>
          <p:cNvSpPr>
            <a:spLocks noGrp="1"/>
          </p:cNvSpPr>
          <p:nvPr>
            <p:ph type="body"/>
          </p:nvPr>
        </p:nvSpPr>
        <p:spPr>
          <a:xfrm>
            <a:off x="914400" y="2362320"/>
            <a:ext cx="3924000" cy="3733560"/>
          </a:xfrm>
          <a:prstGeom prst="rect">
            <a:avLst/>
          </a:prstGeom>
          <a:noFill/>
          <a:ln w="0">
            <a:noFill/>
          </a:ln>
        </p:spPr>
        <p:txBody>
          <a:bodyPr numCol="1" spcCol="0" lIns="91440" rIns="91440" tIns="45720" bIns="45720" anchor="t">
            <a:noAutofit/>
          </a:bodyPr>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743040" indent="-285840">
              <a:lnSpc>
                <a:spcPct val="100000"/>
              </a:lnSpc>
              <a:spcBef>
                <a:spcPts val="479"/>
              </a:spcBef>
              <a:buClr>
                <a:srgbClr val="003366"/>
              </a:buClr>
              <a:buSzPct val="75000"/>
              <a:buFont typeface="Symbol" charset="2"/>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a:lnSpc>
                <a:spcPct val="100000"/>
              </a:lnSpc>
              <a:spcBef>
                <a:spcPts val="400"/>
              </a:spcBef>
              <a:buClr>
                <a:srgbClr val="003366"/>
              </a:buClr>
              <a:buSzPct val="75000"/>
              <a:buFont typeface="Wingdings" charset="2"/>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a:lnSpc>
                <a:spcPct val="100000"/>
              </a:lnSpc>
              <a:spcBef>
                <a:spcPts val="360"/>
              </a:spcBef>
              <a:buClr>
                <a:srgbClr val="003366"/>
              </a:buClr>
              <a:buSzPct val="80000"/>
              <a:buFont typeface="Symbol" charset="2"/>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a:lnSpc>
                <a:spcPct val="100000"/>
              </a:lnSpc>
              <a:spcBef>
                <a:spcPts val="360"/>
              </a:spcBef>
              <a:buClr>
                <a:srgbClr val="003366"/>
              </a:buClr>
              <a:buSzPct val="65000"/>
              <a:buFont typeface="Wingdings" charset="2"/>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145" name="PlaceHolder 3"/>
          <p:cNvSpPr>
            <a:spLocks noGrp="1"/>
          </p:cNvSpPr>
          <p:nvPr>
            <p:ph type="body"/>
          </p:nvPr>
        </p:nvSpPr>
        <p:spPr>
          <a:xfrm>
            <a:off x="4991040" y="2362320"/>
            <a:ext cx="3924000" cy="3733560"/>
          </a:xfrm>
          <a:prstGeom prst="rect">
            <a:avLst/>
          </a:prstGeom>
          <a:noFill/>
          <a:ln w="0">
            <a:noFill/>
          </a:ln>
        </p:spPr>
        <p:txBody>
          <a:bodyPr numCol="1" spcCol="0" lIns="91440" rIns="91440" tIns="45720" bIns="45720" anchor="t">
            <a:noAutofit/>
          </a:bodyPr>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rPr>
              <a:t>Click to edit Master text styles</a:t>
            </a:r>
            <a:endParaRPr b="0" lang="en-US" sz="2800" strike="noStrike" u="none">
              <a:solidFill>
                <a:schemeClr val="dk1"/>
              </a:solidFill>
              <a:uFillTx/>
              <a:latin typeface="Arial"/>
            </a:endParaRPr>
          </a:p>
          <a:p>
            <a:pPr lvl="1" marL="743040" indent="-285840">
              <a:lnSpc>
                <a:spcPct val="100000"/>
              </a:lnSpc>
              <a:spcBef>
                <a:spcPts val="479"/>
              </a:spcBef>
              <a:buClr>
                <a:srgbClr val="003366"/>
              </a:buClr>
              <a:buSzPct val="75000"/>
              <a:buFont typeface="Symbol" charset="2"/>
              <a:buChar char=""/>
            </a:pPr>
            <a:r>
              <a:rPr b="0" lang="en-US" sz="2400" strike="noStrike" u="none">
                <a:solidFill>
                  <a:schemeClr val="dk1"/>
                </a:solidFill>
                <a:uFillTx/>
                <a:latin typeface="Arial"/>
              </a:rPr>
              <a:t>Second level</a:t>
            </a:r>
            <a:endParaRPr b="0" lang="en-US" sz="2400" strike="noStrike" u="none">
              <a:solidFill>
                <a:schemeClr val="dk1"/>
              </a:solidFill>
              <a:uFillTx/>
              <a:latin typeface="Arial"/>
            </a:endParaRPr>
          </a:p>
          <a:p>
            <a:pPr lvl="2" marL="1143000" indent="-228600">
              <a:lnSpc>
                <a:spcPct val="100000"/>
              </a:lnSpc>
              <a:spcBef>
                <a:spcPts val="400"/>
              </a:spcBef>
              <a:buClr>
                <a:srgbClr val="003366"/>
              </a:buClr>
              <a:buSzPct val="75000"/>
              <a:buFont typeface="Wingdings" charset="2"/>
              <a:buChar char=""/>
            </a:pPr>
            <a:r>
              <a:rPr b="0" lang="en-US" sz="2000" strike="noStrike" u="none">
                <a:solidFill>
                  <a:schemeClr val="dk1"/>
                </a:solidFill>
                <a:uFillTx/>
                <a:latin typeface="Arial"/>
              </a:rPr>
              <a:t>Third level</a:t>
            </a:r>
            <a:endParaRPr b="0" lang="en-US" sz="2000" strike="noStrike" u="none">
              <a:solidFill>
                <a:schemeClr val="dk1"/>
              </a:solidFill>
              <a:uFillTx/>
              <a:latin typeface="Arial"/>
            </a:endParaRPr>
          </a:p>
          <a:p>
            <a:pPr lvl="3" marL="1600200" indent="-228600">
              <a:lnSpc>
                <a:spcPct val="100000"/>
              </a:lnSpc>
              <a:spcBef>
                <a:spcPts val="360"/>
              </a:spcBef>
              <a:buClr>
                <a:srgbClr val="003366"/>
              </a:buClr>
              <a:buSzPct val="80000"/>
              <a:buFont typeface="Symbol" charset="2"/>
              <a:buChar char=""/>
            </a:pPr>
            <a:r>
              <a:rPr b="0" lang="en-US" sz="1800" strike="noStrike" u="none">
                <a:solidFill>
                  <a:schemeClr val="dk1"/>
                </a:solidFill>
                <a:uFillTx/>
                <a:latin typeface="Arial"/>
              </a:rPr>
              <a:t>Fourth level</a:t>
            </a:r>
            <a:endParaRPr b="0" lang="en-US" sz="1800" strike="noStrike" u="none">
              <a:solidFill>
                <a:schemeClr val="dk1"/>
              </a:solidFill>
              <a:uFillTx/>
              <a:latin typeface="Arial"/>
            </a:endParaRPr>
          </a:p>
          <a:p>
            <a:pPr lvl="4" marL="2057400" indent="-228600">
              <a:lnSpc>
                <a:spcPct val="100000"/>
              </a:lnSpc>
              <a:spcBef>
                <a:spcPts val="360"/>
              </a:spcBef>
              <a:buClr>
                <a:srgbClr val="003366"/>
              </a:buClr>
              <a:buSzPct val="65000"/>
              <a:buFont typeface="Wingdings" charset="2"/>
              <a:buChar char=""/>
            </a:pPr>
            <a:r>
              <a:rPr b="0" lang="en-US" sz="1800" strike="noStrike" u="none">
                <a:solidFill>
                  <a:schemeClr val="dk1"/>
                </a:solidFill>
                <a:uFillTx/>
                <a:latin typeface="Arial"/>
              </a:rPr>
              <a:t>Fifth level</a:t>
            </a:r>
            <a:endParaRPr b="0" lang="en-US" sz="1800" strike="noStrike" u="none">
              <a:solidFill>
                <a:schemeClr val="dk1"/>
              </a:solidFill>
              <a:uFillTx/>
              <a:latin typeface="Arial"/>
            </a:endParaRPr>
          </a:p>
        </p:txBody>
      </p:sp>
      <p:sp>
        <p:nvSpPr>
          <p:cNvPr id="146" name="PlaceHolder 4"/>
          <p:cNvSpPr>
            <a:spLocks noGrp="1"/>
          </p:cNvSpPr>
          <p:nvPr>
            <p:ph type="dt" idx="49"/>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47" name="PlaceHolder 5"/>
          <p:cNvSpPr>
            <a:spLocks noGrp="1"/>
          </p:cNvSpPr>
          <p:nvPr>
            <p:ph type="ftr" idx="50"/>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48" name="PlaceHolder 6"/>
          <p:cNvSpPr>
            <a:spLocks noGrp="1"/>
          </p:cNvSpPr>
          <p:nvPr>
            <p:ph type="sldNum" idx="51"/>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4548C899-0B95-4686-AC94-F3AC5E48959A}" type="slidenum">
              <a:rPr b="1" lang="en-IN" sz="2600" strike="noStrike" u="none">
                <a:solidFill>
                  <a:srgbClr val="ffffff"/>
                </a:solidFill>
                <a:uFillTx/>
                <a:latin typeface="Arial"/>
                <a:ea typeface="PMingLiU"/>
              </a:rPr>
              <a:t>1</a:t>
            </a:fld>
            <a:endParaRPr b="0" lang="en-IN" sz="26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4"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52" name="Group 22"/>
          <p:cNvGrpSpPr/>
          <p:nvPr/>
        </p:nvGrpSpPr>
        <p:grpSpPr>
          <a:xfrm>
            <a:off x="0" y="0"/>
            <a:ext cx="3200040" cy="6857640"/>
            <a:chOff x="0" y="0"/>
            <a:chExt cx="3200040" cy="6857640"/>
          </a:xfrm>
        </p:grpSpPr>
        <p:sp>
          <p:nvSpPr>
            <p:cNvPr id="153"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54"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55"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156" name="Group 21"/>
          <p:cNvGrpSpPr/>
          <p:nvPr/>
        </p:nvGrpSpPr>
        <p:grpSpPr>
          <a:xfrm>
            <a:off x="228240" y="1981080"/>
            <a:ext cx="7391160" cy="318600"/>
            <a:chOff x="228240" y="1981080"/>
            <a:chExt cx="7391160" cy="318600"/>
          </a:xfrm>
        </p:grpSpPr>
        <p:sp>
          <p:nvSpPr>
            <p:cNvPr id="157"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58"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59"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b">
            <a:noAutofit/>
          </a:bodyPr>
          <a:p>
            <a:pPr indent="0">
              <a:lnSpc>
                <a:spcPct val="90000"/>
              </a:lnSpc>
              <a:buNone/>
            </a:pPr>
            <a:r>
              <a:rPr b="1" lang="en-US" sz="3600" strike="noStrike" u="none">
                <a:solidFill>
                  <a:schemeClr val="dk2"/>
                </a:solidFill>
                <a:uFillTx/>
                <a:latin typeface="Arial"/>
              </a:rPr>
              <a:t>Click to edit Master title style</a:t>
            </a:r>
            <a:endParaRPr b="0" lang="en-US" sz="3600" strike="noStrike" u="none">
              <a:solidFill>
                <a:schemeClr val="dk1"/>
              </a:solidFill>
              <a:uFillTx/>
              <a:latin typeface="Arial"/>
            </a:endParaRPr>
          </a:p>
        </p:txBody>
      </p:sp>
      <p:sp>
        <p:nvSpPr>
          <p:cNvPr id="160" name="PlaceHolder 2"/>
          <p:cNvSpPr>
            <a:spLocks noGrp="1"/>
          </p:cNvSpPr>
          <p:nvPr>
            <p:ph type="body"/>
          </p:nvPr>
        </p:nvSpPr>
        <p:spPr>
          <a:xfrm>
            <a:off x="457200" y="1535040"/>
            <a:ext cx="4039920" cy="639360"/>
          </a:xfrm>
          <a:prstGeom prst="rect">
            <a:avLst/>
          </a:prstGeom>
          <a:noFill/>
          <a:ln w="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p:txBody>
      </p:sp>
      <p:sp>
        <p:nvSpPr>
          <p:cNvPr id="161" name="PlaceHolder 3"/>
          <p:cNvSpPr>
            <a:spLocks noGrp="1"/>
          </p:cNvSpPr>
          <p:nvPr>
            <p:ph type="body"/>
          </p:nvPr>
        </p:nvSpPr>
        <p:spPr>
          <a:xfrm>
            <a:off x="457200" y="2174760"/>
            <a:ext cx="4039920" cy="3951000"/>
          </a:xfrm>
          <a:prstGeom prst="rect">
            <a:avLst/>
          </a:prstGeom>
          <a:noFill/>
          <a:ln w="0">
            <a:noFill/>
          </a:ln>
        </p:spPr>
        <p:txBody>
          <a:bodyPr numCol="1" spcCol="0" lIns="91440" rIns="91440" tIns="45720" bIns="45720" anchor="t">
            <a:noAutofit/>
          </a:bodyPr>
          <a:p>
            <a:pPr marL="343080" indent="-343080">
              <a:lnSpc>
                <a:spcPct val="100000"/>
              </a:lnSpc>
              <a:spcBef>
                <a:spcPts val="479"/>
              </a:spcBef>
              <a:buClr>
                <a:srgbClr val="003366"/>
              </a:buClr>
              <a:buSzPct val="75000"/>
              <a:buFont typeface="Wingdings" charset="2"/>
              <a:buChar char=""/>
            </a:pPr>
            <a:r>
              <a:rPr b="0"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a:p>
            <a:pPr lvl="1" marL="743040" indent="-285840">
              <a:lnSpc>
                <a:spcPct val="100000"/>
              </a:lnSpc>
              <a:spcBef>
                <a:spcPts val="400"/>
              </a:spcBef>
              <a:buClr>
                <a:srgbClr val="003366"/>
              </a:buClr>
              <a:buSzPct val="75000"/>
              <a:buFont typeface="Symbol" charset="2"/>
              <a:buChar char=""/>
            </a:pPr>
            <a:r>
              <a:rPr b="0" lang="en-US" sz="2000" strike="noStrike" u="none">
                <a:solidFill>
                  <a:schemeClr val="dk1"/>
                </a:solidFill>
                <a:uFillTx/>
                <a:latin typeface="Arial"/>
              </a:rPr>
              <a:t>Second level</a:t>
            </a:r>
            <a:endParaRPr b="0" lang="en-US" sz="2000" strike="noStrike" u="none">
              <a:solidFill>
                <a:schemeClr val="dk1"/>
              </a:solidFill>
              <a:uFillTx/>
              <a:latin typeface="Arial"/>
            </a:endParaRPr>
          </a:p>
          <a:p>
            <a:pPr lvl="2" marL="1143000" indent="-228600">
              <a:lnSpc>
                <a:spcPct val="100000"/>
              </a:lnSpc>
              <a:spcBef>
                <a:spcPts val="360"/>
              </a:spcBef>
              <a:buClr>
                <a:srgbClr val="003366"/>
              </a:buClr>
              <a:buSzPct val="75000"/>
              <a:buFont typeface="Wingdings" charset="2"/>
              <a:buChar char=""/>
            </a:pPr>
            <a:r>
              <a:rPr b="0" lang="en-US" sz="1800" strike="noStrike" u="none">
                <a:solidFill>
                  <a:schemeClr val="dk1"/>
                </a:solidFill>
                <a:uFillTx/>
                <a:latin typeface="Arial"/>
              </a:rPr>
              <a:t>Third level</a:t>
            </a:r>
            <a:endParaRPr b="0" lang="en-US" sz="1800" strike="noStrike" u="none">
              <a:solidFill>
                <a:schemeClr val="dk1"/>
              </a:solidFill>
              <a:uFillTx/>
              <a:latin typeface="Arial"/>
            </a:endParaRPr>
          </a:p>
          <a:p>
            <a:pPr lvl="3" marL="1600200" indent="-228600">
              <a:lnSpc>
                <a:spcPct val="100000"/>
              </a:lnSpc>
              <a:spcBef>
                <a:spcPts val="320"/>
              </a:spcBef>
              <a:buClr>
                <a:srgbClr val="003366"/>
              </a:buClr>
              <a:buSzPct val="80000"/>
              <a:buFont typeface="Symbol" charset="2"/>
              <a:buChar char=""/>
            </a:pPr>
            <a:r>
              <a:rPr b="0" lang="en-US" sz="1600" strike="noStrike" u="none">
                <a:solidFill>
                  <a:schemeClr val="dk1"/>
                </a:solidFill>
                <a:uFillTx/>
                <a:latin typeface="Arial"/>
              </a:rPr>
              <a:t>Fourth level</a:t>
            </a:r>
            <a:endParaRPr b="0" lang="en-US" sz="1600" strike="noStrike" u="none">
              <a:solidFill>
                <a:schemeClr val="dk1"/>
              </a:solidFill>
              <a:uFillTx/>
              <a:latin typeface="Arial"/>
            </a:endParaRPr>
          </a:p>
          <a:p>
            <a:pPr lvl="4" marL="2057400" indent="-228600">
              <a:lnSpc>
                <a:spcPct val="100000"/>
              </a:lnSpc>
              <a:spcBef>
                <a:spcPts val="320"/>
              </a:spcBef>
              <a:buClr>
                <a:srgbClr val="003366"/>
              </a:buClr>
              <a:buSzPct val="65000"/>
              <a:buFont typeface="Wingdings" charset="2"/>
              <a:buChar char=""/>
            </a:pPr>
            <a:r>
              <a:rPr b="0" lang="en-US" sz="1600" strike="noStrike" u="none">
                <a:solidFill>
                  <a:schemeClr val="dk1"/>
                </a:solidFill>
                <a:uFillTx/>
                <a:latin typeface="Arial"/>
              </a:rPr>
              <a:t>Fifth level</a:t>
            </a:r>
            <a:endParaRPr b="0" lang="en-US" sz="1600" strike="noStrike" u="none">
              <a:solidFill>
                <a:schemeClr val="dk1"/>
              </a:solidFill>
              <a:uFillTx/>
              <a:latin typeface="Arial"/>
            </a:endParaRPr>
          </a:p>
        </p:txBody>
      </p:sp>
      <p:sp>
        <p:nvSpPr>
          <p:cNvPr id="162" name="PlaceHolder 4"/>
          <p:cNvSpPr>
            <a:spLocks noGrp="1"/>
          </p:cNvSpPr>
          <p:nvPr>
            <p:ph type="body"/>
          </p:nvPr>
        </p:nvSpPr>
        <p:spPr>
          <a:xfrm>
            <a:off x="4645080" y="1535040"/>
            <a:ext cx="4041360" cy="639360"/>
          </a:xfrm>
          <a:prstGeom prst="rect">
            <a:avLst/>
          </a:prstGeom>
          <a:noFill/>
          <a:ln w="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p:txBody>
      </p:sp>
      <p:sp>
        <p:nvSpPr>
          <p:cNvPr id="163" name="PlaceHolder 5"/>
          <p:cNvSpPr>
            <a:spLocks noGrp="1"/>
          </p:cNvSpPr>
          <p:nvPr>
            <p:ph type="body"/>
          </p:nvPr>
        </p:nvSpPr>
        <p:spPr>
          <a:xfrm>
            <a:off x="4645080" y="2174760"/>
            <a:ext cx="4041360" cy="3951000"/>
          </a:xfrm>
          <a:prstGeom prst="rect">
            <a:avLst/>
          </a:prstGeom>
          <a:noFill/>
          <a:ln w="0">
            <a:noFill/>
          </a:ln>
        </p:spPr>
        <p:txBody>
          <a:bodyPr numCol="1" spcCol="0" lIns="91440" rIns="91440" tIns="45720" bIns="45720" anchor="t">
            <a:noAutofit/>
          </a:bodyPr>
          <a:p>
            <a:pPr marL="343080" indent="-343080">
              <a:lnSpc>
                <a:spcPct val="100000"/>
              </a:lnSpc>
              <a:spcBef>
                <a:spcPts val="479"/>
              </a:spcBef>
              <a:buClr>
                <a:srgbClr val="003366"/>
              </a:buClr>
              <a:buSzPct val="75000"/>
              <a:buFont typeface="Wingdings" charset="2"/>
              <a:buChar char=""/>
            </a:pPr>
            <a:r>
              <a:rPr b="0" lang="en-US" sz="2400" strike="noStrike" u="none">
                <a:solidFill>
                  <a:schemeClr val="dk1"/>
                </a:solidFill>
                <a:uFillTx/>
                <a:latin typeface="Arial"/>
              </a:rPr>
              <a:t>Click to edit Master text styles</a:t>
            </a:r>
            <a:endParaRPr b="0" lang="en-US" sz="2400" strike="noStrike" u="none">
              <a:solidFill>
                <a:schemeClr val="dk1"/>
              </a:solidFill>
              <a:uFillTx/>
              <a:latin typeface="Arial"/>
            </a:endParaRPr>
          </a:p>
          <a:p>
            <a:pPr lvl="1" marL="743040" indent="-285840">
              <a:lnSpc>
                <a:spcPct val="100000"/>
              </a:lnSpc>
              <a:spcBef>
                <a:spcPts val="400"/>
              </a:spcBef>
              <a:buClr>
                <a:srgbClr val="003366"/>
              </a:buClr>
              <a:buSzPct val="75000"/>
              <a:buFont typeface="Symbol" charset="2"/>
              <a:buChar char=""/>
            </a:pPr>
            <a:r>
              <a:rPr b="0" lang="en-US" sz="2000" strike="noStrike" u="none">
                <a:solidFill>
                  <a:schemeClr val="dk1"/>
                </a:solidFill>
                <a:uFillTx/>
                <a:latin typeface="Arial"/>
              </a:rPr>
              <a:t>Second level</a:t>
            </a:r>
            <a:endParaRPr b="0" lang="en-US" sz="2000" strike="noStrike" u="none">
              <a:solidFill>
                <a:schemeClr val="dk1"/>
              </a:solidFill>
              <a:uFillTx/>
              <a:latin typeface="Arial"/>
            </a:endParaRPr>
          </a:p>
          <a:p>
            <a:pPr lvl="2" marL="1143000" indent="-228600">
              <a:lnSpc>
                <a:spcPct val="100000"/>
              </a:lnSpc>
              <a:spcBef>
                <a:spcPts val="360"/>
              </a:spcBef>
              <a:buClr>
                <a:srgbClr val="003366"/>
              </a:buClr>
              <a:buSzPct val="75000"/>
              <a:buFont typeface="Wingdings" charset="2"/>
              <a:buChar char=""/>
            </a:pPr>
            <a:r>
              <a:rPr b="0" lang="en-US" sz="1800" strike="noStrike" u="none">
                <a:solidFill>
                  <a:schemeClr val="dk1"/>
                </a:solidFill>
                <a:uFillTx/>
                <a:latin typeface="Arial"/>
              </a:rPr>
              <a:t>Third level</a:t>
            </a:r>
            <a:endParaRPr b="0" lang="en-US" sz="1800" strike="noStrike" u="none">
              <a:solidFill>
                <a:schemeClr val="dk1"/>
              </a:solidFill>
              <a:uFillTx/>
              <a:latin typeface="Arial"/>
            </a:endParaRPr>
          </a:p>
          <a:p>
            <a:pPr lvl="3" marL="1600200" indent="-228600">
              <a:lnSpc>
                <a:spcPct val="100000"/>
              </a:lnSpc>
              <a:spcBef>
                <a:spcPts val="320"/>
              </a:spcBef>
              <a:buClr>
                <a:srgbClr val="003366"/>
              </a:buClr>
              <a:buSzPct val="80000"/>
              <a:buFont typeface="Symbol" charset="2"/>
              <a:buChar char=""/>
            </a:pPr>
            <a:r>
              <a:rPr b="0" lang="en-US" sz="1600" strike="noStrike" u="none">
                <a:solidFill>
                  <a:schemeClr val="dk1"/>
                </a:solidFill>
                <a:uFillTx/>
                <a:latin typeface="Arial"/>
              </a:rPr>
              <a:t>Fourth level</a:t>
            </a:r>
            <a:endParaRPr b="0" lang="en-US" sz="1600" strike="noStrike" u="none">
              <a:solidFill>
                <a:schemeClr val="dk1"/>
              </a:solidFill>
              <a:uFillTx/>
              <a:latin typeface="Arial"/>
            </a:endParaRPr>
          </a:p>
          <a:p>
            <a:pPr lvl="4" marL="2057400" indent="-228600">
              <a:lnSpc>
                <a:spcPct val="100000"/>
              </a:lnSpc>
              <a:spcBef>
                <a:spcPts val="320"/>
              </a:spcBef>
              <a:buClr>
                <a:srgbClr val="003366"/>
              </a:buClr>
              <a:buSzPct val="65000"/>
              <a:buFont typeface="Wingdings" charset="2"/>
              <a:buChar char=""/>
            </a:pPr>
            <a:r>
              <a:rPr b="0" lang="en-US" sz="1600" strike="noStrike" u="none">
                <a:solidFill>
                  <a:schemeClr val="dk1"/>
                </a:solidFill>
                <a:uFillTx/>
                <a:latin typeface="Arial"/>
              </a:rPr>
              <a:t>Fifth level</a:t>
            </a:r>
            <a:endParaRPr b="0" lang="en-US" sz="1600" strike="noStrike" u="none">
              <a:solidFill>
                <a:schemeClr val="dk1"/>
              </a:solidFill>
              <a:uFillTx/>
              <a:latin typeface="Arial"/>
            </a:endParaRPr>
          </a:p>
        </p:txBody>
      </p:sp>
      <p:sp>
        <p:nvSpPr>
          <p:cNvPr id="164" name="PlaceHolder 6"/>
          <p:cNvSpPr>
            <a:spLocks noGrp="1"/>
          </p:cNvSpPr>
          <p:nvPr>
            <p:ph type="dt" idx="52"/>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65" name="PlaceHolder 7"/>
          <p:cNvSpPr>
            <a:spLocks noGrp="1"/>
          </p:cNvSpPr>
          <p:nvPr>
            <p:ph type="ftr" idx="53"/>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66" name="PlaceHolder 8"/>
          <p:cNvSpPr>
            <a:spLocks noGrp="1"/>
          </p:cNvSpPr>
          <p:nvPr>
            <p:ph type="sldNum" idx="54"/>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7F98205B-892D-4B8A-AD3E-9ADD067195B6}" type="slidenum">
              <a:rPr b="1" lang="en-IN" sz="2600" strike="noStrike" u="none">
                <a:solidFill>
                  <a:srgbClr val="ffffff"/>
                </a:solidFill>
                <a:uFillTx/>
                <a:latin typeface="Arial"/>
                <a:ea typeface="PMingLiU"/>
              </a:rPr>
              <a:t>&lt;number&gt;</a:t>
            </a:fld>
            <a:endParaRPr b="0" lang="en-IN" sz="26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6"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7" name="Group 22"/>
          <p:cNvGrpSpPr/>
          <p:nvPr/>
        </p:nvGrpSpPr>
        <p:grpSpPr>
          <a:xfrm>
            <a:off x="0" y="0"/>
            <a:ext cx="3200040" cy="6857640"/>
            <a:chOff x="0" y="0"/>
            <a:chExt cx="3200040" cy="6857640"/>
          </a:xfrm>
        </p:grpSpPr>
        <p:sp>
          <p:nvSpPr>
            <p:cNvPr id="168"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69"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70"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171" name="Group 21"/>
          <p:cNvGrpSpPr/>
          <p:nvPr/>
        </p:nvGrpSpPr>
        <p:grpSpPr>
          <a:xfrm>
            <a:off x="228240" y="1981080"/>
            <a:ext cx="7391160" cy="318600"/>
            <a:chOff x="228240" y="1981080"/>
            <a:chExt cx="7391160" cy="318600"/>
          </a:xfrm>
        </p:grpSpPr>
        <p:sp>
          <p:nvSpPr>
            <p:cNvPr id="172"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73"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74" name="PlaceHolder 1"/>
          <p:cNvSpPr>
            <a:spLocks noGrp="1"/>
          </p:cNvSpPr>
          <p:nvPr>
            <p:ph type="title"/>
          </p:nvPr>
        </p:nvSpPr>
        <p:spPr>
          <a:xfrm>
            <a:off x="914400" y="762120"/>
            <a:ext cx="8000640" cy="1142640"/>
          </a:xfrm>
          <a:prstGeom prst="rect">
            <a:avLst/>
          </a:prstGeom>
          <a:noFill/>
          <a:ln w="0">
            <a:noFill/>
          </a:ln>
        </p:spPr>
        <p:txBody>
          <a:bodyPr numCol="1" spcCol="0" lIns="91440" rIns="91440" tIns="45720" bIns="45720" anchor="b">
            <a:noAutofit/>
          </a:bodyPr>
          <a:p>
            <a:pPr indent="0">
              <a:lnSpc>
                <a:spcPct val="90000"/>
              </a:lnSpc>
              <a:buNone/>
            </a:pPr>
            <a:r>
              <a:rPr b="1" lang="en-US" sz="3600" strike="noStrike" u="none">
                <a:solidFill>
                  <a:schemeClr val="dk2"/>
                </a:solidFill>
                <a:uFillTx/>
                <a:latin typeface="Arial"/>
              </a:rPr>
              <a:t>Click to edit Master title style</a:t>
            </a:r>
            <a:endParaRPr b="0" lang="en-US" sz="3600" strike="noStrike" u="none">
              <a:solidFill>
                <a:schemeClr val="dk1"/>
              </a:solidFill>
              <a:uFillTx/>
              <a:latin typeface="Arial"/>
            </a:endParaRPr>
          </a:p>
        </p:txBody>
      </p:sp>
      <p:sp>
        <p:nvSpPr>
          <p:cNvPr id="175" name="PlaceHolder 2"/>
          <p:cNvSpPr>
            <a:spLocks noGrp="1"/>
          </p:cNvSpPr>
          <p:nvPr>
            <p:ph type="dt" idx="55"/>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76" name="PlaceHolder 3"/>
          <p:cNvSpPr>
            <a:spLocks noGrp="1"/>
          </p:cNvSpPr>
          <p:nvPr>
            <p:ph type="ftr" idx="56"/>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77" name="PlaceHolder 4"/>
          <p:cNvSpPr>
            <a:spLocks noGrp="1"/>
          </p:cNvSpPr>
          <p:nvPr>
            <p:ph type="sldNum" idx="57"/>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53E9CEE9-68B0-44B8-B409-0CD3474CADDA}" type="slidenum">
              <a:rPr b="1" lang="en-IN" sz="2600" strike="noStrike" u="none">
                <a:solidFill>
                  <a:srgbClr val="ffffff"/>
                </a:solidFill>
                <a:uFillTx/>
                <a:latin typeface="Arial"/>
                <a:ea typeface="PMingLiU"/>
              </a:rPr>
              <a:t>1</a:t>
            </a:fld>
            <a:endParaRPr b="0" lang="en-IN" sz="26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8"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7" name="PlaceHolder 2"/>
          <p:cNvSpPr>
            <a:spLocks noGrp="1"/>
          </p:cNvSpPr>
          <p:nvPr>
            <p:ph type="body"/>
          </p:nvPr>
        </p:nvSpPr>
        <p:spPr>
          <a:xfrm>
            <a:off x="457200" y="1600200"/>
            <a:ext cx="8229240" cy="4525560"/>
          </a:xfrm>
          <a:prstGeom prst="rect">
            <a:avLst/>
          </a:prstGeom>
          <a:noFill/>
          <a:ln w="936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edit Master text 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Fourth 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Fifth level</a:t>
            </a:r>
            <a:endParaRPr b="0" lang="en-US" sz="2000" strike="noStrike" u="none">
              <a:solidFill>
                <a:schemeClr val="dk1"/>
              </a:solidFill>
              <a:uFillTx/>
              <a:latin typeface="Verdana"/>
            </a:endParaRPr>
          </a:p>
        </p:txBody>
      </p:sp>
      <p:sp>
        <p:nvSpPr>
          <p:cNvPr id="8" name="PlaceHolder 3"/>
          <p:cNvSpPr>
            <a:spLocks noGrp="1"/>
          </p:cNvSpPr>
          <p:nvPr>
            <p:ph type="dt" idx="4"/>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9" name="PlaceHolder 4"/>
          <p:cNvSpPr>
            <a:spLocks noGrp="1"/>
          </p:cNvSpPr>
          <p:nvPr>
            <p:ph type="ftr" idx="5"/>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 name="PlaceHolder 5"/>
          <p:cNvSpPr>
            <a:spLocks noGrp="1"/>
          </p:cNvSpPr>
          <p:nvPr>
            <p:ph type="sldNum" idx="6"/>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701668F2-6BB6-46E5-840C-FB39C137395A}"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9" name="Group 22"/>
          <p:cNvGrpSpPr/>
          <p:nvPr/>
        </p:nvGrpSpPr>
        <p:grpSpPr>
          <a:xfrm>
            <a:off x="0" y="0"/>
            <a:ext cx="3200040" cy="6857640"/>
            <a:chOff x="0" y="0"/>
            <a:chExt cx="3200040" cy="6857640"/>
          </a:xfrm>
        </p:grpSpPr>
        <p:sp>
          <p:nvSpPr>
            <p:cNvPr id="180"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81"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82"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183" name="Group 21"/>
          <p:cNvGrpSpPr/>
          <p:nvPr/>
        </p:nvGrpSpPr>
        <p:grpSpPr>
          <a:xfrm>
            <a:off x="228240" y="1981080"/>
            <a:ext cx="7391160" cy="318600"/>
            <a:chOff x="228240" y="1981080"/>
            <a:chExt cx="7391160" cy="318600"/>
          </a:xfrm>
        </p:grpSpPr>
        <p:sp>
          <p:nvSpPr>
            <p:cNvPr id="184"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85"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86" name="PlaceHolder 1"/>
          <p:cNvSpPr>
            <a:spLocks noGrp="1"/>
          </p:cNvSpPr>
          <p:nvPr>
            <p:ph type="dt" idx="58"/>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87" name="PlaceHolder 2"/>
          <p:cNvSpPr>
            <a:spLocks noGrp="1"/>
          </p:cNvSpPr>
          <p:nvPr>
            <p:ph type="ftr" idx="59"/>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88" name="PlaceHolder 3"/>
          <p:cNvSpPr>
            <a:spLocks noGrp="1"/>
          </p:cNvSpPr>
          <p:nvPr>
            <p:ph type="sldNum" idx="60"/>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6B4966A5-83BB-45B4-A15F-B5BB8CA5E164}" type="slidenum">
              <a:rPr b="1" lang="en-IN" sz="2600" strike="noStrike" u="none">
                <a:solidFill>
                  <a:srgbClr val="ffffff"/>
                </a:solidFill>
                <a:uFillTx/>
                <a:latin typeface="Arial"/>
                <a:ea typeface="PMingLiU"/>
              </a:rPr>
              <a:t>&lt;number&gt;</a:t>
            </a:fld>
            <a:endParaRPr b="0" lang="en-IN" sz="2600" strike="noStrike" u="none">
              <a:solidFill>
                <a:srgbClr val="000000"/>
              </a:solidFill>
              <a:uFillTx/>
              <a:latin typeface="Times New Roman"/>
            </a:endParaRPr>
          </a:p>
        </p:txBody>
      </p:sp>
      <p:sp>
        <p:nvSpPr>
          <p:cNvPr id="189"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en-US" sz="2400" strike="noStrike" u="none">
                <a:solidFill>
                  <a:schemeClr val="dk1"/>
                </a:solidFill>
                <a:uFillTx/>
                <a:latin typeface="Arial"/>
              </a:rPr>
              <a:t>Click to edit the title text format</a:t>
            </a:r>
            <a:endParaRPr b="0" lang="en-US" sz="2400" strike="noStrike" u="none">
              <a:solidFill>
                <a:schemeClr val="dk1"/>
              </a:solidFill>
              <a:uFillTx/>
              <a:latin typeface="Arial"/>
            </a:endParaRPr>
          </a:p>
        </p:txBody>
      </p:sp>
      <p:sp>
        <p:nvSpPr>
          <p:cNvPr id="190"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trike="noStrike" u="none">
                <a:solidFill>
                  <a:schemeClr val="dk1"/>
                </a:solidFill>
                <a:uFillTx/>
                <a:latin typeface="Arial"/>
              </a:rPr>
              <a:t>Click to edit the outline text format</a:t>
            </a:r>
            <a:endParaRPr b="0" lang="en-US" sz="2800" strike="noStrike" u="none">
              <a:solidFill>
                <a:schemeClr val="dk1"/>
              </a:solidFill>
              <a:uFillTx/>
              <a:latin typeface="Arial"/>
            </a:endParaRPr>
          </a:p>
          <a:p>
            <a:pPr lvl="1" marL="864000" indent="-324000">
              <a:spcBef>
                <a:spcPts val="1134"/>
              </a:spcBef>
              <a:buClr>
                <a:srgbClr val="000000"/>
              </a:buClr>
              <a:buSzPct val="75000"/>
              <a:buFont typeface="Symbol" charset="2"/>
              <a:buChar char=""/>
            </a:pPr>
            <a:r>
              <a:rPr b="0" lang="en-US" sz="2000" strike="noStrike" u="none">
                <a:solidFill>
                  <a:schemeClr val="dk1"/>
                </a:solidFill>
                <a:uFillTx/>
                <a:latin typeface="Arial"/>
              </a:rPr>
              <a:t>Second Outline Level</a:t>
            </a:r>
            <a:endParaRPr b="0" lang="en-US" sz="2000" strike="noStrike" u="none">
              <a:solidFill>
                <a:schemeClr val="dk1"/>
              </a:solidFill>
              <a:uFillTx/>
              <a:latin typeface="Arial"/>
            </a:endParaRPr>
          </a:p>
          <a:p>
            <a:pPr lvl="2" marL="1296000" indent="-288000">
              <a:spcBef>
                <a:spcPts val="850"/>
              </a:spcBef>
              <a:buClr>
                <a:srgbClr val="000000"/>
              </a:buClr>
              <a:buSzPct val="45000"/>
              <a:buFont typeface="Wingdings" charset="2"/>
              <a:buChar char=""/>
            </a:pPr>
            <a:r>
              <a:rPr b="0" lang="en-US" sz="2000" strike="noStrike" u="none">
                <a:solidFill>
                  <a:schemeClr val="dk1"/>
                </a:solidFill>
                <a:uFillTx/>
                <a:latin typeface="Arial"/>
              </a:rPr>
              <a:t>Third Outline Level</a:t>
            </a:r>
            <a:endParaRPr b="0" lang="en-US" sz="2000" strike="noStrike" u="none">
              <a:solidFill>
                <a:schemeClr val="dk1"/>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chemeClr val="dk1"/>
                </a:solidFill>
                <a:uFillTx/>
                <a:latin typeface="Arial"/>
              </a:rPr>
              <a:t>Fourth Outline Level</a:t>
            </a:r>
            <a:endParaRPr b="0" lang="en-US" sz="2000" strike="noStrike" u="none">
              <a:solidFill>
                <a:schemeClr val="dk1"/>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chemeClr val="dk1"/>
                </a:solidFill>
                <a:uFillTx/>
                <a:latin typeface="Arial"/>
              </a:rPr>
              <a:t>Fifth Outline Level</a:t>
            </a:r>
            <a:endParaRPr b="0" lang="en-US" sz="2000" strike="noStrike" u="none">
              <a:solidFill>
                <a:schemeClr val="dk1"/>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chemeClr val="dk1"/>
                </a:solidFill>
                <a:uFillTx/>
                <a:latin typeface="Arial"/>
              </a:rPr>
              <a:t>Sixth Outline Level</a:t>
            </a:r>
            <a:endParaRPr b="0" lang="en-US" sz="2000" strike="noStrike" u="none">
              <a:solidFill>
                <a:schemeClr val="dk1"/>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chemeClr val="dk1"/>
                </a:solidFill>
                <a:uFillTx/>
                <a:latin typeface="Arial"/>
              </a:rPr>
              <a:t>Seventh Outline Level</a:t>
            </a:r>
            <a:endParaRPr b="0" lang="en-US" sz="2000" strike="noStrike" u="none">
              <a:solidFill>
                <a:schemeClr val="dk1"/>
              </a:solidFill>
              <a:uFillTx/>
              <a:latin typeface="Arial"/>
            </a:endParaRPr>
          </a:p>
        </p:txBody>
      </p:sp>
    </p:spTree>
  </p:cSld>
  <p:clrMap bg1="lt1" tx1="dk1" bg2="lt2" tx2="dk2" accent1="accent1" accent2="accent2" accent3="accent3" accent4="accent4" accent5="accent5" accent6="accent6" hlink="hlink" folHlink="folHlink"/>
  <p:sldLayoutIdLst>
    <p:sldLayoutId id="2147483690"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91" name="Group 22"/>
          <p:cNvGrpSpPr/>
          <p:nvPr/>
        </p:nvGrpSpPr>
        <p:grpSpPr>
          <a:xfrm>
            <a:off x="0" y="0"/>
            <a:ext cx="3200040" cy="6857640"/>
            <a:chOff x="0" y="0"/>
            <a:chExt cx="3200040" cy="6857640"/>
          </a:xfrm>
        </p:grpSpPr>
        <p:sp>
          <p:nvSpPr>
            <p:cNvPr id="192"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93"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94"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195" name="Group 21"/>
          <p:cNvGrpSpPr/>
          <p:nvPr/>
        </p:nvGrpSpPr>
        <p:grpSpPr>
          <a:xfrm>
            <a:off x="228240" y="1981080"/>
            <a:ext cx="7391160" cy="318600"/>
            <a:chOff x="228240" y="1981080"/>
            <a:chExt cx="7391160" cy="318600"/>
          </a:xfrm>
        </p:grpSpPr>
        <p:sp>
          <p:nvSpPr>
            <p:cNvPr id="196"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197"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198" name="PlaceHolder 1"/>
          <p:cNvSpPr>
            <a:spLocks noGrp="1"/>
          </p:cNvSpPr>
          <p:nvPr>
            <p:ph type="title"/>
          </p:nvPr>
        </p:nvSpPr>
        <p:spPr>
          <a:xfrm>
            <a:off x="457200" y="272880"/>
            <a:ext cx="3007800" cy="1161720"/>
          </a:xfrm>
          <a:prstGeom prst="rect">
            <a:avLst/>
          </a:prstGeom>
          <a:noFill/>
          <a:ln w="0">
            <a:noFill/>
          </a:ln>
        </p:spPr>
        <p:txBody>
          <a:bodyPr numCol="1" spcCol="0" lIns="91440" rIns="91440" tIns="45720" bIns="45720" anchor="b">
            <a:noAutofit/>
          </a:bodyPr>
          <a:p>
            <a:pPr indent="0">
              <a:lnSpc>
                <a:spcPct val="90000"/>
              </a:lnSpc>
              <a:buNone/>
            </a:pPr>
            <a:r>
              <a:rPr b="1" lang="en-US" sz="2000" strike="noStrike" u="none">
                <a:solidFill>
                  <a:schemeClr val="dk2"/>
                </a:solidFill>
                <a:uFillTx/>
                <a:latin typeface="Arial"/>
              </a:rPr>
              <a:t>Click to edit Master title style</a:t>
            </a:r>
            <a:endParaRPr b="0" lang="en-US" sz="2000" strike="noStrike" u="none">
              <a:solidFill>
                <a:schemeClr val="dk1"/>
              </a:solidFill>
              <a:uFillTx/>
              <a:latin typeface="Arial"/>
            </a:endParaRPr>
          </a:p>
        </p:txBody>
      </p:sp>
      <p:sp>
        <p:nvSpPr>
          <p:cNvPr id="199" name="PlaceHolder 2"/>
          <p:cNvSpPr>
            <a:spLocks noGrp="1"/>
          </p:cNvSpPr>
          <p:nvPr>
            <p:ph type="body"/>
          </p:nvPr>
        </p:nvSpPr>
        <p:spPr>
          <a:xfrm>
            <a:off x="3575160" y="272880"/>
            <a:ext cx="5111280" cy="5852880"/>
          </a:xfrm>
          <a:prstGeom prst="rect">
            <a:avLst/>
          </a:prstGeom>
          <a:noFill/>
          <a:ln w="0">
            <a:noFill/>
          </a:ln>
        </p:spPr>
        <p:txBody>
          <a:bodyPr numCol="1" spcCol="0" lIns="91440" rIns="91440" tIns="45720" bIns="45720" anchor="t">
            <a:noAutofit/>
          </a:bodyPr>
          <a:p>
            <a:pPr marL="343080" indent="-343080">
              <a:lnSpc>
                <a:spcPct val="100000"/>
              </a:lnSpc>
              <a:spcBef>
                <a:spcPts val="641"/>
              </a:spcBef>
              <a:buClr>
                <a:srgbClr val="003366"/>
              </a:buClr>
              <a:buSzPct val="75000"/>
              <a:buFont typeface="Wingdings" charset="2"/>
              <a:buChar char=""/>
            </a:pPr>
            <a:r>
              <a:rPr b="0" lang="en-US" sz="3200" strike="noStrike" u="none">
                <a:solidFill>
                  <a:schemeClr val="dk1"/>
                </a:solidFill>
                <a:uFillTx/>
                <a:latin typeface="Arial"/>
              </a:rPr>
              <a:t>Click to edit Master text styles</a:t>
            </a:r>
            <a:endParaRPr b="0" lang="en-US" sz="3200" strike="noStrike" u="none">
              <a:solidFill>
                <a:schemeClr val="dk1"/>
              </a:solidFill>
              <a:uFillTx/>
              <a:latin typeface="Arial"/>
            </a:endParaRPr>
          </a:p>
          <a:p>
            <a:pPr lvl="1" marL="743040" indent="-285840">
              <a:lnSpc>
                <a:spcPct val="100000"/>
              </a:lnSpc>
              <a:spcBef>
                <a:spcPts val="561"/>
              </a:spcBef>
              <a:buClr>
                <a:srgbClr val="003366"/>
              </a:buClr>
              <a:buSzPct val="75000"/>
              <a:buFont typeface="Symbol" charset="2"/>
              <a:buChar char=""/>
            </a:pPr>
            <a:r>
              <a:rPr b="0" lang="en-US" sz="2800" strike="noStrike" u="none">
                <a:solidFill>
                  <a:schemeClr val="dk1"/>
                </a:solidFill>
                <a:uFillTx/>
                <a:latin typeface="Arial"/>
              </a:rPr>
              <a:t>Second level</a:t>
            </a:r>
            <a:endParaRPr b="0" lang="en-US" sz="2800" strike="noStrike" u="none">
              <a:solidFill>
                <a:schemeClr val="dk1"/>
              </a:solidFill>
              <a:uFillTx/>
              <a:latin typeface="Arial"/>
            </a:endParaRPr>
          </a:p>
          <a:p>
            <a:pPr lvl="2" marL="1143000" indent="-228600">
              <a:lnSpc>
                <a:spcPct val="100000"/>
              </a:lnSpc>
              <a:spcBef>
                <a:spcPts val="479"/>
              </a:spcBef>
              <a:buClr>
                <a:srgbClr val="003366"/>
              </a:buClr>
              <a:buSzPct val="75000"/>
              <a:buFont typeface="Wingdings" charset="2"/>
              <a:buChar char=""/>
            </a:pPr>
            <a:r>
              <a:rPr b="0" lang="en-US" sz="2400" strike="noStrike" u="none">
                <a:solidFill>
                  <a:schemeClr val="dk1"/>
                </a:solidFill>
                <a:uFillTx/>
                <a:latin typeface="Arial"/>
              </a:rPr>
              <a:t>Third level</a:t>
            </a:r>
            <a:endParaRPr b="0" lang="en-US" sz="2400" strike="noStrike" u="none">
              <a:solidFill>
                <a:schemeClr val="dk1"/>
              </a:solidFill>
              <a:uFillTx/>
              <a:latin typeface="Arial"/>
            </a:endParaRPr>
          </a:p>
          <a:p>
            <a:pPr lvl="3" marL="1600200" indent="-228600">
              <a:lnSpc>
                <a:spcPct val="100000"/>
              </a:lnSpc>
              <a:spcBef>
                <a:spcPts val="400"/>
              </a:spcBef>
              <a:buClr>
                <a:srgbClr val="003366"/>
              </a:buClr>
              <a:buSzPct val="80000"/>
              <a:buFont typeface="Symbol" charset="2"/>
              <a:buChar char=""/>
            </a:pPr>
            <a:r>
              <a:rPr b="0" lang="en-US" sz="2000" strike="noStrike" u="none">
                <a:solidFill>
                  <a:schemeClr val="dk1"/>
                </a:solidFill>
                <a:uFillTx/>
                <a:latin typeface="Arial"/>
              </a:rPr>
              <a:t>Fourth level</a:t>
            </a:r>
            <a:endParaRPr b="0" lang="en-US" sz="2000" strike="noStrike" u="none">
              <a:solidFill>
                <a:schemeClr val="dk1"/>
              </a:solidFill>
              <a:uFillTx/>
              <a:latin typeface="Arial"/>
            </a:endParaRPr>
          </a:p>
          <a:p>
            <a:pPr lvl="4" marL="2057400" indent="-228600">
              <a:lnSpc>
                <a:spcPct val="100000"/>
              </a:lnSpc>
              <a:spcBef>
                <a:spcPts val="400"/>
              </a:spcBef>
              <a:buClr>
                <a:srgbClr val="003366"/>
              </a:buClr>
              <a:buSzPct val="65000"/>
              <a:buFont typeface="Wingdings" charset="2"/>
              <a:buChar char=""/>
            </a:pPr>
            <a:r>
              <a:rPr b="0" lang="en-US" sz="2000" strike="noStrike" u="none">
                <a:solidFill>
                  <a:schemeClr val="dk1"/>
                </a:solidFill>
                <a:uFillTx/>
                <a:latin typeface="Arial"/>
              </a:rPr>
              <a:t>Fifth level</a:t>
            </a:r>
            <a:endParaRPr b="0" lang="en-US" sz="2000" strike="noStrike" u="none">
              <a:solidFill>
                <a:schemeClr val="dk1"/>
              </a:solidFill>
              <a:uFillTx/>
              <a:latin typeface="Arial"/>
            </a:endParaRPr>
          </a:p>
        </p:txBody>
      </p:sp>
      <p:sp>
        <p:nvSpPr>
          <p:cNvPr id="200" name="PlaceHolder 3"/>
          <p:cNvSpPr>
            <a:spLocks noGrp="1"/>
          </p:cNvSpPr>
          <p:nvPr>
            <p:ph type="body"/>
          </p:nvPr>
        </p:nvSpPr>
        <p:spPr>
          <a:xfrm>
            <a:off x="457200" y="1434960"/>
            <a:ext cx="3007800" cy="4690800"/>
          </a:xfrm>
          <a:prstGeom prst="rect">
            <a:avLst/>
          </a:prstGeom>
          <a:noFill/>
          <a:ln w="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Arial"/>
              </a:rPr>
              <a:t>Click to edit Master text styles</a:t>
            </a:r>
            <a:endParaRPr b="0" lang="en-US" sz="1400" strike="noStrike" u="none">
              <a:solidFill>
                <a:schemeClr val="dk1"/>
              </a:solidFill>
              <a:uFillTx/>
              <a:latin typeface="Arial"/>
            </a:endParaRPr>
          </a:p>
        </p:txBody>
      </p:sp>
      <p:sp>
        <p:nvSpPr>
          <p:cNvPr id="201" name="PlaceHolder 4"/>
          <p:cNvSpPr>
            <a:spLocks noGrp="1"/>
          </p:cNvSpPr>
          <p:nvPr>
            <p:ph type="dt" idx="61"/>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02" name="PlaceHolder 5"/>
          <p:cNvSpPr>
            <a:spLocks noGrp="1"/>
          </p:cNvSpPr>
          <p:nvPr>
            <p:ph type="ftr" idx="62"/>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03" name="PlaceHolder 6"/>
          <p:cNvSpPr>
            <a:spLocks noGrp="1"/>
          </p:cNvSpPr>
          <p:nvPr>
            <p:ph type="sldNum" idx="63"/>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EC3B08B4-2ABE-48B7-8D54-E1CF6C364899}" type="slidenum">
              <a:rPr b="1" lang="en-IN" sz="2600" strike="noStrike" u="none">
                <a:solidFill>
                  <a:srgbClr val="ffffff"/>
                </a:solidFill>
                <a:uFillTx/>
                <a:latin typeface="Arial"/>
                <a:ea typeface="PMingLiU"/>
              </a:rPr>
              <a:t>&lt;number&gt;</a:t>
            </a:fld>
            <a:endParaRPr b="0" lang="en-IN" sz="26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2"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04" name="Group 22"/>
          <p:cNvGrpSpPr/>
          <p:nvPr/>
        </p:nvGrpSpPr>
        <p:grpSpPr>
          <a:xfrm>
            <a:off x="0" y="0"/>
            <a:ext cx="3200040" cy="6857640"/>
            <a:chOff x="0" y="0"/>
            <a:chExt cx="3200040" cy="6857640"/>
          </a:xfrm>
        </p:grpSpPr>
        <p:sp>
          <p:nvSpPr>
            <p:cNvPr id="205" name="Rectangle 3"/>
            <p:cNvSpPr/>
            <p:nvPr/>
          </p:nvSpPr>
          <p:spPr>
            <a:xfrm>
              <a:off x="0" y="0"/>
              <a:ext cx="761760" cy="685764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206" name="Rectangle 4"/>
            <p:cNvSpPr/>
            <p:nvPr/>
          </p:nvSpPr>
          <p:spPr>
            <a:xfrm>
              <a:off x="685800" y="0"/>
              <a:ext cx="2514240" cy="1066320"/>
            </a:xfrm>
            <a:prstGeom prst="rect">
              <a:avLst/>
            </a:prstGeom>
            <a:solidFill>
              <a:schemeClr val="accent1"/>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207" name="AutoShape 5"/>
          <p:cNvSpPr/>
          <p:nvPr/>
        </p:nvSpPr>
        <p:spPr>
          <a:xfrm>
            <a:off x="762120" y="762120"/>
            <a:ext cx="5105160" cy="609120"/>
          </a:xfrm>
          <a:prstGeom prst="roundRect">
            <a:avLst>
              <a:gd name="adj" fmla="val 50000"/>
            </a:avLst>
          </a:prstGeom>
          <a:solidFill>
            <a:schemeClr val="bg1"/>
          </a:solidFill>
          <a:ln w="0">
            <a:noFill/>
          </a:ln>
        </p:spPr>
        <p:style>
          <a:lnRef idx="0"/>
          <a:fillRef idx="0"/>
          <a:effectRef idx="0"/>
          <a:fontRef idx="minor"/>
        </p:style>
        <p:txBody>
          <a:bodyPr wrap="none" lIns="90000" rIns="90000" tIns="45000" bIns="45000" anchor="ctr">
            <a:noAutofit/>
          </a:bodyPr>
          <a:p>
            <a:pPr algn="ctr">
              <a:lnSpc>
                <a:spcPct val="100000"/>
              </a:lnSpc>
            </a:pPr>
            <a:endParaRPr b="0" lang="en-IN" sz="2400" strike="noStrike" u="none">
              <a:solidFill>
                <a:srgbClr val="003366"/>
              </a:solidFill>
              <a:uFillTx/>
              <a:latin typeface="Times New Roman"/>
              <a:ea typeface="PMingLiU"/>
            </a:endParaRPr>
          </a:p>
        </p:txBody>
      </p:sp>
      <p:grpSp>
        <p:nvGrpSpPr>
          <p:cNvPr id="208" name="Group 21"/>
          <p:cNvGrpSpPr/>
          <p:nvPr/>
        </p:nvGrpSpPr>
        <p:grpSpPr>
          <a:xfrm>
            <a:off x="228240" y="1981080"/>
            <a:ext cx="7391160" cy="318600"/>
            <a:chOff x="228240" y="1981080"/>
            <a:chExt cx="7391160" cy="318600"/>
          </a:xfrm>
        </p:grpSpPr>
        <p:sp>
          <p:nvSpPr>
            <p:cNvPr id="209" name="AutoShape 12"/>
            <p:cNvSpPr/>
            <p:nvPr/>
          </p:nvSpPr>
          <p:spPr>
            <a:xfrm>
              <a:off x="609480" y="1981080"/>
              <a:ext cx="7009920" cy="317160"/>
            </a:xfrm>
            <a:prstGeom prst="roundRect">
              <a:avLst>
                <a:gd name="adj" fmla="val 0"/>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sp>
          <p:nvSpPr>
            <p:cNvPr id="210" name="AutoShape 20"/>
            <p:cNvSpPr/>
            <p:nvPr/>
          </p:nvSpPr>
          <p:spPr>
            <a:xfrm flipH="1">
              <a:off x="227880" y="1981080"/>
              <a:ext cx="393480" cy="318600"/>
            </a:xfrm>
            <a:prstGeom prst="flowChartDelay">
              <a:avLst/>
            </a:prstGeom>
            <a:solidFill>
              <a:schemeClr val="bg2"/>
            </a:solidFill>
            <a:ln w="0">
              <a:noFill/>
            </a:ln>
          </p:spPr>
          <p:style>
            <a:lnRef idx="0"/>
            <a:fillRef idx="0"/>
            <a:effectRef idx="0"/>
            <a:fontRef idx="minor"/>
          </p:style>
          <p:txBody>
            <a:bodyPr wrap="none" lIns="90000" rIns="90000" tIns="45000" bIns="45000" anchor="ctr">
              <a:noAutofit/>
            </a:bodyPr>
            <a:p>
              <a:pPr>
                <a:lnSpc>
                  <a:spcPct val="100000"/>
                </a:lnSpc>
              </a:pPr>
              <a:endParaRPr b="0" lang="en-IN" sz="2400" strike="noStrike" u="none">
                <a:solidFill>
                  <a:srgbClr val="003366"/>
                </a:solidFill>
                <a:uFillTx/>
                <a:latin typeface="Times New Roman"/>
              </a:endParaRPr>
            </a:p>
          </p:txBody>
        </p:sp>
      </p:grpSp>
      <p:sp>
        <p:nvSpPr>
          <p:cNvPr id="211" name="PlaceHolder 1"/>
          <p:cNvSpPr>
            <a:spLocks noGrp="1"/>
          </p:cNvSpPr>
          <p:nvPr>
            <p:ph type="title"/>
          </p:nvPr>
        </p:nvSpPr>
        <p:spPr>
          <a:xfrm>
            <a:off x="1792440" y="4800600"/>
            <a:ext cx="5486040" cy="566280"/>
          </a:xfrm>
          <a:prstGeom prst="rect">
            <a:avLst/>
          </a:prstGeom>
          <a:noFill/>
          <a:ln w="0">
            <a:noFill/>
          </a:ln>
        </p:spPr>
        <p:txBody>
          <a:bodyPr numCol="1" spcCol="0" lIns="91440" rIns="91440" tIns="45720" bIns="45720" anchor="b">
            <a:noAutofit/>
          </a:bodyPr>
          <a:p>
            <a:pPr indent="0">
              <a:lnSpc>
                <a:spcPct val="90000"/>
              </a:lnSpc>
              <a:buNone/>
            </a:pPr>
            <a:r>
              <a:rPr b="1" lang="en-US" sz="2000" strike="noStrike" u="none">
                <a:solidFill>
                  <a:schemeClr val="dk2"/>
                </a:solidFill>
                <a:uFillTx/>
                <a:latin typeface="Arial"/>
              </a:rPr>
              <a:t>Click to edit Master title style</a:t>
            </a:r>
            <a:endParaRPr b="0" lang="en-US" sz="2000" strike="noStrike" u="none">
              <a:solidFill>
                <a:schemeClr val="dk1"/>
              </a:solidFill>
              <a:uFillTx/>
              <a:latin typeface="Arial"/>
            </a:endParaRPr>
          </a:p>
        </p:txBody>
      </p:sp>
      <p:sp>
        <p:nvSpPr>
          <p:cNvPr id="212"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Arial"/>
              </a:rPr>
              <a:t>Click to edit the outline text format</a:t>
            </a:r>
            <a:endParaRPr b="0" lang="en-US" sz="3200" strike="noStrike" u="none">
              <a:solidFill>
                <a:schemeClr val="dk1"/>
              </a:solidFill>
              <a:uFillTx/>
              <a:latin typeface="Arial"/>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Arial"/>
              </a:rPr>
              <a:t>Second Outline Level</a:t>
            </a:r>
            <a:endParaRPr b="0" lang="en-US" sz="3200" strike="noStrike" u="none">
              <a:solidFill>
                <a:schemeClr val="dk1"/>
              </a:solidFill>
              <a:uFillTx/>
              <a:latin typeface="Arial"/>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Arial"/>
              </a:rPr>
              <a:t>Third Outline Level</a:t>
            </a:r>
            <a:endParaRPr b="0" lang="en-US" sz="3200" strike="noStrike" u="none">
              <a:solidFill>
                <a:schemeClr val="dk1"/>
              </a:solidFill>
              <a:uFillTx/>
              <a:latin typeface="Arial"/>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Arial"/>
              </a:rPr>
              <a:t>Fourth Outline Level</a:t>
            </a:r>
            <a:endParaRPr b="0" lang="en-US" sz="3200" strike="noStrike" u="none">
              <a:solidFill>
                <a:schemeClr val="dk1"/>
              </a:solidFill>
              <a:uFillTx/>
              <a:latin typeface="Arial"/>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Arial"/>
              </a:rPr>
              <a:t>Fifth Outline Level</a:t>
            </a:r>
            <a:endParaRPr b="0" lang="en-US" sz="3200" strike="noStrike" u="none">
              <a:solidFill>
                <a:schemeClr val="dk1"/>
              </a:solidFill>
              <a:uFillTx/>
              <a:latin typeface="Arial"/>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Arial"/>
              </a:rPr>
              <a:t>Sixth Outline Level</a:t>
            </a:r>
            <a:endParaRPr b="0" lang="en-US" sz="3200" strike="noStrike" u="none">
              <a:solidFill>
                <a:schemeClr val="dk1"/>
              </a:solidFill>
              <a:uFillTx/>
              <a:latin typeface="Arial"/>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Arial"/>
              </a:rPr>
              <a:t>Seventh Outline Level</a:t>
            </a:r>
            <a:endParaRPr b="0" lang="en-US" sz="3200" strike="noStrike" u="none">
              <a:solidFill>
                <a:schemeClr val="dk1"/>
              </a:solidFill>
              <a:uFillTx/>
              <a:latin typeface="Arial"/>
            </a:endParaRPr>
          </a:p>
        </p:txBody>
      </p:sp>
      <p:sp>
        <p:nvSpPr>
          <p:cNvPr id="213" name="PlaceHolder 3"/>
          <p:cNvSpPr>
            <a:spLocks noGrp="1"/>
          </p:cNvSpPr>
          <p:nvPr>
            <p:ph type="body"/>
          </p:nvPr>
        </p:nvSpPr>
        <p:spPr>
          <a:xfrm>
            <a:off x="1792440" y="5367240"/>
            <a:ext cx="5486040" cy="804600"/>
          </a:xfrm>
          <a:prstGeom prst="rect">
            <a:avLst/>
          </a:prstGeom>
          <a:noFill/>
          <a:ln w="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Arial"/>
              </a:rPr>
              <a:t>Click to edit Master text styles</a:t>
            </a:r>
            <a:endParaRPr b="0" lang="en-US" sz="1400" strike="noStrike" u="none">
              <a:solidFill>
                <a:schemeClr val="dk1"/>
              </a:solidFill>
              <a:uFillTx/>
              <a:latin typeface="Arial"/>
            </a:endParaRPr>
          </a:p>
        </p:txBody>
      </p:sp>
      <p:sp>
        <p:nvSpPr>
          <p:cNvPr id="214" name="PlaceHolder 4"/>
          <p:cNvSpPr>
            <a:spLocks noGrp="1"/>
          </p:cNvSpPr>
          <p:nvPr>
            <p:ph type="dt" idx="64"/>
          </p:nvPr>
        </p:nvSpPr>
        <p:spPr>
          <a:xfrm>
            <a:off x="7010280" y="6553080"/>
            <a:ext cx="1904760" cy="304560"/>
          </a:xfrm>
          <a:prstGeom prst="rect">
            <a:avLst/>
          </a:prstGeom>
          <a:noFill/>
          <a:ln w="9360">
            <a:noFill/>
          </a:ln>
        </p:spPr>
        <p:txBody>
          <a:bodyPr numCol="1" spcCol="0" lIns="91440" rIns="91440" tIns="45720" bIns="4572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15" name="PlaceHolder 5"/>
          <p:cNvSpPr>
            <a:spLocks noGrp="1"/>
          </p:cNvSpPr>
          <p:nvPr>
            <p:ph type="ftr" idx="65"/>
          </p:nvPr>
        </p:nvSpPr>
        <p:spPr>
          <a:xfrm>
            <a:off x="2936880" y="6529320"/>
            <a:ext cx="2895120" cy="304560"/>
          </a:xfrm>
          <a:prstGeom prst="rect">
            <a:avLst/>
          </a:prstGeom>
          <a:noFill/>
          <a:ln w="9360">
            <a:noFill/>
          </a:ln>
        </p:spPr>
        <p:txBody>
          <a:bodyPr numCol="1" spcCol="0" lIns="91440" rIns="91440" tIns="45720" bIns="45720" anchor="b">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16" name="PlaceHolder 6"/>
          <p:cNvSpPr>
            <a:spLocks noGrp="1"/>
          </p:cNvSpPr>
          <p:nvPr>
            <p:ph type="sldNum" idx="66"/>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23DAFD5D-AFDD-4895-9D3A-F85214931DBA}" type="slidenum">
              <a:rPr b="1" lang="en-IN" sz="2600" strike="noStrike" u="none">
                <a:solidFill>
                  <a:srgbClr val="ffffff"/>
                </a:solidFill>
                <a:uFillTx/>
                <a:latin typeface="Arial"/>
                <a:ea typeface="PMingLiU"/>
              </a:rPr>
              <a:t>&lt;number&gt;</a:t>
            </a:fld>
            <a:endParaRPr b="0" lang="en-IN" sz="26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4"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629400" y="274680"/>
            <a:ext cx="2057040" cy="5851080"/>
          </a:xfrm>
          <a:prstGeom prst="rect">
            <a:avLst/>
          </a:prstGeom>
          <a:noFill/>
          <a:ln w="9360">
            <a:noFill/>
          </a:ln>
        </p:spPr>
        <p:txBody>
          <a:bodyPr numCol="1" spcCol="0" lIns="91440" rIns="91440" tIns="45720" bIns="45720" anchor="ctr" vert="eaVert">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12" name="PlaceHolder 2"/>
          <p:cNvSpPr>
            <a:spLocks noGrp="1"/>
          </p:cNvSpPr>
          <p:nvPr>
            <p:ph type="body"/>
          </p:nvPr>
        </p:nvSpPr>
        <p:spPr>
          <a:xfrm>
            <a:off x="457200" y="274680"/>
            <a:ext cx="6019560" cy="5851080"/>
          </a:xfrm>
          <a:prstGeom prst="rect">
            <a:avLst/>
          </a:prstGeom>
          <a:noFill/>
          <a:ln w="936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edit Master text 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Fourth 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Fifth level</a:t>
            </a:r>
            <a:endParaRPr b="0" lang="en-US" sz="2000" strike="noStrike" u="none">
              <a:solidFill>
                <a:schemeClr val="dk1"/>
              </a:solidFill>
              <a:uFillTx/>
              <a:latin typeface="Verdana"/>
            </a:endParaRPr>
          </a:p>
        </p:txBody>
      </p:sp>
      <p:sp>
        <p:nvSpPr>
          <p:cNvPr id="13" name="PlaceHolder 3"/>
          <p:cNvSpPr>
            <a:spLocks noGrp="1"/>
          </p:cNvSpPr>
          <p:nvPr>
            <p:ph type="dt" idx="7"/>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4" name="PlaceHolder 4"/>
          <p:cNvSpPr>
            <a:spLocks noGrp="1"/>
          </p:cNvSpPr>
          <p:nvPr>
            <p:ph type="ftr" idx="8"/>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5" name="PlaceHolder 5"/>
          <p:cNvSpPr>
            <a:spLocks noGrp="1"/>
          </p:cNvSpPr>
          <p:nvPr>
            <p:ph type="sldNum" idx="9"/>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6B19B8B6-EA78-4853-9E29-AC374B1E75EB}"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17" name="PlaceHolder 2"/>
          <p:cNvSpPr>
            <a:spLocks noGrp="1"/>
          </p:cNvSpPr>
          <p:nvPr>
            <p:ph type="body"/>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edit Master text 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Fourth 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Fifth level</a:t>
            </a:r>
            <a:endParaRPr b="0" lang="en-US" sz="2000" strike="noStrike" u="none">
              <a:solidFill>
                <a:schemeClr val="dk1"/>
              </a:solidFill>
              <a:uFillTx/>
              <a:latin typeface="Verdana"/>
            </a:endParaRPr>
          </a:p>
        </p:txBody>
      </p:sp>
      <p:sp>
        <p:nvSpPr>
          <p:cNvPr id="18" name="PlaceHolder 3"/>
          <p:cNvSpPr>
            <a:spLocks noGrp="1"/>
          </p:cNvSpPr>
          <p:nvPr>
            <p:ph type="dt" idx="10"/>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9" name="PlaceHolder 4"/>
          <p:cNvSpPr>
            <a:spLocks noGrp="1"/>
          </p:cNvSpPr>
          <p:nvPr>
            <p:ph type="ftr" idx="11"/>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0" name="PlaceHolder 5"/>
          <p:cNvSpPr>
            <a:spLocks noGrp="1"/>
          </p:cNvSpPr>
          <p:nvPr>
            <p:ph type="sldNum" idx="12"/>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4005CDB0-910B-4EC6-BFC4-8A3A3CF613F0}"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 id="2147483656" r:id="rId3"/>
    <p:sldLayoutId id="2147483657" r:id="rId4"/>
    <p:sldLayoutId id="2147483658"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2160" y="4406760"/>
            <a:ext cx="7772040" cy="1361880"/>
          </a:xfrm>
          <a:prstGeom prst="rect">
            <a:avLst/>
          </a:prstGeom>
          <a:noFill/>
          <a:ln w="9360">
            <a:noFill/>
          </a:ln>
        </p:spPr>
        <p:txBody>
          <a:bodyPr numCol="1" spcCol="0" lIns="91440" rIns="91440" tIns="45720" bIns="45720" anchor="t">
            <a:noAutofit/>
          </a:bodyPr>
          <a:p>
            <a:pPr indent="0">
              <a:lnSpc>
                <a:spcPct val="100000"/>
              </a:lnSpc>
              <a:buNone/>
            </a:pPr>
            <a:r>
              <a:rPr b="1" lang="en-US" sz="4000" strike="noStrike" u="none" cap="all">
                <a:solidFill>
                  <a:schemeClr val="dk2"/>
                </a:solidFill>
                <a:uFillTx/>
                <a:latin typeface="Verdana"/>
                <a:ea typeface="ＭＳ Ｐゴシック"/>
              </a:rPr>
              <a:t>Click to edit Master title style</a:t>
            </a:r>
            <a:endParaRPr b="0" lang="en-US" sz="4000" strike="noStrike" u="none">
              <a:solidFill>
                <a:schemeClr val="dk1"/>
              </a:solidFill>
              <a:uFillTx/>
              <a:latin typeface="Arial"/>
            </a:endParaRPr>
          </a:p>
        </p:txBody>
      </p:sp>
      <p:sp>
        <p:nvSpPr>
          <p:cNvPr id="26" name="PlaceHolder 2"/>
          <p:cNvSpPr>
            <a:spLocks noGrp="1"/>
          </p:cNvSpPr>
          <p:nvPr>
            <p:ph type="body"/>
          </p:nvPr>
        </p:nvSpPr>
        <p:spPr>
          <a:xfrm>
            <a:off x="722160" y="2906640"/>
            <a:ext cx="7772040" cy="1499760"/>
          </a:xfrm>
          <a:prstGeom prst="rect">
            <a:avLst/>
          </a:prstGeom>
          <a:noFill/>
          <a:ln w="9360">
            <a:noFill/>
          </a:ln>
        </p:spPr>
        <p:txBody>
          <a:bodyPr numCol="1" spcCol="0" lIns="91440" rIns="91440" tIns="45720" bIns="45720" anchor="b">
            <a:noAutofit/>
          </a:bodyPr>
          <a:p>
            <a:pPr indent="0">
              <a:lnSpc>
                <a:spcPct val="100000"/>
              </a:lnSpc>
              <a:spcBef>
                <a:spcPts val="400"/>
              </a:spcBef>
              <a:buNone/>
              <a:tabLst>
                <a:tab algn="l" pos="0"/>
              </a:tabLst>
            </a:pPr>
            <a:r>
              <a:rPr b="0" lang="en-US" sz="2000" strike="noStrike" u="none">
                <a:solidFill>
                  <a:schemeClr val="dk1"/>
                </a:solidFill>
                <a:uFillTx/>
                <a:latin typeface="Verdana"/>
                <a:ea typeface="ＭＳ Ｐゴシック"/>
              </a:rPr>
              <a:t>Click to edit Master text styles</a:t>
            </a:r>
            <a:endParaRPr b="0" lang="en-US" sz="2000" strike="noStrike" u="none">
              <a:solidFill>
                <a:schemeClr val="dk1"/>
              </a:solidFill>
              <a:uFillTx/>
              <a:latin typeface="Verdana"/>
            </a:endParaRPr>
          </a:p>
        </p:txBody>
      </p:sp>
      <p:sp>
        <p:nvSpPr>
          <p:cNvPr id="27" name="PlaceHolder 3"/>
          <p:cNvSpPr>
            <a:spLocks noGrp="1"/>
          </p:cNvSpPr>
          <p:nvPr>
            <p:ph type="dt" idx="13"/>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8" name="PlaceHolder 4"/>
          <p:cNvSpPr>
            <a:spLocks noGrp="1"/>
          </p:cNvSpPr>
          <p:nvPr>
            <p:ph type="ftr" idx="14"/>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9" name="PlaceHolder 5"/>
          <p:cNvSpPr>
            <a:spLocks noGrp="1"/>
          </p:cNvSpPr>
          <p:nvPr>
            <p:ph type="sldNum" idx="15"/>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B270B95D-8620-40EA-B14E-75DEE0663231}"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31" name="PlaceHolder 2"/>
          <p:cNvSpPr>
            <a:spLocks noGrp="1"/>
          </p:cNvSpPr>
          <p:nvPr>
            <p:ph type="body"/>
          </p:nvPr>
        </p:nvSpPr>
        <p:spPr>
          <a:xfrm>
            <a:off x="457200" y="1600200"/>
            <a:ext cx="4038120" cy="452556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Click to edit Master text styles</a:t>
            </a:r>
            <a:endParaRPr b="0" lang="en-US" sz="2800" strike="noStrike" u="none">
              <a:solidFill>
                <a:schemeClr val="dk1"/>
              </a:solidFill>
              <a:uFillTx/>
              <a:latin typeface="Verdana"/>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Second level</a:t>
            </a:r>
            <a:endParaRPr b="0" lang="en-US" sz="2400" strike="noStrike" u="none">
              <a:solidFill>
                <a:schemeClr val="dk1"/>
              </a:solidFill>
              <a:uFillTx/>
              <a:latin typeface="Verdana"/>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Third level</a:t>
            </a:r>
            <a:endParaRPr b="0" lang="en-US" sz="2000" strike="noStrike" u="none">
              <a:solidFill>
                <a:schemeClr val="dk1"/>
              </a:solidFill>
              <a:uFillTx/>
              <a:latin typeface="Verdana"/>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Fourth level</a:t>
            </a:r>
            <a:endParaRPr b="0" lang="en-US" sz="1800" strike="noStrike" u="none">
              <a:solidFill>
                <a:schemeClr val="dk1"/>
              </a:solidFill>
              <a:uFillTx/>
              <a:latin typeface="Verdana"/>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uFillTx/>
                <a:latin typeface="Verdana"/>
                <a:ea typeface="ＭＳ Ｐゴシック"/>
              </a:rPr>
              <a:t>Fifth level</a:t>
            </a:r>
            <a:endParaRPr b="0" lang="en-US" sz="1800" strike="noStrike" u="none">
              <a:solidFill>
                <a:schemeClr val="dk1"/>
              </a:solidFill>
              <a:uFillTx/>
              <a:latin typeface="Verdana"/>
            </a:endParaRPr>
          </a:p>
        </p:txBody>
      </p:sp>
      <p:sp>
        <p:nvSpPr>
          <p:cNvPr id="32" name="PlaceHolder 3"/>
          <p:cNvSpPr>
            <a:spLocks noGrp="1"/>
          </p:cNvSpPr>
          <p:nvPr>
            <p:ph type="body"/>
          </p:nvPr>
        </p:nvSpPr>
        <p:spPr>
          <a:xfrm>
            <a:off x="4648320" y="1600200"/>
            <a:ext cx="4038120" cy="452556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Click to edit Master text styles</a:t>
            </a:r>
            <a:endParaRPr b="0" lang="en-US" sz="2800" strike="noStrike" u="none">
              <a:solidFill>
                <a:schemeClr val="dk1"/>
              </a:solidFill>
              <a:uFillTx/>
              <a:latin typeface="Verdana"/>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Second level</a:t>
            </a:r>
            <a:endParaRPr b="0" lang="en-US" sz="2400" strike="noStrike" u="none">
              <a:solidFill>
                <a:schemeClr val="dk1"/>
              </a:solidFill>
              <a:uFillTx/>
              <a:latin typeface="Verdana"/>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Third level</a:t>
            </a:r>
            <a:endParaRPr b="0" lang="en-US" sz="2000" strike="noStrike" u="none">
              <a:solidFill>
                <a:schemeClr val="dk1"/>
              </a:solidFill>
              <a:uFillTx/>
              <a:latin typeface="Verdana"/>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Fourth level</a:t>
            </a:r>
            <a:endParaRPr b="0" lang="en-US" sz="1800" strike="noStrike" u="none">
              <a:solidFill>
                <a:schemeClr val="dk1"/>
              </a:solidFill>
              <a:uFillTx/>
              <a:latin typeface="Verdana"/>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uFillTx/>
                <a:latin typeface="Verdana"/>
                <a:ea typeface="ＭＳ Ｐゴシック"/>
              </a:rPr>
              <a:t>Fifth level</a:t>
            </a:r>
            <a:endParaRPr b="0" lang="en-US" sz="1800" strike="noStrike" u="none">
              <a:solidFill>
                <a:schemeClr val="dk1"/>
              </a:solidFill>
              <a:uFillTx/>
              <a:latin typeface="Verdana"/>
            </a:endParaRPr>
          </a:p>
        </p:txBody>
      </p:sp>
      <p:sp>
        <p:nvSpPr>
          <p:cNvPr id="33" name="PlaceHolder 4"/>
          <p:cNvSpPr>
            <a:spLocks noGrp="1"/>
          </p:cNvSpPr>
          <p:nvPr>
            <p:ph type="dt" idx="16"/>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4" name="PlaceHolder 5"/>
          <p:cNvSpPr>
            <a:spLocks noGrp="1"/>
          </p:cNvSpPr>
          <p:nvPr>
            <p:ph type="ftr" idx="17"/>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5" name="PlaceHolder 6"/>
          <p:cNvSpPr>
            <a:spLocks noGrp="1"/>
          </p:cNvSpPr>
          <p:nvPr>
            <p:ph type="sldNum" idx="18"/>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780E7B42-065A-4742-9BCD-3E857C803544}"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40" name="PlaceHolder 2"/>
          <p:cNvSpPr>
            <a:spLocks noGrp="1"/>
          </p:cNvSpPr>
          <p:nvPr>
            <p:ph type="body"/>
          </p:nvPr>
        </p:nvSpPr>
        <p:spPr>
          <a:xfrm>
            <a:off x="457200" y="1535040"/>
            <a:ext cx="403992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p:txBody>
      </p:sp>
      <p:sp>
        <p:nvSpPr>
          <p:cNvPr id="41" name="PlaceHolder 3"/>
          <p:cNvSpPr>
            <a:spLocks noGrp="1"/>
          </p:cNvSpPr>
          <p:nvPr>
            <p:ph type="body"/>
          </p:nvPr>
        </p:nvSpPr>
        <p:spPr>
          <a:xfrm>
            <a:off x="457200" y="2174760"/>
            <a:ext cx="403992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Second level</a:t>
            </a:r>
            <a:endParaRPr b="0" lang="en-US" sz="2000" strike="noStrike" u="none">
              <a:solidFill>
                <a:schemeClr val="dk1"/>
              </a:solidFill>
              <a:uFillTx/>
              <a:latin typeface="Verdana"/>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Third level</a:t>
            </a:r>
            <a:endParaRPr b="0" lang="en-US" sz="1800" strike="noStrike" u="none">
              <a:solidFill>
                <a:schemeClr val="dk1"/>
              </a:solidFill>
              <a:uFillTx/>
              <a:latin typeface="Verdana"/>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uFillTx/>
                <a:latin typeface="Verdana"/>
                <a:ea typeface="ＭＳ Ｐゴシック"/>
              </a:rPr>
              <a:t>Fourth level</a:t>
            </a:r>
            <a:endParaRPr b="0" lang="en-US" sz="1600" strike="noStrike" u="none">
              <a:solidFill>
                <a:schemeClr val="dk1"/>
              </a:solidFill>
              <a:uFillTx/>
              <a:latin typeface="Verdana"/>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uFillTx/>
                <a:latin typeface="Verdana"/>
                <a:ea typeface="ＭＳ Ｐゴシック"/>
              </a:rPr>
              <a:t>Fifth level</a:t>
            </a:r>
            <a:endParaRPr b="0" lang="en-US" sz="1600" strike="noStrike" u="none">
              <a:solidFill>
                <a:schemeClr val="dk1"/>
              </a:solidFill>
              <a:uFillTx/>
              <a:latin typeface="Verdana"/>
            </a:endParaRPr>
          </a:p>
        </p:txBody>
      </p:sp>
      <p:sp>
        <p:nvSpPr>
          <p:cNvPr id="42" name="PlaceHolder 4"/>
          <p:cNvSpPr>
            <a:spLocks noGrp="1"/>
          </p:cNvSpPr>
          <p:nvPr>
            <p:ph type="body"/>
          </p:nvPr>
        </p:nvSpPr>
        <p:spPr>
          <a:xfrm>
            <a:off x="4645080" y="1535040"/>
            <a:ext cx="404136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p:txBody>
      </p:sp>
      <p:sp>
        <p:nvSpPr>
          <p:cNvPr id="43" name="PlaceHolder 5"/>
          <p:cNvSpPr>
            <a:spLocks noGrp="1"/>
          </p:cNvSpPr>
          <p:nvPr>
            <p:ph type="body"/>
          </p:nvPr>
        </p:nvSpPr>
        <p:spPr>
          <a:xfrm>
            <a:off x="4645080" y="2174760"/>
            <a:ext cx="404136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Second level</a:t>
            </a:r>
            <a:endParaRPr b="0" lang="en-US" sz="2000" strike="noStrike" u="none">
              <a:solidFill>
                <a:schemeClr val="dk1"/>
              </a:solidFill>
              <a:uFillTx/>
              <a:latin typeface="Verdana"/>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Third level</a:t>
            </a:r>
            <a:endParaRPr b="0" lang="en-US" sz="1800" strike="noStrike" u="none">
              <a:solidFill>
                <a:schemeClr val="dk1"/>
              </a:solidFill>
              <a:uFillTx/>
              <a:latin typeface="Verdana"/>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uFillTx/>
                <a:latin typeface="Verdana"/>
                <a:ea typeface="ＭＳ Ｐゴシック"/>
              </a:rPr>
              <a:t>Fourth level</a:t>
            </a:r>
            <a:endParaRPr b="0" lang="en-US" sz="1600" strike="noStrike" u="none">
              <a:solidFill>
                <a:schemeClr val="dk1"/>
              </a:solidFill>
              <a:uFillTx/>
              <a:latin typeface="Verdana"/>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uFillTx/>
                <a:latin typeface="Verdana"/>
                <a:ea typeface="ＭＳ Ｐゴシック"/>
              </a:rPr>
              <a:t>Fifth level</a:t>
            </a:r>
            <a:endParaRPr b="0" lang="en-US" sz="1600" strike="noStrike" u="none">
              <a:solidFill>
                <a:schemeClr val="dk1"/>
              </a:solidFill>
              <a:uFillTx/>
              <a:latin typeface="Verdana"/>
            </a:endParaRPr>
          </a:p>
        </p:txBody>
      </p:sp>
      <p:sp>
        <p:nvSpPr>
          <p:cNvPr id="44" name="PlaceHolder 6"/>
          <p:cNvSpPr>
            <a:spLocks noGrp="1"/>
          </p:cNvSpPr>
          <p:nvPr>
            <p:ph type="dt" idx="19"/>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5" name="PlaceHolder 7"/>
          <p:cNvSpPr>
            <a:spLocks noGrp="1"/>
          </p:cNvSpPr>
          <p:nvPr>
            <p:ph type="ftr" idx="20"/>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6" name="PlaceHolder 8"/>
          <p:cNvSpPr>
            <a:spLocks noGrp="1"/>
          </p:cNvSpPr>
          <p:nvPr>
            <p:ph type="sldNum" idx="21"/>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6B5664FE-EAB7-4BB4-AC97-9C129122BABC}"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48" name="PlaceHolder 2"/>
          <p:cNvSpPr>
            <a:spLocks noGrp="1"/>
          </p:cNvSpPr>
          <p:nvPr>
            <p:ph type="dt" idx="22"/>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9" name="PlaceHolder 3"/>
          <p:cNvSpPr>
            <a:spLocks noGrp="1"/>
          </p:cNvSpPr>
          <p:nvPr>
            <p:ph type="ftr" idx="23"/>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0" name="PlaceHolder 4"/>
          <p:cNvSpPr>
            <a:spLocks noGrp="1"/>
          </p:cNvSpPr>
          <p:nvPr>
            <p:ph type="sldNum" idx="24"/>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9E2FD0D8-A744-4E08-B7C8-BDF1935C706E}"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3" name="PlaceHolder 2"/>
          <p:cNvSpPr>
            <a:spLocks noGrp="1"/>
          </p:cNvSpPr>
          <p:nvPr>
            <p:ph type="ftr" idx="26"/>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4" name="PlaceHolder 3"/>
          <p:cNvSpPr>
            <a:spLocks noGrp="1"/>
          </p:cNvSpPr>
          <p:nvPr>
            <p:ph type="sldNum" idx="27"/>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F5D14522-D46E-4809-B922-350FA9737196}"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7.xml"/><Relationship Id="rId7"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2.wmf"/><Relationship Id="rId3" Type="http://schemas.openxmlformats.org/officeDocument/2006/relationships/slideLayout" Target="../slideLayouts/slideLayout7.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3.wmf"/><Relationship Id="rId3" Type="http://schemas.openxmlformats.org/officeDocument/2006/relationships/slideLayout" Target="../slideLayouts/slideLayout7.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5.wmf"/><Relationship Id="rId3" Type="http://schemas.openxmlformats.org/officeDocument/2006/relationships/slideLayout" Target="../slideLayouts/slideLayout7.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7.wmf"/><Relationship Id="rId2" Type="http://schemas.openxmlformats.org/officeDocument/2006/relationships/slideLayout" Target="../slideLayouts/slideLayout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8.wmf"/><Relationship Id="rId2" Type="http://schemas.openxmlformats.org/officeDocument/2006/relationships/slideLayout" Target="../slideLayouts/slideLayout18.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Relationships xmlns="http://schemas.openxmlformats.org/package/2006/relationships"><Relationship Id="rId1" Type="http://schemas.openxmlformats.org/officeDocument/2006/relationships/image" Target="../media/image9.wmf"/><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7.xml"/><Relationship Id="rId7"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Rectangle 8"/>
          <p:cNvSpPr/>
          <p:nvPr/>
        </p:nvSpPr>
        <p:spPr>
          <a:xfrm>
            <a:off x="1071720" y="2550960"/>
            <a:ext cx="183960" cy="923400"/>
          </a:xfrm>
          <a:prstGeom prst="rect">
            <a:avLst/>
          </a:prstGeom>
          <a:noFill/>
          <a:ln w="0">
            <a:noFill/>
          </a:ln>
        </p:spPr>
        <p:style>
          <a:lnRef idx="0"/>
          <a:fillRef idx="0"/>
          <a:effectRef idx="0"/>
          <a:fontRef idx="minor"/>
        </p:style>
        <p:txBody>
          <a:bodyPr wrap="none" lIns="90000" rIns="90000" tIns="45000" bIns="45000" anchor="t">
            <a:spAutoFit/>
            <a:scene3d>
              <a:camera prst="orthographicFront"/>
              <a:lightRig dir="t" rig="soft">
                <a:rot lat="0" lon="0" rev="10800000"/>
              </a:lightRig>
            </a:scene3d>
            <a:sp3d>
              <a:bevelT w="27940" h="12700"/>
              <a:contourClr>
                <a:srgbClr val="dddddd"/>
              </a:contourClr>
            </a:sp3d>
          </a:bodyPr>
          <a:p>
            <a:pPr algn="ctr">
              <a:lnSpc>
                <a:spcPct val="100000"/>
              </a:lnSpc>
            </a:pPr>
            <a:endParaRPr b="1" lang="en-US" sz="5400" spc="150" strike="noStrike" u="none">
              <a:solidFill>
                <a:srgbClr val="f8f8f8"/>
              </a:solidFill>
              <a:uFillTx/>
              <a:latin typeface="Arial"/>
            </a:endParaRPr>
          </a:p>
        </p:txBody>
      </p:sp>
      <p:sp>
        <p:nvSpPr>
          <p:cNvPr id="224" name="TextBox 9"/>
          <p:cNvSpPr/>
          <p:nvPr/>
        </p:nvSpPr>
        <p:spPr>
          <a:xfrm>
            <a:off x="304920" y="1981080"/>
            <a:ext cx="7238520" cy="234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6000" strike="noStrike" u="none">
                <a:solidFill>
                  <a:srgbClr val="fcf48e"/>
                </a:solidFill>
                <a:uFillTx/>
                <a:latin typeface="Arial"/>
              </a:rPr>
              <a:t>Variance Analysis </a:t>
            </a:r>
            <a:r>
              <a:rPr b="1" lang="en-US" sz="4400" strike="noStrike" u="none">
                <a:solidFill>
                  <a:srgbClr val="fcf48e"/>
                </a:solidFill>
                <a:uFillTx/>
                <a:latin typeface="Arial"/>
              </a:rPr>
              <a:t>– A Tool for Cost Control &amp; Performance Evaluation </a:t>
            </a:r>
            <a:endParaRPr b="0" lang="en-IN" sz="4400" strike="noStrike" u="none">
              <a:solidFill>
                <a:srgbClr val="000000"/>
              </a:solidFill>
              <a:uFillTx/>
              <a:latin typeface="Arial"/>
            </a:endParaRPr>
          </a:p>
        </p:txBody>
      </p:sp>
      <p:sp>
        <p:nvSpPr>
          <p:cNvPr id="225" name="Rectangle 5"/>
          <p:cNvSpPr/>
          <p:nvPr/>
        </p:nvSpPr>
        <p:spPr>
          <a:xfrm>
            <a:off x="4238640" y="2967120"/>
            <a:ext cx="183960" cy="9234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endParaRPr b="1" lang="en-US" sz="5400" spc="51" strike="noStrike" u="none">
              <a:solidFill>
                <a:schemeClr val="accent1">
                  <a:tint val="3000"/>
                  <a:alpha val="95000"/>
                </a:schemeClr>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The Use of Standards by Non manufacturing Organizations</a:t>
            </a:r>
            <a:endParaRPr b="0" lang="en-US" sz="4400" strike="noStrike" u="none">
              <a:solidFill>
                <a:schemeClr val="dk1"/>
              </a:solidFill>
              <a:uFillTx/>
              <a:latin typeface="Arial"/>
            </a:endParaRPr>
          </a:p>
        </p:txBody>
      </p:sp>
      <p:sp>
        <p:nvSpPr>
          <p:cNvPr id="259" name="Rectangle 3"/>
          <p:cNvSpPr/>
          <p:nvPr/>
        </p:nvSpPr>
        <p:spPr>
          <a:xfrm>
            <a:off x="762120" y="1981080"/>
            <a:ext cx="7543440" cy="943560"/>
          </a:xfrm>
          <a:prstGeom prst="rect">
            <a:avLst/>
          </a:prstGeom>
          <a:solidFill>
            <a:schemeClr val="accent2">
              <a:lumMod val="20000"/>
              <a:lumOff val="80000"/>
            </a:schemeClr>
          </a:solidFill>
          <a:ln w="2857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rPr>
              <a:t>The use of standard costing applies to merchandising and service organizations as well. </a:t>
            </a:r>
            <a:endParaRPr b="0" lang="en-IN" sz="2800" strike="noStrike" u="none">
              <a:solidFill>
                <a:srgbClr val="000000"/>
              </a:solidFill>
              <a:uFillTx/>
              <a:latin typeface="Arial"/>
            </a:endParaRPr>
          </a:p>
        </p:txBody>
      </p:sp>
      <p:sp>
        <p:nvSpPr>
          <p:cNvPr id="260" name="Rectangle 3"/>
          <p:cNvSpPr/>
          <p:nvPr/>
        </p:nvSpPr>
        <p:spPr>
          <a:xfrm>
            <a:off x="3657600" y="3505320"/>
            <a:ext cx="4571640" cy="26514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For example, managed health care companies have developed a standard</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Calibri"/>
                <a:ea typeface="ＭＳ Ｐゴシック"/>
              </a:rPr>
              <a:t>amount of time for doctors seeing patients for particular ailments.</a:t>
            </a:r>
            <a:endParaRPr b="0" lang="en-IN" sz="2800" strike="noStrike" u="none">
              <a:solidFill>
                <a:srgbClr val="000000"/>
              </a:solidFill>
              <a:uFillTx/>
              <a:latin typeface="Arial"/>
            </a:endParaRPr>
          </a:p>
        </p:txBody>
      </p:sp>
      <p:pic>
        <p:nvPicPr>
          <p:cNvPr id="261" name="Picture 5" descr=""/>
          <p:cNvPicPr/>
          <p:nvPr/>
        </p:nvPicPr>
        <p:blipFill>
          <a:blip r:embed="rId1"/>
          <a:stretch/>
        </p:blipFill>
        <p:spPr>
          <a:xfrm>
            <a:off x="762120" y="3581280"/>
            <a:ext cx="2695320" cy="2342880"/>
          </a:xfrm>
          <a:prstGeom prst="rect">
            <a:avLst/>
          </a:prstGeom>
          <a:ln w="38100">
            <a:solidFill>
              <a:srgbClr val="000099"/>
            </a:solidFill>
            <a:miter/>
          </a:ln>
        </p:spPr>
      </p:pic>
    </p:spTree>
  </p:cSld>
  <mc:AlternateContent>
    <mc:Choice Requires="p14">
      <p:transition spd="slow" p14:dur="2000"/>
    </mc:Choice>
    <mc:Fallback>
      <p:transition spd="slow"/>
    </mc:Fallback>
  </mc:AlternateContent>
  <p:timing>
    <p:tnLst>
      <p:par>
        <p:cTn id="114" dur="indefinite" restart="never" nodeType="tmRoot">
          <p:childTnLst>
            <p:seq>
              <p:cTn id="115" dur="indefinite" nodeType="mainSeq">
                <p:childTnLst>
                  <p:par>
                    <p:cTn id="116" nodeType="clickEffect" fill="hold">
                      <p:stCondLst>
                        <p:cond delay="indefinite"/>
                      </p:stCondLst>
                      <p:childTnLst>
                        <p:par>
                          <p:cTn id="117" nodeType="withEffect" fill="hold">
                            <p:stCondLst>
                              <p:cond delay="0"/>
                            </p:stCondLst>
                            <p:childTnLst>
                              <p:par>
                                <p:cTn id="118" nodeType="clickEffect" fill="hold" presetClass="entr" presetID="55">
                                  <p:stCondLst>
                                    <p:cond delay="0"/>
                                  </p:stCondLst>
                                  <p:childTnLst>
                                    <p:set>
                                      <p:cBhvr>
                                        <p:cTn id="119" dur="1" fill="hold">
                                          <p:stCondLst>
                                            <p:cond delay="0"/>
                                          </p:stCondLst>
                                        </p:cTn>
                                        <p:tgtEl>
                                          <p:spTgt spid="260"/>
                                        </p:tgtEl>
                                        <p:attrNameLst>
                                          <p:attrName>style.visibility</p:attrName>
                                        </p:attrNameLst>
                                      </p:cBhvr>
                                      <p:to>
                                        <p:strVal val="visible"/>
                                      </p:to>
                                    </p:set>
                                    <p:anim calcmode="lin" valueType="num">
                                      <p:cBhvr additive="repl">
                                        <p:cTn id="120" dur="1000" fill="hold"/>
                                        <p:tgtEl>
                                          <p:spTgt spid="260"/>
                                        </p:tgtEl>
                                        <p:attrNameLst>
                                          <p:attrName>ppt_w</p:attrName>
                                        </p:attrNameLst>
                                      </p:cBhvr>
                                      <p:tavLst>
                                        <p:tav tm="0">
                                          <p:val>
                                            <p:strVal val="#ppt_w*0.70"/>
                                          </p:val>
                                        </p:tav>
                                        <p:tav tm="100000">
                                          <p:val>
                                            <p:strVal val="#ppt_w"/>
                                          </p:val>
                                        </p:tav>
                                      </p:tavLst>
                                    </p:anim>
                                    <p:anim calcmode="lin" valueType="num">
                                      <p:cBhvr additive="repl">
                                        <p:cTn id="121" dur="1000" fill="hold"/>
                                        <p:tgtEl>
                                          <p:spTgt spid="260"/>
                                        </p:tgtEl>
                                        <p:attrNameLst>
                                          <p:attrName>ppt_h</p:attrName>
                                        </p:attrNameLst>
                                      </p:cBhvr>
                                      <p:tavLst>
                                        <p:tav tm="0">
                                          <p:val>
                                            <p:strVal val="#ppt_h"/>
                                          </p:val>
                                        </p:tav>
                                        <p:tav tm="100000">
                                          <p:val>
                                            <p:strVal val="#ppt_h"/>
                                          </p:val>
                                        </p:tav>
                                      </p:tavLst>
                                    </p:anim>
                                    <p:animEffect filter="fade" transition="in">
                                      <p:cBhvr additive="repl">
                                        <p:cTn id="122" dur="1000"/>
                                        <p:tgtEl>
                                          <p:spTgt spid="260"/>
                                        </p:tgtEl>
                                      </p:cBhvr>
                                    </p:animEffect>
                                  </p:childTnLst>
                                </p:cTn>
                              </p:par>
                              <p:par>
                                <p:cTn id="123" nodeType="withEffect" fill="hold" presetClass="entr" presetID="31">
                                  <p:stCondLst>
                                    <p:cond delay="0"/>
                                  </p:stCondLst>
                                  <p:iterate type="lt">
                                    <p:tmAbs val="50"/>
                                  </p:iterate>
                                  <p:childTnLst>
                                    <p:set>
                                      <p:cBhvr>
                                        <p:cTn id="124" dur="1" fill="hold">
                                          <p:stCondLst>
                                            <p:cond delay="0"/>
                                          </p:stCondLst>
                                        </p:cTn>
                                        <p:tgtEl>
                                          <p:spTgt spid="261"/>
                                        </p:tgtEl>
                                        <p:attrNameLst>
                                          <p:attrName>style.visibility</p:attrName>
                                        </p:attrNameLst>
                                      </p:cBhvr>
                                      <p:to>
                                        <p:strVal val="visible"/>
                                      </p:to>
                                    </p:set>
                                    <p:anim calcmode="lin" valueType="num">
                                      <p:cBhvr additive="repl">
                                        <p:cTn id="125" dur="1000" fill="hold"/>
                                        <p:tgtEl>
                                          <p:spTgt spid="261"/>
                                        </p:tgtEl>
                                        <p:attrNameLst>
                                          <p:attrName>ppt_w</p:attrName>
                                        </p:attrNameLst>
                                      </p:cBhvr>
                                      <p:tavLst>
                                        <p:tav tm="0">
                                          <p:val>
                                            <p:fltVal val="0"/>
                                          </p:val>
                                        </p:tav>
                                        <p:tav tm="100000">
                                          <p:val>
                                            <p:strVal val="#ppt_w"/>
                                          </p:val>
                                        </p:tav>
                                      </p:tavLst>
                                    </p:anim>
                                    <p:anim calcmode="lin" valueType="num">
                                      <p:cBhvr additive="repl">
                                        <p:cTn id="126" dur="1000" fill="hold"/>
                                        <p:tgtEl>
                                          <p:spTgt spid="261"/>
                                        </p:tgtEl>
                                        <p:attrNameLst>
                                          <p:attrName>ppt_h</p:attrName>
                                        </p:attrNameLst>
                                      </p:cBhvr>
                                      <p:tavLst>
                                        <p:tav tm="0">
                                          <p:val>
                                            <p:fltVal val="0"/>
                                          </p:val>
                                        </p:tav>
                                        <p:tav tm="100000">
                                          <p:val>
                                            <p:strVal val="#ppt_h"/>
                                          </p:val>
                                        </p:tav>
                                      </p:tavLst>
                                    </p:anim>
                                    <p:anim calcmode="lin" valueType="num">
                                      <p:cBhvr additive="repl">
                                        <p:cTn id="127" dur="1000" fill="hold"/>
                                        <p:tgtEl>
                                          <p:spTgt spid="261"/>
                                        </p:tgtEl>
                                        <p:attrNameLst>
                                          <p:attrName>r</p:attrName>
                                        </p:attrNameLst>
                                      </p:cBhvr>
                                      <p:tavLst>
                                        <p:tav tm="0">
                                          <p:val>
                                            <p:strVal val="90"/>
                                          </p:val>
                                        </p:tav>
                                        <p:tav tm="100000">
                                          <p:val>
                                            <p:strVal val="0"/>
                                          </p:val>
                                        </p:tav>
                                      </p:tavLst>
                                    </p:anim>
                                    <p:animEffect filter="fade" transition="in">
                                      <p:cBhvr additive="repl">
                                        <p:cTn id="128"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600200" y="304920"/>
            <a:ext cx="693396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Flexible Budgeting with Standard Costs </a:t>
            </a:r>
            <a:endParaRPr b="0" lang="en-US" sz="4800" strike="noStrike" u="none">
              <a:solidFill>
                <a:schemeClr val="dk1"/>
              </a:solidFill>
              <a:uFillTx/>
              <a:latin typeface="Arial"/>
            </a:endParaRPr>
          </a:p>
        </p:txBody>
      </p:sp>
      <p:graphicFrame>
        <p:nvGraphicFramePr>
          <p:cNvPr id="2" name="Diagram2"/>
          <p:cNvGraphicFramePr/>
          <p:nvPr>
            <p:extLst>
              <p:ext uri="{D42A27DB-BD31-4B8C-83A1-F6EECF244321}">
                <p14:modId xmlns:p14="http://schemas.microsoft.com/office/powerpoint/2010/main" val="3158934165"/>
              </p:ext>
            </p:extLst>
          </p:nvPr>
        </p:nvGraphicFramePr>
        <p:xfrm>
          <a:off x="457200" y="1905120"/>
          <a:ext cx="8229240" cy="4343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nodeType="clickEffect" fill="hold">
                      <p:stCondLst>
                        <p:cond delay="0"/>
                      </p:stCondLst>
                      <p:childTnLst>
                        <p:par>
                          <p:cTn id="132" nodeType="withEffect" fill="hold">
                            <p:stCondLst>
                              <p:cond delay="0"/>
                            </p:stCondLst>
                            <p:childTnLst>
                              <p:par>
                                <p:cTn id="133" nodeType="withEffect" fill="hold" presetClass="entr" presetID="13" presetSubtype="16">
                                  <p:stCondLst>
                                    <p:cond delay="0"/>
                                  </p:stCondLst>
                                  <p:childTnLst>
                                    <p:set>
                                      <p:cBhvr>
                                        <p:cTn id="134" dur="1" fill="hold">
                                          <p:stCondLst>
                                            <p:cond delay="0"/>
                                          </p:stCondLst>
                                        </p:cTn>
                                        <p:tgtEl>
                                          <p:spTgt spid="-1"/>
                                        </p:tgtEl>
                                        <p:attrNameLst>
                                          <p:attrName>style.visibility</p:attrName>
                                        </p:attrNameLst>
                                      </p:cBhvr>
                                      <p:to>
                                        <p:strVal val="visible"/>
                                      </p:to>
                                    </p:set>
                                    <p:animEffect filter="plus(in)" transition="in">
                                      <p:cBhvr additive="repl">
                                        <p:cTn id="135" dur="5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Flexible Budgeting with </a:t>
            </a:r>
            <a:br>
              <a:rPr sz="4400"/>
            </a:br>
            <a:r>
              <a:rPr b="1" lang="en-US" sz="4400" strike="noStrike" u="none">
                <a:solidFill>
                  <a:srgbClr val="a50021"/>
                </a:solidFill>
                <a:uFillTx/>
                <a:latin typeface="Calibri"/>
                <a:ea typeface="ＭＳ Ｐゴシック"/>
              </a:rPr>
              <a:t>Standard Costs</a:t>
            </a:r>
            <a:endParaRPr b="0" lang="en-US" sz="4400" strike="noStrike" u="none">
              <a:solidFill>
                <a:schemeClr val="dk1"/>
              </a:solidFill>
              <a:uFillTx/>
              <a:latin typeface="Arial"/>
            </a:endParaRPr>
          </a:p>
        </p:txBody>
      </p:sp>
      <p:sp>
        <p:nvSpPr>
          <p:cNvPr id="264" name="Folded Corner 5"/>
          <p:cNvSpPr/>
          <p:nvPr/>
        </p:nvSpPr>
        <p:spPr>
          <a:xfrm>
            <a:off x="1219320" y="1828800"/>
            <a:ext cx="6857640" cy="4266720"/>
          </a:xfrm>
          <a:prstGeom prst="foldedCorner">
            <a:avLst>
              <a:gd name="adj" fmla="val 16667"/>
            </a:avLst>
          </a:prstGeom>
          <a:solidFill>
            <a:srgbClr val="bbe0e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65" name="Rectangle 4"/>
          <p:cNvSpPr/>
          <p:nvPr/>
        </p:nvSpPr>
        <p:spPr>
          <a:xfrm>
            <a:off x="1828800" y="2666880"/>
            <a:ext cx="5714640" cy="2528640"/>
          </a:xfrm>
          <a:prstGeom prst="rect">
            <a:avLst/>
          </a:prstGeom>
          <a:solidFill>
            <a:srgbClr val="ffff99"/>
          </a:solidFill>
          <a:ln w="952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3200" strike="noStrike" u="none">
                <a:solidFill>
                  <a:srgbClr val="000099"/>
                </a:solidFill>
                <a:uFillTx/>
                <a:latin typeface="Calibri"/>
                <a:ea typeface="ＭＳ Ｐゴシック"/>
              </a:rPr>
              <a:t>Let’s look at an example of Corinne’s Country Rockers, a company that builds a high-quality rocking chair with a patented rocking mechanism.</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36" dur="indefinite" restart="never" nodeType="tmRoot">
          <p:childTnLst>
            <p:seq>
              <p:cTn id="137" dur="indefinite" nodeType="mainSeq">
                <p:childTnLst>
                  <p:par>
                    <p:cTn id="138" nodeType="clickEffect" fill="hold">
                      <p:stCondLst>
                        <p:cond delay="0"/>
                      </p:stCondLst>
                      <p:childTnLst>
                        <p:par>
                          <p:cTn id="139" nodeType="withEffect" fill="hold">
                            <p:stCondLst>
                              <p:cond delay="0"/>
                            </p:stCondLst>
                            <p:childTnLst>
                              <p:par>
                                <p:cTn id="140" nodeType="withEffect" fill="hold" presetClass="entr" presetID="17" presetSubtype="10">
                                  <p:stCondLst>
                                    <p:cond delay="0"/>
                                  </p:stCondLst>
                                  <p:childTnLst>
                                    <p:set>
                                      <p:cBhvr>
                                        <p:cTn id="141" dur="1" fill="hold">
                                          <p:stCondLst>
                                            <p:cond delay="0"/>
                                          </p:stCondLst>
                                        </p:cTn>
                                        <p:tgtEl>
                                          <p:spTgt spid="265"/>
                                        </p:tgtEl>
                                        <p:attrNameLst>
                                          <p:attrName>style.visibility</p:attrName>
                                        </p:attrNameLst>
                                      </p:cBhvr>
                                      <p:to>
                                        <p:strVal val="visible"/>
                                      </p:to>
                                    </p:set>
                                    <p:anim calcmode="lin" valueType="num">
                                      <p:cBhvr additive="repl">
                                        <p:cTn id="142" dur="500" fill="hold"/>
                                        <p:tgtEl>
                                          <p:spTgt spid="265"/>
                                        </p:tgtEl>
                                        <p:attrNameLst>
                                          <p:attrName>ppt_w</p:attrName>
                                        </p:attrNameLst>
                                      </p:cBhvr>
                                      <p:tavLst>
                                        <p:tav tm="0">
                                          <p:val>
                                            <p:fltVal val="0"/>
                                          </p:val>
                                        </p:tav>
                                        <p:tav tm="100000">
                                          <p:val>
                                            <p:strVal val="#ppt_w"/>
                                          </p:val>
                                        </p:tav>
                                      </p:tavLst>
                                    </p:anim>
                                    <p:anim calcmode="lin" valueType="num">
                                      <p:cBhvr additive="repl">
                                        <p:cTn id="143" dur="500" fill="hold"/>
                                        <p:tgtEl>
                                          <p:spTgt spid="2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49824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Flexible Budgeting with </a:t>
            </a:r>
            <a:br>
              <a:rPr sz="4400"/>
            </a:br>
            <a:r>
              <a:rPr b="1" lang="en-US" sz="4400" strike="noStrike" u="none">
                <a:solidFill>
                  <a:srgbClr val="a50021"/>
                </a:solidFill>
                <a:uFillTx/>
                <a:latin typeface="Calibri"/>
                <a:ea typeface="ＭＳ Ｐゴシック"/>
              </a:rPr>
              <a:t>Standard Costs</a:t>
            </a:r>
            <a:endParaRPr b="0" lang="en-US" sz="4400" strike="noStrike" u="none">
              <a:solidFill>
                <a:schemeClr val="dk1"/>
              </a:solidFill>
              <a:uFillTx/>
              <a:latin typeface="Arial"/>
            </a:endParaRPr>
          </a:p>
        </p:txBody>
      </p:sp>
      <p:graphicFrame>
        <p:nvGraphicFramePr>
          <p:cNvPr id="267" name="Table 8"/>
          <p:cNvGraphicFramePr/>
          <p:nvPr/>
        </p:nvGraphicFramePr>
        <p:xfrm>
          <a:off x="533520" y="1523880"/>
          <a:ext cx="8610120" cy="4936680"/>
        </p:xfrm>
        <a:graphic>
          <a:graphicData uri="http://schemas.openxmlformats.org/drawingml/2006/table">
            <a:tbl>
              <a:tblPr/>
              <a:tblGrid>
                <a:gridCol w="3276360"/>
                <a:gridCol w="1600200"/>
                <a:gridCol w="1981080"/>
                <a:gridCol w="1752480"/>
              </a:tblGrid>
              <a:tr h="822600">
                <a:tc>
                  <a:txBody>
                    <a:bodyPr tIns="45360" bIns="45360" anchor="t">
                      <a:noAutofit/>
                    </a:bodyPr>
                    <a:p>
                      <a:endParaRPr b="1" lang="en-US" sz="2800" strike="noStrike" u="none">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chemeClr val="accent1"/>
                    </a:solidFill>
                  </a:tcPr>
                </a:tc>
                <a:tc>
                  <a:txBody>
                    <a:bodyPr tIns="45360" bIns="45360" anchor="t">
                      <a:noAutofit/>
                    </a:bodyPr>
                    <a:p>
                      <a:pPr algn="ctr" defTabSz="914400">
                        <a:lnSpc>
                          <a:spcPct val="100000"/>
                        </a:lnSpc>
                        <a:tabLst>
                          <a:tab algn="l" pos="0"/>
                        </a:tabLst>
                      </a:pPr>
                      <a:r>
                        <a:rPr b="1" lang="en-US" sz="2400" strike="noStrike" u="none">
                          <a:solidFill>
                            <a:srgbClr val="000099"/>
                          </a:solidFill>
                          <a:uFillTx/>
                          <a:latin typeface="Calibri"/>
                          <a:ea typeface="ＭＳ Ｐゴシック"/>
                        </a:rPr>
                        <a:t>Standard Quantity</a:t>
                      </a:r>
                      <a:endParaRPr b="0" lang="en-IN" sz="24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chemeClr val="accent1"/>
                    </a:solidFill>
                  </a:tcPr>
                </a:tc>
                <a:tc>
                  <a:txBody>
                    <a:bodyPr tIns="45360" bIns="45360" anchor="t">
                      <a:noAutofit/>
                    </a:bodyPr>
                    <a:p>
                      <a:pPr algn="ctr" defTabSz="914400">
                        <a:lnSpc>
                          <a:spcPct val="100000"/>
                        </a:lnSpc>
                        <a:tabLst>
                          <a:tab algn="l" pos="0"/>
                        </a:tabLst>
                      </a:pPr>
                      <a:r>
                        <a:rPr b="1" lang="en-US" sz="2400" strike="noStrike" u="none">
                          <a:solidFill>
                            <a:srgbClr val="000099"/>
                          </a:solidFill>
                          <a:uFillTx/>
                          <a:latin typeface="Calibri"/>
                          <a:ea typeface="ＭＳ Ｐゴシック"/>
                        </a:rPr>
                        <a:t>Standard Price</a:t>
                      </a:r>
                      <a:endParaRPr b="0" lang="en-IN" sz="24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chemeClr val="accent1"/>
                    </a:solidFill>
                  </a:tcPr>
                </a:tc>
                <a:tc>
                  <a:txBody>
                    <a:bodyPr tIns="45360" bIns="45360" anchor="t">
                      <a:noAutofit/>
                    </a:bodyPr>
                    <a:p>
                      <a:pPr algn="ctr" defTabSz="914400">
                        <a:lnSpc>
                          <a:spcPct val="100000"/>
                        </a:lnSpc>
                        <a:tabLst>
                          <a:tab algn="l" pos="0"/>
                        </a:tabLst>
                      </a:pPr>
                      <a:r>
                        <a:rPr b="1" lang="en-US" sz="2400" strike="noStrike" u="none">
                          <a:solidFill>
                            <a:srgbClr val="000099"/>
                          </a:solidFill>
                          <a:uFillTx/>
                          <a:latin typeface="Calibri"/>
                          <a:ea typeface="ＭＳ Ｐゴシック"/>
                        </a:rPr>
                        <a:t>Standard Cost</a:t>
                      </a:r>
                      <a:endParaRPr b="0" lang="en-IN" sz="24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chemeClr val="accent1"/>
                    </a:solidFill>
                  </a:tcPr>
                </a:tc>
              </a:tr>
              <a:tr h="426600">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Direct Materials</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pPr algn="r" defTabSz="914400">
                        <a:lnSpc>
                          <a:spcPct val="100000"/>
                        </a:lnSpc>
                        <a:tabLst>
                          <a:tab algn="l" pos="0"/>
                        </a:tabLst>
                      </a:pPr>
                      <a:r>
                        <a:rPr b="1" lang="en-US" sz="2200" strike="noStrike" u="none">
                          <a:solidFill>
                            <a:srgbClr val="000099"/>
                          </a:solidFill>
                          <a:uFillTx/>
                          <a:latin typeface="Calibri"/>
                          <a:ea typeface="ＭＳ Ｐゴシック"/>
                        </a:rPr>
                        <a:t>20 linear ft.</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pPr algn="r" defTabSz="914400">
                        <a:lnSpc>
                          <a:spcPct val="100000"/>
                        </a:lnSpc>
                        <a:tabLst>
                          <a:tab algn="l" pos="0"/>
                        </a:tabLst>
                      </a:pPr>
                      <a:r>
                        <a:rPr b="1" lang="en-US" sz="2200" strike="noStrike" u="none">
                          <a:solidFill>
                            <a:srgbClr val="000099"/>
                          </a:solidFill>
                          <a:uFillTx/>
                          <a:latin typeface="Calibri"/>
                          <a:ea typeface="ＭＳ Ｐゴシック"/>
                        </a:rPr>
                        <a:t>Rs.100 per ft.</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Rs.2,000</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r>
              <a:tr h="426600">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Direct Labor</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pPr algn="r" defTabSz="914400">
                        <a:lnSpc>
                          <a:spcPct val="100000"/>
                        </a:lnSpc>
                        <a:tabLst>
                          <a:tab algn="l" pos="0"/>
                        </a:tabLst>
                      </a:pPr>
                      <a:r>
                        <a:rPr b="1" lang="en-US" sz="2200" strike="noStrike" u="none">
                          <a:solidFill>
                            <a:srgbClr val="000099"/>
                          </a:solidFill>
                          <a:uFillTx/>
                          <a:latin typeface="Calibri"/>
                          <a:ea typeface="ＭＳ Ｐゴシック"/>
                        </a:rPr>
                        <a:t>5 labor hrs.</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pPr algn="r" defTabSz="914400">
                        <a:lnSpc>
                          <a:spcPct val="100000"/>
                        </a:lnSpc>
                        <a:tabLst>
                          <a:tab algn="l" pos="0"/>
                        </a:tabLst>
                      </a:pPr>
                      <a:r>
                        <a:rPr b="1" lang="en-US" sz="2200" strike="noStrike" u="none">
                          <a:solidFill>
                            <a:srgbClr val="000099"/>
                          </a:solidFill>
                          <a:uFillTx/>
                          <a:latin typeface="Calibri"/>
                          <a:ea typeface="ＭＳ Ｐゴシック"/>
                        </a:rPr>
                        <a:t>Rs.600per hr.</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     </a:t>
                      </a:r>
                      <a:r>
                        <a:rPr b="1" lang="en-US" sz="2200" strike="noStrike" u="none">
                          <a:solidFill>
                            <a:srgbClr val="000099"/>
                          </a:solidFill>
                          <a:uFillTx/>
                          <a:latin typeface="Calibri"/>
                          <a:ea typeface="ＭＳ Ｐゴシック"/>
                        </a:rPr>
                        <a:t>3,000</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r>
              <a:tr h="426600">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Variable Overhead</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pPr algn="r" defTabSz="914400">
                        <a:lnSpc>
                          <a:spcPct val="100000"/>
                        </a:lnSpc>
                        <a:tabLst>
                          <a:tab algn="l" pos="0"/>
                        </a:tabLst>
                      </a:pPr>
                      <a:r>
                        <a:rPr b="1" lang="en-US" sz="2200" strike="noStrike" u="none">
                          <a:solidFill>
                            <a:srgbClr val="000099"/>
                          </a:solidFill>
                          <a:uFillTx/>
                          <a:latin typeface="Calibri"/>
                          <a:ea typeface="ＭＳ Ｐゴシック"/>
                        </a:rPr>
                        <a:t>5 labor hrs.</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pPr algn="r" defTabSz="914400">
                        <a:lnSpc>
                          <a:spcPct val="100000"/>
                        </a:lnSpc>
                        <a:tabLst>
                          <a:tab algn="l" pos="0"/>
                        </a:tabLst>
                      </a:pPr>
                      <a:r>
                        <a:rPr b="1" lang="en-US" sz="2200" strike="noStrike" u="none">
                          <a:solidFill>
                            <a:srgbClr val="000099"/>
                          </a:solidFill>
                          <a:uFillTx/>
                          <a:latin typeface="Calibri"/>
                          <a:ea typeface="ＭＳ Ｐゴシック"/>
                        </a:rPr>
                        <a:t>Rs.150per hr.</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pPr algn="r" defTabSz="914400">
                        <a:lnSpc>
                          <a:spcPct val="100000"/>
                        </a:lnSpc>
                        <a:tabLst>
                          <a:tab algn="l" pos="0"/>
                        </a:tabLst>
                      </a:pPr>
                      <a:r>
                        <a:rPr b="1" lang="en-US" sz="2200" strike="noStrike" u="sng">
                          <a:solidFill>
                            <a:srgbClr val="000099"/>
                          </a:solidFill>
                          <a:uFillTx/>
                          <a:latin typeface="Calibri"/>
                          <a:ea typeface="ＭＳ Ｐゴシック"/>
                        </a:rPr>
                        <a:t>750</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r>
              <a:tr h="426600">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  </a:t>
                      </a:r>
                      <a:r>
                        <a:rPr b="1" lang="en-US" sz="2200" strike="noStrike" u="none">
                          <a:solidFill>
                            <a:srgbClr val="000099"/>
                          </a:solidFill>
                          <a:uFillTx/>
                          <a:latin typeface="Calibri"/>
                          <a:ea typeface="ＭＳ Ｐゴシック"/>
                        </a:rPr>
                        <a:t>Total Var. Product Costs </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pPr algn="r" defTabSz="914400">
                        <a:lnSpc>
                          <a:spcPct val="100000"/>
                        </a:lnSpc>
                        <a:tabLst>
                          <a:tab algn="l" pos="0"/>
                        </a:tabLst>
                      </a:pPr>
                      <a:r>
                        <a:rPr b="1" lang="en-US" sz="2200" strike="noStrike" u="none">
                          <a:solidFill>
                            <a:srgbClr val="000099"/>
                          </a:solidFill>
                          <a:uFillTx/>
                          <a:latin typeface="Calibri"/>
                          <a:ea typeface="ＭＳ Ｐゴシック"/>
                        </a:rPr>
                        <a:t>Rs.5,750</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r>
              <a:tr h="426600">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Variable Sell &amp; Adm. Costs</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pPr algn="r" defTabSz="914400">
                        <a:lnSpc>
                          <a:spcPct val="100000"/>
                        </a:lnSpc>
                        <a:tabLst>
                          <a:tab algn="l" pos="0"/>
                        </a:tabLst>
                      </a:pPr>
                      <a:r>
                        <a:rPr b="1" lang="en-US" sz="2200" strike="noStrike" u="sng">
                          <a:solidFill>
                            <a:srgbClr val="000099"/>
                          </a:solidFill>
                          <a:uFillTx/>
                          <a:latin typeface="Calibri"/>
                          <a:ea typeface="ＭＳ Ｐゴシック"/>
                        </a:rPr>
                        <a:t>1,250</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r>
              <a:tr h="426600">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Total Variable Costs</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pPr algn="r" defTabSz="914400">
                        <a:lnSpc>
                          <a:spcPct val="100000"/>
                        </a:lnSpc>
                        <a:tabLst>
                          <a:tab algn="l" pos="0"/>
                        </a:tabLst>
                      </a:pPr>
                      <a:r>
                        <a:rPr b="1" lang="en-US" sz="2200" strike="noStrike" u="sng">
                          <a:solidFill>
                            <a:srgbClr val="000099"/>
                          </a:solidFill>
                          <a:uFillTx/>
                          <a:latin typeface="Calibri"/>
                          <a:ea typeface="ＭＳ Ｐゴシック"/>
                        </a:rPr>
                        <a:t>Rs.7,000</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r>
              <a:tr h="700920">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Fixed Overhead </a:t>
                      </a:r>
                      <a:r>
                        <a:rPr b="1" lang="en-US" sz="1800" strike="noStrike" u="none">
                          <a:solidFill>
                            <a:srgbClr val="000099"/>
                          </a:solidFill>
                          <a:uFillTx/>
                          <a:latin typeface="Calibri"/>
                          <a:ea typeface="ＭＳ Ｐゴシック"/>
                        </a:rPr>
                        <a:t>(per quarter)</a:t>
                      </a:r>
                      <a:endParaRPr b="0" lang="en-IN" sz="18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pPr algn="r" defTabSz="914400">
                        <a:lnSpc>
                          <a:spcPct val="100000"/>
                        </a:lnSpc>
                        <a:tabLst>
                          <a:tab algn="l" pos="0"/>
                        </a:tabLst>
                      </a:pPr>
                      <a:r>
                        <a:rPr b="1" lang="en-US" sz="2200" strike="noStrike" u="none">
                          <a:solidFill>
                            <a:srgbClr val="000099"/>
                          </a:solidFill>
                          <a:uFillTx/>
                          <a:latin typeface="Calibri"/>
                          <a:ea typeface="ＭＳ Ｐゴシック"/>
                        </a:rPr>
                        <a:t>Rs.750,000</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r>
              <a:tr h="426600">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Fixed Sell &amp; Adm. Costs</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c>
                  <a:txBody>
                    <a:bodyPr tIns="45360" bIns="45360" anchor="t">
                      <a:noAutofit/>
                    </a:bodyPr>
                    <a:p>
                      <a:pPr algn="r" defTabSz="914400">
                        <a:lnSpc>
                          <a:spcPct val="100000"/>
                        </a:lnSpc>
                        <a:tabLst>
                          <a:tab algn="l" pos="0"/>
                        </a:tabLst>
                      </a:pPr>
                      <a:r>
                        <a:rPr b="1" lang="en-US" sz="2200" strike="noStrike" u="sng">
                          <a:solidFill>
                            <a:srgbClr val="000099"/>
                          </a:solidFill>
                          <a:uFillTx/>
                          <a:latin typeface="Calibri"/>
                          <a:ea typeface="ＭＳ Ｐゴシック"/>
                        </a:rPr>
                        <a:t>900,000</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f3f9fa"/>
                    </a:solidFill>
                  </a:tcPr>
                </a:tc>
              </a:tr>
              <a:tr h="426600">
                <a:tc>
                  <a:txBody>
                    <a:bodyPr tIns="45360" bIns="45360" anchor="t">
                      <a:noAutofit/>
                    </a:bodyPr>
                    <a:p>
                      <a:pPr defTabSz="914400">
                        <a:lnSpc>
                          <a:spcPct val="100000"/>
                        </a:lnSpc>
                        <a:tabLst>
                          <a:tab algn="l" pos="0"/>
                        </a:tabLst>
                      </a:pPr>
                      <a:r>
                        <a:rPr b="1" lang="en-US" sz="2200" strike="noStrike" u="none">
                          <a:solidFill>
                            <a:srgbClr val="000099"/>
                          </a:solidFill>
                          <a:uFillTx/>
                          <a:latin typeface="Calibri"/>
                          <a:ea typeface="ＭＳ Ｐゴシック"/>
                        </a:rPr>
                        <a:t>Total Fixed Costs</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endParaRPr b="1" lang="en-US" sz="2200" strike="noStrike" u="sng">
                        <a:solidFill>
                          <a:srgbClr val="000099"/>
                        </a:solidFill>
                        <a:uFillTx/>
                        <a:latin typeface="Calibri"/>
                        <a:ea typeface="ＭＳ Ｐゴシック"/>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c>
                  <a:txBody>
                    <a:bodyPr tIns="45360" bIns="45360" anchor="t">
                      <a:noAutofit/>
                    </a:bodyPr>
                    <a:p>
                      <a:pPr algn="r" defTabSz="914400">
                        <a:lnSpc>
                          <a:spcPct val="100000"/>
                        </a:lnSpc>
                        <a:tabLst>
                          <a:tab algn="l" pos="0"/>
                        </a:tabLst>
                      </a:pPr>
                      <a:r>
                        <a:rPr b="1" lang="en-US" sz="2200" strike="noStrike" u="sng">
                          <a:solidFill>
                            <a:srgbClr val="000099"/>
                          </a:solidFill>
                          <a:uFillTx/>
                          <a:latin typeface="Calibri"/>
                          <a:ea typeface="ＭＳ Ｐゴシック"/>
                        </a:rPr>
                        <a:t>1,650,000</a:t>
                      </a:r>
                      <a:endParaRPr b="0" lang="en-IN" sz="2200" strike="noStrike" u="none">
                        <a:solidFill>
                          <a:srgbClr val="000000"/>
                        </a:solidFill>
                        <a:uFillTx/>
                        <a:latin typeface="Arial"/>
                      </a:endParaRPr>
                    </a:p>
                  </a:txBody>
                  <a:tcPr anchor="t" marL="91440" marR="91440">
                    <a:lnL w="28080">
                      <a:solidFill>
                        <a:srgbClr val="000099"/>
                      </a:solidFill>
                      <a:prstDash val="solid"/>
                    </a:lnL>
                    <a:lnR w="28080">
                      <a:solidFill>
                        <a:srgbClr val="000099"/>
                      </a:solidFill>
                      <a:prstDash val="solid"/>
                    </a:lnR>
                    <a:lnT w="28080">
                      <a:solidFill>
                        <a:srgbClr val="000099"/>
                      </a:solidFill>
                      <a:prstDash val="solid"/>
                    </a:lnT>
                    <a:lnB w="28080">
                      <a:solidFill>
                        <a:srgbClr val="000099"/>
                      </a:solidFill>
                      <a:prstDash val="solid"/>
                    </a:lnB>
                    <a:solidFill>
                      <a:srgbClr val="e7f3f4"/>
                    </a:solidFill>
                  </a:tcPr>
                </a:tc>
              </a:tr>
            </a:tbl>
          </a:graphicData>
        </a:graphic>
      </p:graphicFrame>
      <p:cxnSp>
        <p:nvCxnSpPr>
          <p:cNvPr id="268" name="Straight Connector 10"/>
          <p:cNvCxnSpPr/>
          <p:nvPr/>
        </p:nvCxnSpPr>
        <p:spPr>
          <a:xfrm>
            <a:off x="533160" y="4876560"/>
            <a:ext cx="7925400" cy="360"/>
          </a:xfrm>
          <a:prstGeom prst="straightConnector1">
            <a:avLst/>
          </a:prstGeom>
          <a:ln w="28575">
            <a:solidFill>
              <a:srgbClr val="000099"/>
            </a:solidFill>
            <a:round/>
          </a:ln>
        </p:spPr>
      </p:cxnSp>
    </p:spTree>
  </p:cSld>
  <mc:AlternateContent>
    <mc:Choice Requires="p14">
      <p:transition spd="slow" p14:dur="2000"/>
    </mc:Choice>
    <mc:Fallback>
      <p:transition spd="slow"/>
    </mc:Fallback>
  </mc:AlternateContent>
  <p:timing>
    <p:tnLst>
      <p:par>
        <p:cTn id="144" dur="indefinite" restart="never" nodeType="tmRoot">
          <p:childTnLst>
            <p:seq>
              <p:cTn id="145" dur="indefinite" nodeType="mainSeq">
                <p:childTnLst>
                  <p:par>
                    <p:cTn id="146" nodeType="clickEffect" fill="hold">
                      <p:stCondLst>
                        <p:cond delay="0"/>
                      </p:stCondLst>
                      <p:childTnLst>
                        <p:par>
                          <p:cTn id="147" nodeType="withEffect" fill="hold">
                            <p:stCondLst>
                              <p:cond delay="0"/>
                            </p:stCondLst>
                            <p:childTnLst>
                              <p:par>
                                <p:cTn id="148" nodeType="withEffect" fill="hold" presetClass="entr" presetID="13" presetSubtype="16">
                                  <p:stCondLst>
                                    <p:cond delay="0"/>
                                  </p:stCondLst>
                                  <p:childTnLst>
                                    <p:set>
                                      <p:cBhvr>
                                        <p:cTn id="149" dur="1" fill="hold">
                                          <p:stCondLst>
                                            <p:cond delay="0"/>
                                          </p:stCondLst>
                                        </p:cTn>
                                        <p:tgtEl>
                                          <p:spTgt spid="267"/>
                                        </p:tgtEl>
                                        <p:attrNameLst>
                                          <p:attrName>style.visibility</p:attrName>
                                        </p:attrNameLst>
                                      </p:cBhvr>
                                      <p:to>
                                        <p:strVal val="visible"/>
                                      </p:to>
                                    </p:set>
                                    <p:animEffect filter="plus(in)" transition="in">
                                      <p:cBhvr additive="repl">
                                        <p:cTn id="150" dur="10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Flexible Budgeting with </a:t>
            </a:r>
            <a:br>
              <a:rPr sz="4400"/>
            </a:br>
            <a:r>
              <a:rPr b="1" lang="en-US" sz="4400" strike="noStrike" u="none">
                <a:solidFill>
                  <a:srgbClr val="a50021"/>
                </a:solidFill>
                <a:uFillTx/>
                <a:latin typeface="Calibri"/>
                <a:ea typeface="ＭＳ Ｐゴシック"/>
              </a:rPr>
              <a:t>Standard Costs</a:t>
            </a:r>
            <a:endParaRPr b="0" lang="en-US" sz="4400" strike="noStrike" u="none">
              <a:solidFill>
                <a:schemeClr val="dk1"/>
              </a:solidFill>
              <a:uFillTx/>
              <a:latin typeface="Arial"/>
            </a:endParaRPr>
          </a:p>
        </p:txBody>
      </p:sp>
      <p:graphicFrame>
        <p:nvGraphicFramePr>
          <p:cNvPr id="270" name="Object 5"/>
          <p:cNvGraphicFramePr/>
          <p:nvPr/>
        </p:nvGraphicFramePr>
        <p:xfrm>
          <a:off x="938880" y="1520640"/>
          <a:ext cx="7310160" cy="4266720"/>
        </p:xfrm>
        <a:graphic>
          <a:graphicData uri="http://schemas.openxmlformats.org/presentationml/2006/ole">
            <p:oleObj progId="Excel.Sheet.12" r:id="rId1" spid="">
              <p:embed/>
              <p:pic>
                <p:nvPicPr>
                  <p:cNvPr id="271" name="Object 5" descr=""/>
                  <p:cNvPicPr/>
                  <p:nvPr/>
                </p:nvPicPr>
                <p:blipFill>
                  <a:blip r:embed="rId2"/>
                  <a:stretch/>
                </p:blipFill>
                <p:spPr>
                  <a:xfrm>
                    <a:off x="938880" y="1520640"/>
                    <a:ext cx="7310160" cy="4266720"/>
                  </a:xfrm>
                  <a:prstGeom prst="rect">
                    <a:avLst/>
                  </a:prstGeom>
                  <a:ln w="0">
                    <a:noFill/>
                  </a:ln>
                </p:spPr>
              </p:pic>
            </p:oleObj>
          </a:graphicData>
        </a:graphic>
      </p:graphicFrame>
      <p:sp>
        <p:nvSpPr>
          <p:cNvPr id="272" name="Oval 3"/>
          <p:cNvSpPr/>
          <p:nvPr/>
        </p:nvSpPr>
        <p:spPr>
          <a:xfrm>
            <a:off x="7308360" y="238320"/>
            <a:ext cx="1835280" cy="1151640"/>
          </a:xfrm>
          <a:prstGeom prst="ellipse">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600" strike="noStrike" u="none">
                <a:solidFill>
                  <a:schemeClr val="dk1"/>
                </a:solidFill>
                <a:uFillTx/>
                <a:latin typeface="Verdana"/>
                <a:ea typeface="ＭＳ Ｐゴシック"/>
              </a:rPr>
              <a:t>Std. Price = Rs. 12500 each</a:t>
            </a:r>
            <a:endParaRPr b="0" lang="en-IN" sz="1600" strike="noStrike" u="none">
              <a:solidFill>
                <a:srgbClr val="000000"/>
              </a:solidFill>
              <a:uFillTx/>
              <a:latin typeface="Arial"/>
            </a:endParaRPr>
          </a:p>
        </p:txBody>
      </p:sp>
      <p:cxnSp>
        <p:nvCxnSpPr>
          <p:cNvPr id="273" name="Straight Arrow Connector 2"/>
          <p:cNvCxnSpPr/>
          <p:nvPr/>
        </p:nvCxnSpPr>
        <p:spPr>
          <a:xfrm flipH="1">
            <a:off x="6012000" y="980640"/>
            <a:ext cx="1296360" cy="1584360"/>
          </a:xfrm>
          <a:prstGeom prst="straightConnector1">
            <a:avLst/>
          </a:prstGeom>
          <a:ln>
            <a:solidFill>
              <a:srgbClr val="000000"/>
            </a:solidFill>
            <a:round/>
            <a:tailEnd len="med" type="triangle" w="med"/>
          </a:ln>
        </p:spPr>
      </p:cxnSp>
      <p:sp>
        <p:nvSpPr>
          <p:cNvPr id="274" name="Oval 5"/>
          <p:cNvSpPr/>
          <p:nvPr/>
        </p:nvSpPr>
        <p:spPr>
          <a:xfrm>
            <a:off x="7452360" y="1772640"/>
            <a:ext cx="1691280" cy="1295640"/>
          </a:xfrm>
          <a:prstGeom prst="ellipse">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600" strike="noStrike" u="none">
                <a:solidFill>
                  <a:schemeClr val="dk1"/>
                </a:solidFill>
                <a:uFillTx/>
                <a:latin typeface="Verdana"/>
                <a:ea typeface="ＭＳ Ｐゴシック"/>
              </a:rPr>
              <a:t>Actual</a:t>
            </a:r>
            <a:r>
              <a:rPr b="1" lang="en-IN" sz="2400" strike="noStrike" u="none">
                <a:solidFill>
                  <a:schemeClr val="lt1"/>
                </a:solidFill>
                <a:uFillTx/>
                <a:latin typeface="Verdana"/>
                <a:ea typeface="ＭＳ Ｐゴシック"/>
              </a:rPr>
              <a:t> </a:t>
            </a:r>
            <a:r>
              <a:rPr b="1" lang="en-IN" sz="1600" strike="noStrike" u="none">
                <a:solidFill>
                  <a:schemeClr val="dk1"/>
                </a:solidFill>
                <a:uFillTx/>
                <a:latin typeface="Verdana"/>
                <a:ea typeface="ＭＳ Ｐゴシック"/>
              </a:rPr>
              <a:t>Price = Rs. 12400 each</a:t>
            </a:r>
            <a:endParaRPr b="0" lang="en-IN" sz="1600" strike="noStrike" u="none">
              <a:solidFill>
                <a:srgbClr val="000000"/>
              </a:solidFill>
              <a:uFillTx/>
              <a:latin typeface="Arial"/>
            </a:endParaRPr>
          </a:p>
        </p:txBody>
      </p:sp>
      <p:cxnSp>
        <p:nvCxnSpPr>
          <p:cNvPr id="275" name="Straight Arrow Connector 7"/>
          <p:cNvCxnSpPr/>
          <p:nvPr/>
        </p:nvCxnSpPr>
        <p:spPr>
          <a:xfrm flipH="1">
            <a:off x="7092000" y="2276640"/>
            <a:ext cx="360360" cy="288360"/>
          </a:xfrm>
          <a:prstGeom prst="straightConnector1">
            <a:avLst/>
          </a:prstGeom>
          <a:ln>
            <a:solidFill>
              <a:srgbClr val="000000"/>
            </a:solidFill>
            <a:round/>
            <a:tailEnd len="med" type="triangle" w="med"/>
          </a:ln>
        </p:spPr>
      </p:cxn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1295280" y="274680"/>
            <a:ext cx="739116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Flexible Budget Variance </a:t>
            </a:r>
            <a:br>
              <a:rPr sz="4800"/>
            </a:br>
            <a:r>
              <a:rPr b="1" lang="en-US" sz="4800" strike="noStrike" u="none">
                <a:solidFill>
                  <a:srgbClr val="a50021"/>
                </a:solidFill>
                <a:uFillTx/>
                <a:latin typeface="Calibri"/>
                <a:ea typeface="ＭＳ Ｐゴシック"/>
              </a:rPr>
              <a:t>and Its Components</a:t>
            </a:r>
            <a:endParaRPr b="0" lang="en-US" sz="4800" strike="noStrike" u="none">
              <a:solidFill>
                <a:schemeClr val="dk1"/>
              </a:solidFill>
              <a:uFillTx/>
              <a:latin typeface="Arial"/>
            </a:endParaRPr>
          </a:p>
        </p:txBody>
      </p:sp>
      <p:sp>
        <p:nvSpPr>
          <p:cNvPr id="277" name="Up Arrow Callout 15"/>
          <p:cNvSpPr/>
          <p:nvPr/>
        </p:nvSpPr>
        <p:spPr>
          <a:xfrm>
            <a:off x="762120" y="1828800"/>
            <a:ext cx="7467120" cy="4495320"/>
          </a:xfrm>
          <a:prstGeom prst="upArrowCallout">
            <a:avLst>
              <a:gd name="adj1" fmla="val 25000"/>
              <a:gd name="adj2" fmla="val 25000"/>
              <a:gd name="adj3" fmla="val 25000"/>
              <a:gd name="adj4" fmla="val 64977"/>
            </a:avLst>
          </a:prstGeom>
          <a:solidFill>
            <a:schemeClr val="accent1"/>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4000" strike="noStrike" u="none">
                <a:solidFill>
                  <a:srgbClr val="000099"/>
                </a:solidFill>
                <a:uFillTx/>
                <a:latin typeface="Calibri"/>
                <a:ea typeface="ＭＳ Ｐゴシック"/>
              </a:rPr>
              <a:t>The flexible budget variance is the difference between the flexible budget operating income and the actual operating income.</a:t>
            </a:r>
            <a:endParaRPr b="0" lang="en-IN" sz="40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51" dur="indefinite" restart="never" nodeType="tmRoot">
          <p:childTnLst>
            <p:seq>
              <p:cTn id="152" dur="indefinite" nodeType="mainSeq">
                <p:childTnLst>
                  <p:par>
                    <p:cTn id="153" nodeType="clickEffect" fill="hold">
                      <p:stCondLst>
                        <p:cond delay="0"/>
                      </p:stCondLst>
                      <p:childTnLst>
                        <p:par>
                          <p:cTn id="154" nodeType="withEffect" fill="hold">
                            <p:stCondLst>
                              <p:cond delay="0"/>
                            </p:stCondLst>
                            <p:childTnLst>
                              <p:par>
                                <p:cTn id="155" nodeType="withEffect" fill="hold" presetClass="entr" presetID="37">
                                  <p:stCondLst>
                                    <p:cond delay="0"/>
                                  </p:stCondLst>
                                  <p:childTnLst>
                                    <p:set>
                                      <p:cBhvr>
                                        <p:cTn id="156" dur="1" fill="hold">
                                          <p:stCondLst>
                                            <p:cond delay="0"/>
                                          </p:stCondLst>
                                        </p:cTn>
                                        <p:tgtEl>
                                          <p:spTgt spid="277"/>
                                        </p:tgtEl>
                                        <p:attrNameLst>
                                          <p:attrName>style.visibility</p:attrName>
                                        </p:attrNameLst>
                                      </p:cBhvr>
                                      <p:to>
                                        <p:strVal val="visible"/>
                                      </p:to>
                                    </p:set>
                                    <p:animEffect filter="fade" transition="in">
                                      <p:cBhvr additive="repl">
                                        <p:cTn id="157" dur="1000"/>
                                        <p:tgtEl>
                                          <p:spTgt spid="277"/>
                                        </p:tgtEl>
                                      </p:cBhvr>
                                    </p:animEffect>
                                    <p:anim calcmode="lin" valueType="num">
                                      <p:cBhvr additive="repl">
                                        <p:cTn id="158" dur="1000" fill="hold"/>
                                        <p:tgtEl>
                                          <p:spTgt spid="277"/>
                                        </p:tgtEl>
                                        <p:attrNameLst>
                                          <p:attrName>ppt_x</p:attrName>
                                        </p:attrNameLst>
                                      </p:cBhvr>
                                      <p:tavLst>
                                        <p:tav tm="0">
                                          <p:val>
                                            <p:strVal val="#ppt_x"/>
                                          </p:val>
                                        </p:tav>
                                        <p:tav tm="100000">
                                          <p:val>
                                            <p:strVal val="#ppt_x"/>
                                          </p:val>
                                        </p:tav>
                                      </p:tavLst>
                                    </p:anim>
                                    <p:anim calcmode="lin" valueType="num">
                                      <p:cBhvr additive="repl">
                                        <p:cTn id="159" dur="900" fill="hold"/>
                                        <p:tgtEl>
                                          <p:spTgt spid="277"/>
                                        </p:tgtEl>
                                        <p:attrNameLst>
                                          <p:attrName>ppt_y</p:attrName>
                                        </p:attrNameLst>
                                      </p:cBhvr>
                                      <p:tavLst>
                                        <p:tav tm="0">
                                          <p:val>
                                            <p:strVal val="#ppt_y+1"/>
                                          </p:val>
                                        </p:tav>
                                        <p:tav tm="100000">
                                          <p:val>
                                            <p:strVal val="#ppt_y-.03"/>
                                          </p:val>
                                        </p:tav>
                                      </p:tavLst>
                                    </p:anim>
                                    <p:anim calcmode="lin" valueType="num">
                                      <p:cBhvr additive="repl">
                                        <p:cTn id="160" dur="100" fill="hold">
                                          <p:stCondLst>
                                            <p:cond delay="900"/>
                                          </p:stCondLst>
                                        </p:cTn>
                                        <p:tgtEl>
                                          <p:spTgt spid="277"/>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Flexible Budget Variance</a:t>
            </a:r>
            <a:endParaRPr b="0" lang="en-US" sz="4400" strike="noStrike" u="none">
              <a:solidFill>
                <a:schemeClr val="dk1"/>
              </a:solidFill>
              <a:uFillTx/>
              <a:latin typeface="Arial"/>
            </a:endParaRPr>
          </a:p>
        </p:txBody>
      </p:sp>
      <p:graphicFrame>
        <p:nvGraphicFramePr>
          <p:cNvPr id="279" name="Object 5"/>
          <p:cNvGraphicFramePr/>
          <p:nvPr/>
        </p:nvGraphicFramePr>
        <p:xfrm>
          <a:off x="762120" y="1447920"/>
          <a:ext cx="7695720" cy="4647960"/>
        </p:xfrm>
        <a:graphic>
          <a:graphicData uri="http://schemas.openxmlformats.org/presentationml/2006/ole">
            <p:oleObj progId="Excel.Sheet.12" r:id="rId1" spid="">
              <p:embed/>
              <p:pic>
                <p:nvPicPr>
                  <p:cNvPr id="280" name="Object 5" descr=""/>
                  <p:cNvPicPr/>
                  <p:nvPr/>
                </p:nvPicPr>
                <p:blipFill>
                  <a:blip r:embed="rId2"/>
                  <a:stretch/>
                </p:blipFill>
                <p:spPr>
                  <a:xfrm>
                    <a:off x="762120" y="1447920"/>
                    <a:ext cx="7695720" cy="4647960"/>
                  </a:xfrm>
                  <a:prstGeom prst="rect">
                    <a:avLst/>
                  </a:prstGeom>
                  <a:ln w="0">
                    <a:noFill/>
                  </a:ln>
                </p:spPr>
              </p:pic>
            </p:oleObj>
          </a:graphicData>
        </a:graphic>
      </p:graphicFrame>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Flexible Budget Variance</a:t>
            </a:r>
            <a:endParaRPr b="0" lang="en-US" sz="4400" strike="noStrike" u="none">
              <a:solidFill>
                <a:schemeClr val="dk1"/>
              </a:solidFill>
              <a:uFillTx/>
              <a:latin typeface="Arial"/>
            </a:endParaRPr>
          </a:p>
        </p:txBody>
      </p:sp>
      <p:pic>
        <p:nvPicPr>
          <p:cNvPr id="282" name="Picture 5" descr=""/>
          <p:cNvPicPr/>
          <p:nvPr/>
        </p:nvPicPr>
        <p:blipFill>
          <a:blip r:embed="rId1"/>
          <a:stretch/>
        </p:blipFill>
        <p:spPr>
          <a:xfrm>
            <a:off x="914400" y="1393920"/>
            <a:ext cx="7391160" cy="4777920"/>
          </a:xfrm>
          <a:prstGeom prst="rect">
            <a:avLst/>
          </a:prstGeom>
          <a:ln>
            <a:solidFill>
              <a:srgbClr val="ffffff"/>
            </a:solidFill>
            <a:round/>
          </a:ln>
          <a:effectLst>
            <a:outerShdw blurRad="39960" dir="5400000" dist="20160" rotWithShape="0">
              <a:srgbClr val="000000">
                <a:alpha val="38000"/>
              </a:srgbClr>
            </a:outerShdw>
          </a:effectLst>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Selling and Administrative Expense Variance</a:t>
            </a:r>
            <a:endParaRPr b="0" lang="en-US" sz="4400" strike="noStrike" u="none">
              <a:solidFill>
                <a:schemeClr val="dk1"/>
              </a:solidFill>
              <a:uFillTx/>
              <a:latin typeface="Arial"/>
            </a:endParaRPr>
          </a:p>
        </p:txBody>
      </p:sp>
      <p:sp>
        <p:nvSpPr>
          <p:cNvPr id="284" name="Rectangle 3"/>
          <p:cNvSpPr/>
          <p:nvPr/>
        </p:nvSpPr>
        <p:spPr>
          <a:xfrm>
            <a:off x="685800" y="1600200"/>
            <a:ext cx="7619760" cy="1370520"/>
          </a:xfrm>
          <a:prstGeom prst="rect">
            <a:avLst/>
          </a:prstGeom>
          <a:solidFill>
            <a:schemeClr val="accent2">
              <a:lumMod val="20000"/>
              <a:lumOff val="80000"/>
            </a:schemeClr>
          </a:solidFill>
          <a:ln w="0">
            <a:solidFill>
              <a:srgbClr val="000099"/>
            </a:solidFill>
          </a:ln>
        </p:spPr>
        <p:style>
          <a:lnRef idx="0"/>
          <a:fillRef idx="0"/>
          <a:effectRef idx="0"/>
          <a:fontRef idx="minor"/>
        </p:style>
        <p:txBody>
          <a:bodyPr lIns="90000" rIns="90000" tIns="45000" bIns="45000" anchor="t">
            <a:spAutoFit/>
          </a:bodyPr>
          <a:p>
            <a:pPr algn="ctr">
              <a:lnSpc>
                <a:spcPct val="100000"/>
              </a:lnSpc>
            </a:pPr>
            <a:r>
              <a:rPr b="1" i="1" lang="en-US" sz="2800" strike="noStrike" u="none">
                <a:solidFill>
                  <a:srgbClr val="a50021"/>
                </a:solidFill>
                <a:uFillTx/>
                <a:latin typeface="Calibri"/>
              </a:rPr>
              <a:t>Variable</a:t>
            </a:r>
            <a:r>
              <a:rPr b="1" lang="en-US" sz="2800" strike="noStrike" u="none">
                <a:solidFill>
                  <a:srgbClr val="a50021"/>
                </a:solidFill>
                <a:uFillTx/>
                <a:latin typeface="Calibri"/>
              </a:rPr>
              <a:t> </a:t>
            </a:r>
            <a:r>
              <a:rPr b="1" lang="en-US" sz="2800" strike="noStrike" u="none">
                <a:solidFill>
                  <a:srgbClr val="000099"/>
                </a:solidFill>
                <a:uFillTx/>
                <a:latin typeface="Calibri"/>
              </a:rPr>
              <a:t>selling and administrative costs include such things as commissions on sales, and administrative time to process each sale. </a:t>
            </a:r>
            <a:endParaRPr b="0" lang="en-IN" sz="2800" strike="noStrike" u="none">
              <a:solidFill>
                <a:srgbClr val="000000"/>
              </a:solidFill>
              <a:uFillTx/>
              <a:latin typeface="Arial"/>
            </a:endParaRPr>
          </a:p>
        </p:txBody>
      </p:sp>
      <p:sp>
        <p:nvSpPr>
          <p:cNvPr id="285" name="Rectangle 4"/>
          <p:cNvSpPr/>
          <p:nvPr/>
        </p:nvSpPr>
        <p:spPr>
          <a:xfrm>
            <a:off x="762120" y="5334120"/>
            <a:ext cx="7467120" cy="943560"/>
          </a:xfrm>
          <a:prstGeom prst="rect">
            <a:avLst/>
          </a:prstGeom>
          <a:solidFill>
            <a:srgbClr val="ccff65"/>
          </a:solidFill>
          <a:ln w="952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Selling and administrative variances are difficult to analyze and interpret.</a:t>
            </a:r>
            <a:endParaRPr b="0" lang="en-IN" sz="2800" strike="noStrike" u="none">
              <a:solidFill>
                <a:srgbClr val="000000"/>
              </a:solidFill>
              <a:uFillTx/>
              <a:latin typeface="Arial"/>
            </a:endParaRPr>
          </a:p>
        </p:txBody>
      </p:sp>
      <p:sp>
        <p:nvSpPr>
          <p:cNvPr id="286" name="Rectangle 5"/>
          <p:cNvSpPr/>
          <p:nvPr/>
        </p:nvSpPr>
        <p:spPr>
          <a:xfrm>
            <a:off x="685800" y="3200400"/>
            <a:ext cx="7619760" cy="1797480"/>
          </a:xfrm>
          <a:prstGeom prst="rect">
            <a:avLst/>
          </a:prstGeom>
          <a:solidFill>
            <a:schemeClr val="accent5">
              <a:lumMod val="90000"/>
            </a:schemeClr>
          </a:solidFill>
          <a:ln w="0">
            <a:solidFill>
              <a:srgbClr val="000099"/>
            </a:solidFill>
          </a:ln>
        </p:spPr>
        <p:style>
          <a:lnRef idx="0"/>
          <a:fillRef idx="0"/>
          <a:effectRef idx="0"/>
          <a:fontRef idx="minor"/>
        </p:style>
        <p:txBody>
          <a:bodyPr lIns="90000" rIns="90000" tIns="45000" bIns="45000" anchor="t">
            <a:spAutoFit/>
          </a:bodyPr>
          <a:p>
            <a:pPr algn="ctr">
              <a:lnSpc>
                <a:spcPct val="100000"/>
              </a:lnSpc>
            </a:pPr>
            <a:r>
              <a:rPr b="1" i="1" lang="en-US" sz="2800" strike="noStrike" u="none">
                <a:solidFill>
                  <a:srgbClr val="a50021"/>
                </a:solidFill>
                <a:uFillTx/>
                <a:latin typeface="Calibri"/>
                <a:ea typeface="ＭＳ Ｐゴシック"/>
              </a:rPr>
              <a:t>Fixed</a:t>
            </a:r>
            <a:r>
              <a:rPr b="1" lang="en-US" sz="2800" strike="noStrike" u="none">
                <a:solidFill>
                  <a:srgbClr val="000099"/>
                </a:solidFill>
                <a:uFillTx/>
                <a:latin typeface="Calibri"/>
                <a:ea typeface="ＭＳ Ｐゴシック"/>
              </a:rPr>
              <a:t> selling and administrative costs include the salaries of the sales manager and personnel manager and such facility costs as rent and insurance. </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61" dur="indefinite" restart="never" nodeType="tmRoot">
          <p:childTnLst>
            <p:seq>
              <p:cTn id="162" dur="indefinite" nodeType="mainSeq">
                <p:childTnLst>
                  <p:par>
                    <p:cTn id="163" nodeType="clickEffect" fill="hold">
                      <p:stCondLst>
                        <p:cond delay="0"/>
                      </p:stCondLst>
                      <p:childTnLst>
                        <p:par>
                          <p:cTn id="164" nodeType="withEffect" fill="hold">
                            <p:stCondLst>
                              <p:cond delay="0"/>
                            </p:stCondLst>
                            <p:childTnLst>
                              <p:par>
                                <p:cTn id="165" nodeType="withEffect" fill="hold" presetClass="entr" presetID="47">
                                  <p:stCondLst>
                                    <p:cond delay="0"/>
                                  </p:stCondLst>
                                  <p:childTnLst>
                                    <p:set>
                                      <p:cBhvr>
                                        <p:cTn id="166" dur="1" fill="hold">
                                          <p:stCondLst>
                                            <p:cond delay="0"/>
                                          </p:stCondLst>
                                        </p:cTn>
                                        <p:tgtEl>
                                          <p:spTgt spid="284"/>
                                        </p:tgtEl>
                                        <p:attrNameLst>
                                          <p:attrName>style.visibility</p:attrName>
                                        </p:attrNameLst>
                                      </p:cBhvr>
                                      <p:to>
                                        <p:strVal val="visible"/>
                                      </p:to>
                                    </p:set>
                                    <p:animEffect filter="fade" transition="in">
                                      <p:cBhvr additive="repl">
                                        <p:cTn id="167" dur="1000"/>
                                        <p:tgtEl>
                                          <p:spTgt spid="284"/>
                                        </p:tgtEl>
                                      </p:cBhvr>
                                    </p:animEffect>
                                    <p:anim calcmode="lin" valueType="num">
                                      <p:cBhvr additive="repl">
                                        <p:cTn id="168" dur="1000" fill="hold"/>
                                        <p:tgtEl>
                                          <p:spTgt spid="284"/>
                                        </p:tgtEl>
                                        <p:attrNameLst>
                                          <p:attrName>ppt_x</p:attrName>
                                        </p:attrNameLst>
                                      </p:cBhvr>
                                      <p:tavLst>
                                        <p:tav tm="0">
                                          <p:val>
                                            <p:strVal val="#ppt_x"/>
                                          </p:val>
                                        </p:tav>
                                        <p:tav tm="100000">
                                          <p:val>
                                            <p:strVal val="#ppt_x"/>
                                          </p:val>
                                        </p:tav>
                                      </p:tavLst>
                                    </p:anim>
                                    <p:anim calcmode="lin" valueType="num">
                                      <p:cBhvr additive="repl">
                                        <p:cTn id="169" dur="1000" fill="hold"/>
                                        <p:tgtEl>
                                          <p:spTgt spid="284"/>
                                        </p:tgtEl>
                                        <p:attrNameLst>
                                          <p:attrName>ppt_y</p:attrName>
                                        </p:attrNameLst>
                                      </p:cBhvr>
                                      <p:tavLst>
                                        <p:tav tm="0">
                                          <p:val>
                                            <p:strVal val="#ppt_y-.1"/>
                                          </p:val>
                                        </p:tav>
                                        <p:tav tm="100000">
                                          <p:val>
                                            <p:strVal val="#ppt_y"/>
                                          </p:val>
                                        </p:tav>
                                      </p:tavLst>
                                    </p:anim>
                                  </p:childTnLst>
                                </p:cTn>
                              </p:par>
                            </p:childTnLst>
                          </p:cTn>
                        </p:par>
                      </p:childTnLst>
                    </p:cTn>
                  </p:par>
                  <p:par>
                    <p:cTn id="170" nodeType="clickEffect" fill="hold">
                      <p:stCondLst>
                        <p:cond delay="indefinite"/>
                      </p:stCondLst>
                      <p:childTnLst>
                        <p:par>
                          <p:cTn id="171" nodeType="withEffect" fill="hold">
                            <p:stCondLst>
                              <p:cond delay="0"/>
                            </p:stCondLst>
                            <p:childTnLst>
                              <p:par>
                                <p:cTn id="172" nodeType="clickEffect" fill="hold" presetClass="entr" presetID="47">
                                  <p:stCondLst>
                                    <p:cond delay="0"/>
                                  </p:stCondLst>
                                  <p:childTnLst>
                                    <p:set>
                                      <p:cBhvr>
                                        <p:cTn id="173" dur="1" fill="hold">
                                          <p:stCondLst>
                                            <p:cond delay="0"/>
                                          </p:stCondLst>
                                        </p:cTn>
                                        <p:tgtEl>
                                          <p:spTgt spid="286"/>
                                        </p:tgtEl>
                                        <p:attrNameLst>
                                          <p:attrName>style.visibility</p:attrName>
                                        </p:attrNameLst>
                                      </p:cBhvr>
                                      <p:to>
                                        <p:strVal val="visible"/>
                                      </p:to>
                                    </p:set>
                                    <p:animEffect filter="fade" transition="in">
                                      <p:cBhvr additive="repl">
                                        <p:cTn id="174" dur="1000"/>
                                        <p:tgtEl>
                                          <p:spTgt spid="286"/>
                                        </p:tgtEl>
                                      </p:cBhvr>
                                    </p:animEffect>
                                    <p:anim calcmode="lin" valueType="num">
                                      <p:cBhvr additive="repl">
                                        <p:cTn id="175" dur="1000" fill="hold"/>
                                        <p:tgtEl>
                                          <p:spTgt spid="286"/>
                                        </p:tgtEl>
                                        <p:attrNameLst>
                                          <p:attrName>ppt_x</p:attrName>
                                        </p:attrNameLst>
                                      </p:cBhvr>
                                      <p:tavLst>
                                        <p:tav tm="0">
                                          <p:val>
                                            <p:strVal val="#ppt_x"/>
                                          </p:val>
                                        </p:tav>
                                        <p:tav tm="100000">
                                          <p:val>
                                            <p:strVal val="#ppt_x"/>
                                          </p:val>
                                        </p:tav>
                                      </p:tavLst>
                                    </p:anim>
                                    <p:anim calcmode="lin" valueType="num">
                                      <p:cBhvr additive="repl">
                                        <p:cTn id="176" dur="1000" fill="hold"/>
                                        <p:tgtEl>
                                          <p:spTgt spid="286"/>
                                        </p:tgtEl>
                                        <p:attrNameLst>
                                          <p:attrName>ppt_y</p:attrName>
                                        </p:attrNameLst>
                                      </p:cBhvr>
                                      <p:tavLst>
                                        <p:tav tm="0">
                                          <p:val>
                                            <p:strVal val="#ppt_y-.1"/>
                                          </p:val>
                                        </p:tav>
                                        <p:tav tm="100000">
                                          <p:val>
                                            <p:strVal val="#ppt_y"/>
                                          </p:val>
                                        </p:tav>
                                      </p:tavLst>
                                    </p:anim>
                                  </p:childTnLst>
                                </p:cTn>
                              </p:par>
                            </p:childTnLst>
                          </p:cTn>
                        </p:par>
                      </p:childTnLst>
                    </p:cTn>
                  </p:par>
                  <p:par>
                    <p:cTn id="177" nodeType="clickEffect" fill="hold">
                      <p:stCondLst>
                        <p:cond delay="indefinite"/>
                      </p:stCondLst>
                      <p:childTnLst>
                        <p:par>
                          <p:cTn id="178" nodeType="withEffect" fill="hold">
                            <p:stCondLst>
                              <p:cond delay="0"/>
                            </p:stCondLst>
                            <p:childTnLst>
                              <p:par>
                                <p:cTn id="179" nodeType="clickEffect" fill="hold" presetClass="entr" presetID="47">
                                  <p:stCondLst>
                                    <p:cond delay="0"/>
                                  </p:stCondLst>
                                  <p:childTnLst>
                                    <p:set>
                                      <p:cBhvr>
                                        <p:cTn id="180" dur="1" fill="hold">
                                          <p:stCondLst>
                                            <p:cond delay="0"/>
                                          </p:stCondLst>
                                        </p:cTn>
                                        <p:tgtEl>
                                          <p:spTgt spid="285"/>
                                        </p:tgtEl>
                                        <p:attrNameLst>
                                          <p:attrName>style.visibility</p:attrName>
                                        </p:attrNameLst>
                                      </p:cBhvr>
                                      <p:to>
                                        <p:strVal val="visible"/>
                                      </p:to>
                                    </p:set>
                                    <p:animEffect filter="fade" transition="in">
                                      <p:cBhvr additive="repl">
                                        <p:cTn id="181" dur="1000"/>
                                        <p:tgtEl>
                                          <p:spTgt spid="285"/>
                                        </p:tgtEl>
                                      </p:cBhvr>
                                    </p:animEffect>
                                    <p:anim calcmode="lin" valueType="num">
                                      <p:cBhvr additive="repl">
                                        <p:cTn id="182" dur="1000" fill="hold"/>
                                        <p:tgtEl>
                                          <p:spTgt spid="285"/>
                                        </p:tgtEl>
                                        <p:attrNameLst>
                                          <p:attrName>ppt_x</p:attrName>
                                        </p:attrNameLst>
                                      </p:cBhvr>
                                      <p:tavLst>
                                        <p:tav tm="0">
                                          <p:val>
                                            <p:strVal val="#ppt_x"/>
                                          </p:val>
                                        </p:tav>
                                        <p:tav tm="100000">
                                          <p:val>
                                            <p:strVal val="#ppt_x"/>
                                          </p:val>
                                        </p:tav>
                                      </p:tavLst>
                                    </p:anim>
                                    <p:anim calcmode="lin" valueType="num">
                                      <p:cBhvr additive="repl">
                                        <p:cTn id="183" dur="1000" fill="hold"/>
                                        <p:tgtEl>
                                          <p:spTgt spid="2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1523880" y="274680"/>
            <a:ext cx="7162560" cy="132516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Breaking Down the Variable Manufacturing Cost Variance</a:t>
            </a:r>
            <a:endParaRPr b="0" lang="en-US" sz="4000" strike="noStrike" u="none">
              <a:solidFill>
                <a:schemeClr val="dk1"/>
              </a:solidFill>
              <a:uFillTx/>
              <a:latin typeface="Arial"/>
            </a:endParaRPr>
          </a:p>
        </p:txBody>
      </p:sp>
      <p:sp>
        <p:nvSpPr>
          <p:cNvPr id="288" name="Rectangle 20"/>
          <p:cNvSpPr/>
          <p:nvPr/>
        </p:nvSpPr>
        <p:spPr>
          <a:xfrm>
            <a:off x="609480" y="1600200"/>
            <a:ext cx="7695720" cy="1186920"/>
          </a:xfrm>
          <a:prstGeom prst="rect">
            <a:avLst/>
          </a:prstGeom>
          <a:solidFill>
            <a:srgbClr val="ffffcc"/>
          </a:solidFill>
          <a:ln w="9525">
            <a:solidFill>
              <a:srgbClr val="000099"/>
            </a:solidFill>
            <a:miter/>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ea typeface="ＭＳ Ｐゴシック"/>
              </a:rPr>
              <a:t>The flexible budget variance may show that actual variable manufacturing costs are higher than budgeted, but what is the true cause?</a:t>
            </a:r>
            <a:endParaRPr b="0" lang="en-IN" sz="2400" strike="noStrike" u="none">
              <a:solidFill>
                <a:srgbClr val="000000"/>
              </a:solidFill>
              <a:uFillTx/>
              <a:latin typeface="Arial"/>
            </a:endParaRPr>
          </a:p>
        </p:txBody>
      </p:sp>
      <p:sp>
        <p:nvSpPr>
          <p:cNvPr id="289" name="Oval 24"/>
          <p:cNvSpPr/>
          <p:nvPr/>
        </p:nvSpPr>
        <p:spPr>
          <a:xfrm>
            <a:off x="609480" y="3276720"/>
            <a:ext cx="7619760" cy="3047760"/>
          </a:xfrm>
          <a:prstGeom prst="ellipse">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90" name="Quad Arrow Callout 23"/>
          <p:cNvSpPr/>
          <p:nvPr/>
        </p:nvSpPr>
        <p:spPr>
          <a:xfrm rot="20803200">
            <a:off x="3917520" y="4079520"/>
            <a:ext cx="1142640" cy="1066320"/>
          </a:xfrm>
          <a:prstGeom prst="quadArrowCallout">
            <a:avLst>
              <a:gd name="adj1" fmla="val 18515"/>
              <a:gd name="adj2" fmla="val 18515"/>
              <a:gd name="adj3" fmla="val 18515"/>
              <a:gd name="adj4" fmla="val 48123"/>
            </a:avLst>
          </a:prstGeom>
          <a:solidFill>
            <a:srgbClr val="ffcc99"/>
          </a:solidFill>
          <a:ln w="3810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91" name="TextBox 25"/>
          <p:cNvSpPr/>
          <p:nvPr/>
        </p:nvSpPr>
        <p:spPr>
          <a:xfrm rot="505800">
            <a:off x="2520360" y="5125680"/>
            <a:ext cx="1417320" cy="1186920"/>
          </a:xfrm>
          <a:prstGeom prst="rect">
            <a:avLst/>
          </a:prstGeom>
          <a:solidFill>
            <a:srgbClr val="ffe07d"/>
          </a:solidFill>
          <a:ln w="28575">
            <a:solidFill>
              <a:srgbClr val="000099"/>
            </a:solidFill>
            <a:miter/>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000099"/>
                </a:solidFill>
                <a:uFillTx/>
                <a:latin typeface="Arial"/>
                <a:ea typeface="ＭＳ Ｐゴシック"/>
              </a:rPr>
              <a:t>Incurred more labor cost than usual??</a:t>
            </a:r>
            <a:endParaRPr b="0" lang="en-IN" sz="1800" strike="noStrike" u="none">
              <a:solidFill>
                <a:srgbClr val="000000"/>
              </a:solidFill>
              <a:uFillTx/>
              <a:latin typeface="Arial"/>
            </a:endParaRPr>
          </a:p>
        </p:txBody>
      </p:sp>
      <p:sp>
        <p:nvSpPr>
          <p:cNvPr id="292" name="TextBox 26"/>
          <p:cNvSpPr/>
          <p:nvPr/>
        </p:nvSpPr>
        <p:spPr>
          <a:xfrm rot="21008400">
            <a:off x="5551560" y="3970440"/>
            <a:ext cx="1696680" cy="1461240"/>
          </a:xfrm>
          <a:prstGeom prst="rect">
            <a:avLst/>
          </a:prstGeom>
          <a:solidFill>
            <a:srgbClr val="ffe07d"/>
          </a:solidFill>
          <a:ln w="28575">
            <a:solidFill>
              <a:srgbClr val="000099"/>
            </a:solidFill>
            <a:miter/>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000099"/>
                </a:solidFill>
                <a:uFillTx/>
                <a:latin typeface="Arial"/>
                <a:ea typeface="ＭＳ Ｐゴシック"/>
              </a:rPr>
              <a:t>Spent more than budgeted on electricity or supplies??</a:t>
            </a:r>
            <a:endParaRPr b="0" lang="en-IN" sz="1800" strike="noStrike" u="none">
              <a:solidFill>
                <a:srgbClr val="000000"/>
              </a:solidFill>
              <a:uFillTx/>
              <a:latin typeface="Arial"/>
            </a:endParaRPr>
          </a:p>
        </p:txBody>
      </p:sp>
      <p:sp>
        <p:nvSpPr>
          <p:cNvPr id="293" name="TextBox 27"/>
          <p:cNvSpPr/>
          <p:nvPr/>
        </p:nvSpPr>
        <p:spPr>
          <a:xfrm rot="20103600">
            <a:off x="1846080" y="3746520"/>
            <a:ext cx="2133360" cy="638280"/>
          </a:xfrm>
          <a:prstGeom prst="rect">
            <a:avLst/>
          </a:prstGeom>
          <a:solidFill>
            <a:srgbClr val="ffe07d"/>
          </a:solidFill>
          <a:ln w="2857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1800" strike="noStrike" u="none">
                <a:solidFill>
                  <a:srgbClr val="000099"/>
                </a:solidFill>
                <a:uFillTx/>
                <a:latin typeface="Arial"/>
                <a:ea typeface="ＭＳ Ｐゴシック"/>
              </a:rPr>
              <a:t>Spent too much on materials??</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84" dur="indefinite" restart="never" nodeType="tmRoot">
          <p:childTnLst>
            <p:seq>
              <p:cTn id="185" dur="indefinite" nodeType="mainSeq">
                <p:childTnLst>
                  <p:par>
                    <p:cTn id="186" nodeType="clickEffect" fill="hold">
                      <p:stCondLst>
                        <p:cond delay="0"/>
                      </p:stCondLst>
                      <p:childTnLst>
                        <p:par>
                          <p:cTn id="187" nodeType="withEffect" fill="hold">
                            <p:stCondLst>
                              <p:cond delay="0"/>
                            </p:stCondLst>
                            <p:childTnLst>
                              <p:par>
                                <p:cTn id="188" nodeType="withEffect" fill="hold" presetClass="entr" presetID="35">
                                  <p:stCondLst>
                                    <p:cond delay="0"/>
                                  </p:stCondLst>
                                  <p:childTnLst>
                                    <p:set>
                                      <p:cBhvr>
                                        <p:cTn id="189" dur="1" fill="hold">
                                          <p:stCondLst>
                                            <p:cond delay="0"/>
                                          </p:stCondLst>
                                        </p:cTn>
                                        <p:tgtEl>
                                          <p:spTgt spid="290"/>
                                        </p:tgtEl>
                                        <p:attrNameLst>
                                          <p:attrName>style.visibility</p:attrName>
                                        </p:attrNameLst>
                                      </p:cBhvr>
                                      <p:to>
                                        <p:strVal val="visible"/>
                                      </p:to>
                                    </p:set>
                                    <p:animEffect filter="fade" transition="in">
                                      <p:cBhvr additive="repl">
                                        <p:cTn id="190" dur="2000"/>
                                        <p:tgtEl>
                                          <p:spTgt spid="290"/>
                                        </p:tgtEl>
                                      </p:cBhvr>
                                    </p:animEffect>
                                    <p:anim calcmode="lin" valueType="num">
                                      <p:cBhvr additive="repl">
                                        <p:cTn id="191" dur="2000" fill="hold"/>
                                        <p:tgtEl>
                                          <p:spTgt spid="290"/>
                                        </p:tgtEl>
                                        <p:attrNameLst>
                                          <p:attrName>r</p:attrName>
                                        </p:attrNameLst>
                                      </p:cBhvr>
                                      <p:tavLst>
                                        <p:tav tm="0">
                                          <p:val>
                                            <p:strVal val="720"/>
                                          </p:val>
                                        </p:tav>
                                        <p:tav tm="100000">
                                          <p:val>
                                            <p:strVal val="0"/>
                                          </p:val>
                                        </p:tav>
                                      </p:tavLst>
                                    </p:anim>
                                    <p:anim calcmode="lin" valueType="num">
                                      <p:cBhvr additive="repl">
                                        <p:cTn id="192" dur="2000" fill="hold"/>
                                        <p:tgtEl>
                                          <p:spTgt spid="290"/>
                                        </p:tgtEl>
                                        <p:attrNameLst>
                                          <p:attrName>ppt_h</p:attrName>
                                        </p:attrNameLst>
                                      </p:cBhvr>
                                      <p:tavLst>
                                        <p:tav tm="0">
                                          <p:val>
                                            <p:fltVal val="0"/>
                                          </p:val>
                                        </p:tav>
                                        <p:tav tm="100000">
                                          <p:val>
                                            <p:strVal val="#ppt_h"/>
                                          </p:val>
                                        </p:tav>
                                      </p:tavLst>
                                    </p:anim>
                                    <p:anim calcmode="lin" valueType="num">
                                      <p:cBhvr additive="repl">
                                        <p:cTn id="193" dur="2000" fill="hold"/>
                                        <p:tgtEl>
                                          <p:spTgt spid="290"/>
                                        </p:tgtEl>
                                        <p:attrNameLst>
                                          <p:attrName>ppt_w</p:attrName>
                                        </p:attrNameLst>
                                      </p:cBhvr>
                                      <p:tavLst>
                                        <p:tav tm="0">
                                          <p:val>
                                            <p:fltVal val="0"/>
                                          </p:val>
                                        </p:tav>
                                        <p:tav tm="100000">
                                          <p:val>
                                            <p:strVal val="#ppt_w"/>
                                          </p:val>
                                        </p:tav>
                                      </p:tavLst>
                                    </p:anim>
                                  </p:childTnLst>
                                </p:cTn>
                              </p:par>
                            </p:childTnLst>
                          </p:cTn>
                        </p:par>
                        <p:par>
                          <p:cTn id="194" nodeType="afterEffect" fill="hold">
                            <p:stCondLst>
                              <p:cond delay="2000"/>
                            </p:stCondLst>
                            <p:childTnLst>
                              <p:par>
                                <p:cTn id="195" nodeType="afterEffect" fill="hold" presetClass="emph" presetID="35">
                                  <p:stCondLst>
                                    <p:cond delay="0"/>
                                  </p:stCondLst>
                                  <p:childTnLst>
                                    <p:anim calcmode="discrete" valueType="num">
                                      <p:cBhvr additive="repl">
                                        <p:cTn id="196" dur="1000" fill="hold"/>
                                        <p:tgtEl>
                                          <p:spTgt spid="293"/>
                                        </p:tgtEl>
                                        <p:attrNameLst>
                                          <p:attrName>style.visibility</p:attrName>
                                        </p:attrNameLst>
                                      </p:cBhvr>
                                      <p:tavLst>
                                        <p:tav tm="0">
                                          <p:val>
                                            <p:strVal val="hidden"/>
                                          </p:val>
                                        </p:tav>
                                        <p:tav tm="50000">
                                          <p:val>
                                            <p:strVal val="visible"/>
                                          </p:val>
                                        </p:tav>
                                      </p:tavLst>
                                    </p:anim>
                                  </p:childTnLst>
                                </p:cTn>
                              </p:par>
                            </p:childTnLst>
                          </p:cTn>
                        </p:par>
                        <p:par>
                          <p:cTn id="197" nodeType="afterEffect" fill="hold">
                            <p:stCondLst>
                              <p:cond delay="3000"/>
                            </p:stCondLst>
                            <p:childTnLst>
                              <p:par>
                                <p:cTn id="198" nodeType="afterEffect" fill="hold" presetClass="emph" presetID="35">
                                  <p:stCondLst>
                                    <p:cond delay="0"/>
                                  </p:stCondLst>
                                  <p:childTnLst>
                                    <p:anim calcmode="discrete" valueType="num">
                                      <p:cBhvr additive="repl">
                                        <p:cTn id="199" dur="1000" fill="hold"/>
                                        <p:tgtEl>
                                          <p:spTgt spid="292"/>
                                        </p:tgtEl>
                                        <p:attrNameLst>
                                          <p:attrName>style.visibility</p:attrName>
                                        </p:attrNameLst>
                                      </p:cBhvr>
                                      <p:tavLst>
                                        <p:tav tm="0">
                                          <p:val>
                                            <p:strVal val="hidden"/>
                                          </p:val>
                                        </p:tav>
                                        <p:tav tm="50000">
                                          <p:val>
                                            <p:strVal val="visible"/>
                                          </p:val>
                                        </p:tav>
                                      </p:tavLst>
                                    </p:anim>
                                  </p:childTnLst>
                                </p:cTn>
                              </p:par>
                            </p:childTnLst>
                          </p:cTn>
                        </p:par>
                        <p:par>
                          <p:cTn id="200" nodeType="afterEffect" fill="hold">
                            <p:stCondLst>
                              <p:cond delay="4000"/>
                            </p:stCondLst>
                            <p:childTnLst>
                              <p:par>
                                <p:cTn id="201" nodeType="afterEffect" fill="hold" presetClass="emph" presetID="35">
                                  <p:stCondLst>
                                    <p:cond delay="0"/>
                                  </p:stCondLst>
                                  <p:childTnLst>
                                    <p:anim calcmode="discrete" valueType="num">
                                      <p:cBhvr additive="repl">
                                        <p:cTn id="202" dur="1000" fill="hold"/>
                                        <p:tgtEl>
                                          <p:spTgt spid="29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457200" y="22860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Introduction</a:t>
            </a:r>
            <a:endParaRPr b="0" lang="en-US" sz="4800" strike="noStrike" u="none">
              <a:solidFill>
                <a:schemeClr val="dk1"/>
              </a:solidFill>
              <a:uFillTx/>
              <a:latin typeface="Arial"/>
            </a:endParaRPr>
          </a:p>
        </p:txBody>
      </p:sp>
      <p:sp>
        <p:nvSpPr>
          <p:cNvPr id="227" name="PlaceHolder 2"/>
          <p:cNvSpPr>
            <a:spLocks noGrp="1"/>
          </p:cNvSpPr>
          <p:nvPr>
            <p:ph/>
          </p:nvPr>
        </p:nvSpPr>
        <p:spPr>
          <a:xfrm>
            <a:off x="609480" y="1295280"/>
            <a:ext cx="7619760" cy="4876560"/>
          </a:xfrm>
          <a:prstGeom prst="rect">
            <a:avLst/>
          </a:prstGeom>
          <a:solidFill>
            <a:srgbClr val="ffffcc"/>
          </a:solidFill>
          <a:ln w="28440">
            <a:solidFill>
              <a:srgbClr val="000099"/>
            </a:solidFill>
            <a:miter/>
          </a:ln>
        </p:spPr>
        <p:txBody>
          <a:bodyPr numCol="1" spcCol="0" lIns="91440" rIns="91440" tIns="45720" bIns="45720" anchor="t">
            <a:noAutofit/>
          </a:bodyPr>
          <a:p>
            <a:pPr marL="343080" indent="-343080">
              <a:lnSpc>
                <a:spcPct val="100000"/>
              </a:lnSpc>
              <a:spcBef>
                <a:spcPts val="561"/>
              </a:spcBef>
              <a:buClr>
                <a:srgbClr val="000099"/>
              </a:buClr>
              <a:buFont typeface="Symbol" charset="2"/>
              <a:buChar char=""/>
            </a:pPr>
            <a:r>
              <a:rPr b="1" lang="en-US" sz="2800" strike="noStrike" u="none">
                <a:solidFill>
                  <a:srgbClr val="000099"/>
                </a:solidFill>
                <a:uFillTx/>
                <a:latin typeface="Calibri"/>
                <a:ea typeface="ＭＳ Ｐゴシック"/>
              </a:rPr>
              <a:t>Control decisions include questions of how to evaluate performance, what measures to use, and what types of incentives to use. </a:t>
            </a:r>
            <a:endParaRPr b="0" lang="en-US" sz="2800" strike="noStrike" u="none">
              <a:solidFill>
                <a:schemeClr val="dk1"/>
              </a:solidFill>
              <a:uFillTx/>
              <a:latin typeface="Verdana"/>
            </a:endParaRPr>
          </a:p>
          <a:p>
            <a:pPr marL="343080" indent="-343080">
              <a:lnSpc>
                <a:spcPct val="100000"/>
              </a:lnSpc>
              <a:spcBef>
                <a:spcPts val="561"/>
              </a:spcBef>
              <a:buClr>
                <a:srgbClr val="000099"/>
              </a:buClr>
              <a:buFont typeface="Symbol" charset="2"/>
              <a:buChar char=""/>
            </a:pPr>
            <a:r>
              <a:rPr b="1" lang="en-US" sz="2800" strike="noStrike" u="none">
                <a:solidFill>
                  <a:srgbClr val="000099"/>
                </a:solidFill>
                <a:uFillTx/>
                <a:latin typeface="Calibri"/>
                <a:ea typeface="ＭＳ Ｐゴシック"/>
              </a:rPr>
              <a:t>Managers can use the budget as a control tool by comparing budgeted sales, budgeted production, and budgeted manufacturing costs with actual sales, production, and manufacturing costs. </a:t>
            </a:r>
            <a:endParaRPr b="0" lang="en-US" sz="2800" strike="noStrike" u="none">
              <a:solidFill>
                <a:schemeClr val="dk1"/>
              </a:solidFill>
              <a:uFillTx/>
              <a:latin typeface="Verdana"/>
            </a:endParaRPr>
          </a:p>
          <a:p>
            <a:pPr marL="343080" indent="-343080">
              <a:lnSpc>
                <a:spcPct val="100000"/>
              </a:lnSpc>
              <a:spcBef>
                <a:spcPts val="561"/>
              </a:spcBef>
              <a:buClr>
                <a:srgbClr val="000099"/>
              </a:buClr>
              <a:buFont typeface="Symbol" charset="2"/>
              <a:buChar char=""/>
            </a:pPr>
            <a:r>
              <a:rPr b="1" lang="en-US" sz="2800" strike="noStrike" u="none">
                <a:solidFill>
                  <a:srgbClr val="000099"/>
                </a:solidFill>
                <a:uFillTx/>
                <a:latin typeface="Calibri"/>
                <a:ea typeface="ＭＳ Ｐゴシック"/>
              </a:rPr>
              <a:t>These comparisons are typically made through a process called </a:t>
            </a:r>
            <a:r>
              <a:rPr b="1" i="1" lang="en-US" sz="2800" strike="noStrike" u="none">
                <a:solidFill>
                  <a:srgbClr val="a50021"/>
                </a:solidFill>
                <a:uFillTx/>
                <a:latin typeface="Calibri"/>
                <a:ea typeface="ＭＳ Ｐゴシック"/>
              </a:rPr>
              <a:t>variance analysis</a:t>
            </a:r>
            <a:r>
              <a:rPr b="1" lang="en-US" sz="2800" strike="noStrike" u="none">
                <a:solidFill>
                  <a:srgbClr val="000099"/>
                </a:solidFill>
                <a:uFillTx/>
                <a:latin typeface="Calibri"/>
                <a:ea typeface="ＭＳ Ｐゴシック"/>
              </a:rPr>
              <a:t>.</a:t>
            </a:r>
            <a:endParaRPr b="0" lang="en-US" sz="2800" strike="noStrike" u="none">
              <a:solidFill>
                <a:schemeClr val="dk1"/>
              </a:solidFill>
              <a:uFillTx/>
              <a:latin typeface="Verdana"/>
            </a:endParaRPr>
          </a:p>
          <a:p>
            <a:pPr indent="0">
              <a:lnSpc>
                <a:spcPct val="100000"/>
              </a:lnSpc>
              <a:spcBef>
                <a:spcPts val="561"/>
              </a:spcBef>
              <a:buNone/>
            </a:pPr>
            <a:endParaRPr b="0" lang="en-US" sz="2800" strike="noStrike" u="none">
              <a:solidFill>
                <a:schemeClr val="dk1"/>
              </a:solidFill>
              <a:uFillTx/>
              <a:latin typeface="Verdana"/>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0"/>
                      </p:stCondLst>
                      <p:childTnLst>
                        <p:par>
                          <p:cTn id="4" nodeType="withEffect" fill="hold">
                            <p:stCondLst>
                              <p:cond delay="0"/>
                            </p:stCondLst>
                            <p:childTnLst>
                              <p:par>
                                <p:cTn id="5" nodeType="withEffect" fill="hold" presetClass="entr" presetID="6" presetSubtype="16">
                                  <p:stCondLst>
                                    <p:cond delay="0"/>
                                  </p:stCondLst>
                                  <p:childTnLst>
                                    <p:set>
                                      <p:cBhvr>
                                        <p:cTn id="6" dur="1" fill="hold">
                                          <p:stCondLst>
                                            <p:cond delay="0"/>
                                          </p:stCondLst>
                                        </p:cTn>
                                        <p:tgtEl>
                                          <p:spTgt spid="227"/>
                                        </p:tgtEl>
                                        <p:attrNameLst>
                                          <p:attrName>style.visibility</p:attrName>
                                        </p:attrNameLst>
                                      </p:cBhvr>
                                      <p:to>
                                        <p:strVal val="visible"/>
                                      </p:to>
                                    </p:set>
                                    <p:animEffect filter="circle(in)" transition="in">
                                      <p:cBhvr additive="repl">
                                        <p:cTn id="7" dur="1000"/>
                                        <p:tgtEl>
                                          <p:spTgt spid="227"/>
                                        </p:tgtEl>
                                      </p:cBhvr>
                                    </p:animEffect>
                                  </p:childTnLst>
                                </p:cTn>
                              </p:par>
                              <p:par>
                                <p:cTn id="8" nodeType="withEffect" fill="hold" presetClass="entr" presetID="6" presetSubtype="16">
                                  <p:stCondLst>
                                    <p:cond delay="0"/>
                                  </p:stCondLst>
                                  <p:childTnLst>
                                    <p:set>
                                      <p:cBhvr>
                                        <p:cTn id="9" dur="1" fill="hold">
                                          <p:stCondLst>
                                            <p:cond delay="0"/>
                                          </p:stCondLst>
                                        </p:cTn>
                                        <p:tgtEl>
                                          <p:spTgt spid="227">
                                            <p:txEl>
                                              <p:pRg st="0" end="0"/>
                                            </p:txEl>
                                          </p:spTgt>
                                        </p:tgtEl>
                                        <p:attrNameLst>
                                          <p:attrName>style.visibility</p:attrName>
                                        </p:attrNameLst>
                                      </p:cBhvr>
                                      <p:to>
                                        <p:strVal val="visible"/>
                                      </p:to>
                                    </p:set>
                                    <p:animEffect filter="circle(in)" transition="in">
                                      <p:cBhvr additive="repl">
                                        <p:cTn id="10" dur="1000"/>
                                        <p:tgtEl>
                                          <p:spTgt spid="227">
                                            <p:txEl>
                                              <p:pRg st="0" end="0"/>
                                            </p:txEl>
                                          </p:spTgt>
                                        </p:tgtEl>
                                      </p:cBhvr>
                                    </p:animEffect>
                                  </p:childTnLst>
                                </p:cTn>
                              </p:par>
                              <p:par>
                                <p:cTn id="11" nodeType="withEffect" fill="hold" presetClass="entr" presetID="6" presetSubtype="16">
                                  <p:stCondLst>
                                    <p:cond delay="0"/>
                                  </p:stCondLst>
                                  <p:childTnLst>
                                    <p:set>
                                      <p:cBhvr>
                                        <p:cTn id="12" dur="1" fill="hold">
                                          <p:stCondLst>
                                            <p:cond delay="0"/>
                                          </p:stCondLst>
                                        </p:cTn>
                                        <p:tgtEl>
                                          <p:spTgt spid="227">
                                            <p:txEl>
                                              <p:pRg st="1" end="1"/>
                                            </p:txEl>
                                          </p:spTgt>
                                        </p:tgtEl>
                                        <p:attrNameLst>
                                          <p:attrName>style.visibility</p:attrName>
                                        </p:attrNameLst>
                                      </p:cBhvr>
                                      <p:to>
                                        <p:strVal val="visible"/>
                                      </p:to>
                                    </p:set>
                                    <p:animEffect filter="circle(in)" transition="in">
                                      <p:cBhvr additive="repl">
                                        <p:cTn id="13" dur="1000"/>
                                        <p:tgtEl>
                                          <p:spTgt spid="227">
                                            <p:txEl>
                                              <p:pRg st="1" end="1"/>
                                            </p:txEl>
                                          </p:spTgt>
                                        </p:tgtEl>
                                      </p:cBhvr>
                                    </p:animEffect>
                                  </p:childTnLst>
                                </p:cTn>
                              </p:par>
                              <p:par>
                                <p:cTn id="14" nodeType="withEffect" fill="hold" presetClass="entr" presetID="6" presetSubtype="16">
                                  <p:stCondLst>
                                    <p:cond delay="0"/>
                                  </p:stCondLst>
                                  <p:childTnLst>
                                    <p:set>
                                      <p:cBhvr>
                                        <p:cTn id="15" dur="1" fill="hold">
                                          <p:stCondLst>
                                            <p:cond delay="0"/>
                                          </p:stCondLst>
                                        </p:cTn>
                                        <p:tgtEl>
                                          <p:spTgt spid="227">
                                            <p:txEl>
                                              <p:pRg st="2" end="2"/>
                                            </p:txEl>
                                          </p:spTgt>
                                        </p:tgtEl>
                                        <p:attrNameLst>
                                          <p:attrName>style.visibility</p:attrName>
                                        </p:attrNameLst>
                                      </p:cBhvr>
                                      <p:to>
                                        <p:strVal val="visible"/>
                                      </p:to>
                                    </p:set>
                                    <p:animEffect filter="circle(in)" transition="in">
                                      <p:cBhvr additive="repl">
                                        <p:cTn id="16" dur="1000"/>
                                        <p:tgtEl>
                                          <p:spTgt spid="227">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Variable Manufacturing Costs</a:t>
            </a:r>
            <a:endParaRPr b="0" lang="en-US" sz="4400" strike="noStrike" u="none">
              <a:solidFill>
                <a:schemeClr val="dk1"/>
              </a:solidFill>
              <a:uFillTx/>
              <a:latin typeface="Arial"/>
            </a:endParaRPr>
          </a:p>
        </p:txBody>
      </p:sp>
      <p:graphicFrame>
        <p:nvGraphicFramePr>
          <p:cNvPr id="295" name="Object 5"/>
          <p:cNvGraphicFramePr/>
          <p:nvPr/>
        </p:nvGraphicFramePr>
        <p:xfrm>
          <a:off x="762120" y="1268640"/>
          <a:ext cx="7619760" cy="5266800"/>
        </p:xfrm>
        <a:graphic>
          <a:graphicData uri="http://schemas.openxmlformats.org/presentationml/2006/ole">
            <p:oleObj progId="Excel.Sheet.12" r:id="rId1" spid="">
              <p:embed/>
              <p:pic>
                <p:nvPicPr>
                  <p:cNvPr id="296" name="Object 5" descr=""/>
                  <p:cNvPicPr/>
                  <p:nvPr/>
                </p:nvPicPr>
                <p:blipFill>
                  <a:blip r:embed="rId2"/>
                  <a:stretch/>
                </p:blipFill>
                <p:spPr>
                  <a:xfrm>
                    <a:off x="762120" y="1268640"/>
                    <a:ext cx="7619760" cy="5266800"/>
                  </a:xfrm>
                  <a:prstGeom prst="rect">
                    <a:avLst/>
                  </a:prstGeom>
                  <a:ln w="0">
                    <a:noFill/>
                  </a:ln>
                </p:spPr>
              </p:pic>
            </p:oleObj>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380880" y="22860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The Basic Variance Analysis Model</a:t>
            </a:r>
            <a:endParaRPr b="0" lang="en-US" sz="4400" strike="noStrike" u="none">
              <a:solidFill>
                <a:schemeClr val="dk1"/>
              </a:solidFill>
              <a:uFillTx/>
              <a:latin typeface="Arial"/>
            </a:endParaRPr>
          </a:p>
        </p:txBody>
      </p:sp>
      <p:sp>
        <p:nvSpPr>
          <p:cNvPr id="298" name="Rounded Rectangle 4"/>
          <p:cNvSpPr/>
          <p:nvPr/>
        </p:nvSpPr>
        <p:spPr>
          <a:xfrm>
            <a:off x="609480" y="1752480"/>
            <a:ext cx="7848360" cy="1828440"/>
          </a:xfrm>
          <a:prstGeom prst="roundRect">
            <a:avLst>
              <a:gd name="adj" fmla="val 16667"/>
            </a:avLst>
          </a:prstGeom>
          <a:solidFill>
            <a:srgbClr val="e0ffa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i="1" lang="en-US" sz="2800" strike="noStrike" u="none">
                <a:solidFill>
                  <a:srgbClr val="a50021"/>
                </a:solidFill>
                <a:uFillTx/>
                <a:latin typeface="Calibri"/>
                <a:ea typeface="ＭＳ Ｐゴシック"/>
              </a:rPr>
              <a:t>Price </a:t>
            </a:r>
            <a:endParaRPr b="0" lang="en-IN" sz="2800" strike="noStrike" u="none">
              <a:solidFill>
                <a:srgbClr val="000000"/>
              </a:solidFill>
              <a:uFillTx/>
              <a:latin typeface="Arial"/>
            </a:endParaRPr>
          </a:p>
          <a:p>
            <a:pPr>
              <a:lnSpc>
                <a:spcPct val="100000"/>
              </a:lnSpc>
            </a:pPr>
            <a:r>
              <a:rPr b="1" i="1" lang="en-US" sz="2800" strike="noStrike" u="none">
                <a:solidFill>
                  <a:srgbClr val="a50021"/>
                </a:solidFill>
                <a:uFillTx/>
                <a:latin typeface="Calibri"/>
                <a:ea typeface="ＭＳ Ｐゴシック"/>
              </a:rPr>
              <a:t>variance </a:t>
            </a:r>
            <a:r>
              <a:rPr b="1" lang="en-US" sz="2400" strike="noStrike" u="none">
                <a:solidFill>
                  <a:srgbClr val="000099"/>
                </a:solidFill>
                <a:uFillTx/>
                <a:latin typeface="Calibri"/>
                <a:ea typeface="ＭＳ Ｐゴシック"/>
              </a:rPr>
              <a:t>=     Actual           X      </a:t>
            </a:r>
            <a:r>
              <a:rPr b="1" i="1" lang="en-US" sz="2400" strike="noStrike" u="none">
                <a:solidFill>
                  <a:srgbClr val="000099"/>
                </a:solidFill>
                <a:uFillTx/>
                <a:latin typeface="Calibri"/>
                <a:ea typeface="ＭＳ Ｐゴシック"/>
              </a:rPr>
              <a:t>Actual          -      Standard </a:t>
            </a:r>
            <a:endParaRPr b="0" lang="en-IN" sz="2400" strike="noStrike" u="none">
              <a:solidFill>
                <a:srgbClr val="000000"/>
              </a:solidFill>
              <a:uFillTx/>
              <a:latin typeface="Arial"/>
            </a:endParaRPr>
          </a:p>
          <a:p>
            <a:pPr>
              <a:lnSpc>
                <a:spcPct val="100000"/>
              </a:lnSpc>
            </a:pPr>
            <a:r>
              <a:rPr b="1" lang="en-US" sz="2400" strike="noStrike" u="none">
                <a:solidFill>
                  <a:srgbClr val="000099"/>
                </a:solidFill>
                <a:uFillTx/>
                <a:latin typeface="Calibri"/>
                <a:ea typeface="ＭＳ Ｐゴシック"/>
              </a:rPr>
              <a:t>                        </a:t>
            </a:r>
            <a:r>
              <a:rPr b="1" lang="en-US" sz="2400" strike="noStrike" u="none">
                <a:solidFill>
                  <a:srgbClr val="000099"/>
                </a:solidFill>
                <a:uFillTx/>
                <a:latin typeface="Calibri"/>
                <a:ea typeface="ＭＳ Ｐゴシック"/>
              </a:rPr>
              <a:t>quantity (</a:t>
            </a:r>
            <a:r>
              <a:rPr b="1" i="1" lang="en-US" sz="2400" strike="noStrike" u="none">
                <a:solidFill>
                  <a:srgbClr val="000099"/>
                </a:solidFill>
                <a:uFillTx/>
                <a:latin typeface="Calibri"/>
                <a:ea typeface="ＭＳ Ｐゴシック"/>
              </a:rPr>
              <a:t>AQ)          price (AP)           price (SP)</a:t>
            </a:r>
            <a:endParaRPr b="0" lang="en-IN" sz="2400" strike="noStrike" u="none">
              <a:solidFill>
                <a:srgbClr val="000000"/>
              </a:solidFill>
              <a:uFillTx/>
              <a:latin typeface="Arial"/>
            </a:endParaRPr>
          </a:p>
        </p:txBody>
      </p:sp>
      <p:sp>
        <p:nvSpPr>
          <p:cNvPr id="299" name="TextBox 6"/>
          <p:cNvSpPr/>
          <p:nvPr/>
        </p:nvSpPr>
        <p:spPr>
          <a:xfrm>
            <a:off x="4345920" y="2133720"/>
            <a:ext cx="492840" cy="13086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8000" strike="noStrike" u="none">
                <a:solidFill>
                  <a:srgbClr val="000099"/>
                </a:solidFill>
                <a:uFillTx/>
                <a:latin typeface="Calibri"/>
                <a:ea typeface="ＭＳ Ｐゴシック"/>
              </a:rPr>
              <a:t>[</a:t>
            </a:r>
            <a:endParaRPr b="0" lang="en-IN" sz="8000" strike="noStrike" u="none">
              <a:solidFill>
                <a:srgbClr val="000000"/>
              </a:solidFill>
              <a:uFillTx/>
              <a:latin typeface="Arial"/>
            </a:endParaRPr>
          </a:p>
        </p:txBody>
      </p:sp>
      <p:sp>
        <p:nvSpPr>
          <p:cNvPr id="300" name="TextBox 7"/>
          <p:cNvSpPr/>
          <p:nvPr/>
        </p:nvSpPr>
        <p:spPr>
          <a:xfrm>
            <a:off x="7848720" y="2133720"/>
            <a:ext cx="609120" cy="130860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8000" strike="noStrike" u="none">
                <a:solidFill>
                  <a:srgbClr val="000099"/>
                </a:solidFill>
                <a:uFillTx/>
                <a:latin typeface="Calibri"/>
                <a:ea typeface="ＭＳ Ｐゴシック"/>
              </a:rPr>
              <a:t>]</a:t>
            </a:r>
            <a:endParaRPr b="0" lang="en-IN" sz="8000" strike="noStrike" u="none">
              <a:solidFill>
                <a:srgbClr val="000000"/>
              </a:solidFill>
              <a:uFillTx/>
              <a:latin typeface="Arial"/>
            </a:endParaRPr>
          </a:p>
        </p:txBody>
      </p:sp>
      <p:sp>
        <p:nvSpPr>
          <p:cNvPr id="301" name="Rounded Rectangle 8"/>
          <p:cNvSpPr/>
          <p:nvPr/>
        </p:nvSpPr>
        <p:spPr>
          <a:xfrm>
            <a:off x="685800" y="4114800"/>
            <a:ext cx="7772040" cy="1828440"/>
          </a:xfrm>
          <a:prstGeom prst="roundRect">
            <a:avLst>
              <a:gd name="adj" fmla="val 16667"/>
            </a:avLst>
          </a:prstGeom>
          <a:solidFill>
            <a:schemeClr val="accent5"/>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i="1" lang="en-US" sz="2800" strike="noStrike" u="none">
                <a:solidFill>
                  <a:srgbClr val="a50021"/>
                </a:solidFill>
                <a:uFillTx/>
                <a:latin typeface="Calibri"/>
                <a:ea typeface="ＭＳ Ｐゴシック"/>
              </a:rPr>
              <a:t>Usage </a:t>
            </a:r>
            <a:endParaRPr b="0" lang="en-IN" sz="2800" strike="noStrike" u="none">
              <a:solidFill>
                <a:srgbClr val="000000"/>
              </a:solidFill>
              <a:uFillTx/>
              <a:latin typeface="Arial"/>
            </a:endParaRPr>
          </a:p>
          <a:p>
            <a:pPr>
              <a:lnSpc>
                <a:spcPct val="100000"/>
              </a:lnSpc>
            </a:pPr>
            <a:r>
              <a:rPr b="1" i="1" lang="en-US" sz="2800" strike="noStrike" u="none">
                <a:solidFill>
                  <a:srgbClr val="a50021"/>
                </a:solidFill>
                <a:uFillTx/>
                <a:latin typeface="Calibri"/>
                <a:ea typeface="ＭＳ Ｐゴシック"/>
              </a:rPr>
              <a:t>variance </a:t>
            </a:r>
            <a:r>
              <a:rPr b="1" lang="en-US" sz="2400" strike="noStrike" u="none">
                <a:solidFill>
                  <a:srgbClr val="000099"/>
                </a:solidFill>
                <a:uFillTx/>
                <a:latin typeface="Calibri"/>
                <a:ea typeface="ＭＳ Ｐゴシック"/>
              </a:rPr>
              <a:t>=   Standard   X     </a:t>
            </a:r>
            <a:r>
              <a:rPr b="1" i="1" lang="en-US" sz="2400" strike="noStrike" u="none">
                <a:solidFill>
                  <a:srgbClr val="000099"/>
                </a:solidFill>
                <a:uFillTx/>
                <a:latin typeface="Calibri"/>
                <a:ea typeface="ＭＳ Ｐゴシック"/>
              </a:rPr>
              <a:t>Actual </a:t>
            </a:r>
            <a:r>
              <a:rPr b="1" i="1" lang="en-US" sz="2400" strike="noStrike" u="none">
                <a:solidFill>
                  <a:srgbClr val="000099"/>
                </a:solidFill>
                <a:uFillTx/>
                <a:latin typeface="Calibri"/>
                <a:ea typeface="ＭＳ Ｐゴシック"/>
              </a:rPr>
              <a:t>	</a:t>
            </a:r>
            <a:r>
              <a:rPr b="1" i="1" lang="en-US" sz="2400" strike="noStrike" u="none">
                <a:solidFill>
                  <a:srgbClr val="000099"/>
                </a:solidFill>
                <a:uFillTx/>
                <a:latin typeface="Calibri"/>
                <a:ea typeface="ＭＳ Ｐゴシック"/>
              </a:rPr>
              <a:t>           -   Standard </a:t>
            </a:r>
            <a:endParaRPr b="0" lang="en-IN" sz="2400" strike="noStrike" u="none">
              <a:solidFill>
                <a:srgbClr val="000000"/>
              </a:solidFill>
              <a:uFillTx/>
              <a:latin typeface="Arial"/>
            </a:endParaRPr>
          </a:p>
          <a:p>
            <a:pPr>
              <a:lnSpc>
                <a:spcPct val="100000"/>
              </a:lnSpc>
            </a:pPr>
            <a:r>
              <a:rPr b="1" lang="en-US" sz="2400" strike="noStrike" u="none">
                <a:solidFill>
                  <a:srgbClr val="000099"/>
                </a:solidFill>
                <a:uFillTx/>
                <a:latin typeface="Calibri"/>
                <a:ea typeface="ＭＳ Ｐゴシック"/>
              </a:rPr>
              <a:t>                        </a:t>
            </a:r>
            <a:r>
              <a:rPr b="1" lang="en-US" sz="2400" strike="noStrike" u="none">
                <a:solidFill>
                  <a:srgbClr val="000099"/>
                </a:solidFill>
                <a:uFillTx/>
                <a:latin typeface="Calibri"/>
                <a:ea typeface="ＭＳ Ｐゴシック"/>
              </a:rPr>
              <a:t>price (SP</a:t>
            </a:r>
            <a:r>
              <a:rPr b="1" i="1" lang="en-US" sz="2400" strike="noStrike" u="none">
                <a:solidFill>
                  <a:srgbClr val="000099"/>
                </a:solidFill>
                <a:uFillTx/>
                <a:latin typeface="Calibri"/>
                <a:ea typeface="ＭＳ Ｐゴシック"/>
              </a:rPr>
              <a:t>)          quantity (AQ)     quantity (SQ)</a:t>
            </a:r>
            <a:endParaRPr b="0" lang="en-IN" sz="2400" strike="noStrike" u="none">
              <a:solidFill>
                <a:srgbClr val="000000"/>
              </a:solidFill>
              <a:uFillTx/>
              <a:latin typeface="Arial"/>
            </a:endParaRPr>
          </a:p>
        </p:txBody>
      </p:sp>
      <p:sp>
        <p:nvSpPr>
          <p:cNvPr id="302" name="TextBox 9"/>
          <p:cNvSpPr/>
          <p:nvPr/>
        </p:nvSpPr>
        <p:spPr>
          <a:xfrm>
            <a:off x="4041000" y="4572000"/>
            <a:ext cx="492840" cy="13086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8000" strike="noStrike" u="none">
                <a:solidFill>
                  <a:srgbClr val="000099"/>
                </a:solidFill>
                <a:uFillTx/>
                <a:latin typeface="Calibri"/>
                <a:ea typeface="ＭＳ Ｐゴシック"/>
              </a:rPr>
              <a:t>[</a:t>
            </a:r>
            <a:endParaRPr b="0" lang="en-IN" sz="8000" strike="noStrike" u="none">
              <a:solidFill>
                <a:srgbClr val="000000"/>
              </a:solidFill>
              <a:uFillTx/>
              <a:latin typeface="Arial"/>
            </a:endParaRPr>
          </a:p>
        </p:txBody>
      </p:sp>
      <p:sp>
        <p:nvSpPr>
          <p:cNvPr id="303" name="TextBox 10"/>
          <p:cNvSpPr/>
          <p:nvPr/>
        </p:nvSpPr>
        <p:spPr>
          <a:xfrm>
            <a:off x="8003520" y="4495680"/>
            <a:ext cx="492840" cy="130860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8000" strike="noStrike" u="none">
                <a:solidFill>
                  <a:srgbClr val="000099"/>
                </a:solidFill>
                <a:uFillTx/>
                <a:latin typeface="Calibri"/>
                <a:ea typeface="ＭＳ Ｐゴシック"/>
              </a:rPr>
              <a:t>]</a:t>
            </a:r>
            <a:endParaRPr b="0" lang="en-IN" sz="80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03" dur="indefinite" restart="never" nodeType="tmRoot">
          <p:childTnLst>
            <p:seq>
              <p:cTn id="204" dur="indefinite" nodeType="mainSeq">
                <p:childTnLst>
                  <p:par>
                    <p:cTn id="205" nodeType="clickEffect" fill="hold">
                      <p:stCondLst>
                        <p:cond delay="0"/>
                      </p:stCondLst>
                      <p:childTnLst>
                        <p:par>
                          <p:cTn id="206" nodeType="withEffect" fill="hold">
                            <p:stCondLst>
                              <p:cond delay="0"/>
                            </p:stCondLst>
                            <p:childTnLst>
                              <p:par>
                                <p:cTn id="207" nodeType="withEffect" fill="hold" presetClass="entr" presetID="55">
                                  <p:stCondLst>
                                    <p:cond delay="0"/>
                                  </p:stCondLst>
                                  <p:childTnLst>
                                    <p:set>
                                      <p:cBhvr>
                                        <p:cTn id="208" dur="1" fill="hold">
                                          <p:stCondLst>
                                            <p:cond delay="0"/>
                                          </p:stCondLst>
                                        </p:cTn>
                                        <p:tgtEl>
                                          <p:spTgt spid="298"/>
                                        </p:tgtEl>
                                        <p:attrNameLst>
                                          <p:attrName>style.visibility</p:attrName>
                                        </p:attrNameLst>
                                      </p:cBhvr>
                                      <p:to>
                                        <p:strVal val="visible"/>
                                      </p:to>
                                    </p:set>
                                    <p:anim calcmode="lin" valueType="num">
                                      <p:cBhvr additive="repl">
                                        <p:cTn id="209" dur="1000" fill="hold"/>
                                        <p:tgtEl>
                                          <p:spTgt spid="298"/>
                                        </p:tgtEl>
                                        <p:attrNameLst>
                                          <p:attrName>ppt_w</p:attrName>
                                        </p:attrNameLst>
                                      </p:cBhvr>
                                      <p:tavLst>
                                        <p:tav tm="0">
                                          <p:val>
                                            <p:strVal val="#ppt_w*0.70"/>
                                          </p:val>
                                        </p:tav>
                                        <p:tav tm="100000">
                                          <p:val>
                                            <p:strVal val="#ppt_w"/>
                                          </p:val>
                                        </p:tav>
                                      </p:tavLst>
                                    </p:anim>
                                    <p:anim calcmode="lin" valueType="num">
                                      <p:cBhvr additive="repl">
                                        <p:cTn id="210" dur="1000" fill="hold"/>
                                        <p:tgtEl>
                                          <p:spTgt spid="298"/>
                                        </p:tgtEl>
                                        <p:attrNameLst>
                                          <p:attrName>ppt_h</p:attrName>
                                        </p:attrNameLst>
                                      </p:cBhvr>
                                      <p:tavLst>
                                        <p:tav tm="0">
                                          <p:val>
                                            <p:strVal val="#ppt_h"/>
                                          </p:val>
                                        </p:tav>
                                        <p:tav tm="100000">
                                          <p:val>
                                            <p:strVal val="#ppt_h"/>
                                          </p:val>
                                        </p:tav>
                                      </p:tavLst>
                                    </p:anim>
                                    <p:animEffect filter="fade" transition="in">
                                      <p:cBhvr additive="repl">
                                        <p:cTn id="211" dur="1000"/>
                                        <p:tgtEl>
                                          <p:spTgt spid="298"/>
                                        </p:tgtEl>
                                      </p:cBhvr>
                                    </p:animEffect>
                                  </p:childTnLst>
                                </p:cTn>
                              </p:par>
                            </p:childTnLst>
                          </p:cTn>
                        </p:par>
                      </p:childTnLst>
                    </p:cTn>
                  </p:par>
                  <p:par>
                    <p:cTn id="212" nodeType="clickEffect" fill="hold">
                      <p:stCondLst>
                        <p:cond delay="indefinite"/>
                      </p:stCondLst>
                      <p:childTnLst>
                        <p:par>
                          <p:cTn id="213" nodeType="withEffect" fill="hold">
                            <p:stCondLst>
                              <p:cond delay="0"/>
                            </p:stCondLst>
                            <p:childTnLst>
                              <p:par>
                                <p:cTn id="214" nodeType="clickEffect" fill="hold" presetClass="entr" presetID="55">
                                  <p:stCondLst>
                                    <p:cond delay="0"/>
                                  </p:stCondLst>
                                  <p:childTnLst>
                                    <p:set>
                                      <p:cBhvr>
                                        <p:cTn id="215" dur="1" fill="hold">
                                          <p:stCondLst>
                                            <p:cond delay="0"/>
                                          </p:stCondLst>
                                        </p:cTn>
                                        <p:tgtEl>
                                          <p:spTgt spid="301"/>
                                        </p:tgtEl>
                                        <p:attrNameLst>
                                          <p:attrName>style.visibility</p:attrName>
                                        </p:attrNameLst>
                                      </p:cBhvr>
                                      <p:to>
                                        <p:strVal val="visible"/>
                                      </p:to>
                                    </p:set>
                                    <p:anim calcmode="lin" valueType="num">
                                      <p:cBhvr additive="repl">
                                        <p:cTn id="216" dur="1000" fill="hold"/>
                                        <p:tgtEl>
                                          <p:spTgt spid="301"/>
                                        </p:tgtEl>
                                        <p:attrNameLst>
                                          <p:attrName>ppt_w</p:attrName>
                                        </p:attrNameLst>
                                      </p:cBhvr>
                                      <p:tavLst>
                                        <p:tav tm="0">
                                          <p:val>
                                            <p:strVal val="#ppt_w*0.70"/>
                                          </p:val>
                                        </p:tav>
                                        <p:tav tm="100000">
                                          <p:val>
                                            <p:strVal val="#ppt_w"/>
                                          </p:val>
                                        </p:tav>
                                      </p:tavLst>
                                    </p:anim>
                                    <p:anim calcmode="lin" valueType="num">
                                      <p:cBhvr additive="repl">
                                        <p:cTn id="217" dur="1000" fill="hold"/>
                                        <p:tgtEl>
                                          <p:spTgt spid="301"/>
                                        </p:tgtEl>
                                        <p:attrNameLst>
                                          <p:attrName>ppt_h</p:attrName>
                                        </p:attrNameLst>
                                      </p:cBhvr>
                                      <p:tavLst>
                                        <p:tav tm="0">
                                          <p:val>
                                            <p:strVal val="#ppt_h"/>
                                          </p:val>
                                        </p:tav>
                                        <p:tav tm="100000">
                                          <p:val>
                                            <p:strVal val="#ppt_h"/>
                                          </p:val>
                                        </p:tav>
                                      </p:tavLst>
                                    </p:anim>
                                    <p:animEffect filter="fade" transition="in">
                                      <p:cBhvr additive="repl">
                                        <p:cTn id="218" dur="1000"/>
                                        <p:tgtEl>
                                          <p:spTgt spid="301"/>
                                        </p:tgtEl>
                                      </p:cBhvr>
                                    </p:animEffect>
                                  </p:childTnLst>
                                </p:cTn>
                              </p:par>
                              <p:par>
                                <p:cTn id="219" nodeType="withEffect" fill="hold" presetClass="entr" presetID="2" presetSubtype="4">
                                  <p:stCondLst>
                                    <p:cond delay="0"/>
                                  </p:stCondLst>
                                  <p:childTnLst>
                                    <p:set>
                                      <p:cBhvr>
                                        <p:cTn id="220" dur="1" fill="hold">
                                          <p:stCondLst>
                                            <p:cond delay="0"/>
                                          </p:stCondLst>
                                        </p:cTn>
                                        <p:tgtEl>
                                          <p:spTgt spid="302"/>
                                        </p:tgtEl>
                                        <p:attrNameLst>
                                          <p:attrName>style.visibility</p:attrName>
                                        </p:attrNameLst>
                                      </p:cBhvr>
                                      <p:to>
                                        <p:strVal val="visible"/>
                                      </p:to>
                                    </p:set>
                                    <p:anim calcmode="lin" valueType="num">
                                      <p:cBhvr additive="repl">
                                        <p:cTn id="221" dur="500" fill="hold"/>
                                        <p:tgtEl>
                                          <p:spTgt spid="302"/>
                                        </p:tgtEl>
                                        <p:attrNameLst>
                                          <p:attrName>ppt_x</p:attrName>
                                        </p:attrNameLst>
                                      </p:cBhvr>
                                      <p:tavLst>
                                        <p:tav tm="0">
                                          <p:val>
                                            <p:strVal val="#ppt_x"/>
                                          </p:val>
                                        </p:tav>
                                        <p:tav tm="100000">
                                          <p:val>
                                            <p:strVal val="#ppt_x"/>
                                          </p:val>
                                        </p:tav>
                                      </p:tavLst>
                                    </p:anim>
                                    <p:anim calcmode="lin" valueType="num">
                                      <p:cBhvr additive="repl">
                                        <p:cTn id="222" dur="500" fill="hold"/>
                                        <p:tgtEl>
                                          <p:spTgt spid="302"/>
                                        </p:tgtEl>
                                        <p:attrNameLst>
                                          <p:attrName>ppt_y</p:attrName>
                                        </p:attrNameLst>
                                      </p:cBhvr>
                                      <p:tavLst>
                                        <p:tav tm="0">
                                          <p:val>
                                            <p:strVal val="1+#ppt_h/2"/>
                                          </p:val>
                                        </p:tav>
                                        <p:tav tm="100000">
                                          <p:val>
                                            <p:strVal val="#ppt_y"/>
                                          </p:val>
                                        </p:tav>
                                      </p:tavLst>
                                    </p:anim>
                                  </p:childTnLst>
                                </p:cTn>
                              </p:par>
                              <p:par>
                                <p:cTn id="223" nodeType="withEffect" fill="hold" presetClass="entr" presetID="2" presetSubtype="4">
                                  <p:stCondLst>
                                    <p:cond delay="0"/>
                                  </p:stCondLst>
                                  <p:childTnLst>
                                    <p:set>
                                      <p:cBhvr>
                                        <p:cTn id="224" dur="1" fill="hold">
                                          <p:stCondLst>
                                            <p:cond delay="0"/>
                                          </p:stCondLst>
                                        </p:cTn>
                                        <p:tgtEl>
                                          <p:spTgt spid="303"/>
                                        </p:tgtEl>
                                        <p:attrNameLst>
                                          <p:attrName>style.visibility</p:attrName>
                                        </p:attrNameLst>
                                      </p:cBhvr>
                                      <p:to>
                                        <p:strVal val="visible"/>
                                      </p:to>
                                    </p:set>
                                    <p:anim calcmode="lin" valueType="num">
                                      <p:cBhvr additive="repl">
                                        <p:cTn id="225" dur="500" fill="hold"/>
                                        <p:tgtEl>
                                          <p:spTgt spid="303"/>
                                        </p:tgtEl>
                                        <p:attrNameLst>
                                          <p:attrName>ppt_x</p:attrName>
                                        </p:attrNameLst>
                                      </p:cBhvr>
                                      <p:tavLst>
                                        <p:tav tm="0">
                                          <p:val>
                                            <p:strVal val="#ppt_x"/>
                                          </p:val>
                                        </p:tav>
                                        <p:tav tm="100000">
                                          <p:val>
                                            <p:strVal val="#ppt_x"/>
                                          </p:val>
                                        </p:tav>
                                      </p:tavLst>
                                    </p:anim>
                                    <p:anim calcmode="lin" valueType="num">
                                      <p:cBhvr additive="repl">
                                        <p:cTn id="226" dur="500" fill="hold"/>
                                        <p:tgtEl>
                                          <p:spTgt spid="3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The Variance Analysis Model</a:t>
            </a:r>
            <a:endParaRPr b="0" lang="en-US" sz="4400" strike="noStrike" u="none">
              <a:solidFill>
                <a:schemeClr val="dk1"/>
              </a:solidFill>
              <a:uFillTx/>
              <a:latin typeface="Arial"/>
            </a:endParaRPr>
          </a:p>
        </p:txBody>
      </p:sp>
      <p:pic>
        <p:nvPicPr>
          <p:cNvPr id="305" name="Picture 4" descr=""/>
          <p:cNvPicPr/>
          <p:nvPr/>
        </p:nvPicPr>
        <p:blipFill>
          <a:blip r:embed="rId1"/>
          <a:stretch/>
        </p:blipFill>
        <p:spPr>
          <a:xfrm>
            <a:off x="533520" y="1676520"/>
            <a:ext cx="7924320" cy="4043160"/>
          </a:xfrm>
          <a:prstGeom prst="rect">
            <a:avLst/>
          </a:prstGeom>
          <a:ln w="28575">
            <a:solidFill>
              <a:srgbClr val="000099"/>
            </a:solidFill>
            <a:miter/>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457200" y="274680"/>
            <a:ext cx="8076960" cy="17060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Direct Material Variances</a:t>
            </a:r>
            <a:endParaRPr b="0" lang="en-US" sz="4000" strike="noStrike" u="none">
              <a:solidFill>
                <a:schemeClr val="dk1"/>
              </a:solidFill>
              <a:uFillTx/>
              <a:latin typeface="Arial"/>
            </a:endParaRPr>
          </a:p>
        </p:txBody>
      </p:sp>
      <p:sp>
        <p:nvSpPr>
          <p:cNvPr id="307" name="Rectangle 6"/>
          <p:cNvSpPr/>
          <p:nvPr/>
        </p:nvSpPr>
        <p:spPr>
          <a:xfrm>
            <a:off x="685800" y="1752480"/>
            <a:ext cx="7543440" cy="2971440"/>
          </a:xfrm>
          <a:prstGeom prst="rect">
            <a:avLst/>
          </a:prstGeom>
          <a:solidFill>
            <a:schemeClr val="accent5">
              <a:lumMod val="90000"/>
            </a:schemeClr>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3600" strike="noStrike" u="none">
                <a:solidFill>
                  <a:srgbClr val="000099"/>
                </a:solidFill>
                <a:uFillTx/>
                <a:latin typeface="Calibri"/>
                <a:ea typeface="ＭＳ Ｐゴシック"/>
              </a:rPr>
              <a:t>Direct Material Variances are made up of both a </a:t>
            </a:r>
            <a:r>
              <a:rPr b="1" i="1" lang="en-US" sz="3600" strike="noStrike" u="none">
                <a:solidFill>
                  <a:srgbClr val="a50021"/>
                </a:solidFill>
                <a:uFillTx/>
                <a:latin typeface="Calibri"/>
                <a:ea typeface="ＭＳ Ｐゴシック"/>
              </a:rPr>
              <a:t>price</a:t>
            </a:r>
            <a:r>
              <a:rPr b="1" i="1" lang="en-US" sz="3600" strike="noStrike" u="none">
                <a:solidFill>
                  <a:srgbClr val="000099"/>
                </a:solidFill>
                <a:uFillTx/>
                <a:latin typeface="Calibri"/>
                <a:ea typeface="ＭＳ Ｐゴシック"/>
              </a:rPr>
              <a:t> variance </a:t>
            </a:r>
            <a:r>
              <a:rPr b="1" lang="en-US" sz="3600" strike="noStrike" u="none">
                <a:solidFill>
                  <a:srgbClr val="000099"/>
                </a:solidFill>
                <a:uFillTx/>
                <a:latin typeface="Calibri"/>
                <a:ea typeface="ＭＳ Ｐゴシック"/>
              </a:rPr>
              <a:t>and a </a:t>
            </a:r>
            <a:r>
              <a:rPr b="1" i="1" lang="en-US" sz="3600" strike="noStrike" u="none">
                <a:solidFill>
                  <a:srgbClr val="a50021"/>
                </a:solidFill>
                <a:uFillTx/>
                <a:latin typeface="Calibri"/>
                <a:ea typeface="ＭＳ Ｐゴシック"/>
              </a:rPr>
              <a:t>usage</a:t>
            </a:r>
            <a:r>
              <a:rPr b="1" i="1" lang="en-US" sz="3600" strike="noStrike" u="none">
                <a:solidFill>
                  <a:srgbClr val="000099"/>
                </a:solidFill>
                <a:uFillTx/>
                <a:latin typeface="Calibri"/>
                <a:ea typeface="ＭＳ Ｐゴシック"/>
              </a:rPr>
              <a:t> variance</a:t>
            </a:r>
            <a:r>
              <a:rPr b="1" lang="en-US" sz="3600" strike="noStrike" u="none">
                <a:solidFill>
                  <a:srgbClr val="000099"/>
                </a:solidFill>
                <a:uFillTx/>
                <a:latin typeface="Calibri"/>
                <a:ea typeface="ＭＳ Ｐゴシック"/>
              </a:rPr>
              <a:t>.</a:t>
            </a:r>
            <a:endParaRPr b="0" lang="en-IN" sz="36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27" dur="indefinite" restart="never" nodeType="tmRoot">
          <p:childTnLst>
            <p:seq>
              <p:cTn id="228" dur="indefinite" nodeType="mainSeq">
                <p:childTnLst>
                  <p:par>
                    <p:cTn id="229" nodeType="clickEffect" fill="hold">
                      <p:stCondLst>
                        <p:cond delay="0"/>
                      </p:stCondLst>
                      <p:childTnLst>
                        <p:par>
                          <p:cTn id="230" nodeType="withEffect" fill="hold">
                            <p:stCondLst>
                              <p:cond delay="0"/>
                            </p:stCondLst>
                            <p:childTnLst>
                              <p:par>
                                <p:cTn id="231" nodeType="withEffect" fill="hold" presetClass="entr" presetID="17" presetSubtype="10">
                                  <p:stCondLst>
                                    <p:cond delay="0"/>
                                  </p:stCondLst>
                                  <p:childTnLst>
                                    <p:set>
                                      <p:cBhvr>
                                        <p:cTn id="232" dur="1" fill="hold">
                                          <p:stCondLst>
                                            <p:cond delay="0"/>
                                          </p:stCondLst>
                                        </p:cTn>
                                        <p:tgtEl>
                                          <p:spTgt spid="307"/>
                                        </p:tgtEl>
                                        <p:attrNameLst>
                                          <p:attrName>style.visibility</p:attrName>
                                        </p:attrNameLst>
                                      </p:cBhvr>
                                      <p:to>
                                        <p:strVal val="visible"/>
                                      </p:to>
                                    </p:set>
                                    <p:anim calcmode="lin" valueType="num">
                                      <p:cBhvr additive="repl">
                                        <p:cTn id="233" dur="500" fill="hold"/>
                                        <p:tgtEl>
                                          <p:spTgt spid="307"/>
                                        </p:tgtEl>
                                        <p:attrNameLst>
                                          <p:attrName>ppt_w</p:attrName>
                                        </p:attrNameLst>
                                      </p:cBhvr>
                                      <p:tavLst>
                                        <p:tav tm="0">
                                          <p:val>
                                            <p:fltVal val="0"/>
                                          </p:val>
                                        </p:tav>
                                        <p:tav tm="100000">
                                          <p:val>
                                            <p:strVal val="#ppt_w"/>
                                          </p:val>
                                        </p:tav>
                                      </p:tavLst>
                                    </p:anim>
                                    <p:anim calcmode="lin" valueType="num">
                                      <p:cBhvr additive="repl">
                                        <p:cTn id="234" dur="500" fill="hold"/>
                                        <p:tgtEl>
                                          <p:spTgt spid="3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Direct Material Price Variance</a:t>
            </a:r>
            <a:endParaRPr b="0" lang="en-US" sz="4400" strike="noStrike" u="none">
              <a:solidFill>
                <a:schemeClr val="dk1"/>
              </a:solidFill>
              <a:uFillTx/>
              <a:latin typeface="Arial"/>
            </a:endParaRPr>
          </a:p>
        </p:txBody>
      </p:sp>
      <p:sp>
        <p:nvSpPr>
          <p:cNvPr id="309" name="Up Arrow Callout 4"/>
          <p:cNvSpPr/>
          <p:nvPr/>
        </p:nvSpPr>
        <p:spPr>
          <a:xfrm>
            <a:off x="1066680" y="1676520"/>
            <a:ext cx="6933960" cy="4266720"/>
          </a:xfrm>
          <a:prstGeom prst="upArrowCallout">
            <a:avLst>
              <a:gd name="adj1" fmla="val 25000"/>
              <a:gd name="adj2" fmla="val 25000"/>
              <a:gd name="adj3" fmla="val 25000"/>
              <a:gd name="adj4" fmla="val 64977"/>
            </a:avLst>
          </a:prstGeom>
          <a:solidFill>
            <a:srgbClr val="ffffcc"/>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3200" strike="noStrike" u="none">
                <a:solidFill>
                  <a:srgbClr val="000099"/>
                </a:solidFill>
                <a:uFillTx/>
                <a:latin typeface="Calibri"/>
                <a:ea typeface="ＭＳ Ｐゴシック"/>
              </a:rPr>
              <a:t>The Direct Material Price Variance is calculated by multiplying the actual amount of material purchased by the difference in the actual price paid and the standard or budgeted price.</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35" dur="indefinite" restart="never" nodeType="tmRoot">
          <p:childTnLst>
            <p:seq>
              <p:cTn id="236" dur="indefinite" nodeType="mainSeq">
                <p:childTnLst>
                  <p:par>
                    <p:cTn id="237" nodeType="clickEffect" fill="hold">
                      <p:stCondLst>
                        <p:cond delay="0"/>
                      </p:stCondLst>
                      <p:childTnLst>
                        <p:par>
                          <p:cTn id="238" nodeType="withEffect" fill="hold">
                            <p:stCondLst>
                              <p:cond delay="0"/>
                            </p:stCondLst>
                            <p:childTnLst>
                              <p:par>
                                <p:cTn id="239" nodeType="withEffect" fill="hold" presetClass="entr" presetID="37">
                                  <p:stCondLst>
                                    <p:cond delay="0"/>
                                  </p:stCondLst>
                                  <p:childTnLst>
                                    <p:set>
                                      <p:cBhvr>
                                        <p:cTn id="240" dur="1" fill="hold">
                                          <p:stCondLst>
                                            <p:cond delay="0"/>
                                          </p:stCondLst>
                                        </p:cTn>
                                        <p:tgtEl>
                                          <p:spTgt spid="309"/>
                                        </p:tgtEl>
                                        <p:attrNameLst>
                                          <p:attrName>style.visibility</p:attrName>
                                        </p:attrNameLst>
                                      </p:cBhvr>
                                      <p:to>
                                        <p:strVal val="visible"/>
                                      </p:to>
                                    </p:set>
                                    <p:animEffect filter="fade" transition="in">
                                      <p:cBhvr additive="repl">
                                        <p:cTn id="241" dur="1000"/>
                                        <p:tgtEl>
                                          <p:spTgt spid="309"/>
                                        </p:tgtEl>
                                      </p:cBhvr>
                                    </p:animEffect>
                                    <p:anim calcmode="lin" valueType="num">
                                      <p:cBhvr additive="repl">
                                        <p:cTn id="242" dur="1000" fill="hold"/>
                                        <p:tgtEl>
                                          <p:spTgt spid="309"/>
                                        </p:tgtEl>
                                        <p:attrNameLst>
                                          <p:attrName>ppt_x</p:attrName>
                                        </p:attrNameLst>
                                      </p:cBhvr>
                                      <p:tavLst>
                                        <p:tav tm="0">
                                          <p:val>
                                            <p:strVal val="#ppt_x"/>
                                          </p:val>
                                        </p:tav>
                                        <p:tav tm="100000">
                                          <p:val>
                                            <p:strVal val="#ppt_x"/>
                                          </p:val>
                                        </p:tav>
                                      </p:tavLst>
                                    </p:anim>
                                    <p:anim calcmode="lin" valueType="num">
                                      <p:cBhvr additive="repl">
                                        <p:cTn id="243" dur="900" fill="hold"/>
                                        <p:tgtEl>
                                          <p:spTgt spid="309"/>
                                        </p:tgtEl>
                                        <p:attrNameLst>
                                          <p:attrName>ppt_y</p:attrName>
                                        </p:attrNameLst>
                                      </p:cBhvr>
                                      <p:tavLst>
                                        <p:tav tm="0">
                                          <p:val>
                                            <p:strVal val="#ppt_y+1"/>
                                          </p:val>
                                        </p:tav>
                                        <p:tav tm="100000">
                                          <p:val>
                                            <p:strVal val="#ppt_y-.03"/>
                                          </p:val>
                                        </p:tav>
                                      </p:tavLst>
                                    </p:anim>
                                    <p:anim calcmode="lin" valueType="num">
                                      <p:cBhvr additive="repl">
                                        <p:cTn id="244" dur="100" fill="hold">
                                          <p:stCondLst>
                                            <p:cond delay="900"/>
                                          </p:stCondLst>
                                        </p:cTn>
                                        <p:tgtEl>
                                          <p:spTgt spid="30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Direct Material Usage Variance</a:t>
            </a:r>
            <a:endParaRPr b="0" lang="en-US" sz="4400" strike="noStrike" u="none">
              <a:solidFill>
                <a:schemeClr val="dk1"/>
              </a:solidFill>
              <a:uFillTx/>
              <a:latin typeface="Arial"/>
            </a:endParaRPr>
          </a:p>
        </p:txBody>
      </p:sp>
      <p:sp>
        <p:nvSpPr>
          <p:cNvPr id="311" name="Up Arrow Callout 3"/>
          <p:cNvSpPr/>
          <p:nvPr/>
        </p:nvSpPr>
        <p:spPr>
          <a:xfrm>
            <a:off x="762120" y="1143000"/>
            <a:ext cx="7391160" cy="5105160"/>
          </a:xfrm>
          <a:prstGeom prst="upArrowCallout">
            <a:avLst>
              <a:gd name="adj1" fmla="val 25000"/>
              <a:gd name="adj2" fmla="val 25000"/>
              <a:gd name="adj3" fmla="val 18960"/>
              <a:gd name="adj4" fmla="val 72266"/>
            </a:avLst>
          </a:prstGeom>
          <a:solidFill>
            <a:srgbClr val="ffffcc"/>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3200" strike="noStrike" u="none">
              <a:solidFill>
                <a:srgbClr val="000000"/>
              </a:solidFill>
              <a:uFillTx/>
              <a:latin typeface="Arial"/>
            </a:endParaRPr>
          </a:p>
          <a:p>
            <a:pPr algn="ctr">
              <a:lnSpc>
                <a:spcPct val="100000"/>
              </a:lnSpc>
            </a:pPr>
            <a:r>
              <a:rPr b="1" lang="en-US" sz="3200" strike="noStrike" u="none">
                <a:solidFill>
                  <a:srgbClr val="000099"/>
                </a:solidFill>
                <a:uFillTx/>
                <a:latin typeface="Calibri"/>
                <a:ea typeface="ＭＳ Ｐゴシック"/>
              </a:rPr>
              <a:t>The Direct Material Usage Variance is found by multiplying the standard price by the difference in the actual quantity used and standard quantity allowed.</a:t>
            </a:r>
            <a:endParaRPr b="0" lang="en-IN" sz="3200" strike="noStrike" u="none">
              <a:solidFill>
                <a:srgbClr val="000000"/>
              </a:solidFill>
              <a:uFillTx/>
              <a:latin typeface="Arial"/>
            </a:endParaRPr>
          </a:p>
          <a:p>
            <a:pPr>
              <a:lnSpc>
                <a:spcPct val="100000"/>
              </a:lnSpc>
            </a:pPr>
            <a:r>
              <a:rPr b="1" lang="en-US" sz="3200" strike="noStrike" u="none">
                <a:solidFill>
                  <a:srgbClr val="000099"/>
                </a:solidFill>
                <a:uFillTx/>
                <a:latin typeface="Calibri"/>
                <a:ea typeface="ＭＳ Ｐゴシック"/>
              </a:rPr>
              <a:t>* </a:t>
            </a:r>
            <a:r>
              <a:rPr b="1" lang="en-US" sz="2400" strike="noStrike" u="none">
                <a:solidFill>
                  <a:srgbClr val="000099"/>
                </a:solidFill>
                <a:uFillTx/>
                <a:latin typeface="Calibri"/>
                <a:ea typeface="ＭＳ Ｐゴシック"/>
              </a:rPr>
              <a:t>When calculating the usage variance, remember that the standard quantity allowed is the amount of direct material that </a:t>
            </a:r>
            <a:r>
              <a:rPr b="1" i="1" lang="en-US" sz="2400" strike="noStrike" u="none">
                <a:solidFill>
                  <a:srgbClr val="000099"/>
                </a:solidFill>
                <a:uFillTx/>
                <a:latin typeface="Calibri"/>
                <a:ea typeface="ＭＳ Ｐゴシック"/>
              </a:rPr>
              <a:t>should have been used to produce the actual output (the flexible budget amount).</a:t>
            </a:r>
            <a:endParaRPr b="0" lang="en-IN" sz="2400" strike="noStrike" u="none">
              <a:solidFill>
                <a:srgbClr val="000000"/>
              </a:solidFill>
              <a:uFillTx/>
              <a:latin typeface="Arial"/>
            </a:endParaRPr>
          </a:p>
          <a:p>
            <a:pPr algn="ctr">
              <a:lnSpc>
                <a:spcPct val="100000"/>
              </a:lnSpc>
            </a:pP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45" dur="indefinite" restart="never" nodeType="tmRoot">
          <p:childTnLst>
            <p:seq>
              <p:cTn id="246" dur="indefinite" nodeType="mainSeq">
                <p:childTnLst>
                  <p:par>
                    <p:cTn id="247" nodeType="clickEffect" fill="hold">
                      <p:stCondLst>
                        <p:cond delay="0"/>
                      </p:stCondLst>
                      <p:childTnLst>
                        <p:par>
                          <p:cTn id="248" nodeType="withEffect" fill="hold">
                            <p:stCondLst>
                              <p:cond delay="0"/>
                            </p:stCondLst>
                            <p:childTnLst>
                              <p:par>
                                <p:cTn id="249" nodeType="withEffect" fill="hold" presetClass="entr" presetID="42">
                                  <p:stCondLst>
                                    <p:cond delay="0"/>
                                  </p:stCondLst>
                                  <p:childTnLst>
                                    <p:set>
                                      <p:cBhvr>
                                        <p:cTn id="250" dur="1" fill="hold">
                                          <p:stCondLst>
                                            <p:cond delay="0"/>
                                          </p:stCondLst>
                                        </p:cTn>
                                        <p:tgtEl>
                                          <p:spTgt spid="311"/>
                                        </p:tgtEl>
                                        <p:attrNameLst>
                                          <p:attrName>style.visibility</p:attrName>
                                        </p:attrNameLst>
                                      </p:cBhvr>
                                      <p:to>
                                        <p:strVal val="visible"/>
                                      </p:to>
                                    </p:set>
                                    <p:animEffect filter="fade" transition="in">
                                      <p:cBhvr additive="repl">
                                        <p:cTn id="251" dur="1000"/>
                                        <p:tgtEl>
                                          <p:spTgt spid="311"/>
                                        </p:tgtEl>
                                      </p:cBhvr>
                                    </p:animEffect>
                                    <p:anim calcmode="lin" valueType="num">
                                      <p:cBhvr additive="repl">
                                        <p:cTn id="252" dur="1000" fill="hold"/>
                                        <p:tgtEl>
                                          <p:spTgt spid="311"/>
                                        </p:tgtEl>
                                        <p:attrNameLst>
                                          <p:attrName>ppt_x</p:attrName>
                                        </p:attrNameLst>
                                      </p:cBhvr>
                                      <p:tavLst>
                                        <p:tav tm="0">
                                          <p:val>
                                            <p:strVal val="#ppt_x"/>
                                          </p:val>
                                        </p:tav>
                                        <p:tav tm="100000">
                                          <p:val>
                                            <p:strVal val="#ppt_x"/>
                                          </p:val>
                                        </p:tav>
                                      </p:tavLst>
                                    </p:anim>
                                    <p:anim calcmode="lin" valueType="num">
                                      <p:cBhvr additive="repl">
                                        <p:cTn id="253" dur="1000" fill="hold"/>
                                        <p:tgtEl>
                                          <p:spTgt spid="3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313" name="PlaceHolder 1"/>
          <p:cNvSpPr>
            <a:spLocks noGrp="1"/>
          </p:cNvSpPr>
          <p:nvPr>
            <p:ph type="title"/>
          </p:nvPr>
        </p:nvSpPr>
        <p:spPr>
          <a:xfrm>
            <a:off x="380880" y="0"/>
            <a:ext cx="838152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3800" strike="noStrike" u="none">
                <a:solidFill>
                  <a:srgbClr val="a50021"/>
                </a:solidFill>
                <a:uFillTx/>
                <a:latin typeface="Calibri"/>
                <a:ea typeface="ＭＳ Ｐゴシック"/>
              </a:rPr>
              <a:t>Favorable Direct Material Price Variances</a:t>
            </a:r>
            <a:endParaRPr b="0" lang="en-US" sz="3800" strike="noStrike" u="none">
              <a:solidFill>
                <a:schemeClr val="dk1"/>
              </a:solidFill>
              <a:uFillTx/>
              <a:latin typeface="Arial"/>
            </a:endParaRPr>
          </a:p>
        </p:txBody>
      </p:sp>
      <p:sp>
        <p:nvSpPr>
          <p:cNvPr id="314" name=" 3"/>
          <p:cNvSpPr/>
          <p:nvPr/>
        </p:nvSpPr>
        <p:spPr>
          <a:xfrm>
            <a:off x="685800" y="1371600"/>
            <a:ext cx="7086240" cy="4428720"/>
          </a:xfrm>
          <a:prstGeom prst="swooshArrow">
            <a:avLst>
              <a:gd name="adj1" fmla="val 25000"/>
              <a:gd name="adj2" fmla="val 25000"/>
            </a:avLst>
          </a:prstGeom>
          <a:solidFill>
            <a:schemeClr val="accent5">
              <a:lumMod val="75000"/>
            </a:schemeClr>
          </a:solidFill>
          <a:ln w="0">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15" name="Oval 14"/>
          <p:cNvSpPr/>
          <p:nvPr/>
        </p:nvSpPr>
        <p:spPr>
          <a:xfrm>
            <a:off x="1600200" y="4267080"/>
            <a:ext cx="333000" cy="33300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16" name="Oval 18"/>
          <p:cNvSpPr/>
          <p:nvPr/>
        </p:nvSpPr>
        <p:spPr>
          <a:xfrm>
            <a:off x="6172200" y="2286000"/>
            <a:ext cx="460080" cy="46008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17" name="TextBox 20"/>
          <p:cNvSpPr/>
          <p:nvPr/>
        </p:nvSpPr>
        <p:spPr>
          <a:xfrm>
            <a:off x="6248520" y="2895480"/>
            <a:ext cx="1828440" cy="118692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rPr>
              <a:t>Purchase of low-quality materials</a:t>
            </a:r>
            <a:endParaRPr b="0" lang="en-IN" sz="2400" strike="noStrike" u="none">
              <a:solidFill>
                <a:srgbClr val="000000"/>
              </a:solidFill>
              <a:uFillTx/>
              <a:latin typeface="Arial"/>
            </a:endParaRPr>
          </a:p>
        </p:txBody>
      </p:sp>
      <p:sp>
        <p:nvSpPr>
          <p:cNvPr id="318" name="TextBox 21"/>
          <p:cNvSpPr/>
          <p:nvPr/>
        </p:nvSpPr>
        <p:spPr>
          <a:xfrm>
            <a:off x="685800" y="1066680"/>
            <a:ext cx="2742840" cy="1797480"/>
          </a:xfrm>
          <a:prstGeom prst="rect">
            <a:avLst/>
          </a:prstGeom>
          <a:solidFill>
            <a:srgbClr val="ffe07d"/>
          </a:solidFill>
          <a:ln w="952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Favorable Direct Material Price Variances are caused by:</a:t>
            </a:r>
            <a:endParaRPr b="0" lang="en-IN" sz="2800" strike="noStrike" u="none">
              <a:solidFill>
                <a:srgbClr val="000000"/>
              </a:solidFill>
              <a:uFillTx/>
              <a:latin typeface="Arial"/>
            </a:endParaRPr>
          </a:p>
        </p:txBody>
      </p:sp>
      <p:sp>
        <p:nvSpPr>
          <p:cNvPr id="319" name="Oval 22"/>
          <p:cNvSpPr/>
          <p:nvPr/>
        </p:nvSpPr>
        <p:spPr>
          <a:xfrm>
            <a:off x="3581280" y="3048120"/>
            <a:ext cx="409320" cy="40932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20" name="TextBox 24"/>
          <p:cNvSpPr/>
          <p:nvPr/>
        </p:nvSpPr>
        <p:spPr>
          <a:xfrm>
            <a:off x="1600200" y="4800600"/>
            <a:ext cx="2666520" cy="118692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rPr>
              <a:t>Taking Advantage of Unexpected Quantity Discounts </a:t>
            </a:r>
            <a:endParaRPr b="0" lang="en-IN" sz="2400" strike="noStrike" u="none">
              <a:solidFill>
                <a:srgbClr val="000000"/>
              </a:solidFill>
              <a:uFillTx/>
              <a:latin typeface="Arial"/>
            </a:endParaRPr>
          </a:p>
        </p:txBody>
      </p:sp>
      <p:sp>
        <p:nvSpPr>
          <p:cNvPr id="321" name="TextBox 25"/>
          <p:cNvSpPr/>
          <p:nvPr/>
        </p:nvSpPr>
        <p:spPr>
          <a:xfrm>
            <a:off x="3733920" y="3505320"/>
            <a:ext cx="2133360" cy="118692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rPr>
              <a:t>Negotiating reduced prices with suppliers</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54" dur="indefinite" restart="never" nodeType="tmRoot">
          <p:childTnLst>
            <p:seq>
              <p:cTn id="255" dur="indefinite" nodeType="mainSeq">
                <p:childTnLst>
                  <p:par>
                    <p:cTn id="256" nodeType="clickEffect" fill="hold">
                      <p:stCondLst>
                        <p:cond delay="0"/>
                      </p:stCondLst>
                      <p:childTnLst>
                        <p:par>
                          <p:cTn id="257" nodeType="withEffect" fill="hold">
                            <p:stCondLst>
                              <p:cond delay="0"/>
                            </p:stCondLst>
                            <p:childTnLst>
                              <p:par>
                                <p:cTn id="258" nodeType="withEffect" fill="hold" presetClass="entr" presetID="22" presetSubtype="4">
                                  <p:stCondLst>
                                    <p:cond delay="0"/>
                                  </p:stCondLst>
                                  <p:childTnLst>
                                    <p:set>
                                      <p:cBhvr>
                                        <p:cTn id="259" dur="1" fill="hold">
                                          <p:stCondLst>
                                            <p:cond delay="0"/>
                                          </p:stCondLst>
                                        </p:cTn>
                                        <p:tgtEl>
                                          <p:spTgt spid="318"/>
                                        </p:tgtEl>
                                        <p:attrNameLst>
                                          <p:attrName>style.visibility</p:attrName>
                                        </p:attrNameLst>
                                      </p:cBhvr>
                                      <p:to>
                                        <p:strVal val="visible"/>
                                      </p:to>
                                    </p:set>
                                    <p:animEffect filter="wipe(down)" transition="in">
                                      <p:cBhvr additive="repl">
                                        <p:cTn id="260" dur="500"/>
                                        <p:tgtEl>
                                          <p:spTgt spid="318"/>
                                        </p:tgtEl>
                                      </p:cBhvr>
                                    </p:animEffect>
                                  </p:childTnLst>
                                </p:cTn>
                              </p:par>
                              <p:par>
                                <p:cTn id="261" nodeType="withEffect" fill="hold" presetClass="entr" presetID="2" presetSubtype="8">
                                  <p:stCondLst>
                                    <p:cond delay="0"/>
                                  </p:stCondLst>
                                  <p:childTnLst>
                                    <p:set>
                                      <p:cBhvr>
                                        <p:cTn id="262" dur="1" fill="hold">
                                          <p:stCondLst>
                                            <p:cond delay="0"/>
                                          </p:stCondLst>
                                        </p:cTn>
                                        <p:tgtEl>
                                          <p:spTgt spid="314"/>
                                        </p:tgtEl>
                                        <p:attrNameLst>
                                          <p:attrName>style.visibility</p:attrName>
                                        </p:attrNameLst>
                                      </p:cBhvr>
                                      <p:to>
                                        <p:strVal val="visible"/>
                                      </p:to>
                                    </p:set>
                                    <p:anim calcmode="lin" valueType="num">
                                      <p:cBhvr additive="repl">
                                        <p:cTn id="263" dur="500" fill="hold"/>
                                        <p:tgtEl>
                                          <p:spTgt spid="314"/>
                                        </p:tgtEl>
                                        <p:attrNameLst>
                                          <p:attrName>ppt_x</p:attrName>
                                        </p:attrNameLst>
                                      </p:cBhvr>
                                      <p:tavLst>
                                        <p:tav tm="0">
                                          <p:val>
                                            <p:strVal val="0-#ppt_w/2"/>
                                          </p:val>
                                        </p:tav>
                                        <p:tav tm="100000">
                                          <p:val>
                                            <p:strVal val="#ppt_x"/>
                                          </p:val>
                                        </p:tav>
                                      </p:tavLst>
                                    </p:anim>
                                    <p:anim calcmode="lin" valueType="num">
                                      <p:cBhvr additive="repl">
                                        <p:cTn id="264" dur="500" fill="hold"/>
                                        <p:tgtEl>
                                          <p:spTgt spid="314"/>
                                        </p:tgtEl>
                                        <p:attrNameLst>
                                          <p:attrName>ppt_y</p:attrName>
                                        </p:attrNameLst>
                                      </p:cBhvr>
                                      <p:tavLst>
                                        <p:tav tm="0">
                                          <p:val>
                                            <p:strVal val="#ppt_y"/>
                                          </p:val>
                                        </p:tav>
                                        <p:tav tm="100000">
                                          <p:val>
                                            <p:strVal val="#ppt_y"/>
                                          </p:val>
                                        </p:tav>
                                      </p:tavLst>
                                    </p:anim>
                                  </p:childTnLst>
                                </p:cTn>
                              </p:par>
                              <p:par>
                                <p:cTn id="265" nodeType="withEffect" fill="hold" presetClass="entr" presetID="9">
                                  <p:stCondLst>
                                    <p:cond delay="0"/>
                                  </p:stCondLst>
                                  <p:childTnLst>
                                    <p:set>
                                      <p:cBhvr>
                                        <p:cTn id="266" dur="1" fill="hold">
                                          <p:stCondLst>
                                            <p:cond delay="0"/>
                                          </p:stCondLst>
                                        </p:cTn>
                                        <p:tgtEl>
                                          <p:spTgt spid="315"/>
                                        </p:tgtEl>
                                        <p:attrNameLst>
                                          <p:attrName>style.visibility</p:attrName>
                                        </p:attrNameLst>
                                      </p:cBhvr>
                                      <p:to>
                                        <p:strVal val="visible"/>
                                      </p:to>
                                    </p:set>
                                    <p:animEffect filter="dissolve" transition="in">
                                      <p:cBhvr additive="repl">
                                        <p:cTn id="267" dur="500"/>
                                        <p:tgtEl>
                                          <p:spTgt spid="315"/>
                                        </p:tgtEl>
                                      </p:cBhvr>
                                    </p:animEffect>
                                  </p:childTnLst>
                                </p:cTn>
                              </p:par>
                              <p:par>
                                <p:cTn id="268" nodeType="withEffect" fill="hold" presetClass="entr" presetID="9">
                                  <p:stCondLst>
                                    <p:cond delay="0"/>
                                  </p:stCondLst>
                                  <p:childTnLst>
                                    <p:set>
                                      <p:cBhvr>
                                        <p:cTn id="269" dur="1" fill="hold">
                                          <p:stCondLst>
                                            <p:cond delay="0"/>
                                          </p:stCondLst>
                                        </p:cTn>
                                        <p:tgtEl>
                                          <p:spTgt spid="319"/>
                                        </p:tgtEl>
                                        <p:attrNameLst>
                                          <p:attrName>style.visibility</p:attrName>
                                        </p:attrNameLst>
                                      </p:cBhvr>
                                      <p:to>
                                        <p:strVal val="visible"/>
                                      </p:to>
                                    </p:set>
                                    <p:animEffect filter="dissolve" transition="in">
                                      <p:cBhvr additive="repl">
                                        <p:cTn id="270" dur="500"/>
                                        <p:tgtEl>
                                          <p:spTgt spid="319"/>
                                        </p:tgtEl>
                                      </p:cBhvr>
                                    </p:animEffect>
                                  </p:childTnLst>
                                </p:cTn>
                              </p:par>
                              <p:par>
                                <p:cTn id="271" nodeType="withEffect" fill="hold" presetClass="entr" presetID="9">
                                  <p:stCondLst>
                                    <p:cond delay="0"/>
                                  </p:stCondLst>
                                  <p:childTnLst>
                                    <p:set>
                                      <p:cBhvr>
                                        <p:cTn id="272" dur="1" fill="hold">
                                          <p:stCondLst>
                                            <p:cond delay="0"/>
                                          </p:stCondLst>
                                        </p:cTn>
                                        <p:tgtEl>
                                          <p:spTgt spid="316"/>
                                        </p:tgtEl>
                                        <p:attrNameLst>
                                          <p:attrName>style.visibility</p:attrName>
                                        </p:attrNameLst>
                                      </p:cBhvr>
                                      <p:to>
                                        <p:strVal val="visible"/>
                                      </p:to>
                                    </p:set>
                                    <p:animEffect filter="dissolve" transition="in">
                                      <p:cBhvr additive="repl">
                                        <p:cTn id="273" dur="500"/>
                                        <p:tgtEl>
                                          <p:spTgt spid="316"/>
                                        </p:tgtEl>
                                      </p:cBhvr>
                                    </p:animEffect>
                                  </p:childTnLst>
                                </p:cTn>
                              </p:par>
                            </p:childTnLst>
                          </p:cTn>
                        </p:par>
                      </p:childTnLst>
                    </p:cTn>
                  </p:par>
                  <p:par>
                    <p:cTn id="274" nodeType="clickEffect" fill="hold">
                      <p:stCondLst>
                        <p:cond delay="indefinite"/>
                      </p:stCondLst>
                      <p:childTnLst>
                        <p:par>
                          <p:cTn id="275" nodeType="withEffect" fill="hold">
                            <p:stCondLst>
                              <p:cond delay="0"/>
                            </p:stCondLst>
                            <p:childTnLst>
                              <p:par>
                                <p:cTn id="276" nodeType="clickEffect" fill="hold" presetClass="entr" presetID="6" presetSubtype="16">
                                  <p:stCondLst>
                                    <p:cond delay="0"/>
                                  </p:stCondLst>
                                  <p:childTnLst>
                                    <p:set>
                                      <p:cBhvr>
                                        <p:cTn id="277" dur="1" fill="hold">
                                          <p:stCondLst>
                                            <p:cond delay="0"/>
                                          </p:stCondLst>
                                        </p:cTn>
                                        <p:tgtEl>
                                          <p:spTgt spid="320"/>
                                        </p:tgtEl>
                                        <p:attrNameLst>
                                          <p:attrName>style.visibility</p:attrName>
                                        </p:attrNameLst>
                                      </p:cBhvr>
                                      <p:to>
                                        <p:strVal val="visible"/>
                                      </p:to>
                                    </p:set>
                                    <p:animEffect filter="circle(in)" transition="in">
                                      <p:cBhvr additive="repl">
                                        <p:cTn id="278" dur="1000"/>
                                        <p:tgtEl>
                                          <p:spTgt spid="320"/>
                                        </p:tgtEl>
                                      </p:cBhvr>
                                    </p:animEffect>
                                  </p:childTnLst>
                                </p:cTn>
                              </p:par>
                            </p:childTnLst>
                          </p:cTn>
                        </p:par>
                      </p:childTnLst>
                    </p:cTn>
                  </p:par>
                  <p:par>
                    <p:cTn id="279" nodeType="clickEffect" fill="hold">
                      <p:stCondLst>
                        <p:cond delay="indefinite"/>
                      </p:stCondLst>
                      <p:childTnLst>
                        <p:par>
                          <p:cTn id="280" nodeType="withEffect" fill="hold">
                            <p:stCondLst>
                              <p:cond delay="0"/>
                            </p:stCondLst>
                            <p:childTnLst>
                              <p:par>
                                <p:cTn id="281" nodeType="clickEffect" fill="hold" presetClass="entr" presetID="6" presetSubtype="16">
                                  <p:stCondLst>
                                    <p:cond delay="0"/>
                                  </p:stCondLst>
                                  <p:childTnLst>
                                    <p:set>
                                      <p:cBhvr>
                                        <p:cTn id="282" dur="1" fill="hold">
                                          <p:stCondLst>
                                            <p:cond delay="0"/>
                                          </p:stCondLst>
                                        </p:cTn>
                                        <p:tgtEl>
                                          <p:spTgt spid="321"/>
                                        </p:tgtEl>
                                        <p:attrNameLst>
                                          <p:attrName>style.visibility</p:attrName>
                                        </p:attrNameLst>
                                      </p:cBhvr>
                                      <p:to>
                                        <p:strVal val="visible"/>
                                      </p:to>
                                    </p:set>
                                    <p:animEffect filter="circle(in)" transition="in">
                                      <p:cBhvr additive="repl">
                                        <p:cTn id="283" dur="1000"/>
                                        <p:tgtEl>
                                          <p:spTgt spid="321"/>
                                        </p:tgtEl>
                                      </p:cBhvr>
                                    </p:animEffect>
                                  </p:childTnLst>
                                </p:cTn>
                              </p:par>
                            </p:childTnLst>
                          </p:cTn>
                        </p:par>
                      </p:childTnLst>
                    </p:cTn>
                  </p:par>
                  <p:par>
                    <p:cTn id="284" nodeType="clickEffect" fill="hold">
                      <p:stCondLst>
                        <p:cond delay="indefinite"/>
                      </p:stCondLst>
                      <p:childTnLst>
                        <p:par>
                          <p:cTn id="285" nodeType="withEffect" fill="hold">
                            <p:stCondLst>
                              <p:cond delay="0"/>
                            </p:stCondLst>
                            <p:childTnLst>
                              <p:par>
                                <p:cTn id="286" nodeType="clickEffect" fill="hold" presetClass="entr" presetID="6" presetSubtype="16">
                                  <p:stCondLst>
                                    <p:cond delay="0"/>
                                  </p:stCondLst>
                                  <p:childTnLst>
                                    <p:set>
                                      <p:cBhvr>
                                        <p:cTn id="287" dur="1" fill="hold">
                                          <p:stCondLst>
                                            <p:cond delay="0"/>
                                          </p:stCondLst>
                                        </p:cTn>
                                        <p:tgtEl>
                                          <p:spTgt spid="317"/>
                                        </p:tgtEl>
                                        <p:attrNameLst>
                                          <p:attrName>style.visibility</p:attrName>
                                        </p:attrNameLst>
                                      </p:cBhvr>
                                      <p:to>
                                        <p:strVal val="visible"/>
                                      </p:to>
                                    </p:set>
                                    <p:animEffect filter="circle(in)" transition="in">
                                      <p:cBhvr additive="repl">
                                        <p:cTn id="288"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323" name="PlaceHolder 1"/>
          <p:cNvSpPr>
            <a:spLocks noGrp="1"/>
          </p:cNvSpPr>
          <p:nvPr>
            <p:ph type="title"/>
          </p:nvPr>
        </p:nvSpPr>
        <p:spPr>
          <a:xfrm>
            <a:off x="380880" y="0"/>
            <a:ext cx="838152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3800" strike="noStrike" u="none">
                <a:solidFill>
                  <a:srgbClr val="a50021"/>
                </a:solidFill>
                <a:uFillTx/>
                <a:latin typeface="Calibri"/>
                <a:ea typeface="ＭＳ Ｐゴシック"/>
              </a:rPr>
              <a:t>Unfavorable Direct Material Price Variances</a:t>
            </a:r>
            <a:endParaRPr b="0" lang="en-US" sz="3800" strike="noStrike" u="none">
              <a:solidFill>
                <a:schemeClr val="dk1"/>
              </a:solidFill>
              <a:uFillTx/>
              <a:latin typeface="Arial"/>
            </a:endParaRPr>
          </a:p>
        </p:txBody>
      </p:sp>
      <p:sp>
        <p:nvSpPr>
          <p:cNvPr id="324" name=" 3"/>
          <p:cNvSpPr/>
          <p:nvPr/>
        </p:nvSpPr>
        <p:spPr>
          <a:xfrm>
            <a:off x="685800" y="1371600"/>
            <a:ext cx="7086240" cy="4428720"/>
          </a:xfrm>
          <a:prstGeom prst="swooshArrow">
            <a:avLst>
              <a:gd name="adj1" fmla="val 25000"/>
              <a:gd name="adj2" fmla="val 25000"/>
            </a:avLst>
          </a:prstGeom>
          <a:solidFill>
            <a:schemeClr val="accent5">
              <a:lumMod val="75000"/>
            </a:schemeClr>
          </a:solidFill>
          <a:ln w="0">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25" name="Oval 14"/>
          <p:cNvSpPr/>
          <p:nvPr/>
        </p:nvSpPr>
        <p:spPr>
          <a:xfrm>
            <a:off x="1600200" y="4267080"/>
            <a:ext cx="333000" cy="33300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26" name="Oval 18"/>
          <p:cNvSpPr/>
          <p:nvPr/>
        </p:nvSpPr>
        <p:spPr>
          <a:xfrm>
            <a:off x="6172200" y="2286000"/>
            <a:ext cx="460080" cy="46008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27" name="TextBox 20"/>
          <p:cNvSpPr/>
          <p:nvPr/>
        </p:nvSpPr>
        <p:spPr>
          <a:xfrm>
            <a:off x="6095880" y="3048120"/>
            <a:ext cx="2209320" cy="155268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rPr>
              <a:t>Purchasing</a:t>
            </a:r>
            <a:endParaRPr b="0" lang="en-IN" sz="2400" strike="noStrike" u="none">
              <a:solidFill>
                <a:srgbClr val="000000"/>
              </a:solidFill>
              <a:uFillTx/>
              <a:latin typeface="Arial"/>
            </a:endParaRPr>
          </a:p>
          <a:p>
            <a:pPr>
              <a:lnSpc>
                <a:spcPct val="100000"/>
              </a:lnSpc>
            </a:pPr>
            <a:r>
              <a:rPr b="1" lang="en-US" sz="2400" strike="noStrike" u="none">
                <a:solidFill>
                  <a:srgbClr val="000099"/>
                </a:solidFill>
                <a:uFillTx/>
                <a:latin typeface="Calibri"/>
              </a:rPr>
              <a:t>Higher-Quality Materials Than Budgeted</a:t>
            </a:r>
            <a:endParaRPr b="0" lang="en-IN" sz="2400" strike="noStrike" u="none">
              <a:solidFill>
                <a:srgbClr val="000000"/>
              </a:solidFill>
              <a:uFillTx/>
              <a:latin typeface="Arial"/>
            </a:endParaRPr>
          </a:p>
        </p:txBody>
      </p:sp>
      <p:sp>
        <p:nvSpPr>
          <p:cNvPr id="328" name="TextBox 21"/>
          <p:cNvSpPr/>
          <p:nvPr/>
        </p:nvSpPr>
        <p:spPr>
          <a:xfrm>
            <a:off x="685800" y="1066680"/>
            <a:ext cx="2742840" cy="1797480"/>
          </a:xfrm>
          <a:prstGeom prst="rect">
            <a:avLst/>
          </a:prstGeom>
          <a:solidFill>
            <a:srgbClr val="ffe07d"/>
          </a:solidFill>
          <a:ln w="952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Unfavorable Direct Material Price Variances are caused by:</a:t>
            </a:r>
            <a:endParaRPr b="0" lang="en-IN" sz="2800" strike="noStrike" u="none">
              <a:solidFill>
                <a:srgbClr val="000000"/>
              </a:solidFill>
              <a:uFillTx/>
              <a:latin typeface="Arial"/>
            </a:endParaRPr>
          </a:p>
        </p:txBody>
      </p:sp>
      <p:sp>
        <p:nvSpPr>
          <p:cNvPr id="329" name="Oval 22"/>
          <p:cNvSpPr/>
          <p:nvPr/>
        </p:nvSpPr>
        <p:spPr>
          <a:xfrm>
            <a:off x="3581280" y="3048120"/>
            <a:ext cx="409320" cy="40932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30" name="TextBox 24"/>
          <p:cNvSpPr/>
          <p:nvPr/>
        </p:nvSpPr>
        <p:spPr>
          <a:xfrm>
            <a:off x="1600200" y="4800600"/>
            <a:ext cx="1447560" cy="82116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rPr>
              <a:t>Rush Orders</a:t>
            </a:r>
            <a:endParaRPr b="0" lang="en-IN" sz="2400" strike="noStrike" u="none">
              <a:solidFill>
                <a:srgbClr val="000000"/>
              </a:solidFill>
              <a:uFillTx/>
              <a:latin typeface="Arial"/>
            </a:endParaRPr>
          </a:p>
        </p:txBody>
      </p:sp>
      <p:sp>
        <p:nvSpPr>
          <p:cNvPr id="331" name="TextBox 25"/>
          <p:cNvSpPr/>
          <p:nvPr/>
        </p:nvSpPr>
        <p:spPr>
          <a:xfrm>
            <a:off x="3809880" y="3581280"/>
            <a:ext cx="1676160" cy="118692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rPr>
              <a:t>Purchasing</a:t>
            </a:r>
            <a:endParaRPr b="0" lang="en-IN" sz="2400" strike="noStrike" u="none">
              <a:solidFill>
                <a:srgbClr val="000000"/>
              </a:solidFill>
              <a:uFillTx/>
              <a:latin typeface="Arial"/>
            </a:endParaRPr>
          </a:p>
          <a:p>
            <a:pPr>
              <a:lnSpc>
                <a:spcPct val="100000"/>
              </a:lnSpc>
            </a:pPr>
            <a:r>
              <a:rPr b="1" lang="en-US" sz="2400" strike="noStrike" u="none">
                <a:solidFill>
                  <a:srgbClr val="000099"/>
                </a:solidFill>
                <a:uFillTx/>
                <a:latin typeface="Calibri"/>
              </a:rPr>
              <a:t>in Small Lot Sizes</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89" dur="indefinite" restart="never" nodeType="tmRoot">
          <p:childTnLst>
            <p:seq>
              <p:cTn id="290" dur="indefinite" nodeType="mainSeq">
                <p:childTnLst>
                  <p:par>
                    <p:cTn id="291" nodeType="clickEffect" fill="hold">
                      <p:stCondLst>
                        <p:cond delay="0"/>
                      </p:stCondLst>
                      <p:childTnLst>
                        <p:par>
                          <p:cTn id="292" nodeType="withEffect" fill="hold">
                            <p:stCondLst>
                              <p:cond delay="0"/>
                            </p:stCondLst>
                            <p:childTnLst>
                              <p:par>
                                <p:cTn id="293" nodeType="withEffect" fill="hold" presetClass="entr" presetID="22" presetSubtype="4">
                                  <p:stCondLst>
                                    <p:cond delay="0"/>
                                  </p:stCondLst>
                                  <p:childTnLst>
                                    <p:set>
                                      <p:cBhvr>
                                        <p:cTn id="294" dur="1" fill="hold">
                                          <p:stCondLst>
                                            <p:cond delay="0"/>
                                          </p:stCondLst>
                                        </p:cTn>
                                        <p:tgtEl>
                                          <p:spTgt spid="328"/>
                                        </p:tgtEl>
                                        <p:attrNameLst>
                                          <p:attrName>style.visibility</p:attrName>
                                        </p:attrNameLst>
                                      </p:cBhvr>
                                      <p:to>
                                        <p:strVal val="visible"/>
                                      </p:to>
                                    </p:set>
                                    <p:animEffect filter="wipe(down)" transition="in">
                                      <p:cBhvr additive="repl">
                                        <p:cTn id="295" dur="500"/>
                                        <p:tgtEl>
                                          <p:spTgt spid="328"/>
                                        </p:tgtEl>
                                      </p:cBhvr>
                                    </p:animEffect>
                                  </p:childTnLst>
                                </p:cTn>
                              </p:par>
                              <p:par>
                                <p:cTn id="296" nodeType="withEffect" fill="hold" presetClass="entr" presetID="2" presetSubtype="8">
                                  <p:stCondLst>
                                    <p:cond delay="0"/>
                                  </p:stCondLst>
                                  <p:childTnLst>
                                    <p:set>
                                      <p:cBhvr>
                                        <p:cTn id="297" dur="1" fill="hold">
                                          <p:stCondLst>
                                            <p:cond delay="0"/>
                                          </p:stCondLst>
                                        </p:cTn>
                                        <p:tgtEl>
                                          <p:spTgt spid="324"/>
                                        </p:tgtEl>
                                        <p:attrNameLst>
                                          <p:attrName>style.visibility</p:attrName>
                                        </p:attrNameLst>
                                      </p:cBhvr>
                                      <p:to>
                                        <p:strVal val="visible"/>
                                      </p:to>
                                    </p:set>
                                    <p:anim calcmode="lin" valueType="num">
                                      <p:cBhvr additive="repl">
                                        <p:cTn id="298" dur="500" fill="hold"/>
                                        <p:tgtEl>
                                          <p:spTgt spid="324"/>
                                        </p:tgtEl>
                                        <p:attrNameLst>
                                          <p:attrName>ppt_x</p:attrName>
                                        </p:attrNameLst>
                                      </p:cBhvr>
                                      <p:tavLst>
                                        <p:tav tm="0">
                                          <p:val>
                                            <p:strVal val="0-#ppt_w/2"/>
                                          </p:val>
                                        </p:tav>
                                        <p:tav tm="100000">
                                          <p:val>
                                            <p:strVal val="#ppt_x"/>
                                          </p:val>
                                        </p:tav>
                                      </p:tavLst>
                                    </p:anim>
                                    <p:anim calcmode="lin" valueType="num">
                                      <p:cBhvr additive="repl">
                                        <p:cTn id="299" dur="500" fill="hold"/>
                                        <p:tgtEl>
                                          <p:spTgt spid="324"/>
                                        </p:tgtEl>
                                        <p:attrNameLst>
                                          <p:attrName>ppt_y</p:attrName>
                                        </p:attrNameLst>
                                      </p:cBhvr>
                                      <p:tavLst>
                                        <p:tav tm="0">
                                          <p:val>
                                            <p:strVal val="#ppt_y"/>
                                          </p:val>
                                        </p:tav>
                                        <p:tav tm="100000">
                                          <p:val>
                                            <p:strVal val="#ppt_y"/>
                                          </p:val>
                                        </p:tav>
                                      </p:tavLst>
                                    </p:anim>
                                  </p:childTnLst>
                                </p:cTn>
                              </p:par>
                              <p:par>
                                <p:cTn id="300" nodeType="withEffect" fill="hold" presetClass="entr" presetID="9">
                                  <p:stCondLst>
                                    <p:cond delay="0"/>
                                  </p:stCondLst>
                                  <p:childTnLst>
                                    <p:set>
                                      <p:cBhvr>
                                        <p:cTn id="301" dur="1" fill="hold">
                                          <p:stCondLst>
                                            <p:cond delay="0"/>
                                          </p:stCondLst>
                                        </p:cTn>
                                        <p:tgtEl>
                                          <p:spTgt spid="325"/>
                                        </p:tgtEl>
                                        <p:attrNameLst>
                                          <p:attrName>style.visibility</p:attrName>
                                        </p:attrNameLst>
                                      </p:cBhvr>
                                      <p:to>
                                        <p:strVal val="visible"/>
                                      </p:to>
                                    </p:set>
                                    <p:animEffect filter="dissolve" transition="in">
                                      <p:cBhvr additive="repl">
                                        <p:cTn id="302" dur="500"/>
                                        <p:tgtEl>
                                          <p:spTgt spid="325"/>
                                        </p:tgtEl>
                                      </p:cBhvr>
                                    </p:animEffect>
                                  </p:childTnLst>
                                </p:cTn>
                              </p:par>
                              <p:par>
                                <p:cTn id="303" nodeType="withEffect" fill="hold" presetClass="entr" presetID="9">
                                  <p:stCondLst>
                                    <p:cond delay="0"/>
                                  </p:stCondLst>
                                  <p:childTnLst>
                                    <p:set>
                                      <p:cBhvr>
                                        <p:cTn id="304" dur="1" fill="hold">
                                          <p:stCondLst>
                                            <p:cond delay="0"/>
                                          </p:stCondLst>
                                        </p:cTn>
                                        <p:tgtEl>
                                          <p:spTgt spid="329"/>
                                        </p:tgtEl>
                                        <p:attrNameLst>
                                          <p:attrName>style.visibility</p:attrName>
                                        </p:attrNameLst>
                                      </p:cBhvr>
                                      <p:to>
                                        <p:strVal val="visible"/>
                                      </p:to>
                                    </p:set>
                                    <p:animEffect filter="dissolve" transition="in">
                                      <p:cBhvr additive="repl">
                                        <p:cTn id="305" dur="500"/>
                                        <p:tgtEl>
                                          <p:spTgt spid="329"/>
                                        </p:tgtEl>
                                      </p:cBhvr>
                                    </p:animEffect>
                                  </p:childTnLst>
                                </p:cTn>
                              </p:par>
                              <p:par>
                                <p:cTn id="306" nodeType="withEffect" fill="hold" presetClass="entr" presetID="9">
                                  <p:stCondLst>
                                    <p:cond delay="0"/>
                                  </p:stCondLst>
                                  <p:childTnLst>
                                    <p:set>
                                      <p:cBhvr>
                                        <p:cTn id="307" dur="1" fill="hold">
                                          <p:stCondLst>
                                            <p:cond delay="0"/>
                                          </p:stCondLst>
                                        </p:cTn>
                                        <p:tgtEl>
                                          <p:spTgt spid="326"/>
                                        </p:tgtEl>
                                        <p:attrNameLst>
                                          <p:attrName>style.visibility</p:attrName>
                                        </p:attrNameLst>
                                      </p:cBhvr>
                                      <p:to>
                                        <p:strVal val="visible"/>
                                      </p:to>
                                    </p:set>
                                    <p:animEffect filter="dissolve" transition="in">
                                      <p:cBhvr additive="repl">
                                        <p:cTn id="308" dur="500"/>
                                        <p:tgtEl>
                                          <p:spTgt spid="326"/>
                                        </p:tgtEl>
                                      </p:cBhvr>
                                    </p:animEffect>
                                  </p:childTnLst>
                                </p:cTn>
                              </p:par>
                            </p:childTnLst>
                          </p:cTn>
                        </p:par>
                      </p:childTnLst>
                    </p:cTn>
                  </p:par>
                  <p:par>
                    <p:cTn id="309" nodeType="clickEffect" fill="hold">
                      <p:stCondLst>
                        <p:cond delay="indefinite"/>
                      </p:stCondLst>
                      <p:childTnLst>
                        <p:par>
                          <p:cTn id="310" nodeType="withEffect" fill="hold">
                            <p:stCondLst>
                              <p:cond delay="0"/>
                            </p:stCondLst>
                            <p:childTnLst>
                              <p:par>
                                <p:cTn id="311" nodeType="clickEffect" fill="hold" presetClass="entr" presetID="6" presetSubtype="16">
                                  <p:stCondLst>
                                    <p:cond delay="0"/>
                                  </p:stCondLst>
                                  <p:childTnLst>
                                    <p:set>
                                      <p:cBhvr>
                                        <p:cTn id="312" dur="1" fill="hold">
                                          <p:stCondLst>
                                            <p:cond delay="0"/>
                                          </p:stCondLst>
                                        </p:cTn>
                                        <p:tgtEl>
                                          <p:spTgt spid="330"/>
                                        </p:tgtEl>
                                        <p:attrNameLst>
                                          <p:attrName>style.visibility</p:attrName>
                                        </p:attrNameLst>
                                      </p:cBhvr>
                                      <p:to>
                                        <p:strVal val="visible"/>
                                      </p:to>
                                    </p:set>
                                    <p:animEffect filter="circle(in)" transition="in">
                                      <p:cBhvr additive="repl">
                                        <p:cTn id="313" dur="1000"/>
                                        <p:tgtEl>
                                          <p:spTgt spid="330"/>
                                        </p:tgtEl>
                                      </p:cBhvr>
                                    </p:animEffec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ntr" presetID="6" presetSubtype="16">
                                  <p:stCondLst>
                                    <p:cond delay="0"/>
                                  </p:stCondLst>
                                  <p:childTnLst>
                                    <p:set>
                                      <p:cBhvr>
                                        <p:cTn id="317" dur="1" fill="hold">
                                          <p:stCondLst>
                                            <p:cond delay="0"/>
                                          </p:stCondLst>
                                        </p:cTn>
                                        <p:tgtEl>
                                          <p:spTgt spid="331"/>
                                        </p:tgtEl>
                                        <p:attrNameLst>
                                          <p:attrName>style.visibility</p:attrName>
                                        </p:attrNameLst>
                                      </p:cBhvr>
                                      <p:to>
                                        <p:strVal val="visible"/>
                                      </p:to>
                                    </p:set>
                                    <p:animEffect filter="circle(in)" transition="in">
                                      <p:cBhvr additive="repl">
                                        <p:cTn id="318" dur="1000"/>
                                        <p:tgtEl>
                                          <p:spTgt spid="331"/>
                                        </p:tgtEl>
                                      </p:cBhvr>
                                    </p:animEffect>
                                  </p:childTnLst>
                                </p:cTn>
                              </p:par>
                            </p:childTnLst>
                          </p:cTn>
                        </p:par>
                      </p:childTnLst>
                    </p:cTn>
                  </p:par>
                  <p:par>
                    <p:cTn id="319" nodeType="clickEffect" fill="hold">
                      <p:stCondLst>
                        <p:cond delay="indefinite"/>
                      </p:stCondLst>
                      <p:childTnLst>
                        <p:par>
                          <p:cTn id="320" nodeType="withEffect" fill="hold">
                            <p:stCondLst>
                              <p:cond delay="0"/>
                            </p:stCondLst>
                            <p:childTnLst>
                              <p:par>
                                <p:cTn id="321" nodeType="clickEffect" fill="hold" presetClass="entr" presetID="6" presetSubtype="16">
                                  <p:stCondLst>
                                    <p:cond delay="0"/>
                                  </p:stCondLst>
                                  <p:childTnLst>
                                    <p:set>
                                      <p:cBhvr>
                                        <p:cTn id="322" dur="1" fill="hold">
                                          <p:stCondLst>
                                            <p:cond delay="0"/>
                                          </p:stCondLst>
                                        </p:cTn>
                                        <p:tgtEl>
                                          <p:spTgt spid="327"/>
                                        </p:tgtEl>
                                        <p:attrNameLst>
                                          <p:attrName>style.visibility</p:attrName>
                                        </p:attrNameLst>
                                      </p:cBhvr>
                                      <p:to>
                                        <p:strVal val="visible"/>
                                      </p:to>
                                    </p:set>
                                    <p:animEffect filter="circle(in)" transition="in">
                                      <p:cBhvr additive="repl">
                                        <p:cTn id="323" dur="1000"/>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333" name="PlaceHolder 1"/>
          <p:cNvSpPr>
            <a:spLocks noGrp="1"/>
          </p:cNvSpPr>
          <p:nvPr>
            <p:ph type="title"/>
          </p:nvPr>
        </p:nvSpPr>
        <p:spPr>
          <a:xfrm>
            <a:off x="380880" y="0"/>
            <a:ext cx="838152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3800" strike="noStrike" u="none">
                <a:solidFill>
                  <a:srgbClr val="a50021"/>
                </a:solidFill>
                <a:uFillTx/>
                <a:latin typeface="Calibri"/>
                <a:ea typeface="ＭＳ Ｐゴシック"/>
              </a:rPr>
              <a:t>Favorable Direct Material Usage Variances</a:t>
            </a:r>
            <a:endParaRPr b="0" lang="en-US" sz="3800" strike="noStrike" u="none">
              <a:solidFill>
                <a:schemeClr val="dk1"/>
              </a:solidFill>
              <a:uFillTx/>
              <a:latin typeface="Arial"/>
            </a:endParaRPr>
          </a:p>
        </p:txBody>
      </p:sp>
      <p:sp>
        <p:nvSpPr>
          <p:cNvPr id="334" name=" 3"/>
          <p:cNvSpPr/>
          <p:nvPr/>
        </p:nvSpPr>
        <p:spPr>
          <a:xfrm>
            <a:off x="685800" y="1371600"/>
            <a:ext cx="7086240" cy="4428720"/>
          </a:xfrm>
          <a:prstGeom prst="swooshArrow">
            <a:avLst>
              <a:gd name="adj1" fmla="val 25000"/>
              <a:gd name="adj2" fmla="val 25000"/>
            </a:avLst>
          </a:prstGeom>
          <a:solidFill>
            <a:schemeClr val="accent5">
              <a:lumMod val="75000"/>
            </a:schemeClr>
          </a:solidFill>
          <a:ln w="0">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35" name="Oval 18"/>
          <p:cNvSpPr/>
          <p:nvPr/>
        </p:nvSpPr>
        <p:spPr>
          <a:xfrm>
            <a:off x="4191120" y="2743200"/>
            <a:ext cx="460080" cy="46008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36" name="TextBox 21"/>
          <p:cNvSpPr/>
          <p:nvPr/>
        </p:nvSpPr>
        <p:spPr>
          <a:xfrm>
            <a:off x="685800" y="1066680"/>
            <a:ext cx="2742840" cy="1797480"/>
          </a:xfrm>
          <a:prstGeom prst="rect">
            <a:avLst/>
          </a:prstGeom>
          <a:solidFill>
            <a:srgbClr val="ffe07d"/>
          </a:solidFill>
          <a:ln w="952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Favorable Direct Material Usage Variances are caused by:</a:t>
            </a:r>
            <a:endParaRPr b="0" lang="en-IN" sz="2800" strike="noStrike" u="none">
              <a:solidFill>
                <a:srgbClr val="000000"/>
              </a:solidFill>
              <a:uFillTx/>
              <a:latin typeface="Arial"/>
            </a:endParaRPr>
          </a:p>
        </p:txBody>
      </p:sp>
      <p:sp>
        <p:nvSpPr>
          <p:cNvPr id="337" name="Oval 22"/>
          <p:cNvSpPr/>
          <p:nvPr/>
        </p:nvSpPr>
        <p:spPr>
          <a:xfrm>
            <a:off x="1905120" y="3962520"/>
            <a:ext cx="409320" cy="40932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38" name="TextBox 24"/>
          <p:cNvSpPr/>
          <p:nvPr/>
        </p:nvSpPr>
        <p:spPr>
          <a:xfrm>
            <a:off x="2286000" y="4419720"/>
            <a:ext cx="1828440" cy="69948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000" strike="noStrike" u="none">
                <a:solidFill>
                  <a:srgbClr val="000099"/>
                </a:solidFill>
                <a:uFillTx/>
                <a:latin typeface="Calibri"/>
              </a:rPr>
              <a:t>Highly Efficient Workers</a:t>
            </a:r>
            <a:endParaRPr b="0" lang="en-IN" sz="2000" strike="noStrike" u="none">
              <a:solidFill>
                <a:srgbClr val="000000"/>
              </a:solidFill>
              <a:uFillTx/>
              <a:latin typeface="Arial"/>
            </a:endParaRPr>
          </a:p>
        </p:txBody>
      </p:sp>
      <p:sp>
        <p:nvSpPr>
          <p:cNvPr id="339" name="TextBox 25"/>
          <p:cNvSpPr/>
          <p:nvPr/>
        </p:nvSpPr>
        <p:spPr>
          <a:xfrm>
            <a:off x="4724280" y="3352680"/>
            <a:ext cx="1904760" cy="130932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000" strike="noStrike" u="none">
                <a:solidFill>
                  <a:srgbClr val="000099"/>
                </a:solidFill>
                <a:uFillTx/>
                <a:latin typeface="Calibri"/>
              </a:rPr>
              <a:t>Well-Maintained Machinery and</a:t>
            </a:r>
            <a:endParaRPr b="0" lang="en-IN" sz="2000" strike="noStrike" u="none">
              <a:solidFill>
                <a:srgbClr val="000000"/>
              </a:solidFill>
              <a:uFillTx/>
              <a:latin typeface="Arial"/>
            </a:endParaRPr>
          </a:p>
          <a:p>
            <a:pPr>
              <a:lnSpc>
                <a:spcPct val="100000"/>
              </a:lnSpc>
            </a:pPr>
            <a:r>
              <a:rPr b="1" lang="en-US" sz="2000" strike="noStrike" u="none">
                <a:solidFill>
                  <a:srgbClr val="000099"/>
                </a:solidFill>
                <a:uFillTx/>
                <a:latin typeface="Calibri"/>
              </a:rPr>
              <a:t>Equipment</a:t>
            </a:r>
            <a:endParaRPr b="0" lang="en-IN"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324" dur="indefinite" restart="never" nodeType="tmRoot">
          <p:childTnLst>
            <p:seq>
              <p:cTn id="325" dur="indefinite" nodeType="mainSeq">
                <p:childTnLst>
                  <p:par>
                    <p:cTn id="326" nodeType="clickEffect" fill="hold">
                      <p:stCondLst>
                        <p:cond delay="0"/>
                      </p:stCondLst>
                      <p:childTnLst>
                        <p:par>
                          <p:cTn id="327" nodeType="withEffect" fill="hold">
                            <p:stCondLst>
                              <p:cond delay="0"/>
                            </p:stCondLst>
                            <p:childTnLst>
                              <p:par>
                                <p:cTn id="328" nodeType="withEffect" fill="hold" presetClass="entr" presetID="22" presetSubtype="4">
                                  <p:stCondLst>
                                    <p:cond delay="0"/>
                                  </p:stCondLst>
                                  <p:childTnLst>
                                    <p:set>
                                      <p:cBhvr>
                                        <p:cTn id="329" dur="1" fill="hold">
                                          <p:stCondLst>
                                            <p:cond delay="0"/>
                                          </p:stCondLst>
                                        </p:cTn>
                                        <p:tgtEl>
                                          <p:spTgt spid="336"/>
                                        </p:tgtEl>
                                        <p:attrNameLst>
                                          <p:attrName>style.visibility</p:attrName>
                                        </p:attrNameLst>
                                      </p:cBhvr>
                                      <p:to>
                                        <p:strVal val="visible"/>
                                      </p:to>
                                    </p:set>
                                    <p:animEffect filter="wipe(down)" transition="in">
                                      <p:cBhvr additive="repl">
                                        <p:cTn id="330" dur="500"/>
                                        <p:tgtEl>
                                          <p:spTgt spid="336"/>
                                        </p:tgtEl>
                                      </p:cBhvr>
                                    </p:animEffect>
                                  </p:childTnLst>
                                </p:cTn>
                              </p:par>
                              <p:par>
                                <p:cTn id="331" nodeType="withEffect" fill="hold" presetClass="entr" presetID="2" presetSubtype="8">
                                  <p:stCondLst>
                                    <p:cond delay="0"/>
                                  </p:stCondLst>
                                  <p:childTnLst>
                                    <p:set>
                                      <p:cBhvr>
                                        <p:cTn id="332" dur="1" fill="hold">
                                          <p:stCondLst>
                                            <p:cond delay="0"/>
                                          </p:stCondLst>
                                        </p:cTn>
                                        <p:tgtEl>
                                          <p:spTgt spid="334"/>
                                        </p:tgtEl>
                                        <p:attrNameLst>
                                          <p:attrName>style.visibility</p:attrName>
                                        </p:attrNameLst>
                                      </p:cBhvr>
                                      <p:to>
                                        <p:strVal val="visible"/>
                                      </p:to>
                                    </p:set>
                                    <p:anim calcmode="lin" valueType="num">
                                      <p:cBhvr additive="repl">
                                        <p:cTn id="333" dur="500" fill="hold"/>
                                        <p:tgtEl>
                                          <p:spTgt spid="334"/>
                                        </p:tgtEl>
                                        <p:attrNameLst>
                                          <p:attrName>ppt_x</p:attrName>
                                        </p:attrNameLst>
                                      </p:cBhvr>
                                      <p:tavLst>
                                        <p:tav tm="0">
                                          <p:val>
                                            <p:strVal val="0-#ppt_w/2"/>
                                          </p:val>
                                        </p:tav>
                                        <p:tav tm="100000">
                                          <p:val>
                                            <p:strVal val="#ppt_x"/>
                                          </p:val>
                                        </p:tav>
                                      </p:tavLst>
                                    </p:anim>
                                    <p:anim calcmode="lin" valueType="num">
                                      <p:cBhvr additive="repl">
                                        <p:cTn id="334" dur="500" fill="hold"/>
                                        <p:tgtEl>
                                          <p:spTgt spid="334"/>
                                        </p:tgtEl>
                                        <p:attrNameLst>
                                          <p:attrName>ppt_y</p:attrName>
                                        </p:attrNameLst>
                                      </p:cBhvr>
                                      <p:tavLst>
                                        <p:tav tm="0">
                                          <p:val>
                                            <p:strVal val="#ppt_y"/>
                                          </p:val>
                                        </p:tav>
                                        <p:tav tm="100000">
                                          <p:val>
                                            <p:strVal val="#ppt_y"/>
                                          </p:val>
                                        </p:tav>
                                      </p:tavLst>
                                    </p:anim>
                                  </p:childTnLst>
                                </p:cTn>
                              </p:par>
                              <p:par>
                                <p:cTn id="335" nodeType="withEffect" fill="hold" presetClass="entr" presetID="9">
                                  <p:stCondLst>
                                    <p:cond delay="0"/>
                                  </p:stCondLst>
                                  <p:childTnLst>
                                    <p:set>
                                      <p:cBhvr>
                                        <p:cTn id="336" dur="1" fill="hold">
                                          <p:stCondLst>
                                            <p:cond delay="0"/>
                                          </p:stCondLst>
                                        </p:cTn>
                                        <p:tgtEl>
                                          <p:spTgt spid="337"/>
                                        </p:tgtEl>
                                        <p:attrNameLst>
                                          <p:attrName>style.visibility</p:attrName>
                                        </p:attrNameLst>
                                      </p:cBhvr>
                                      <p:to>
                                        <p:strVal val="visible"/>
                                      </p:to>
                                    </p:set>
                                    <p:animEffect filter="dissolve" transition="in">
                                      <p:cBhvr additive="repl">
                                        <p:cTn id="337" dur="500"/>
                                        <p:tgtEl>
                                          <p:spTgt spid="337"/>
                                        </p:tgtEl>
                                      </p:cBhvr>
                                    </p:animEffect>
                                  </p:childTnLst>
                                </p:cTn>
                              </p:par>
                              <p:par>
                                <p:cTn id="338" nodeType="withEffect" fill="hold" presetClass="entr" presetID="9">
                                  <p:stCondLst>
                                    <p:cond delay="0"/>
                                  </p:stCondLst>
                                  <p:childTnLst>
                                    <p:set>
                                      <p:cBhvr>
                                        <p:cTn id="339" dur="1" fill="hold">
                                          <p:stCondLst>
                                            <p:cond delay="0"/>
                                          </p:stCondLst>
                                        </p:cTn>
                                        <p:tgtEl>
                                          <p:spTgt spid="335"/>
                                        </p:tgtEl>
                                        <p:attrNameLst>
                                          <p:attrName>style.visibility</p:attrName>
                                        </p:attrNameLst>
                                      </p:cBhvr>
                                      <p:to>
                                        <p:strVal val="visible"/>
                                      </p:to>
                                    </p:set>
                                    <p:animEffect filter="dissolve" transition="in">
                                      <p:cBhvr additive="repl">
                                        <p:cTn id="340" dur="500"/>
                                        <p:tgtEl>
                                          <p:spTgt spid="335"/>
                                        </p:tgtEl>
                                      </p:cBhvr>
                                    </p:animEffect>
                                  </p:childTnLst>
                                </p:cTn>
                              </p:par>
                            </p:childTnLst>
                          </p:cTn>
                        </p:par>
                      </p:childTnLst>
                    </p:cTn>
                  </p:par>
                  <p:par>
                    <p:cTn id="341" nodeType="clickEffect" fill="hold">
                      <p:stCondLst>
                        <p:cond delay="indefinite"/>
                      </p:stCondLst>
                      <p:childTnLst>
                        <p:par>
                          <p:cTn id="342" nodeType="withEffect" fill="hold">
                            <p:stCondLst>
                              <p:cond delay="0"/>
                            </p:stCondLst>
                            <p:childTnLst>
                              <p:par>
                                <p:cTn id="343" nodeType="clickEffect" fill="hold" presetClass="entr" presetID="6" presetSubtype="16">
                                  <p:stCondLst>
                                    <p:cond delay="0"/>
                                  </p:stCondLst>
                                  <p:childTnLst>
                                    <p:set>
                                      <p:cBhvr>
                                        <p:cTn id="344" dur="1" fill="hold">
                                          <p:stCondLst>
                                            <p:cond delay="0"/>
                                          </p:stCondLst>
                                        </p:cTn>
                                        <p:tgtEl>
                                          <p:spTgt spid="338"/>
                                        </p:tgtEl>
                                        <p:attrNameLst>
                                          <p:attrName>style.visibility</p:attrName>
                                        </p:attrNameLst>
                                      </p:cBhvr>
                                      <p:to>
                                        <p:strVal val="visible"/>
                                      </p:to>
                                    </p:set>
                                    <p:animEffect filter="circle(in)" transition="in">
                                      <p:cBhvr additive="repl">
                                        <p:cTn id="345" dur="1000"/>
                                        <p:tgtEl>
                                          <p:spTgt spid="338"/>
                                        </p:tgtEl>
                                      </p:cBhvr>
                                    </p:animEffect>
                                  </p:childTnLst>
                                </p:cTn>
                              </p:par>
                            </p:childTnLst>
                          </p:cTn>
                        </p:par>
                      </p:childTnLst>
                    </p:cTn>
                  </p:par>
                  <p:par>
                    <p:cTn id="346" nodeType="clickEffect" fill="hold">
                      <p:stCondLst>
                        <p:cond delay="indefinite"/>
                      </p:stCondLst>
                      <p:childTnLst>
                        <p:par>
                          <p:cTn id="347" nodeType="withEffect" fill="hold">
                            <p:stCondLst>
                              <p:cond delay="0"/>
                            </p:stCondLst>
                            <p:childTnLst>
                              <p:par>
                                <p:cTn id="348" nodeType="clickEffect" fill="hold" presetClass="entr" presetID="6" presetSubtype="16">
                                  <p:stCondLst>
                                    <p:cond delay="0"/>
                                  </p:stCondLst>
                                  <p:childTnLst>
                                    <p:set>
                                      <p:cBhvr>
                                        <p:cTn id="349" dur="1" fill="hold">
                                          <p:stCondLst>
                                            <p:cond delay="0"/>
                                          </p:stCondLst>
                                        </p:cTn>
                                        <p:tgtEl>
                                          <p:spTgt spid="339"/>
                                        </p:tgtEl>
                                        <p:attrNameLst>
                                          <p:attrName>style.visibility</p:attrName>
                                        </p:attrNameLst>
                                      </p:cBhvr>
                                      <p:to>
                                        <p:strVal val="visible"/>
                                      </p:to>
                                    </p:set>
                                    <p:animEffect filter="circle(in)" transition="in">
                                      <p:cBhvr additive="repl">
                                        <p:cTn id="350"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341" name="PlaceHolder 1"/>
          <p:cNvSpPr>
            <a:spLocks noGrp="1"/>
          </p:cNvSpPr>
          <p:nvPr>
            <p:ph type="title"/>
          </p:nvPr>
        </p:nvSpPr>
        <p:spPr>
          <a:xfrm>
            <a:off x="380880" y="0"/>
            <a:ext cx="838152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3800" strike="noStrike" u="none">
                <a:solidFill>
                  <a:srgbClr val="a50021"/>
                </a:solidFill>
                <a:uFillTx/>
                <a:latin typeface="Calibri"/>
                <a:ea typeface="ＭＳ Ｐゴシック"/>
              </a:rPr>
              <a:t>Unfavorable Direct Material Usage Variances</a:t>
            </a:r>
            <a:endParaRPr b="0" lang="en-US" sz="3800" strike="noStrike" u="none">
              <a:solidFill>
                <a:schemeClr val="dk1"/>
              </a:solidFill>
              <a:uFillTx/>
              <a:latin typeface="Arial"/>
            </a:endParaRPr>
          </a:p>
        </p:txBody>
      </p:sp>
      <p:sp>
        <p:nvSpPr>
          <p:cNvPr id="342" name=" 3"/>
          <p:cNvSpPr/>
          <p:nvPr/>
        </p:nvSpPr>
        <p:spPr>
          <a:xfrm>
            <a:off x="685800" y="1371600"/>
            <a:ext cx="7086240" cy="4428720"/>
          </a:xfrm>
          <a:prstGeom prst="swooshArrow">
            <a:avLst>
              <a:gd name="adj1" fmla="val 25000"/>
              <a:gd name="adj2" fmla="val 25000"/>
            </a:avLst>
          </a:prstGeom>
          <a:solidFill>
            <a:schemeClr val="accent5">
              <a:lumMod val="75000"/>
            </a:schemeClr>
          </a:solidFill>
          <a:ln w="0">
            <a:noFill/>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p:style>
        <p:txBody>
          <a:bodyPr lIns="90000" rIns="90000" tIns="45000" bIns="45000" anchor="t">
            <a:noAutofit/>
          </a:bodyPr>
          <a:p>
            <a:endParaRPr b="0" lang="en-IN" sz="1800" strike="noStrike" u="none">
              <a:solidFill>
                <a:srgbClr val="000000"/>
              </a:solidFill>
              <a:uFillTx/>
              <a:latin typeface="Arial"/>
            </a:endParaRPr>
          </a:p>
        </p:txBody>
      </p:sp>
      <p:sp>
        <p:nvSpPr>
          <p:cNvPr id="343" name="Oval 14"/>
          <p:cNvSpPr/>
          <p:nvPr/>
        </p:nvSpPr>
        <p:spPr>
          <a:xfrm>
            <a:off x="1600200" y="4267080"/>
            <a:ext cx="333000" cy="33300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44" name="Oval 18"/>
          <p:cNvSpPr/>
          <p:nvPr/>
        </p:nvSpPr>
        <p:spPr>
          <a:xfrm>
            <a:off x="5943600" y="2362320"/>
            <a:ext cx="460080" cy="46008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45" name="TextBox 20"/>
          <p:cNvSpPr/>
          <p:nvPr/>
        </p:nvSpPr>
        <p:spPr>
          <a:xfrm>
            <a:off x="6019920" y="2895480"/>
            <a:ext cx="2361960" cy="155268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rPr>
              <a:t>More defective units caused by the use of low quality materials</a:t>
            </a:r>
            <a:endParaRPr b="0" lang="en-IN" sz="2400" strike="noStrike" u="none">
              <a:solidFill>
                <a:srgbClr val="000000"/>
              </a:solidFill>
              <a:uFillTx/>
              <a:latin typeface="Arial"/>
            </a:endParaRPr>
          </a:p>
        </p:txBody>
      </p:sp>
      <p:sp>
        <p:nvSpPr>
          <p:cNvPr id="346" name="TextBox 21"/>
          <p:cNvSpPr/>
          <p:nvPr/>
        </p:nvSpPr>
        <p:spPr>
          <a:xfrm>
            <a:off x="685800" y="1066680"/>
            <a:ext cx="2742840" cy="1797480"/>
          </a:xfrm>
          <a:prstGeom prst="rect">
            <a:avLst/>
          </a:prstGeom>
          <a:solidFill>
            <a:srgbClr val="ffe07d"/>
          </a:solidFill>
          <a:ln w="952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Unfavorable Direct Material Usage Variances are caused by:</a:t>
            </a:r>
            <a:endParaRPr b="0" lang="en-IN" sz="2800" strike="noStrike" u="none">
              <a:solidFill>
                <a:srgbClr val="000000"/>
              </a:solidFill>
              <a:uFillTx/>
              <a:latin typeface="Arial"/>
            </a:endParaRPr>
          </a:p>
        </p:txBody>
      </p:sp>
      <p:sp>
        <p:nvSpPr>
          <p:cNvPr id="347" name="Oval 22"/>
          <p:cNvSpPr/>
          <p:nvPr/>
        </p:nvSpPr>
        <p:spPr>
          <a:xfrm>
            <a:off x="3581280" y="3048120"/>
            <a:ext cx="409320" cy="409320"/>
          </a:xfrm>
          <a:prstGeom prst="ellipse">
            <a:avLst/>
          </a:prstGeom>
          <a:solidFill>
            <a:schemeClr val="accent5">
              <a:lumMod val="50000"/>
            </a:schemeClr>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90000" rIns="90000" tIns="45000" bIns="45000" anchor="t">
            <a:noAutofit/>
          </a:bodyPr>
          <a:p>
            <a:endParaRPr b="0" lang="en-IN" sz="1800" strike="noStrike" u="none">
              <a:solidFill>
                <a:srgbClr val="ffffff"/>
              </a:solidFill>
              <a:uFillTx/>
              <a:latin typeface="Arial"/>
            </a:endParaRPr>
          </a:p>
        </p:txBody>
      </p:sp>
      <p:sp>
        <p:nvSpPr>
          <p:cNvPr id="348" name="TextBox 24"/>
          <p:cNvSpPr/>
          <p:nvPr/>
        </p:nvSpPr>
        <p:spPr>
          <a:xfrm>
            <a:off x="1752480" y="4724280"/>
            <a:ext cx="2057040" cy="82116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rPr>
              <a:t>Poorly Trained</a:t>
            </a:r>
            <a:endParaRPr b="0" lang="en-IN" sz="2400" strike="noStrike" u="none">
              <a:solidFill>
                <a:srgbClr val="000000"/>
              </a:solidFill>
              <a:uFillTx/>
              <a:latin typeface="Arial"/>
            </a:endParaRPr>
          </a:p>
          <a:p>
            <a:pPr>
              <a:lnSpc>
                <a:spcPct val="100000"/>
              </a:lnSpc>
            </a:pPr>
            <a:r>
              <a:rPr b="1" lang="en-US" sz="2400" strike="noStrike" u="none">
                <a:solidFill>
                  <a:srgbClr val="000099"/>
                </a:solidFill>
                <a:uFillTx/>
                <a:latin typeface="Calibri"/>
              </a:rPr>
              <a:t>Workers</a:t>
            </a:r>
            <a:endParaRPr b="0" lang="en-IN" sz="2400" strike="noStrike" u="none">
              <a:solidFill>
                <a:srgbClr val="000000"/>
              </a:solidFill>
              <a:uFillTx/>
              <a:latin typeface="Arial"/>
            </a:endParaRPr>
          </a:p>
        </p:txBody>
      </p:sp>
      <p:sp>
        <p:nvSpPr>
          <p:cNvPr id="349" name="TextBox 25"/>
          <p:cNvSpPr/>
          <p:nvPr/>
        </p:nvSpPr>
        <p:spPr>
          <a:xfrm>
            <a:off x="3809880" y="3581280"/>
            <a:ext cx="1752120" cy="821160"/>
          </a:xfrm>
          <a:prstGeom prst="rect">
            <a:avLst/>
          </a:prstGeom>
          <a:solidFill>
            <a:schemeClr val="accent5"/>
          </a:solidFill>
          <a:ln w="28575">
            <a:solidFill>
              <a:srgbClr val="000099"/>
            </a:solidFill>
            <a:round/>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rPr>
              <a:t>Machine Breakdowns</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351" dur="indefinite" restart="never" nodeType="tmRoot">
          <p:childTnLst>
            <p:seq>
              <p:cTn id="352" dur="indefinite" nodeType="mainSeq">
                <p:childTnLst>
                  <p:par>
                    <p:cTn id="353" nodeType="clickEffect" fill="hold">
                      <p:stCondLst>
                        <p:cond delay="0"/>
                      </p:stCondLst>
                      <p:childTnLst>
                        <p:par>
                          <p:cTn id="354" nodeType="withEffect" fill="hold">
                            <p:stCondLst>
                              <p:cond delay="0"/>
                            </p:stCondLst>
                            <p:childTnLst>
                              <p:par>
                                <p:cTn id="355" nodeType="withEffect" fill="hold" presetClass="entr" presetID="22" presetSubtype="4">
                                  <p:stCondLst>
                                    <p:cond delay="0"/>
                                  </p:stCondLst>
                                  <p:childTnLst>
                                    <p:set>
                                      <p:cBhvr>
                                        <p:cTn id="356" dur="1" fill="hold">
                                          <p:stCondLst>
                                            <p:cond delay="0"/>
                                          </p:stCondLst>
                                        </p:cTn>
                                        <p:tgtEl>
                                          <p:spTgt spid="346"/>
                                        </p:tgtEl>
                                        <p:attrNameLst>
                                          <p:attrName>style.visibility</p:attrName>
                                        </p:attrNameLst>
                                      </p:cBhvr>
                                      <p:to>
                                        <p:strVal val="visible"/>
                                      </p:to>
                                    </p:set>
                                    <p:animEffect filter="wipe(down)" transition="in">
                                      <p:cBhvr additive="repl">
                                        <p:cTn id="357" dur="500"/>
                                        <p:tgtEl>
                                          <p:spTgt spid="346"/>
                                        </p:tgtEl>
                                      </p:cBhvr>
                                    </p:animEffect>
                                  </p:childTnLst>
                                </p:cTn>
                              </p:par>
                              <p:par>
                                <p:cTn id="358" nodeType="withEffect" fill="hold" presetClass="entr" presetID="2" presetSubtype="8">
                                  <p:stCondLst>
                                    <p:cond delay="0"/>
                                  </p:stCondLst>
                                  <p:childTnLst>
                                    <p:set>
                                      <p:cBhvr>
                                        <p:cTn id="359" dur="1" fill="hold">
                                          <p:stCondLst>
                                            <p:cond delay="0"/>
                                          </p:stCondLst>
                                        </p:cTn>
                                        <p:tgtEl>
                                          <p:spTgt spid="342"/>
                                        </p:tgtEl>
                                        <p:attrNameLst>
                                          <p:attrName>style.visibility</p:attrName>
                                        </p:attrNameLst>
                                      </p:cBhvr>
                                      <p:to>
                                        <p:strVal val="visible"/>
                                      </p:to>
                                    </p:set>
                                    <p:anim calcmode="lin" valueType="num">
                                      <p:cBhvr additive="repl">
                                        <p:cTn id="360" dur="500" fill="hold"/>
                                        <p:tgtEl>
                                          <p:spTgt spid="342"/>
                                        </p:tgtEl>
                                        <p:attrNameLst>
                                          <p:attrName>ppt_x</p:attrName>
                                        </p:attrNameLst>
                                      </p:cBhvr>
                                      <p:tavLst>
                                        <p:tav tm="0">
                                          <p:val>
                                            <p:strVal val="0-#ppt_w/2"/>
                                          </p:val>
                                        </p:tav>
                                        <p:tav tm="100000">
                                          <p:val>
                                            <p:strVal val="#ppt_x"/>
                                          </p:val>
                                        </p:tav>
                                      </p:tavLst>
                                    </p:anim>
                                    <p:anim calcmode="lin" valueType="num">
                                      <p:cBhvr additive="repl">
                                        <p:cTn id="361" dur="500" fill="hold"/>
                                        <p:tgtEl>
                                          <p:spTgt spid="342"/>
                                        </p:tgtEl>
                                        <p:attrNameLst>
                                          <p:attrName>ppt_y</p:attrName>
                                        </p:attrNameLst>
                                      </p:cBhvr>
                                      <p:tavLst>
                                        <p:tav tm="0">
                                          <p:val>
                                            <p:strVal val="#ppt_y"/>
                                          </p:val>
                                        </p:tav>
                                        <p:tav tm="100000">
                                          <p:val>
                                            <p:strVal val="#ppt_y"/>
                                          </p:val>
                                        </p:tav>
                                      </p:tavLst>
                                    </p:anim>
                                  </p:childTnLst>
                                </p:cTn>
                              </p:par>
                              <p:par>
                                <p:cTn id="362" nodeType="withEffect" fill="hold" presetClass="entr" presetID="9">
                                  <p:stCondLst>
                                    <p:cond delay="0"/>
                                  </p:stCondLst>
                                  <p:childTnLst>
                                    <p:set>
                                      <p:cBhvr>
                                        <p:cTn id="363" dur="1" fill="hold">
                                          <p:stCondLst>
                                            <p:cond delay="0"/>
                                          </p:stCondLst>
                                        </p:cTn>
                                        <p:tgtEl>
                                          <p:spTgt spid="343"/>
                                        </p:tgtEl>
                                        <p:attrNameLst>
                                          <p:attrName>style.visibility</p:attrName>
                                        </p:attrNameLst>
                                      </p:cBhvr>
                                      <p:to>
                                        <p:strVal val="visible"/>
                                      </p:to>
                                    </p:set>
                                    <p:animEffect filter="dissolve" transition="in">
                                      <p:cBhvr additive="repl">
                                        <p:cTn id="364" dur="500"/>
                                        <p:tgtEl>
                                          <p:spTgt spid="343"/>
                                        </p:tgtEl>
                                      </p:cBhvr>
                                    </p:animEffect>
                                  </p:childTnLst>
                                </p:cTn>
                              </p:par>
                              <p:par>
                                <p:cTn id="365" nodeType="withEffect" fill="hold" presetClass="entr" presetID="9">
                                  <p:stCondLst>
                                    <p:cond delay="0"/>
                                  </p:stCondLst>
                                  <p:childTnLst>
                                    <p:set>
                                      <p:cBhvr>
                                        <p:cTn id="366" dur="1" fill="hold">
                                          <p:stCondLst>
                                            <p:cond delay="0"/>
                                          </p:stCondLst>
                                        </p:cTn>
                                        <p:tgtEl>
                                          <p:spTgt spid="347"/>
                                        </p:tgtEl>
                                        <p:attrNameLst>
                                          <p:attrName>style.visibility</p:attrName>
                                        </p:attrNameLst>
                                      </p:cBhvr>
                                      <p:to>
                                        <p:strVal val="visible"/>
                                      </p:to>
                                    </p:set>
                                    <p:animEffect filter="dissolve" transition="in">
                                      <p:cBhvr additive="repl">
                                        <p:cTn id="367" dur="500"/>
                                        <p:tgtEl>
                                          <p:spTgt spid="347"/>
                                        </p:tgtEl>
                                      </p:cBhvr>
                                    </p:animEffect>
                                  </p:childTnLst>
                                </p:cTn>
                              </p:par>
                              <p:par>
                                <p:cTn id="368" nodeType="withEffect" fill="hold" presetClass="entr" presetID="9">
                                  <p:stCondLst>
                                    <p:cond delay="0"/>
                                  </p:stCondLst>
                                  <p:childTnLst>
                                    <p:set>
                                      <p:cBhvr>
                                        <p:cTn id="369" dur="1" fill="hold">
                                          <p:stCondLst>
                                            <p:cond delay="0"/>
                                          </p:stCondLst>
                                        </p:cTn>
                                        <p:tgtEl>
                                          <p:spTgt spid="344"/>
                                        </p:tgtEl>
                                        <p:attrNameLst>
                                          <p:attrName>style.visibility</p:attrName>
                                        </p:attrNameLst>
                                      </p:cBhvr>
                                      <p:to>
                                        <p:strVal val="visible"/>
                                      </p:to>
                                    </p:set>
                                    <p:animEffect filter="dissolve" transition="in">
                                      <p:cBhvr additive="repl">
                                        <p:cTn id="370" dur="500"/>
                                        <p:tgtEl>
                                          <p:spTgt spid="344"/>
                                        </p:tgtEl>
                                      </p:cBhvr>
                                    </p:animEffect>
                                  </p:childTnLst>
                                </p:cTn>
                              </p:par>
                            </p:childTnLst>
                          </p:cTn>
                        </p:par>
                      </p:childTnLst>
                    </p:cTn>
                  </p:par>
                  <p:par>
                    <p:cTn id="371" nodeType="clickEffect" fill="hold">
                      <p:stCondLst>
                        <p:cond delay="indefinite"/>
                      </p:stCondLst>
                      <p:childTnLst>
                        <p:par>
                          <p:cTn id="372" nodeType="withEffect" fill="hold">
                            <p:stCondLst>
                              <p:cond delay="0"/>
                            </p:stCondLst>
                            <p:childTnLst>
                              <p:par>
                                <p:cTn id="373" nodeType="clickEffect" fill="hold" presetClass="entr" presetID="6" presetSubtype="16">
                                  <p:stCondLst>
                                    <p:cond delay="0"/>
                                  </p:stCondLst>
                                  <p:childTnLst>
                                    <p:set>
                                      <p:cBhvr>
                                        <p:cTn id="374" dur="1" fill="hold">
                                          <p:stCondLst>
                                            <p:cond delay="0"/>
                                          </p:stCondLst>
                                        </p:cTn>
                                        <p:tgtEl>
                                          <p:spTgt spid="348"/>
                                        </p:tgtEl>
                                        <p:attrNameLst>
                                          <p:attrName>style.visibility</p:attrName>
                                        </p:attrNameLst>
                                      </p:cBhvr>
                                      <p:to>
                                        <p:strVal val="visible"/>
                                      </p:to>
                                    </p:set>
                                    <p:animEffect filter="circle(in)" transition="in">
                                      <p:cBhvr additive="repl">
                                        <p:cTn id="375" dur="1000"/>
                                        <p:tgtEl>
                                          <p:spTgt spid="348"/>
                                        </p:tgtEl>
                                      </p:cBhvr>
                                    </p:animEffect>
                                  </p:childTnLst>
                                </p:cTn>
                              </p:par>
                            </p:childTnLst>
                          </p:cTn>
                        </p:par>
                      </p:childTnLst>
                    </p:cTn>
                  </p:par>
                  <p:par>
                    <p:cTn id="376" nodeType="clickEffect" fill="hold">
                      <p:stCondLst>
                        <p:cond delay="indefinite"/>
                      </p:stCondLst>
                      <p:childTnLst>
                        <p:par>
                          <p:cTn id="377" nodeType="withEffect" fill="hold">
                            <p:stCondLst>
                              <p:cond delay="0"/>
                            </p:stCondLst>
                            <p:childTnLst>
                              <p:par>
                                <p:cTn id="378" nodeType="clickEffect" fill="hold" presetClass="entr" presetID="6" presetSubtype="16">
                                  <p:stCondLst>
                                    <p:cond delay="0"/>
                                  </p:stCondLst>
                                  <p:childTnLst>
                                    <p:set>
                                      <p:cBhvr>
                                        <p:cTn id="379" dur="1" fill="hold">
                                          <p:stCondLst>
                                            <p:cond delay="0"/>
                                          </p:stCondLst>
                                        </p:cTn>
                                        <p:tgtEl>
                                          <p:spTgt spid="349"/>
                                        </p:tgtEl>
                                        <p:attrNameLst>
                                          <p:attrName>style.visibility</p:attrName>
                                        </p:attrNameLst>
                                      </p:cBhvr>
                                      <p:to>
                                        <p:strVal val="visible"/>
                                      </p:to>
                                    </p:set>
                                    <p:animEffect filter="circle(in)" transition="in">
                                      <p:cBhvr additive="repl">
                                        <p:cTn id="380" dur="1000"/>
                                        <p:tgtEl>
                                          <p:spTgt spid="349"/>
                                        </p:tgtEl>
                                      </p:cBhvr>
                                    </p:animEffect>
                                  </p:childTnLst>
                                </p:cTn>
                              </p:par>
                            </p:childTnLst>
                          </p:cTn>
                        </p:par>
                      </p:childTnLst>
                    </p:cTn>
                  </p:par>
                  <p:par>
                    <p:cTn id="381" nodeType="clickEffect" fill="hold">
                      <p:stCondLst>
                        <p:cond delay="indefinite"/>
                      </p:stCondLst>
                      <p:childTnLst>
                        <p:par>
                          <p:cTn id="382" nodeType="withEffect" fill="hold">
                            <p:stCondLst>
                              <p:cond delay="0"/>
                            </p:stCondLst>
                            <p:childTnLst>
                              <p:par>
                                <p:cTn id="383" nodeType="clickEffect" fill="hold" presetClass="entr" presetID="6" presetSubtype="16">
                                  <p:stCondLst>
                                    <p:cond delay="0"/>
                                  </p:stCondLst>
                                  <p:childTnLst>
                                    <p:set>
                                      <p:cBhvr>
                                        <p:cTn id="384" dur="1" fill="hold">
                                          <p:stCondLst>
                                            <p:cond delay="0"/>
                                          </p:stCondLst>
                                        </p:cTn>
                                        <p:tgtEl>
                                          <p:spTgt spid="345"/>
                                        </p:tgtEl>
                                        <p:attrNameLst>
                                          <p:attrName>style.visibility</p:attrName>
                                        </p:attrNameLst>
                                      </p:cBhvr>
                                      <p:to>
                                        <p:strVal val="visible"/>
                                      </p:to>
                                    </p:set>
                                    <p:animEffect filter="circle(in)" transition="in">
                                      <p:cBhvr additive="repl">
                                        <p:cTn id="385"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Management By Exception</a:t>
            </a:r>
            <a:endParaRPr b="0" lang="en-US" sz="4400" strike="noStrike" u="none">
              <a:solidFill>
                <a:schemeClr val="dk1"/>
              </a:solidFill>
              <a:uFillTx/>
              <a:latin typeface="Arial"/>
            </a:endParaRPr>
          </a:p>
        </p:txBody>
      </p:sp>
      <p:sp>
        <p:nvSpPr>
          <p:cNvPr id="229" name="Rectangle 4"/>
          <p:cNvSpPr/>
          <p:nvPr/>
        </p:nvSpPr>
        <p:spPr>
          <a:xfrm>
            <a:off x="1295280" y="4419720"/>
            <a:ext cx="6857640" cy="1370520"/>
          </a:xfrm>
          <a:prstGeom prst="rect">
            <a:avLst/>
          </a:prstGeom>
          <a:solidFill>
            <a:srgbClr val="ffffcc"/>
          </a:solidFill>
          <a:ln w="28575">
            <a:solidFill>
              <a:srgbClr val="a50021"/>
            </a:solidFill>
            <a:miter/>
          </a:ln>
        </p:spPr>
        <p:style>
          <a:lnRef idx="0"/>
          <a:fillRef idx="0"/>
          <a:effectRef idx="0"/>
          <a:fontRef idx="minor"/>
        </p:style>
        <p:txBody>
          <a:bodyPr lIns="90000" rIns="90000" tIns="45000" bIns="45000" anchor="t">
            <a:spAutoFit/>
          </a:bodyPr>
          <a:p>
            <a:pPr>
              <a:lnSpc>
                <a:spcPct val="100000"/>
              </a:lnSpc>
            </a:pPr>
            <a:r>
              <a:rPr b="1" lang="en-US" sz="2800" strike="noStrike" u="none">
                <a:solidFill>
                  <a:srgbClr val="000099"/>
                </a:solidFill>
                <a:uFillTx/>
                <a:latin typeface="Calibri"/>
                <a:ea typeface="ＭＳ Ｐゴシック"/>
              </a:rPr>
              <a:t>Management by exception is the process of taking action only when actual results deviate </a:t>
            </a:r>
            <a:r>
              <a:rPr b="1" i="1" lang="en-US" sz="2800" strike="noStrike" u="none">
                <a:solidFill>
                  <a:srgbClr val="000099"/>
                </a:solidFill>
                <a:uFillTx/>
                <a:latin typeface="Calibri"/>
                <a:ea typeface="ＭＳ Ｐゴシック"/>
              </a:rPr>
              <a:t>significantly</a:t>
            </a:r>
            <a:r>
              <a:rPr b="1" lang="en-US" sz="2800" strike="noStrike" u="none">
                <a:solidFill>
                  <a:srgbClr val="000099"/>
                </a:solidFill>
                <a:uFillTx/>
                <a:latin typeface="Calibri"/>
                <a:ea typeface="ＭＳ Ｐゴシック"/>
              </a:rPr>
              <a:t> from planned. </a:t>
            </a:r>
            <a:endParaRPr b="0" lang="en-IN" sz="2800" strike="noStrike" u="none">
              <a:solidFill>
                <a:srgbClr val="000000"/>
              </a:solidFill>
              <a:uFillTx/>
              <a:latin typeface="Arial"/>
            </a:endParaRPr>
          </a:p>
        </p:txBody>
      </p:sp>
      <p:sp>
        <p:nvSpPr>
          <p:cNvPr id="230" name="Explosion 1 9"/>
          <p:cNvSpPr/>
          <p:nvPr/>
        </p:nvSpPr>
        <p:spPr>
          <a:xfrm>
            <a:off x="4572000" y="3429000"/>
            <a:ext cx="1599840" cy="456840"/>
          </a:xfrm>
          <a:prstGeom prst="irregularSeal1">
            <a:avLst/>
          </a:prstGeom>
          <a:solidFill>
            <a:srgbClr val="ffc305"/>
          </a:solidFill>
          <a:ln>
            <a:solidFill>
              <a:srgbClr val="8aa5a7"/>
            </a:solidFill>
            <a:round/>
          </a:ln>
          <a:scene3d>
            <a:camera prst="orthographicFront"/>
            <a:lightRig dir="t" rig="threePt"/>
          </a:scene3d>
          <a:sp3d>
            <a:bevelT prst="artDeco" w="1143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31" name="Rounded Rectangle 10"/>
          <p:cNvSpPr/>
          <p:nvPr/>
        </p:nvSpPr>
        <p:spPr>
          <a:xfrm>
            <a:off x="4572000" y="3352680"/>
            <a:ext cx="1676160" cy="380520"/>
          </a:xfrm>
          <a:prstGeom prst="roundRect">
            <a:avLst>
              <a:gd name="adj" fmla="val 16667"/>
            </a:avLst>
          </a:prstGeom>
          <a:solidFill>
            <a:srgbClr val="ffc305"/>
          </a:solidFill>
          <a:ln>
            <a:solidFill>
              <a:srgbClr val="8aa5a7"/>
            </a:solidFill>
            <a:round/>
          </a:ln>
          <a:scene3d>
            <a:camera prst="orthographicFront"/>
            <a:lightRig dir="t" rig="threePt"/>
          </a:scene3d>
          <a:sp3d>
            <a:bevelT prst="artDeco" w="1143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32" name="Regular Pentagon 8"/>
          <p:cNvSpPr/>
          <p:nvPr/>
        </p:nvSpPr>
        <p:spPr>
          <a:xfrm rot="16200000">
            <a:off x="3619080" y="3086280"/>
            <a:ext cx="1218960" cy="837720"/>
          </a:xfrm>
          <a:prstGeom prst="pentagon">
            <a:avLst>
              <a:gd name="hf" fmla="val 105146"/>
              <a:gd name="vf" fmla="val 110557"/>
            </a:avLst>
          </a:prstGeom>
          <a:solidFill>
            <a:srgbClr val="ffc305"/>
          </a:solidFill>
          <a:ln>
            <a:solidFill>
              <a:srgbClr val="8aa5a7"/>
            </a:solidFill>
            <a:round/>
          </a:ln>
          <a:scene3d>
            <a:camera prst="orthographicFront"/>
            <a:lightRig dir="t" rig="threePt"/>
          </a:scene3d>
          <a:sp3d>
            <a:bevelT prst="riblet" w="1016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33" name="Regular Pentagon 11"/>
          <p:cNvSpPr/>
          <p:nvPr/>
        </p:nvSpPr>
        <p:spPr>
          <a:xfrm>
            <a:off x="3962520" y="3352680"/>
            <a:ext cx="151920" cy="228240"/>
          </a:xfrm>
          <a:prstGeom prst="pentagon">
            <a:avLst>
              <a:gd name="hf" fmla="val 105146"/>
              <a:gd name="vf" fmla="val 110557"/>
            </a:avLst>
          </a:prstGeom>
          <a:solidFill>
            <a:srgbClr val="ffffcc"/>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34" name="Rounded Rectangle 13"/>
          <p:cNvSpPr/>
          <p:nvPr/>
        </p:nvSpPr>
        <p:spPr>
          <a:xfrm>
            <a:off x="1295280" y="1371600"/>
            <a:ext cx="6476760" cy="1218960"/>
          </a:xfrm>
          <a:prstGeom prst="roundRect">
            <a:avLst>
              <a:gd name="adj" fmla="val 16667"/>
            </a:avLst>
          </a:prstGeom>
          <a:solidFill>
            <a:srgbClr val="ccff66"/>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trike="noStrike" u="none">
                <a:solidFill>
                  <a:srgbClr val="000099"/>
                </a:solidFill>
                <a:uFillTx/>
                <a:latin typeface="Calibri"/>
                <a:ea typeface="ＭＳ Ｐゴシック"/>
              </a:rPr>
              <a:t>The key to effective variance analysis is </a:t>
            </a:r>
            <a:r>
              <a:rPr b="1" i="1" lang="en-US" sz="2800" strike="noStrike" u="none">
                <a:solidFill>
                  <a:srgbClr val="a50021"/>
                </a:solidFill>
                <a:uFillTx/>
                <a:latin typeface="Calibri"/>
                <a:ea typeface="ＭＳ Ｐゴシック"/>
              </a:rPr>
              <a:t>management by exception</a:t>
            </a:r>
            <a:r>
              <a:rPr b="1" lang="en-US" sz="2800" strike="noStrike" u="none">
                <a:solidFill>
                  <a:srgbClr val="000099"/>
                </a:solidFill>
                <a:uFillTx/>
                <a:latin typeface="Calibri"/>
                <a:ea typeface="ＭＳ Ｐゴシック"/>
              </a:rPr>
              <a:t>. </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childTnLst>
                  <p:par>
                    <p:cTn id="19" nodeType="clickEffect" fill="hold">
                      <p:stCondLst>
                        <p:cond delay="0"/>
                      </p:stCondLst>
                      <p:childTnLst>
                        <p:par>
                          <p:cTn id="20" nodeType="withEffect" fill="hold">
                            <p:stCondLst>
                              <p:cond delay="0"/>
                            </p:stCondLst>
                            <p:childTnLst>
                              <p:par>
                                <p:cTn id="21" nodeType="withEffect" fill="hold" presetClass="entr" presetID="47">
                                  <p:stCondLst>
                                    <p:cond delay="0"/>
                                  </p:stCondLst>
                                  <p:childTnLst>
                                    <p:set>
                                      <p:cBhvr>
                                        <p:cTn id="22" dur="1" fill="hold">
                                          <p:stCondLst>
                                            <p:cond delay="0"/>
                                          </p:stCondLst>
                                        </p:cTn>
                                        <p:tgtEl>
                                          <p:spTgt spid="234"/>
                                        </p:tgtEl>
                                        <p:attrNameLst>
                                          <p:attrName>style.visibility</p:attrName>
                                        </p:attrNameLst>
                                      </p:cBhvr>
                                      <p:to>
                                        <p:strVal val="visible"/>
                                      </p:to>
                                    </p:set>
                                    <p:animEffect filter="fade" transition="in">
                                      <p:cBhvr additive="repl">
                                        <p:cTn id="23" dur="1000"/>
                                        <p:tgtEl>
                                          <p:spTgt spid="234"/>
                                        </p:tgtEl>
                                      </p:cBhvr>
                                    </p:animEffect>
                                    <p:anim calcmode="lin" valueType="num">
                                      <p:cBhvr additive="repl">
                                        <p:cTn id="24" dur="1000" fill="hold"/>
                                        <p:tgtEl>
                                          <p:spTgt spid="234"/>
                                        </p:tgtEl>
                                        <p:attrNameLst>
                                          <p:attrName>ppt_x</p:attrName>
                                        </p:attrNameLst>
                                      </p:cBhvr>
                                      <p:tavLst>
                                        <p:tav tm="0">
                                          <p:val>
                                            <p:strVal val="#ppt_x"/>
                                          </p:val>
                                        </p:tav>
                                        <p:tav tm="100000">
                                          <p:val>
                                            <p:strVal val="#ppt_x"/>
                                          </p:val>
                                        </p:tav>
                                      </p:tavLst>
                                    </p:anim>
                                    <p:anim calcmode="lin" valueType="num">
                                      <p:cBhvr additive="repl">
                                        <p:cTn id="25" dur="1000" fill="hold"/>
                                        <p:tgtEl>
                                          <p:spTgt spid="2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entagon 25"/>
          <p:cNvSpPr/>
          <p:nvPr/>
        </p:nvSpPr>
        <p:spPr>
          <a:xfrm>
            <a:off x="928800" y="1428840"/>
            <a:ext cx="3123720" cy="4266720"/>
          </a:xfrm>
          <a:prstGeom prst="homePlate">
            <a:avLst>
              <a:gd name="adj" fmla="val 33631"/>
            </a:avLst>
          </a:prstGeom>
          <a:solidFill>
            <a:schemeClr val="accent2">
              <a:lumMod val="20000"/>
              <a:lumOff val="80000"/>
            </a:schemeClr>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800" strike="noStrike" u="none">
                <a:solidFill>
                  <a:srgbClr val="000099"/>
                </a:solidFill>
                <a:uFillTx/>
                <a:latin typeface="Calibri"/>
                <a:ea typeface="ＭＳ Ｐゴシック"/>
              </a:rPr>
              <a:t>Direct labor variances are calculated using the same basic variance model used to</a:t>
            </a:r>
            <a:endParaRPr b="0" lang="en-IN" sz="2800" strike="noStrike" u="none">
              <a:solidFill>
                <a:srgbClr val="000000"/>
              </a:solidFill>
              <a:uFillTx/>
              <a:latin typeface="Arial"/>
            </a:endParaRPr>
          </a:p>
          <a:p>
            <a:pPr>
              <a:lnSpc>
                <a:spcPct val="100000"/>
              </a:lnSpc>
            </a:pPr>
            <a:r>
              <a:rPr b="1" lang="en-US" sz="2800" strike="noStrike" u="none">
                <a:solidFill>
                  <a:srgbClr val="000099"/>
                </a:solidFill>
                <a:uFillTx/>
                <a:latin typeface="Calibri"/>
                <a:ea typeface="ＭＳ Ｐゴシック"/>
              </a:rPr>
              <a:t>calculate direct material variances.</a:t>
            </a:r>
            <a:endParaRPr b="0" lang="en-IN" sz="2800" strike="noStrike" u="none">
              <a:solidFill>
                <a:srgbClr val="000000"/>
              </a:solidFill>
              <a:uFillTx/>
              <a:latin typeface="Arial"/>
            </a:endParaRPr>
          </a:p>
        </p:txBody>
      </p:sp>
      <p:sp>
        <p:nvSpPr>
          <p:cNvPr id="351" name="Rounded Rectangle 30"/>
          <p:cNvSpPr/>
          <p:nvPr/>
        </p:nvSpPr>
        <p:spPr>
          <a:xfrm>
            <a:off x="4800600" y="2000160"/>
            <a:ext cx="4343040" cy="3047760"/>
          </a:xfrm>
          <a:prstGeom prst="roundRect">
            <a:avLst>
              <a:gd name="adj" fmla="val 16667"/>
            </a:avLst>
          </a:prstGeom>
          <a:solidFill>
            <a:srgbClr val="bbe0e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233280" indent="-233280">
              <a:lnSpc>
                <a:spcPct val="100000"/>
              </a:lnSpc>
              <a:buClr>
                <a:srgbClr val="a50021"/>
              </a:buClr>
              <a:buFont typeface="Arial"/>
              <a:buChar char="•"/>
            </a:pPr>
            <a:r>
              <a:rPr b="1" i="1" lang="en-US" sz="2400" strike="noStrike" u="none">
                <a:solidFill>
                  <a:srgbClr val="a50021"/>
                </a:solidFill>
                <a:uFillTx/>
                <a:latin typeface="Calibri"/>
                <a:ea typeface="ＭＳ Ｐゴシック"/>
              </a:rPr>
              <a:t>Higher wage rates </a:t>
            </a:r>
            <a:r>
              <a:rPr b="1" lang="en-US" sz="2400" strike="noStrike" u="none">
                <a:solidFill>
                  <a:srgbClr val="000099"/>
                </a:solidFill>
                <a:uFillTx/>
                <a:latin typeface="Calibri"/>
                <a:ea typeface="ＭＳ Ｐゴシック"/>
              </a:rPr>
              <a:t>result in unfavorable labor rate variances and favorable labor efficiency variances. </a:t>
            </a:r>
            <a:endParaRPr b="0" lang="en-IN" sz="2400" strike="noStrike" u="none">
              <a:solidFill>
                <a:srgbClr val="000000"/>
              </a:solidFill>
              <a:uFillTx/>
              <a:latin typeface="Arial"/>
            </a:endParaRPr>
          </a:p>
          <a:p>
            <a:pPr marL="233280" indent="-233280">
              <a:lnSpc>
                <a:spcPct val="100000"/>
              </a:lnSpc>
              <a:buClr>
                <a:srgbClr val="a50021"/>
              </a:buClr>
              <a:buFont typeface="Arial"/>
              <a:buChar char="•"/>
            </a:pPr>
            <a:r>
              <a:rPr b="1" i="1" lang="en-US" sz="2400" strike="noStrike" u="none">
                <a:solidFill>
                  <a:srgbClr val="a50021"/>
                </a:solidFill>
                <a:uFillTx/>
                <a:latin typeface="Calibri"/>
                <a:ea typeface="ＭＳ Ｐゴシック"/>
              </a:rPr>
              <a:t>Lower wage rates </a:t>
            </a:r>
            <a:r>
              <a:rPr b="1" lang="en-US" sz="2400" strike="noStrike" u="none">
                <a:solidFill>
                  <a:srgbClr val="000099"/>
                </a:solidFill>
                <a:uFillTx/>
                <a:latin typeface="Calibri"/>
                <a:ea typeface="ＭＳ Ｐゴシック"/>
              </a:rPr>
              <a:t>result in</a:t>
            </a:r>
            <a:endParaRPr b="0" lang="en-IN" sz="2400" strike="noStrike" u="none">
              <a:solidFill>
                <a:srgbClr val="000000"/>
              </a:solidFill>
              <a:uFillTx/>
              <a:latin typeface="Arial"/>
            </a:endParaRPr>
          </a:p>
          <a:p>
            <a:pPr marL="233280" indent="-233280">
              <a:lnSpc>
                <a:spcPct val="100000"/>
              </a:lnSpc>
              <a:tabLst>
                <a:tab algn="l" pos="0"/>
              </a:tabLst>
            </a:pPr>
            <a:r>
              <a:rPr b="1" lang="en-US" sz="2400" strike="noStrike" u="none">
                <a:solidFill>
                  <a:srgbClr val="000099"/>
                </a:solidFill>
                <a:uFillTx/>
                <a:latin typeface="Calibri"/>
                <a:ea typeface="ＭＳ Ｐゴシック"/>
              </a:rPr>
              <a:t>favorable labor rate variances and unfavorable labor efficiency variances.</a:t>
            </a:r>
            <a:endParaRPr b="0" lang="en-IN" sz="2400" strike="noStrike" u="none">
              <a:solidFill>
                <a:srgbClr val="000000"/>
              </a:solidFill>
              <a:uFillTx/>
              <a:latin typeface="Arial"/>
            </a:endParaRPr>
          </a:p>
        </p:txBody>
      </p:sp>
      <p:sp>
        <p:nvSpPr>
          <p:cNvPr id="352" name="TextBox 34"/>
          <p:cNvSpPr/>
          <p:nvPr/>
        </p:nvSpPr>
        <p:spPr>
          <a:xfrm>
            <a:off x="4572000" y="1066680"/>
            <a:ext cx="304560" cy="57744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3200" strike="noStrike" u="none">
                <a:solidFill>
                  <a:srgbClr val="000099"/>
                </a:solidFill>
                <a:uFillTx/>
                <a:latin typeface="Arial"/>
                <a:ea typeface="ＭＳ Ｐゴシック"/>
              </a:rPr>
              <a:t>~</a:t>
            </a:r>
            <a:endParaRPr b="0" lang="en-IN" sz="3200" strike="noStrike" u="none">
              <a:solidFill>
                <a:srgbClr val="000000"/>
              </a:solidFill>
              <a:uFillTx/>
              <a:latin typeface="Arial"/>
            </a:endParaRPr>
          </a:p>
        </p:txBody>
      </p:sp>
      <p:sp>
        <p:nvSpPr>
          <p:cNvPr id="353"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Direct Labor Variances</a:t>
            </a:r>
            <a:br>
              <a:rPr sz="4400"/>
            </a:br>
            <a:endParaRPr b="0" lang="en-US" sz="4400" strike="noStrike" u="none">
              <a:solidFill>
                <a:schemeClr val="dk1"/>
              </a:solidFill>
              <a:uFillTx/>
              <a:latin typeface="Arial"/>
            </a:endParaRPr>
          </a:p>
        </p:txBody>
      </p:sp>
    </p:spTree>
  </p:cSld>
  <mc:AlternateContent>
    <mc:Choice Requires="p14">
      <p:transition spd="slow" p14:dur="2000"/>
    </mc:Choice>
    <mc:Fallback>
      <p:transition spd="slow"/>
    </mc:Fallback>
  </mc:AlternateContent>
  <p:timing>
    <p:tnLst>
      <p:par>
        <p:cTn id="386" dur="indefinite" restart="never" nodeType="tmRoot">
          <p:childTnLst>
            <p:seq>
              <p:cTn id="387" dur="indefinite" nodeType="mainSeq">
                <p:childTnLst>
                  <p:par>
                    <p:cTn id="388" nodeType="clickEffect" fill="hold">
                      <p:stCondLst>
                        <p:cond delay="0"/>
                      </p:stCondLst>
                      <p:childTnLst>
                        <p:par>
                          <p:cTn id="389" nodeType="withEffect" fill="hold">
                            <p:stCondLst>
                              <p:cond delay="0"/>
                            </p:stCondLst>
                            <p:childTnLst>
                              <p:par>
                                <p:cTn id="390" nodeType="withEffect" fill="hold" presetClass="entr" presetID="2" presetSubtype="8">
                                  <p:stCondLst>
                                    <p:cond delay="0"/>
                                  </p:stCondLst>
                                  <p:childTnLst>
                                    <p:set>
                                      <p:cBhvr>
                                        <p:cTn id="391" dur="1" fill="hold">
                                          <p:stCondLst>
                                            <p:cond delay="0"/>
                                          </p:stCondLst>
                                        </p:cTn>
                                        <p:tgtEl>
                                          <p:spTgt spid="350"/>
                                        </p:tgtEl>
                                        <p:attrNameLst>
                                          <p:attrName>style.visibility</p:attrName>
                                        </p:attrNameLst>
                                      </p:cBhvr>
                                      <p:to>
                                        <p:strVal val="visible"/>
                                      </p:to>
                                    </p:set>
                                    <p:anim calcmode="lin" valueType="num">
                                      <p:cBhvr additive="repl">
                                        <p:cTn id="392" dur="500" fill="hold"/>
                                        <p:tgtEl>
                                          <p:spTgt spid="350"/>
                                        </p:tgtEl>
                                        <p:attrNameLst>
                                          <p:attrName>ppt_x</p:attrName>
                                        </p:attrNameLst>
                                      </p:cBhvr>
                                      <p:tavLst>
                                        <p:tav tm="0">
                                          <p:val>
                                            <p:strVal val="0-#ppt_w/2"/>
                                          </p:val>
                                        </p:tav>
                                        <p:tav tm="100000">
                                          <p:val>
                                            <p:strVal val="#ppt_x"/>
                                          </p:val>
                                        </p:tav>
                                      </p:tavLst>
                                    </p:anim>
                                    <p:anim calcmode="lin" valueType="num">
                                      <p:cBhvr additive="repl">
                                        <p:cTn id="393" dur="500" fill="hold"/>
                                        <p:tgtEl>
                                          <p:spTgt spid="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buNone/>
            </a:pPr>
            <a:endParaRPr b="0" lang="en-US" sz="4400" strike="noStrike" u="none">
              <a:solidFill>
                <a:schemeClr val="dk2"/>
              </a:solidFill>
              <a:uFillTx/>
              <a:latin typeface="Verdana"/>
              <a:ea typeface="ＭＳ Ｐゴシック"/>
            </a:endParaRPr>
          </a:p>
        </p:txBody>
      </p:sp>
      <p:sp>
        <p:nvSpPr>
          <p:cNvPr id="355"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Exhibit 12-10 from book</a:t>
            </a:r>
            <a:endParaRPr b="0" lang="en-US" sz="3200" strike="noStrike" u="none">
              <a:solidFill>
                <a:schemeClr val="dk1"/>
              </a:solidFill>
              <a:uFillTx/>
              <a:latin typeface="Verdana"/>
            </a:endParaRPr>
          </a:p>
        </p:txBody>
      </p:sp>
      <p:pic>
        <p:nvPicPr>
          <p:cNvPr id="356" name="Picture 3" descr=""/>
          <p:cNvPicPr/>
          <p:nvPr/>
        </p:nvPicPr>
        <p:blipFill>
          <a:blip r:embed="rId1"/>
          <a:stretch/>
        </p:blipFill>
        <p:spPr>
          <a:xfrm>
            <a:off x="457200" y="1600200"/>
            <a:ext cx="8000640" cy="487656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936720" y="1425600"/>
            <a:ext cx="7772040" cy="1142640"/>
          </a:xfrm>
          <a:prstGeom prst="rect">
            <a:avLst/>
          </a:prstGeom>
          <a:noFill/>
          <a:ln w="0">
            <a:noFill/>
          </a:ln>
        </p:spPr>
        <p:txBody>
          <a:bodyPr numCol="1" spcCol="0" lIns="91440" rIns="91440" tIns="45720" bIns="45720" anchor="ctr">
            <a:noAutofit/>
          </a:bodyPr>
          <a:p>
            <a:pPr indent="0" algn="ctr">
              <a:lnSpc>
                <a:spcPct val="90000"/>
              </a:lnSpc>
              <a:buNone/>
            </a:pPr>
            <a:r>
              <a:rPr b="1" lang="en-US" sz="3600" strike="noStrike" u="none">
                <a:solidFill>
                  <a:schemeClr val="dk1"/>
                </a:solidFill>
                <a:uFillTx/>
                <a:latin typeface="Arial"/>
                <a:ea typeface="PMingLiU"/>
              </a:rPr>
              <a:t>Example</a:t>
            </a:r>
            <a:endParaRPr b="0" lang="en-US" sz="3600" strike="noStrike" u="none">
              <a:solidFill>
                <a:schemeClr val="dk1"/>
              </a:solidFill>
              <a:uFillTx/>
              <a:latin typeface="Arial"/>
            </a:endParaRPr>
          </a:p>
        </p:txBody>
      </p:sp>
      <p:sp>
        <p:nvSpPr>
          <p:cNvPr id="358" name="PlaceHolder 2"/>
          <p:cNvSpPr>
            <a:spLocks noGrp="1"/>
          </p:cNvSpPr>
          <p:nvPr>
            <p:ph type="subTitle"/>
          </p:nvPr>
        </p:nvSpPr>
        <p:spPr>
          <a:xfrm>
            <a:off x="4673520" y="2927520"/>
            <a:ext cx="3657240" cy="1821960"/>
          </a:xfrm>
          <a:prstGeom prst="rect">
            <a:avLst/>
          </a:prstGeom>
          <a:noFill/>
          <a:ln w="0">
            <a:noFill/>
          </a:ln>
        </p:spPr>
        <p:txBody>
          <a:bodyPr numCol="1" spcCol="0" lIns="91440" rIns="91440" tIns="45720" bIns="45720" anchor="b">
            <a:noAutofit/>
          </a:bodyPr>
          <a:p>
            <a:pPr indent="0" algn="ctr">
              <a:buNone/>
            </a:pPr>
            <a:endParaRPr b="0" lang="en-IN" sz="2800" strike="noStrike" u="none">
              <a:solidFill>
                <a:schemeClr val="dk2"/>
              </a:solidFill>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 Box 2"/>
          <p:cNvSpPr/>
          <p:nvPr/>
        </p:nvSpPr>
        <p:spPr>
          <a:xfrm>
            <a:off x="250920" y="193680"/>
            <a:ext cx="8505000" cy="5210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trike="noStrike" u="none">
                <a:solidFill>
                  <a:srgbClr val="003366"/>
                </a:solidFill>
                <a:uFillTx/>
                <a:latin typeface="Times New Roman"/>
                <a:ea typeface="PMingLiU"/>
              </a:rPr>
              <a:t>ABC Ltd. makes and sells a single product. The company uses a </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Standard marginal costing system. It </a:t>
            </a:r>
            <a:r>
              <a:rPr b="0" lang="en-US" sz="2400" strike="noStrike" u="none">
                <a:solidFill>
                  <a:srgbClr val="ff3300"/>
                </a:solidFill>
                <a:uFillTx/>
                <a:latin typeface="Times New Roman"/>
                <a:ea typeface="PMingLiU"/>
              </a:rPr>
              <a:t>plans to produce and sell 1000</a:t>
            </a:r>
            <a:r>
              <a:rPr b="0" lang="en-US" sz="2400" strike="noStrike" u="none">
                <a:solidFill>
                  <a:srgbClr val="003366"/>
                </a:solidFill>
                <a:uFillTx/>
                <a:latin typeface="Times New Roman"/>
                <a:ea typeface="PMingLiU"/>
              </a:rPr>
              <a:t> </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units in May 2018. A budget statement is produced as follow:</a:t>
            </a:r>
            <a:endParaRPr b="0" lang="en-IN" sz="2400" strike="noStrike" u="none">
              <a:solidFill>
                <a:srgbClr val="000000"/>
              </a:solidFill>
              <a:uFillTx/>
              <a:latin typeface="Arial"/>
            </a:endParaRPr>
          </a:p>
          <a:p>
            <a:pPr>
              <a:lnSpc>
                <a:spcPct val="100000"/>
              </a:lnSpc>
            </a:pPr>
            <a:endParaRPr b="0" lang="en-IN" sz="2400" strike="noStrike" u="none">
              <a:solidFill>
                <a:srgbClr val="000000"/>
              </a:solidFill>
              <a:uFillTx/>
              <a:latin typeface="Arial"/>
            </a:endParaRPr>
          </a:p>
          <a:p>
            <a:pPr>
              <a:lnSpc>
                <a:spcPct val="100000"/>
              </a:lnSpc>
            </a:pPr>
            <a:r>
              <a:rPr b="0" lang="en-US" sz="2400" strike="noStrike" u="none">
                <a:solidFill>
                  <a:srgbClr val="ff3300"/>
                </a:solidFill>
                <a:uFillTx/>
                <a:latin typeface="Times New Roman"/>
                <a:ea typeface="PMingLiU"/>
              </a:rPr>
              <a:t>Budgeted income statement</a:t>
            </a:r>
            <a:r>
              <a:rPr b="0" lang="en-US" sz="2400" strike="noStrike" u="none">
                <a:solidFill>
                  <a:srgbClr val="003366"/>
                </a:solidFill>
                <a:uFillTx/>
                <a:latin typeface="Times New Roman"/>
                <a:ea typeface="PMingLiU"/>
              </a:rPr>
              <a:t> for the month ended 31 May 2018</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Sales ($50*1000)</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50000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Less: Variable cost of goods sold</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Direct materials ($3*4000)</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12000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Direct labour ($5*3000)</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15000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Variable overheads ($2*3000)</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6000</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33000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Budget contribution</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17000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Fixed overhead</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3000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Budget profit</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14000</a:t>
            </a:r>
            <a:endParaRPr b="0" lang="en-IN" sz="2400" strike="noStrike" u="none">
              <a:solidFill>
                <a:srgbClr val="000000"/>
              </a:solidFill>
              <a:uFillTx/>
              <a:latin typeface="Arial"/>
            </a:endParaRPr>
          </a:p>
        </p:txBody>
      </p:sp>
      <p:sp>
        <p:nvSpPr>
          <p:cNvPr id="360" name="Line 3"/>
          <p:cNvSpPr/>
          <p:nvPr/>
        </p:nvSpPr>
        <p:spPr>
          <a:xfrm>
            <a:off x="6629400" y="4251240"/>
            <a:ext cx="1828800" cy="360"/>
          </a:xfrm>
          <a:prstGeom prst="line">
            <a:avLst/>
          </a:prstGeom>
          <a:ln w="9525">
            <a:solidFill>
              <a:srgbClr val="003366"/>
            </a:solidFill>
            <a:miter/>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
        <p:nvSpPr>
          <p:cNvPr id="361" name="Line 4"/>
          <p:cNvSpPr/>
          <p:nvPr/>
        </p:nvSpPr>
        <p:spPr>
          <a:xfrm>
            <a:off x="7543800" y="5013000"/>
            <a:ext cx="990360" cy="360"/>
          </a:xfrm>
          <a:prstGeom prst="line">
            <a:avLst/>
          </a:prstGeom>
          <a:ln w="9525">
            <a:solidFill>
              <a:srgbClr val="003366"/>
            </a:solidFill>
            <a:miter/>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Text Box 2"/>
          <p:cNvSpPr/>
          <p:nvPr/>
        </p:nvSpPr>
        <p:spPr>
          <a:xfrm>
            <a:off x="253800" y="193680"/>
            <a:ext cx="8258400" cy="5210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2400" strike="noStrike" u="none">
                <a:solidFill>
                  <a:srgbClr val="003366"/>
                </a:solidFill>
                <a:uFillTx/>
                <a:latin typeface="Times New Roman"/>
                <a:ea typeface="PMingLiU"/>
              </a:rPr>
              <a:t>The </a:t>
            </a:r>
            <a:r>
              <a:rPr b="0" lang="en-US" sz="2400" strike="noStrike" u="none">
                <a:solidFill>
                  <a:srgbClr val="ff3300"/>
                </a:solidFill>
                <a:uFillTx/>
                <a:latin typeface="Times New Roman"/>
                <a:ea typeface="PMingLiU"/>
              </a:rPr>
              <a:t>actual sales and production is 800 units</a:t>
            </a:r>
            <a:r>
              <a:rPr b="0" lang="en-US" sz="2400" strike="noStrike" u="none">
                <a:solidFill>
                  <a:srgbClr val="003366"/>
                </a:solidFill>
                <a:uFillTx/>
                <a:latin typeface="Times New Roman"/>
                <a:ea typeface="PMingLiU"/>
              </a:rPr>
              <a:t>. The </a:t>
            </a:r>
            <a:r>
              <a:rPr b="0" lang="en-US" sz="2400" strike="noStrike" u="none">
                <a:solidFill>
                  <a:srgbClr val="ff3300"/>
                </a:solidFill>
                <a:uFillTx/>
                <a:latin typeface="Times New Roman"/>
                <a:ea typeface="PMingLiU"/>
              </a:rPr>
              <a:t>actual income</a:t>
            </a:r>
            <a:r>
              <a:rPr b="0" lang="en-US" sz="2400" strike="noStrike" u="none">
                <a:solidFill>
                  <a:srgbClr val="003366"/>
                </a:solidFill>
                <a:uFillTx/>
                <a:latin typeface="Times New Roman"/>
                <a:ea typeface="PMingLiU"/>
              </a:rPr>
              <a:t> </a:t>
            </a:r>
            <a:endParaRPr b="0" lang="en-IN" sz="2400" strike="noStrike" u="none">
              <a:solidFill>
                <a:srgbClr val="000000"/>
              </a:solidFill>
              <a:uFillTx/>
              <a:latin typeface="Arial"/>
            </a:endParaRPr>
          </a:p>
          <a:p>
            <a:pPr>
              <a:lnSpc>
                <a:spcPct val="100000"/>
              </a:lnSpc>
            </a:pPr>
            <a:r>
              <a:rPr b="0" lang="en-US" sz="2400" strike="noStrike" u="none">
                <a:solidFill>
                  <a:srgbClr val="ff3300"/>
                </a:solidFill>
                <a:uFillTx/>
                <a:latin typeface="Times New Roman"/>
                <a:ea typeface="PMingLiU"/>
              </a:rPr>
              <a:t>statement</a:t>
            </a:r>
            <a:r>
              <a:rPr b="0" lang="en-US" sz="2400" strike="noStrike" u="none">
                <a:solidFill>
                  <a:srgbClr val="003366"/>
                </a:solidFill>
                <a:uFillTx/>
                <a:latin typeface="Times New Roman"/>
                <a:ea typeface="PMingLiU"/>
              </a:rPr>
              <a:t> is shown as follows: </a:t>
            </a:r>
            <a:endParaRPr b="0" lang="en-IN" sz="2400" strike="noStrike" u="none">
              <a:solidFill>
                <a:srgbClr val="000000"/>
              </a:solidFill>
              <a:uFillTx/>
              <a:latin typeface="Arial"/>
            </a:endParaRPr>
          </a:p>
          <a:p>
            <a:pPr>
              <a:lnSpc>
                <a:spcPct val="100000"/>
              </a:lnSpc>
            </a:pPr>
            <a:endParaRPr b="0" lang="en-IN" sz="2400" strike="noStrike" u="none">
              <a:solidFill>
                <a:srgbClr val="000000"/>
              </a:solidFill>
              <a:uFillTx/>
              <a:latin typeface="Arial"/>
            </a:endParaRPr>
          </a:p>
          <a:p>
            <a:pPr>
              <a:lnSpc>
                <a:spcPct val="100000"/>
              </a:lnSpc>
            </a:pP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Income statement for the month ended 31 May 2018</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Sales ($60*800)</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48000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Less: Variable cost of goods sold</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Direct materials ($3.2*2400)</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12000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Direct labour ($6*3200)</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15000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Actual Variable overheads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5500</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32380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Contribution</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15620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Fixed overhead</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2600</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Net profit</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	</a:t>
            </a:r>
            <a:r>
              <a:rPr b="0" lang="en-US" sz="2400" strike="noStrike" u="none">
                <a:solidFill>
                  <a:srgbClr val="003366"/>
                </a:solidFill>
                <a:uFillTx/>
                <a:latin typeface="Times New Roman"/>
                <a:ea typeface="PMingLiU"/>
              </a:rPr>
              <a:t>13020</a:t>
            </a:r>
            <a:endParaRPr b="0" lang="en-IN" sz="2400" strike="noStrike" u="none">
              <a:solidFill>
                <a:srgbClr val="000000"/>
              </a:solidFill>
              <a:uFillTx/>
              <a:latin typeface="Arial"/>
            </a:endParaRPr>
          </a:p>
        </p:txBody>
      </p:sp>
      <p:sp>
        <p:nvSpPr>
          <p:cNvPr id="363" name="Line 3"/>
          <p:cNvSpPr/>
          <p:nvPr/>
        </p:nvSpPr>
        <p:spPr>
          <a:xfrm>
            <a:off x="6629400" y="4251240"/>
            <a:ext cx="1828800" cy="360"/>
          </a:xfrm>
          <a:prstGeom prst="line">
            <a:avLst/>
          </a:prstGeom>
          <a:ln w="9525">
            <a:solidFill>
              <a:srgbClr val="003366"/>
            </a:solidFill>
            <a:miter/>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
        <p:nvSpPr>
          <p:cNvPr id="364" name="Line 4"/>
          <p:cNvSpPr/>
          <p:nvPr/>
        </p:nvSpPr>
        <p:spPr>
          <a:xfrm>
            <a:off x="7543800" y="5013000"/>
            <a:ext cx="990360" cy="360"/>
          </a:xfrm>
          <a:prstGeom prst="line">
            <a:avLst/>
          </a:prstGeom>
          <a:ln w="9525">
            <a:solidFill>
              <a:srgbClr val="003366"/>
            </a:solidFill>
            <a:miter/>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Rectangle 2"/>
          <p:cNvSpPr/>
          <p:nvPr/>
        </p:nvSpPr>
        <p:spPr>
          <a:xfrm>
            <a:off x="914400" y="762120"/>
            <a:ext cx="8000640" cy="1142640"/>
          </a:xfrm>
          <a:prstGeom prst="rect">
            <a:avLst/>
          </a:prstGeom>
          <a:noFill/>
          <a:ln w="0">
            <a:noFill/>
          </a:ln>
        </p:spPr>
        <p:style>
          <a:lnRef idx="0"/>
          <a:fillRef idx="0"/>
          <a:effectRef idx="0"/>
          <a:fontRef idx="minor"/>
        </p:style>
        <p:txBody>
          <a:bodyPr lIns="90000" rIns="90000" tIns="45000" bIns="45000" anchor="b">
            <a:noAutofit/>
          </a:bodyPr>
          <a:p>
            <a:pPr>
              <a:lnSpc>
                <a:spcPct val="90000"/>
              </a:lnSpc>
            </a:pPr>
            <a:r>
              <a:rPr b="1" lang="en-US" sz="3600" strike="noStrike" u="none">
                <a:solidFill>
                  <a:srgbClr val="006666"/>
                </a:solidFill>
                <a:uFillTx/>
                <a:latin typeface="Arial"/>
                <a:ea typeface="PMingLiU"/>
              </a:rPr>
              <a:t>Material cost variance</a:t>
            </a:r>
            <a:endParaRPr b="0" lang="en-IN" sz="3600" strike="noStrike" u="none">
              <a:solidFill>
                <a:srgbClr val="000000"/>
              </a:solidFill>
              <a:uFillTx/>
              <a:latin typeface="Arial"/>
            </a:endParaRPr>
          </a:p>
        </p:txBody>
      </p:sp>
      <p:sp>
        <p:nvSpPr>
          <p:cNvPr id="366" name="Rectangle 3"/>
          <p:cNvSpPr/>
          <p:nvPr/>
        </p:nvSpPr>
        <p:spPr>
          <a:xfrm>
            <a:off x="1035000" y="2362320"/>
            <a:ext cx="8000640" cy="373356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479"/>
              </a:spcBef>
              <a:buClr>
                <a:srgbClr val="003366"/>
              </a:buClr>
              <a:buSzPct val="75000"/>
              <a:buFont typeface="Wingdings" charset="2"/>
              <a:buChar char=""/>
            </a:pPr>
            <a:r>
              <a:rPr b="1" lang="en-US" sz="2400" strike="noStrike" u="none">
                <a:solidFill>
                  <a:srgbClr val="003366"/>
                </a:solidFill>
                <a:uFillTx/>
                <a:latin typeface="Arial"/>
                <a:ea typeface="PMingLiU"/>
              </a:rPr>
              <a:t>Material price variance</a:t>
            </a:r>
            <a:endParaRPr b="0" lang="en-IN" sz="2400" strike="noStrike" u="none">
              <a:solidFill>
                <a:srgbClr val="000000"/>
              </a:solidFill>
              <a:uFillTx/>
              <a:latin typeface="Arial"/>
            </a:endParaRPr>
          </a:p>
          <a:p>
            <a:pPr marL="343080" indent="-343080">
              <a:lnSpc>
                <a:spcPct val="100000"/>
              </a:lnSpc>
              <a:spcBef>
                <a:spcPts val="479"/>
              </a:spcBef>
              <a:tabLst>
                <a:tab algn="l" pos="0"/>
              </a:tabLst>
            </a:pPr>
            <a:r>
              <a:rPr b="0" lang="en-US" sz="2400" strike="noStrike" u="none">
                <a:solidFill>
                  <a:srgbClr val="003366"/>
                </a:solidFill>
                <a:uFillTx/>
                <a:latin typeface="Arial"/>
                <a:ea typeface="PMingLiU"/>
              </a:rPr>
              <a:t>	</a:t>
            </a:r>
            <a:r>
              <a:rPr b="0" lang="en-US" sz="2400" strike="noStrike" u="none">
                <a:solidFill>
                  <a:srgbClr val="003366"/>
                </a:solidFill>
                <a:uFillTx/>
                <a:latin typeface="Arial"/>
                <a:ea typeface="PMingLiU"/>
              </a:rPr>
              <a:t>= (standard price – actual price)*actual quantity</a:t>
            </a:r>
            <a:endParaRPr b="0" lang="en-IN" sz="2400" strike="noStrike" u="none">
              <a:solidFill>
                <a:srgbClr val="000000"/>
              </a:solidFill>
              <a:uFillTx/>
              <a:latin typeface="Arial"/>
            </a:endParaRPr>
          </a:p>
          <a:p>
            <a:pPr marL="343080" indent="-343080">
              <a:lnSpc>
                <a:spcPct val="100000"/>
              </a:lnSpc>
              <a:spcBef>
                <a:spcPts val="479"/>
              </a:spcBef>
              <a:tabLst>
                <a:tab algn="l" pos="0"/>
              </a:tabLst>
            </a:pPr>
            <a:r>
              <a:rPr b="0" lang="en-US" sz="2400" strike="noStrike" u="none">
                <a:solidFill>
                  <a:srgbClr val="003366"/>
                </a:solidFill>
                <a:uFillTx/>
                <a:latin typeface="Arial"/>
                <a:ea typeface="PMingLiU"/>
              </a:rPr>
              <a:t>	</a:t>
            </a:r>
            <a:r>
              <a:rPr b="0" lang="en-US" sz="2400" strike="noStrike" u="none">
                <a:solidFill>
                  <a:srgbClr val="003366"/>
                </a:solidFill>
                <a:uFillTx/>
                <a:latin typeface="Arial"/>
                <a:ea typeface="PMingLiU"/>
              </a:rPr>
              <a:t>= ($3 - $3.2)*2400</a:t>
            </a:r>
            <a:endParaRPr b="0" lang="en-IN" sz="2400" strike="noStrike" u="none">
              <a:solidFill>
                <a:srgbClr val="000000"/>
              </a:solidFill>
              <a:uFillTx/>
              <a:latin typeface="Arial"/>
            </a:endParaRPr>
          </a:p>
          <a:p>
            <a:pPr marL="343080" indent="-343080">
              <a:lnSpc>
                <a:spcPct val="100000"/>
              </a:lnSpc>
              <a:spcBef>
                <a:spcPts val="479"/>
              </a:spcBef>
              <a:tabLst>
                <a:tab algn="l" pos="0"/>
              </a:tabLst>
            </a:pPr>
            <a:r>
              <a:rPr b="0" lang="en-US" sz="2400" strike="noStrike" u="none">
                <a:solidFill>
                  <a:srgbClr val="003366"/>
                </a:solidFill>
                <a:uFillTx/>
                <a:latin typeface="Arial"/>
                <a:ea typeface="PMingLiU"/>
              </a:rPr>
              <a:t>	</a:t>
            </a:r>
            <a:r>
              <a:rPr b="0" lang="en-US" sz="2400" strike="noStrike" u="none">
                <a:solidFill>
                  <a:srgbClr val="003366"/>
                </a:solidFill>
                <a:uFillTx/>
                <a:latin typeface="Arial"/>
                <a:ea typeface="PMingLiU"/>
              </a:rPr>
              <a:t>= $480 (A)</a:t>
            </a:r>
            <a:endParaRPr b="0" lang="en-IN" sz="2400" strike="noStrike" u="none">
              <a:solidFill>
                <a:srgbClr val="000000"/>
              </a:solidFill>
              <a:uFillTx/>
              <a:latin typeface="Arial"/>
            </a:endParaRPr>
          </a:p>
          <a:p>
            <a:pPr marL="343080" indent="-343080">
              <a:lnSpc>
                <a:spcPct val="100000"/>
              </a:lnSpc>
              <a:spcBef>
                <a:spcPts val="479"/>
              </a:spcBef>
              <a:buClr>
                <a:srgbClr val="003366"/>
              </a:buClr>
              <a:buSzPct val="75000"/>
              <a:buFont typeface="Wingdings" charset="2"/>
              <a:buChar char=""/>
              <a:tabLst>
                <a:tab algn="l" pos="0"/>
              </a:tabLst>
            </a:pPr>
            <a:r>
              <a:rPr b="1" lang="en-US" sz="2400" strike="noStrike" u="none">
                <a:solidFill>
                  <a:srgbClr val="003366"/>
                </a:solidFill>
                <a:uFillTx/>
                <a:latin typeface="Arial"/>
                <a:ea typeface="PMingLiU"/>
              </a:rPr>
              <a:t>Material usage variance</a:t>
            </a:r>
            <a:endParaRPr b="0" lang="en-IN" sz="2400" strike="noStrike" u="none">
              <a:solidFill>
                <a:srgbClr val="000000"/>
              </a:solidFill>
              <a:uFillTx/>
              <a:latin typeface="Arial"/>
            </a:endParaRPr>
          </a:p>
          <a:p>
            <a:pPr marL="343080" indent="-343080">
              <a:lnSpc>
                <a:spcPct val="100000"/>
              </a:lnSpc>
              <a:spcBef>
                <a:spcPts val="479"/>
              </a:spcBef>
              <a:tabLst>
                <a:tab algn="l" pos="0"/>
              </a:tabLst>
            </a:pPr>
            <a:r>
              <a:rPr b="0" lang="en-US" sz="2400" strike="noStrike" u="none">
                <a:solidFill>
                  <a:srgbClr val="003366"/>
                </a:solidFill>
                <a:uFillTx/>
                <a:latin typeface="Arial"/>
                <a:ea typeface="PMingLiU"/>
              </a:rPr>
              <a:t>	</a:t>
            </a:r>
            <a:r>
              <a:rPr b="0" lang="en-US" sz="2400" strike="noStrike" u="none">
                <a:solidFill>
                  <a:srgbClr val="003366"/>
                </a:solidFill>
                <a:uFillTx/>
                <a:latin typeface="Arial"/>
                <a:ea typeface="PMingLiU"/>
              </a:rPr>
              <a:t>= (Standard quantity – actual quantity)* standard price</a:t>
            </a:r>
            <a:endParaRPr b="0" lang="en-IN" sz="2400" strike="noStrike" u="none">
              <a:solidFill>
                <a:srgbClr val="000000"/>
              </a:solidFill>
              <a:uFillTx/>
              <a:latin typeface="Arial"/>
            </a:endParaRPr>
          </a:p>
          <a:p>
            <a:pPr marL="343080" indent="-343080">
              <a:lnSpc>
                <a:spcPct val="100000"/>
              </a:lnSpc>
              <a:spcBef>
                <a:spcPts val="479"/>
              </a:spcBef>
              <a:tabLst>
                <a:tab algn="l" pos="0"/>
              </a:tabLst>
            </a:pPr>
            <a:r>
              <a:rPr b="0" lang="en-US" sz="2400" strike="noStrike" u="none">
                <a:solidFill>
                  <a:srgbClr val="003366"/>
                </a:solidFill>
                <a:uFillTx/>
                <a:latin typeface="Arial"/>
                <a:ea typeface="PMingLiU"/>
              </a:rPr>
              <a:t>	</a:t>
            </a:r>
            <a:r>
              <a:rPr b="0" lang="en-US" sz="2400" strike="noStrike" u="none">
                <a:solidFill>
                  <a:srgbClr val="003366"/>
                </a:solidFill>
                <a:uFillTx/>
                <a:latin typeface="Arial"/>
                <a:ea typeface="PMingLiU"/>
              </a:rPr>
              <a:t>= (Standard quantity for actual production – actual quantity production) * standard price</a:t>
            </a:r>
            <a:endParaRPr b="0" lang="en-IN" sz="2400" strike="noStrike" u="none">
              <a:solidFill>
                <a:srgbClr val="000000"/>
              </a:solidFill>
              <a:uFillTx/>
              <a:latin typeface="Arial"/>
            </a:endParaRPr>
          </a:p>
          <a:p>
            <a:pPr marL="343080" indent="-343080">
              <a:lnSpc>
                <a:spcPct val="100000"/>
              </a:lnSpc>
              <a:spcBef>
                <a:spcPts val="479"/>
              </a:spcBef>
              <a:tabLst>
                <a:tab algn="l" pos="0"/>
              </a:tabLst>
            </a:pPr>
            <a:r>
              <a:rPr b="0" lang="en-US" sz="2400" strike="noStrike" u="none">
                <a:solidFill>
                  <a:srgbClr val="003366"/>
                </a:solidFill>
                <a:uFillTx/>
                <a:latin typeface="Arial"/>
                <a:ea typeface="PMingLiU"/>
              </a:rPr>
              <a:t>	</a:t>
            </a:r>
            <a:r>
              <a:rPr b="0" lang="en-US" sz="2400" strike="noStrike" u="none">
                <a:solidFill>
                  <a:srgbClr val="003366"/>
                </a:solidFill>
                <a:uFillTx/>
                <a:latin typeface="Arial"/>
                <a:ea typeface="PMingLiU"/>
              </a:rPr>
              <a:t>= (4*800 – 2400)*$3</a:t>
            </a:r>
            <a:endParaRPr b="0" lang="en-IN" sz="2400" strike="noStrike" u="none">
              <a:solidFill>
                <a:srgbClr val="000000"/>
              </a:solidFill>
              <a:uFillTx/>
              <a:latin typeface="Arial"/>
            </a:endParaRPr>
          </a:p>
          <a:p>
            <a:pPr marL="343080" indent="-343080">
              <a:lnSpc>
                <a:spcPct val="100000"/>
              </a:lnSpc>
              <a:spcBef>
                <a:spcPts val="479"/>
              </a:spcBef>
              <a:tabLst>
                <a:tab algn="l" pos="0"/>
              </a:tabLst>
            </a:pPr>
            <a:r>
              <a:rPr b="0" lang="en-US" sz="2400" strike="noStrike" u="none">
                <a:solidFill>
                  <a:srgbClr val="003366"/>
                </a:solidFill>
                <a:uFillTx/>
                <a:latin typeface="Arial"/>
                <a:ea typeface="PMingLiU"/>
              </a:rPr>
              <a:t>	</a:t>
            </a:r>
            <a:r>
              <a:rPr b="0" lang="en-US" sz="2400" strike="noStrike" u="none">
                <a:solidFill>
                  <a:srgbClr val="003366"/>
                </a:solidFill>
                <a:uFillTx/>
                <a:latin typeface="Arial"/>
                <a:ea typeface="PMingLiU"/>
              </a:rPr>
              <a:t>= $2400 (F)</a:t>
            </a:r>
            <a:endParaRPr b="0" lang="en-IN" sz="2400" strike="noStrike" u="none">
              <a:solidFill>
                <a:srgbClr val="000000"/>
              </a:solidFill>
              <a:uFillTx/>
              <a:latin typeface="Arial"/>
            </a:endParaRPr>
          </a:p>
        </p:txBody>
      </p:sp>
      <p:sp>
        <p:nvSpPr>
          <p:cNvPr id="367" name="Text Box 4"/>
          <p:cNvSpPr/>
          <p:nvPr/>
        </p:nvSpPr>
        <p:spPr>
          <a:xfrm>
            <a:off x="-30600" y="5621400"/>
            <a:ext cx="1459800" cy="821160"/>
          </a:xfrm>
          <a:prstGeom prst="rect">
            <a:avLst/>
          </a:prstGeom>
          <a:noFill/>
          <a:ln w="9525">
            <a:solidFill>
              <a:srgbClr val="ff3300"/>
            </a:solidFill>
            <a:miter/>
          </a:ln>
        </p:spPr>
        <p:style>
          <a:lnRef idx="0"/>
          <a:fillRef idx="0"/>
          <a:effectRef idx="0"/>
          <a:fontRef idx="minor"/>
        </p:style>
        <p:txBody>
          <a:bodyPr wrap="none" lIns="90000" rIns="90000" tIns="45000" bIns="45000" anchor="t">
            <a:spAutoFit/>
          </a:bodyPr>
          <a:p>
            <a:pPr>
              <a:lnSpc>
                <a:spcPct val="100000"/>
              </a:lnSpc>
            </a:pPr>
            <a:r>
              <a:rPr b="0" lang="en-US" sz="2400" strike="noStrike" u="none">
                <a:solidFill>
                  <a:srgbClr val="003366"/>
                </a:solidFill>
                <a:uFillTx/>
                <a:latin typeface="Times New Roman"/>
                <a:ea typeface="PMingLiU"/>
              </a:rPr>
              <a:t>4000 units</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1000 units</a:t>
            </a:r>
            <a:endParaRPr b="0" lang="en-IN" sz="2400" strike="noStrike" u="none">
              <a:solidFill>
                <a:srgbClr val="000000"/>
              </a:solidFill>
              <a:uFillTx/>
              <a:latin typeface="Arial"/>
            </a:endParaRPr>
          </a:p>
        </p:txBody>
      </p:sp>
      <p:sp>
        <p:nvSpPr>
          <p:cNvPr id="368" name="Line 5"/>
          <p:cNvSpPr/>
          <p:nvPr/>
        </p:nvSpPr>
        <p:spPr>
          <a:xfrm>
            <a:off x="0" y="6021360"/>
            <a:ext cx="1331640" cy="360"/>
          </a:xfrm>
          <a:prstGeom prst="line">
            <a:avLst/>
          </a:prstGeom>
          <a:ln w="9525">
            <a:solidFill>
              <a:srgbClr val="003366"/>
            </a:solidFill>
            <a:miter/>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
        <p:nvSpPr>
          <p:cNvPr id="369" name="Line 6"/>
          <p:cNvSpPr/>
          <p:nvPr/>
        </p:nvSpPr>
        <p:spPr>
          <a:xfrm>
            <a:off x="1476360" y="5876640"/>
            <a:ext cx="358560" cy="360"/>
          </a:xfrm>
          <a:prstGeom prst="line">
            <a:avLst/>
          </a:prstGeom>
          <a:ln w="9525">
            <a:solidFill>
              <a:srgbClr val="ff3300"/>
            </a:solidFill>
            <a:miter/>
            <a:tailEnd len="med" type="triangle" w="med"/>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sldNum" idx="70"/>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1206A662-6AD6-4214-980F-A4F35211BD46}" type="slidenum">
              <a:rPr b="1" lang="en-IN" sz="2600" strike="noStrike" u="none">
                <a:solidFill>
                  <a:srgbClr val="ffffff"/>
                </a:solidFill>
                <a:uFillTx/>
                <a:latin typeface="Arial"/>
                <a:ea typeface="PMingLiU"/>
              </a:rPr>
              <a:t>&lt;number&gt;</a:t>
            </a:fld>
            <a:endParaRPr b="0" lang="en-IN" sz="2600" strike="noStrike" u="none">
              <a:solidFill>
                <a:srgbClr val="000000"/>
              </a:solidFill>
              <a:uFillTx/>
              <a:latin typeface="Times New Roman"/>
            </a:endParaRPr>
          </a:p>
        </p:txBody>
      </p:sp>
      <p:sp>
        <p:nvSpPr>
          <p:cNvPr id="371" name="PlaceHolder 2"/>
          <p:cNvSpPr>
            <a:spLocks noGrp="1"/>
          </p:cNvSpPr>
          <p:nvPr>
            <p:ph type="title"/>
          </p:nvPr>
        </p:nvSpPr>
        <p:spPr>
          <a:xfrm>
            <a:off x="914400" y="762120"/>
            <a:ext cx="8000640" cy="1142640"/>
          </a:xfrm>
          <a:prstGeom prst="rect">
            <a:avLst/>
          </a:prstGeom>
          <a:noFill/>
          <a:ln w="0">
            <a:noFill/>
          </a:ln>
        </p:spPr>
        <p:txBody>
          <a:bodyPr numCol="1" spcCol="0" lIns="91440" rIns="91440" tIns="45720" bIns="45720" anchor="b">
            <a:noAutofit/>
          </a:bodyPr>
          <a:p>
            <a:pPr indent="0">
              <a:lnSpc>
                <a:spcPct val="90000"/>
              </a:lnSpc>
              <a:buNone/>
            </a:pPr>
            <a:r>
              <a:rPr b="1" lang="en-US" sz="3600" strike="noStrike" u="none">
                <a:solidFill>
                  <a:schemeClr val="dk2"/>
                </a:solidFill>
                <a:uFillTx/>
                <a:latin typeface="Arial"/>
                <a:ea typeface="PMingLiU"/>
              </a:rPr>
              <a:t>Material cost variance</a:t>
            </a:r>
            <a:endParaRPr b="0" lang="en-US" sz="3600" strike="noStrike" u="none">
              <a:solidFill>
                <a:schemeClr val="dk1"/>
              </a:solidFill>
              <a:uFillTx/>
              <a:latin typeface="Arial"/>
            </a:endParaRPr>
          </a:p>
        </p:txBody>
      </p:sp>
      <p:sp>
        <p:nvSpPr>
          <p:cNvPr id="372" name="PlaceHolder 3"/>
          <p:cNvSpPr>
            <a:spLocks noGrp="1"/>
          </p:cNvSpPr>
          <p:nvPr>
            <p:ph/>
          </p:nvPr>
        </p:nvSpPr>
        <p:spPr>
          <a:xfrm>
            <a:off x="914400" y="2362320"/>
            <a:ext cx="8000640" cy="3733560"/>
          </a:xfrm>
          <a:prstGeom prst="rect">
            <a:avLst/>
          </a:prstGeom>
          <a:noFill/>
          <a:ln w="0">
            <a:noFill/>
          </a:ln>
        </p:spPr>
        <p:txBody>
          <a:bodyPr numCol="1" spcCol="0" lIns="91440" rIns="91440" tIns="45720" bIns="45720" anchor="t">
            <a:noAutofit/>
          </a:bodyPr>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ea typeface="PMingLiU"/>
              </a:rPr>
              <a:t>Material price variance</a:t>
            </a:r>
            <a:r>
              <a:rPr b="0" lang="en-US" sz="2800" strike="noStrike" u="none">
                <a:solidFill>
                  <a:schemeClr val="dk1"/>
                </a:solidFill>
                <a:uFillTx/>
                <a:latin typeface="Arial"/>
                <a:ea typeface="PMingLiU"/>
              </a:rPr>
              <a:t>	</a:t>
            </a:r>
            <a:r>
              <a:rPr b="0" lang="en-US" sz="2800" strike="noStrike" u="none">
                <a:solidFill>
                  <a:schemeClr val="dk1"/>
                </a:solidFill>
                <a:uFillTx/>
                <a:latin typeface="Arial"/>
                <a:ea typeface="PMingLiU"/>
              </a:rPr>
              <a:t>	</a:t>
            </a:r>
            <a:r>
              <a:rPr b="0" lang="en-US" sz="2800" strike="noStrike" u="none">
                <a:solidFill>
                  <a:schemeClr val="dk1"/>
                </a:solidFill>
                <a:uFillTx/>
                <a:latin typeface="Arial"/>
                <a:ea typeface="PMingLiU"/>
              </a:rPr>
              <a:t>$480 (A)</a:t>
            </a:r>
            <a:endParaRPr b="0" lang="en-US" sz="2800" strike="noStrike" u="none">
              <a:solidFill>
                <a:schemeClr val="dk1"/>
              </a:solidFill>
              <a:uFillTx/>
              <a:latin typeface="Arial"/>
            </a:endParaRPr>
          </a:p>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ea typeface="PMingLiU"/>
              </a:rPr>
              <a:t>Material usage variance</a:t>
            </a:r>
            <a:r>
              <a:rPr b="0" lang="en-US" sz="2800" strike="noStrike" u="none">
                <a:solidFill>
                  <a:schemeClr val="dk1"/>
                </a:solidFill>
                <a:uFillTx/>
                <a:latin typeface="Arial"/>
                <a:ea typeface="PMingLiU"/>
              </a:rPr>
              <a:t>	</a:t>
            </a:r>
            <a:r>
              <a:rPr b="0" lang="en-US" sz="2800" strike="noStrike" u="none">
                <a:solidFill>
                  <a:schemeClr val="dk1"/>
                </a:solidFill>
                <a:uFillTx/>
                <a:latin typeface="Arial"/>
                <a:ea typeface="PMingLiU"/>
              </a:rPr>
              <a:t>	</a:t>
            </a:r>
            <a:r>
              <a:rPr b="0" lang="en-US" sz="2800" strike="noStrike" u="none">
                <a:solidFill>
                  <a:schemeClr val="dk1"/>
                </a:solidFill>
                <a:uFillTx/>
                <a:latin typeface="Arial"/>
                <a:ea typeface="PMingLiU"/>
              </a:rPr>
              <a:t>$2400 (F)</a:t>
            </a:r>
            <a:endParaRPr b="0" lang="en-US" sz="2800" strike="noStrike" u="none">
              <a:solidFill>
                <a:schemeClr val="dk1"/>
              </a:solidFill>
              <a:uFillTx/>
              <a:latin typeface="Arial"/>
            </a:endParaRPr>
          </a:p>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ea typeface="PMingLiU"/>
              </a:rPr>
              <a:t>Total Material cost variance</a:t>
            </a:r>
            <a:r>
              <a:rPr b="0" lang="en-US" sz="2800" strike="noStrike" u="none">
                <a:solidFill>
                  <a:schemeClr val="dk1"/>
                </a:solidFill>
                <a:uFillTx/>
                <a:latin typeface="Arial"/>
                <a:ea typeface="PMingLiU"/>
              </a:rPr>
              <a:t>	</a:t>
            </a:r>
            <a:r>
              <a:rPr b="0" lang="en-US" sz="2800" strike="noStrike" u="none">
                <a:solidFill>
                  <a:schemeClr val="dk1"/>
                </a:solidFill>
                <a:uFillTx/>
                <a:latin typeface="Arial"/>
                <a:ea typeface="PMingLiU"/>
              </a:rPr>
              <a:t>$1920 (F)</a:t>
            </a:r>
            <a:endParaRPr b="0" lang="en-US" sz="2800" strike="noStrike" u="none">
              <a:solidFill>
                <a:schemeClr val="dk1"/>
              </a:solidFill>
              <a:uFillTx/>
              <a:latin typeface="Arial"/>
            </a:endParaRPr>
          </a:p>
        </p:txBody>
      </p:sp>
      <p:sp>
        <p:nvSpPr>
          <p:cNvPr id="373" name="Line 4"/>
          <p:cNvSpPr/>
          <p:nvPr/>
        </p:nvSpPr>
        <p:spPr>
          <a:xfrm>
            <a:off x="6372000" y="3357360"/>
            <a:ext cx="1800360" cy="360"/>
          </a:xfrm>
          <a:prstGeom prst="line">
            <a:avLst/>
          </a:prstGeom>
          <a:ln w="9525">
            <a:solidFill>
              <a:srgbClr val="003366"/>
            </a:solidFill>
            <a:miter/>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sldNum" idx="71"/>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53246993-2691-45D0-B3D2-0EADE53C1589}" type="slidenum">
              <a:rPr b="1" lang="en-IN" sz="2600" strike="noStrike" u="none">
                <a:solidFill>
                  <a:srgbClr val="ffffff"/>
                </a:solidFill>
                <a:uFillTx/>
                <a:latin typeface="Arial"/>
                <a:ea typeface="PMingLiU"/>
              </a:rPr>
              <a:t>&lt;number&gt;</a:t>
            </a:fld>
            <a:endParaRPr b="0" lang="en-IN" sz="2600" strike="noStrike" u="none">
              <a:solidFill>
                <a:srgbClr val="000000"/>
              </a:solidFill>
              <a:uFillTx/>
              <a:latin typeface="Times New Roman"/>
            </a:endParaRPr>
          </a:p>
        </p:txBody>
      </p:sp>
      <p:sp>
        <p:nvSpPr>
          <p:cNvPr id="375" name="Rectangle 4"/>
          <p:cNvSpPr/>
          <p:nvPr/>
        </p:nvSpPr>
        <p:spPr>
          <a:xfrm>
            <a:off x="1130400" y="977760"/>
            <a:ext cx="8000640" cy="1142640"/>
          </a:xfrm>
          <a:prstGeom prst="rect">
            <a:avLst/>
          </a:prstGeom>
          <a:noFill/>
          <a:ln w="0">
            <a:noFill/>
          </a:ln>
        </p:spPr>
        <p:style>
          <a:lnRef idx="0"/>
          <a:fillRef idx="0"/>
          <a:effectRef idx="0"/>
          <a:fontRef idx="minor"/>
        </p:style>
        <p:txBody>
          <a:bodyPr lIns="90000" rIns="90000" tIns="45000" bIns="45000" anchor="b">
            <a:noAutofit/>
          </a:bodyPr>
          <a:p>
            <a:pPr>
              <a:lnSpc>
                <a:spcPct val="90000"/>
              </a:lnSpc>
            </a:pPr>
            <a:r>
              <a:rPr b="1" lang="en-US" sz="3600" strike="noStrike" u="none">
                <a:solidFill>
                  <a:srgbClr val="006666"/>
                </a:solidFill>
                <a:uFillTx/>
                <a:latin typeface="Arial"/>
                <a:ea typeface="PMingLiU"/>
              </a:rPr>
              <a:t>Labour cost variance</a:t>
            </a:r>
            <a:endParaRPr b="0" lang="en-IN" sz="3600" strike="noStrike" u="none">
              <a:solidFill>
                <a:srgbClr val="000000"/>
              </a:solidFill>
              <a:uFillTx/>
              <a:latin typeface="Arial"/>
            </a:endParaRPr>
          </a:p>
        </p:txBody>
      </p:sp>
      <p:sp>
        <p:nvSpPr>
          <p:cNvPr id="376" name="Rectangle 5"/>
          <p:cNvSpPr/>
          <p:nvPr/>
        </p:nvSpPr>
        <p:spPr>
          <a:xfrm>
            <a:off x="1130400" y="2349360"/>
            <a:ext cx="8000640" cy="3733560"/>
          </a:xfrm>
          <a:prstGeom prst="rect">
            <a:avLst/>
          </a:prstGeom>
          <a:noFill/>
          <a:ln w="0">
            <a:noFill/>
          </a:ln>
        </p:spPr>
        <p:style>
          <a:lnRef idx="0"/>
          <a:fillRef idx="0"/>
          <a:effectRef idx="0"/>
          <a:fontRef idx="minor"/>
        </p:style>
        <p:txBody>
          <a:bodyPr lIns="90000" rIns="90000" tIns="45000" bIns="45000" anchor="t">
            <a:noAutofit/>
          </a:bodyPr>
          <a:p>
            <a:pPr marL="343080" indent="-343080">
              <a:lnSpc>
                <a:spcPct val="100000"/>
              </a:lnSpc>
              <a:spcBef>
                <a:spcPts val="561"/>
              </a:spcBef>
              <a:buClr>
                <a:srgbClr val="003366"/>
              </a:buClr>
              <a:buSzPct val="75000"/>
              <a:buFont typeface="Wingdings" charset="2"/>
              <a:buChar char=""/>
            </a:pPr>
            <a:r>
              <a:rPr b="0" lang="en-US" sz="2800" strike="noStrike" u="none">
                <a:solidFill>
                  <a:srgbClr val="003366"/>
                </a:solidFill>
                <a:uFillTx/>
                <a:latin typeface="Arial"/>
                <a:ea typeface="PMingLiU"/>
              </a:rPr>
              <a:t>Labour rate variance</a:t>
            </a:r>
            <a:endParaRPr b="0" lang="en-IN" sz="2800" strike="noStrike" u="none">
              <a:solidFill>
                <a:srgbClr val="000000"/>
              </a:solidFill>
              <a:uFillTx/>
              <a:latin typeface="Arial"/>
            </a:endParaRPr>
          </a:p>
          <a:p>
            <a:pPr marL="343080" indent="-343080">
              <a:lnSpc>
                <a:spcPct val="100000"/>
              </a:lnSpc>
              <a:spcBef>
                <a:spcPts val="561"/>
              </a:spcBef>
              <a:tabLst>
                <a:tab algn="l" pos="0"/>
              </a:tabLst>
            </a:pPr>
            <a:r>
              <a:rPr b="0" lang="en-US" sz="2800" strike="noStrike" u="none">
                <a:solidFill>
                  <a:srgbClr val="003366"/>
                </a:solidFill>
                <a:uFillTx/>
                <a:latin typeface="Arial"/>
                <a:ea typeface="PMingLiU"/>
              </a:rPr>
              <a:t>	</a:t>
            </a:r>
            <a:r>
              <a:rPr b="0" lang="en-US" sz="2400" strike="noStrike" u="none">
                <a:solidFill>
                  <a:srgbClr val="003366"/>
                </a:solidFill>
                <a:uFillTx/>
                <a:latin typeface="Arial"/>
                <a:ea typeface="PMingLiU"/>
              </a:rPr>
              <a:t>= (standard price – actual price)*actual quantity</a:t>
            </a:r>
            <a:endParaRPr b="0" lang="en-IN" sz="2400" strike="noStrike" u="none">
              <a:solidFill>
                <a:srgbClr val="000000"/>
              </a:solidFill>
              <a:uFillTx/>
              <a:latin typeface="Arial"/>
            </a:endParaRPr>
          </a:p>
          <a:p>
            <a:pPr marL="343080" indent="-343080">
              <a:lnSpc>
                <a:spcPct val="100000"/>
              </a:lnSpc>
              <a:spcBef>
                <a:spcPts val="479"/>
              </a:spcBef>
              <a:tabLst>
                <a:tab algn="l" pos="0"/>
              </a:tabLst>
            </a:pPr>
            <a:r>
              <a:rPr b="0" lang="en-US" sz="2400" strike="noStrike" u="none">
                <a:solidFill>
                  <a:srgbClr val="003366"/>
                </a:solidFill>
                <a:uFillTx/>
                <a:latin typeface="Arial"/>
                <a:ea typeface="PMingLiU"/>
              </a:rPr>
              <a:t>	</a:t>
            </a:r>
            <a:r>
              <a:rPr b="0" lang="en-US" sz="2400" strike="noStrike" u="none">
                <a:solidFill>
                  <a:srgbClr val="003366"/>
                </a:solidFill>
                <a:uFillTx/>
                <a:latin typeface="Arial"/>
                <a:ea typeface="PMingLiU"/>
              </a:rPr>
              <a:t>= ($5 - $6)*3200</a:t>
            </a:r>
            <a:endParaRPr b="0" lang="en-IN" sz="2400" strike="noStrike" u="none">
              <a:solidFill>
                <a:srgbClr val="000000"/>
              </a:solidFill>
              <a:uFillTx/>
              <a:latin typeface="Arial"/>
            </a:endParaRPr>
          </a:p>
          <a:p>
            <a:pPr marL="343080" indent="-343080">
              <a:lnSpc>
                <a:spcPct val="100000"/>
              </a:lnSpc>
              <a:spcBef>
                <a:spcPts val="479"/>
              </a:spcBef>
              <a:tabLst>
                <a:tab algn="l" pos="0"/>
              </a:tabLst>
            </a:pPr>
            <a:r>
              <a:rPr b="0" lang="en-US" sz="2400" strike="noStrike" u="none">
                <a:solidFill>
                  <a:srgbClr val="003366"/>
                </a:solidFill>
                <a:uFillTx/>
                <a:latin typeface="Arial"/>
                <a:ea typeface="PMingLiU"/>
              </a:rPr>
              <a:t>	</a:t>
            </a:r>
            <a:r>
              <a:rPr b="0" lang="en-US" sz="2400" strike="noStrike" u="none">
                <a:solidFill>
                  <a:srgbClr val="003366"/>
                </a:solidFill>
                <a:uFillTx/>
                <a:latin typeface="Arial"/>
                <a:ea typeface="PMingLiU"/>
              </a:rPr>
              <a:t>= $3200 (A)</a:t>
            </a:r>
            <a:endParaRPr b="0" lang="en-IN" sz="2400" strike="noStrike" u="none">
              <a:solidFill>
                <a:srgbClr val="000000"/>
              </a:solidFill>
              <a:uFillTx/>
              <a:latin typeface="Arial"/>
            </a:endParaRPr>
          </a:p>
          <a:p>
            <a:pPr marL="343080" indent="-343080">
              <a:lnSpc>
                <a:spcPct val="100000"/>
              </a:lnSpc>
              <a:spcBef>
                <a:spcPts val="561"/>
              </a:spcBef>
              <a:buClr>
                <a:srgbClr val="003366"/>
              </a:buClr>
              <a:buSzPct val="75000"/>
              <a:buFont typeface="Wingdings" charset="2"/>
              <a:buChar char=""/>
              <a:tabLst>
                <a:tab algn="l" pos="0"/>
              </a:tabLst>
            </a:pPr>
            <a:r>
              <a:rPr b="0" lang="en-US" sz="2800" strike="noStrike" u="none">
                <a:solidFill>
                  <a:srgbClr val="003366"/>
                </a:solidFill>
                <a:uFillTx/>
                <a:latin typeface="Arial"/>
                <a:ea typeface="PMingLiU"/>
              </a:rPr>
              <a:t>Labour efficiency variance</a:t>
            </a:r>
            <a:endParaRPr b="0" lang="en-IN" sz="2800" strike="noStrike" u="none">
              <a:solidFill>
                <a:srgbClr val="000000"/>
              </a:solidFill>
              <a:uFillTx/>
              <a:latin typeface="Arial"/>
            </a:endParaRPr>
          </a:p>
          <a:p>
            <a:pPr marL="743040" indent="-285840">
              <a:lnSpc>
                <a:spcPct val="100000"/>
              </a:lnSpc>
              <a:spcBef>
                <a:spcPts val="479"/>
              </a:spcBef>
              <a:tabLst>
                <a:tab algn="l" pos="0"/>
              </a:tabLst>
            </a:pPr>
            <a:r>
              <a:rPr b="0" lang="en-US" sz="2400" strike="noStrike" u="none">
                <a:solidFill>
                  <a:srgbClr val="003366"/>
                </a:solidFill>
                <a:uFillTx/>
                <a:latin typeface="Arial"/>
                <a:ea typeface="PMingLiU"/>
              </a:rPr>
              <a:t>= (standard quantity – actual quantity)*standard price</a:t>
            </a:r>
            <a:endParaRPr b="0" lang="en-IN" sz="2400" strike="noStrike" u="none">
              <a:solidFill>
                <a:srgbClr val="000000"/>
              </a:solidFill>
              <a:uFillTx/>
              <a:latin typeface="Arial"/>
            </a:endParaRPr>
          </a:p>
          <a:p>
            <a:pPr marL="743040" indent="-285840">
              <a:lnSpc>
                <a:spcPct val="100000"/>
              </a:lnSpc>
              <a:spcBef>
                <a:spcPts val="479"/>
              </a:spcBef>
              <a:tabLst>
                <a:tab algn="l" pos="0"/>
              </a:tabLst>
            </a:pPr>
            <a:r>
              <a:rPr b="0" lang="en-US" sz="2400" strike="noStrike" u="none">
                <a:solidFill>
                  <a:srgbClr val="003366"/>
                </a:solidFill>
                <a:uFillTx/>
                <a:latin typeface="Arial"/>
                <a:ea typeface="PMingLiU"/>
              </a:rPr>
              <a:t>= Standard quantity for actual production – actual quantity used) * standard price</a:t>
            </a:r>
            <a:endParaRPr b="0" lang="en-IN" sz="2400" strike="noStrike" u="none">
              <a:solidFill>
                <a:srgbClr val="000000"/>
              </a:solidFill>
              <a:uFillTx/>
              <a:latin typeface="Arial"/>
            </a:endParaRPr>
          </a:p>
          <a:p>
            <a:pPr marL="743040" indent="-285840">
              <a:lnSpc>
                <a:spcPct val="100000"/>
              </a:lnSpc>
              <a:spcBef>
                <a:spcPts val="479"/>
              </a:spcBef>
              <a:tabLst>
                <a:tab algn="l" pos="0"/>
              </a:tabLst>
            </a:pPr>
            <a:r>
              <a:rPr b="0" lang="en-US" sz="2400" strike="noStrike" u="none">
                <a:solidFill>
                  <a:srgbClr val="003366"/>
                </a:solidFill>
                <a:uFillTx/>
                <a:latin typeface="Arial"/>
                <a:ea typeface="PMingLiU"/>
              </a:rPr>
              <a:t>= (3* 800 – 3200)*$5</a:t>
            </a:r>
            <a:endParaRPr b="0" lang="en-IN" sz="2400" strike="noStrike" u="none">
              <a:solidFill>
                <a:srgbClr val="000000"/>
              </a:solidFill>
              <a:uFillTx/>
              <a:latin typeface="Arial"/>
            </a:endParaRPr>
          </a:p>
          <a:p>
            <a:pPr marL="743040" indent="-285840">
              <a:lnSpc>
                <a:spcPct val="100000"/>
              </a:lnSpc>
              <a:spcBef>
                <a:spcPts val="479"/>
              </a:spcBef>
              <a:tabLst>
                <a:tab algn="l" pos="0"/>
              </a:tabLst>
            </a:pPr>
            <a:r>
              <a:rPr b="0" lang="en-US" sz="2400" strike="noStrike" u="none">
                <a:solidFill>
                  <a:srgbClr val="003366"/>
                </a:solidFill>
                <a:uFillTx/>
                <a:latin typeface="Arial"/>
                <a:ea typeface="PMingLiU"/>
              </a:rPr>
              <a:t>= $4000 (A)</a:t>
            </a:r>
            <a:endParaRPr b="0" lang="en-IN" sz="2400" strike="noStrike" u="none">
              <a:solidFill>
                <a:srgbClr val="000000"/>
              </a:solidFill>
              <a:uFillTx/>
              <a:latin typeface="Arial"/>
            </a:endParaRPr>
          </a:p>
        </p:txBody>
      </p:sp>
      <p:sp>
        <p:nvSpPr>
          <p:cNvPr id="377" name="Text Box 6"/>
          <p:cNvSpPr/>
          <p:nvPr/>
        </p:nvSpPr>
        <p:spPr>
          <a:xfrm>
            <a:off x="-30600" y="5837400"/>
            <a:ext cx="1459800" cy="821160"/>
          </a:xfrm>
          <a:prstGeom prst="rect">
            <a:avLst/>
          </a:prstGeom>
          <a:noFill/>
          <a:ln w="9525">
            <a:solidFill>
              <a:srgbClr val="ff3300"/>
            </a:solidFill>
            <a:miter/>
          </a:ln>
        </p:spPr>
        <p:style>
          <a:lnRef idx="0"/>
          <a:fillRef idx="0"/>
          <a:effectRef idx="0"/>
          <a:fontRef idx="minor"/>
        </p:style>
        <p:txBody>
          <a:bodyPr wrap="none" lIns="90000" rIns="90000" tIns="45000" bIns="45000" anchor="t">
            <a:spAutoFit/>
          </a:bodyPr>
          <a:p>
            <a:pPr>
              <a:lnSpc>
                <a:spcPct val="100000"/>
              </a:lnSpc>
            </a:pPr>
            <a:r>
              <a:rPr b="0" lang="en-US" sz="2400" strike="noStrike" u="none">
                <a:solidFill>
                  <a:srgbClr val="003366"/>
                </a:solidFill>
                <a:uFillTx/>
                <a:latin typeface="Times New Roman"/>
                <a:ea typeface="PMingLiU"/>
              </a:rPr>
              <a:t>3000 units</a:t>
            </a:r>
            <a:endParaRPr b="0" lang="en-IN" sz="2400" strike="noStrike" u="none">
              <a:solidFill>
                <a:srgbClr val="000000"/>
              </a:solidFill>
              <a:uFillTx/>
              <a:latin typeface="Arial"/>
            </a:endParaRPr>
          </a:p>
          <a:p>
            <a:pPr>
              <a:lnSpc>
                <a:spcPct val="100000"/>
              </a:lnSpc>
            </a:pPr>
            <a:r>
              <a:rPr b="0" lang="en-US" sz="2400" strike="noStrike" u="none">
                <a:solidFill>
                  <a:srgbClr val="003366"/>
                </a:solidFill>
                <a:uFillTx/>
                <a:latin typeface="Times New Roman"/>
                <a:ea typeface="PMingLiU"/>
              </a:rPr>
              <a:t>1000 units</a:t>
            </a:r>
            <a:endParaRPr b="0" lang="en-IN" sz="2400" strike="noStrike" u="none">
              <a:solidFill>
                <a:srgbClr val="000000"/>
              </a:solidFill>
              <a:uFillTx/>
              <a:latin typeface="Arial"/>
            </a:endParaRPr>
          </a:p>
        </p:txBody>
      </p:sp>
      <p:sp>
        <p:nvSpPr>
          <p:cNvPr id="378" name="Line 7"/>
          <p:cNvSpPr/>
          <p:nvPr/>
        </p:nvSpPr>
        <p:spPr>
          <a:xfrm>
            <a:off x="1476360" y="6092640"/>
            <a:ext cx="358560" cy="360"/>
          </a:xfrm>
          <a:prstGeom prst="line">
            <a:avLst/>
          </a:prstGeom>
          <a:ln w="9525">
            <a:solidFill>
              <a:srgbClr val="ff3300"/>
            </a:solidFill>
            <a:miter/>
            <a:tailEnd len="med" type="triangle" w="med"/>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
        <p:nvSpPr>
          <p:cNvPr id="379" name="Line 8"/>
          <p:cNvSpPr/>
          <p:nvPr/>
        </p:nvSpPr>
        <p:spPr>
          <a:xfrm>
            <a:off x="0" y="6237000"/>
            <a:ext cx="1331640" cy="360"/>
          </a:xfrm>
          <a:prstGeom prst="line">
            <a:avLst/>
          </a:prstGeom>
          <a:ln w="9525">
            <a:solidFill>
              <a:srgbClr val="003366"/>
            </a:solidFill>
            <a:miter/>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sldNum" idx="72"/>
          </p:nvPr>
        </p:nvSpPr>
        <p:spPr>
          <a:xfrm>
            <a:off x="84240" y="6343560"/>
            <a:ext cx="587160" cy="488520"/>
          </a:xfrm>
          <a:prstGeom prst="rect">
            <a:avLst/>
          </a:prstGeom>
          <a:noFill/>
          <a:ln w="9360">
            <a:noFill/>
          </a:ln>
        </p:spPr>
        <p:txBody>
          <a:bodyPr numCol="1" spcCol="0" lIns="91440" rIns="91440" tIns="45720" bIns="45720" anchor="b">
            <a:noAutofit/>
          </a:bodyPr>
          <a:lstStyle>
            <a:lvl1pPr indent="0">
              <a:lnSpc>
                <a:spcPct val="100000"/>
              </a:lnSpc>
              <a:buNone/>
              <a:defRPr b="1" lang="en-IN" sz="2600" strike="noStrike" u="none">
                <a:solidFill>
                  <a:srgbClr val="ffffff"/>
                </a:solidFill>
                <a:uFillTx/>
                <a:latin typeface="Arial"/>
                <a:ea typeface="PMingLiU"/>
              </a:defRPr>
            </a:lvl1pPr>
          </a:lstStyle>
          <a:p>
            <a:pPr indent="0">
              <a:lnSpc>
                <a:spcPct val="100000"/>
              </a:lnSpc>
              <a:buNone/>
            </a:pPr>
            <a:fld id="{C65C01B7-5606-4D0A-A524-69BC34A19A26}" type="slidenum">
              <a:rPr b="1" lang="en-IN" sz="2600" strike="noStrike" u="none">
                <a:solidFill>
                  <a:srgbClr val="ffffff"/>
                </a:solidFill>
                <a:uFillTx/>
                <a:latin typeface="Arial"/>
                <a:ea typeface="PMingLiU"/>
              </a:rPr>
              <a:t>&lt;number&gt;</a:t>
            </a:fld>
            <a:endParaRPr b="0" lang="en-IN" sz="2600" strike="noStrike" u="none">
              <a:solidFill>
                <a:srgbClr val="000000"/>
              </a:solidFill>
              <a:uFillTx/>
              <a:latin typeface="Times New Roman"/>
            </a:endParaRPr>
          </a:p>
        </p:txBody>
      </p:sp>
      <p:sp>
        <p:nvSpPr>
          <p:cNvPr id="381" name="PlaceHolder 2"/>
          <p:cNvSpPr>
            <a:spLocks noGrp="1"/>
          </p:cNvSpPr>
          <p:nvPr>
            <p:ph type="title"/>
          </p:nvPr>
        </p:nvSpPr>
        <p:spPr>
          <a:xfrm>
            <a:off x="914400" y="762120"/>
            <a:ext cx="8000640" cy="1142640"/>
          </a:xfrm>
          <a:prstGeom prst="rect">
            <a:avLst/>
          </a:prstGeom>
          <a:noFill/>
          <a:ln w="0">
            <a:noFill/>
          </a:ln>
        </p:spPr>
        <p:txBody>
          <a:bodyPr numCol="1" spcCol="0" lIns="91440" rIns="91440" tIns="45720" bIns="45720" anchor="b">
            <a:noAutofit/>
          </a:bodyPr>
          <a:p>
            <a:pPr indent="0">
              <a:lnSpc>
                <a:spcPct val="90000"/>
              </a:lnSpc>
              <a:buNone/>
            </a:pPr>
            <a:r>
              <a:rPr b="1" lang="en-US" sz="3600" strike="noStrike" u="none">
                <a:solidFill>
                  <a:schemeClr val="dk2"/>
                </a:solidFill>
                <a:uFillTx/>
                <a:latin typeface="Arial"/>
                <a:ea typeface="PMingLiU"/>
              </a:rPr>
              <a:t>Labour cost variance</a:t>
            </a:r>
            <a:endParaRPr b="0" lang="en-US" sz="3600" strike="noStrike" u="none">
              <a:solidFill>
                <a:schemeClr val="dk1"/>
              </a:solidFill>
              <a:uFillTx/>
              <a:latin typeface="Arial"/>
            </a:endParaRPr>
          </a:p>
        </p:txBody>
      </p:sp>
      <p:sp>
        <p:nvSpPr>
          <p:cNvPr id="382" name="PlaceHolder 3"/>
          <p:cNvSpPr>
            <a:spLocks noGrp="1"/>
          </p:cNvSpPr>
          <p:nvPr>
            <p:ph/>
          </p:nvPr>
        </p:nvSpPr>
        <p:spPr>
          <a:xfrm>
            <a:off x="914400" y="2362320"/>
            <a:ext cx="8000640" cy="3733560"/>
          </a:xfrm>
          <a:prstGeom prst="rect">
            <a:avLst/>
          </a:prstGeom>
          <a:noFill/>
          <a:ln w="0">
            <a:noFill/>
          </a:ln>
        </p:spPr>
        <p:txBody>
          <a:bodyPr numCol="1" spcCol="0" lIns="91440" rIns="91440" tIns="45720" bIns="45720" anchor="t">
            <a:noAutofit/>
          </a:bodyPr>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ea typeface="PMingLiU"/>
              </a:rPr>
              <a:t>Labour rate variance</a:t>
            </a:r>
            <a:r>
              <a:rPr b="0" lang="en-US" sz="2800" strike="noStrike" u="none">
                <a:solidFill>
                  <a:schemeClr val="dk1"/>
                </a:solidFill>
                <a:uFillTx/>
                <a:latin typeface="Arial"/>
                <a:ea typeface="PMingLiU"/>
              </a:rPr>
              <a:t>	</a:t>
            </a:r>
            <a:r>
              <a:rPr b="0" lang="en-US" sz="2800" strike="noStrike" u="none">
                <a:solidFill>
                  <a:schemeClr val="dk1"/>
                </a:solidFill>
                <a:uFillTx/>
                <a:latin typeface="Arial"/>
                <a:ea typeface="PMingLiU"/>
              </a:rPr>
              <a:t>	</a:t>
            </a:r>
            <a:r>
              <a:rPr b="0" lang="en-US" sz="2800" strike="noStrike" u="none">
                <a:solidFill>
                  <a:schemeClr val="dk1"/>
                </a:solidFill>
                <a:uFillTx/>
                <a:latin typeface="Arial"/>
                <a:ea typeface="PMingLiU"/>
              </a:rPr>
              <a:t>$3200 (A)</a:t>
            </a:r>
            <a:endParaRPr b="0" lang="en-US" sz="2800" strike="noStrike" u="none">
              <a:solidFill>
                <a:schemeClr val="dk1"/>
              </a:solidFill>
              <a:uFillTx/>
              <a:latin typeface="Arial"/>
            </a:endParaRPr>
          </a:p>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ea typeface="PMingLiU"/>
              </a:rPr>
              <a:t>Labour efficiency variance</a:t>
            </a:r>
            <a:r>
              <a:rPr b="0" lang="en-US" sz="2800" strike="noStrike" u="none">
                <a:solidFill>
                  <a:schemeClr val="dk1"/>
                </a:solidFill>
                <a:uFillTx/>
                <a:latin typeface="Arial"/>
                <a:ea typeface="PMingLiU"/>
              </a:rPr>
              <a:t>	</a:t>
            </a:r>
            <a:r>
              <a:rPr b="0" lang="en-US" sz="2800" strike="noStrike" u="none">
                <a:solidFill>
                  <a:schemeClr val="dk1"/>
                </a:solidFill>
                <a:uFillTx/>
                <a:latin typeface="Arial"/>
                <a:ea typeface="PMingLiU"/>
              </a:rPr>
              <a:t>$4000 (A)</a:t>
            </a:r>
            <a:endParaRPr b="0" lang="en-US" sz="2800" strike="noStrike" u="none">
              <a:solidFill>
                <a:schemeClr val="dk1"/>
              </a:solidFill>
              <a:uFillTx/>
              <a:latin typeface="Arial"/>
            </a:endParaRPr>
          </a:p>
          <a:p>
            <a:pPr marL="343080" indent="-343080">
              <a:lnSpc>
                <a:spcPct val="100000"/>
              </a:lnSpc>
              <a:spcBef>
                <a:spcPts val="561"/>
              </a:spcBef>
              <a:buClr>
                <a:srgbClr val="003366"/>
              </a:buClr>
              <a:buSzPct val="75000"/>
              <a:buFont typeface="Wingdings" charset="2"/>
              <a:buChar char=""/>
            </a:pPr>
            <a:r>
              <a:rPr b="0" lang="en-US" sz="2800" strike="noStrike" u="none">
                <a:solidFill>
                  <a:schemeClr val="dk1"/>
                </a:solidFill>
                <a:uFillTx/>
                <a:latin typeface="Arial"/>
                <a:ea typeface="PMingLiU"/>
              </a:rPr>
              <a:t>Total labour cost variance</a:t>
            </a:r>
            <a:r>
              <a:rPr b="0" lang="en-US" sz="2800" strike="noStrike" u="none">
                <a:solidFill>
                  <a:schemeClr val="dk1"/>
                </a:solidFill>
                <a:uFillTx/>
                <a:latin typeface="Arial"/>
                <a:ea typeface="PMingLiU"/>
              </a:rPr>
              <a:t>	</a:t>
            </a:r>
            <a:r>
              <a:rPr b="0" lang="en-US" sz="2800" strike="noStrike" u="none">
                <a:solidFill>
                  <a:schemeClr val="dk1"/>
                </a:solidFill>
                <a:uFillTx/>
                <a:latin typeface="Arial"/>
                <a:ea typeface="PMingLiU"/>
              </a:rPr>
              <a:t>$7200 (A)</a:t>
            </a:r>
            <a:endParaRPr b="0" lang="en-US" sz="2800" strike="noStrike" u="none">
              <a:solidFill>
                <a:schemeClr val="dk1"/>
              </a:solidFill>
              <a:uFillTx/>
              <a:latin typeface="Arial"/>
            </a:endParaRPr>
          </a:p>
        </p:txBody>
      </p:sp>
      <p:sp>
        <p:nvSpPr>
          <p:cNvPr id="383" name="Line 8"/>
          <p:cNvSpPr/>
          <p:nvPr/>
        </p:nvSpPr>
        <p:spPr>
          <a:xfrm>
            <a:off x="5435280" y="3357360"/>
            <a:ext cx="1873440" cy="360"/>
          </a:xfrm>
          <a:prstGeom prst="line">
            <a:avLst/>
          </a:prstGeom>
          <a:ln w="9525">
            <a:solidFill>
              <a:srgbClr val="003366"/>
            </a:solidFill>
            <a:miter/>
          </a:ln>
        </p:spPr>
        <p:style>
          <a:lnRef idx="0"/>
          <a:fillRef idx="0"/>
          <a:effectRef idx="0"/>
          <a:fontRef idx="minor"/>
        </p:style>
        <p:txBody>
          <a:bodyPr lIns="90000" rIns="90000" tIns="-44640" bIns="-44640" anchor="t">
            <a:noAutofit/>
          </a:bodyPr>
          <a:p>
            <a:endParaRPr b="0" lang="en-US" sz="2400" strike="noStrike" u="none">
              <a:solidFill>
                <a:srgbClr val="003366"/>
              </a:solidFill>
              <a:uFillTx/>
              <a:latin typeface="Times New Roman"/>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AutoShape 2"/>
          <p:cNvSpPr/>
          <p:nvPr/>
        </p:nvSpPr>
        <p:spPr>
          <a:xfrm>
            <a:off x="63360" y="-136440"/>
            <a:ext cx="304560" cy="30456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chemeClr val="dk1"/>
              </a:solidFill>
              <a:uFillTx/>
              <a:latin typeface="Arial"/>
              <a:ea typeface="ＭＳ Ｐゴシック"/>
            </a:endParaRPr>
          </a:p>
        </p:txBody>
      </p:sp>
      <p:sp>
        <p:nvSpPr>
          <p:cNvPr id="385" name="AutoShape 4"/>
          <p:cNvSpPr/>
          <p:nvPr/>
        </p:nvSpPr>
        <p:spPr>
          <a:xfrm>
            <a:off x="63360" y="-136440"/>
            <a:ext cx="304560" cy="30456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chemeClr val="dk1"/>
              </a:solidFill>
              <a:uFillTx/>
              <a:latin typeface="Arial"/>
              <a:ea typeface="ＭＳ Ｐゴシック"/>
            </a:endParaRPr>
          </a:p>
        </p:txBody>
      </p:sp>
      <p:sp>
        <p:nvSpPr>
          <p:cNvPr id="386" name="AutoShape 6"/>
          <p:cNvSpPr/>
          <p:nvPr/>
        </p:nvSpPr>
        <p:spPr>
          <a:xfrm>
            <a:off x="63360" y="-136440"/>
            <a:ext cx="304560" cy="304560"/>
          </a:xfrm>
          <a:prstGeom prst="rect">
            <a:avLst/>
          </a:prstGeom>
          <a:noFill/>
          <a:ln w="9525">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chemeClr val="dk1"/>
              </a:solidFill>
              <a:uFillTx/>
              <a:latin typeface="Arial"/>
              <a:ea typeface="ＭＳ Ｐゴシック"/>
            </a:endParaRPr>
          </a:p>
        </p:txBody>
      </p:sp>
      <p:sp>
        <p:nvSpPr>
          <p:cNvPr id="387" name="Rounded Rectangle 28"/>
          <p:cNvSpPr/>
          <p:nvPr/>
        </p:nvSpPr>
        <p:spPr>
          <a:xfrm>
            <a:off x="990720" y="1676520"/>
            <a:ext cx="7009920" cy="1676160"/>
          </a:xfrm>
          <a:prstGeom prst="roundRect">
            <a:avLst>
              <a:gd name="adj" fmla="val 16667"/>
            </a:avLst>
          </a:prstGeom>
          <a:solidFill>
            <a:srgbClr val="99cc99"/>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trike="noStrike" u="none">
                <a:solidFill>
                  <a:srgbClr val="000099"/>
                </a:solidFill>
                <a:uFillTx/>
                <a:latin typeface="Calibri"/>
                <a:ea typeface="ＭＳ Ｐゴシック"/>
              </a:rPr>
              <a:t>With slight modifications, we can calculate variable overhead variances using the</a:t>
            </a:r>
            <a:endParaRPr b="0" lang="en-IN" sz="2800" strike="noStrike" u="none">
              <a:solidFill>
                <a:srgbClr val="000000"/>
              </a:solidFill>
              <a:uFillTx/>
              <a:latin typeface="Arial"/>
            </a:endParaRPr>
          </a:p>
          <a:p>
            <a:pPr algn="ctr">
              <a:lnSpc>
                <a:spcPct val="100000"/>
              </a:lnSpc>
            </a:pPr>
            <a:r>
              <a:rPr b="1" lang="en-US" sz="2800" strike="noStrike" u="none">
                <a:solidFill>
                  <a:srgbClr val="000099"/>
                </a:solidFill>
                <a:uFillTx/>
                <a:latin typeface="Calibri"/>
                <a:ea typeface="ＭＳ Ｐゴシック"/>
              </a:rPr>
              <a:t>same variance model as for direct material and direct labor variances.</a:t>
            </a:r>
            <a:endParaRPr b="0" lang="en-IN" sz="2800" strike="noStrike" u="none">
              <a:solidFill>
                <a:srgbClr val="000000"/>
              </a:solidFill>
              <a:uFillTx/>
              <a:latin typeface="Arial"/>
            </a:endParaRPr>
          </a:p>
        </p:txBody>
      </p:sp>
      <p:sp>
        <p:nvSpPr>
          <p:cNvPr id="388" name="Up Arrow Callout 30"/>
          <p:cNvSpPr/>
          <p:nvPr/>
        </p:nvSpPr>
        <p:spPr>
          <a:xfrm>
            <a:off x="1143000" y="3714840"/>
            <a:ext cx="6933960" cy="2971440"/>
          </a:xfrm>
          <a:prstGeom prst="upArrowCallout">
            <a:avLst>
              <a:gd name="adj1" fmla="val 22674"/>
              <a:gd name="adj2" fmla="val 19961"/>
              <a:gd name="adj3" fmla="val 25000"/>
              <a:gd name="adj4" fmla="val 69241"/>
            </a:avLst>
          </a:prstGeom>
          <a:solidFill>
            <a:srgbClr val="fcf48e"/>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trike="noStrike" u="none">
                <a:solidFill>
                  <a:srgbClr val="000099"/>
                </a:solidFill>
                <a:uFillTx/>
                <a:latin typeface="Calibri"/>
                <a:ea typeface="ＭＳ Ｐゴシック"/>
              </a:rPr>
              <a:t>The price variance is often called a variable overhead spending variance and, like</a:t>
            </a:r>
            <a:endParaRPr b="0" lang="en-IN" sz="2800" strike="noStrike" u="none">
              <a:solidFill>
                <a:srgbClr val="000000"/>
              </a:solidFill>
              <a:uFillTx/>
              <a:latin typeface="Arial"/>
            </a:endParaRPr>
          </a:p>
          <a:p>
            <a:pPr algn="ctr">
              <a:lnSpc>
                <a:spcPct val="100000"/>
              </a:lnSpc>
            </a:pPr>
            <a:r>
              <a:rPr b="1" lang="en-US" sz="2800" strike="noStrike" u="none">
                <a:solidFill>
                  <a:srgbClr val="000099"/>
                </a:solidFill>
                <a:uFillTx/>
                <a:latin typeface="Calibri"/>
                <a:ea typeface="ＭＳ Ｐゴシック"/>
              </a:rPr>
              <a:t>the labor usage variance, the usage variance for variable overhead is called an efficiency variance.</a:t>
            </a:r>
            <a:endParaRPr b="0" lang="en-IN" sz="2800" strike="noStrike" u="none">
              <a:solidFill>
                <a:srgbClr val="000000"/>
              </a:solidFill>
              <a:uFillTx/>
              <a:latin typeface="Arial"/>
            </a:endParaRPr>
          </a:p>
        </p:txBody>
      </p:sp>
      <p:sp>
        <p:nvSpPr>
          <p:cNvPr id="389" name="PlaceHolder 1"/>
          <p:cNvSpPr>
            <a:spLocks noGrp="1"/>
          </p:cNvSpPr>
          <p:nvPr>
            <p:ph type="title"/>
          </p:nvPr>
        </p:nvSpPr>
        <p:spPr>
          <a:xfrm>
            <a:off x="914400" y="762120"/>
            <a:ext cx="8000640" cy="1142640"/>
          </a:xfrm>
          <a:prstGeom prst="rect">
            <a:avLst/>
          </a:prstGeom>
          <a:noFill/>
          <a:ln w="0">
            <a:noFill/>
          </a:ln>
        </p:spPr>
        <p:txBody>
          <a:bodyPr numCol="1" spcCol="0" lIns="91440" rIns="91440" tIns="45720" bIns="45720" anchor="b">
            <a:noAutofit/>
          </a:bodyPr>
          <a:p>
            <a:pPr indent="0">
              <a:lnSpc>
                <a:spcPct val="90000"/>
              </a:lnSpc>
              <a:buNone/>
            </a:pPr>
            <a:r>
              <a:rPr b="1" lang="en-US" sz="3600" strike="noStrike" u="none">
                <a:solidFill>
                  <a:srgbClr val="a50021"/>
                </a:solidFill>
                <a:uFillTx/>
                <a:latin typeface="Calibri"/>
                <a:ea typeface="ＭＳ Ｐゴシック"/>
              </a:rPr>
              <a:t>Variable Overhead Variances</a:t>
            </a:r>
            <a:br>
              <a:rPr sz="3600"/>
            </a:br>
            <a:endParaRPr b="0" lang="en-US" sz="3600" strike="noStrike" u="none">
              <a:solidFill>
                <a:schemeClr val="dk1"/>
              </a:solidFill>
              <a:uFillTx/>
              <a:latin typeface="Arial"/>
            </a:endParaRPr>
          </a:p>
        </p:txBody>
      </p:sp>
    </p:spTree>
  </p:cSld>
  <mc:AlternateContent>
    <mc:Choice Requires="p14">
      <p:transition spd="slow" p14:dur="2000"/>
    </mc:Choice>
    <mc:Fallback>
      <p:transition spd="slow"/>
    </mc:Fallback>
  </mc:AlternateContent>
  <p:timing>
    <p:tnLst>
      <p:par>
        <p:cTn id="394" dur="indefinite" restart="never" nodeType="tmRoot">
          <p:childTnLst>
            <p:seq>
              <p:cTn id="395" dur="indefinite" nodeType="mainSeq">
                <p:childTnLst>
                  <p:par>
                    <p:cTn id="396" nodeType="clickEffect" fill="hold">
                      <p:stCondLst>
                        <p:cond delay="0"/>
                      </p:stCondLst>
                      <p:childTnLst>
                        <p:par>
                          <p:cTn id="397" nodeType="withEffect" fill="hold">
                            <p:stCondLst>
                              <p:cond delay="0"/>
                            </p:stCondLst>
                            <p:childTnLst>
                              <p:par>
                                <p:cTn id="398" nodeType="withEffect" fill="hold" presetClass="entr" presetID="42">
                                  <p:stCondLst>
                                    <p:cond delay="0"/>
                                  </p:stCondLst>
                                  <p:childTnLst>
                                    <p:set>
                                      <p:cBhvr>
                                        <p:cTn id="399" dur="1" fill="hold">
                                          <p:stCondLst>
                                            <p:cond delay="0"/>
                                          </p:stCondLst>
                                        </p:cTn>
                                        <p:tgtEl>
                                          <p:spTgt spid="388"/>
                                        </p:tgtEl>
                                        <p:attrNameLst>
                                          <p:attrName>style.visibility</p:attrName>
                                        </p:attrNameLst>
                                      </p:cBhvr>
                                      <p:to>
                                        <p:strVal val="visible"/>
                                      </p:to>
                                    </p:set>
                                    <p:animEffect filter="fade" transition="in">
                                      <p:cBhvr additive="repl">
                                        <p:cTn id="400" dur="1000"/>
                                        <p:tgtEl>
                                          <p:spTgt spid="388"/>
                                        </p:tgtEl>
                                      </p:cBhvr>
                                    </p:animEffect>
                                    <p:anim calcmode="lin" valueType="num">
                                      <p:cBhvr additive="repl">
                                        <p:cTn id="401" dur="1000" fill="hold"/>
                                        <p:tgtEl>
                                          <p:spTgt spid="388"/>
                                        </p:tgtEl>
                                        <p:attrNameLst>
                                          <p:attrName>ppt_x</p:attrName>
                                        </p:attrNameLst>
                                      </p:cBhvr>
                                      <p:tavLst>
                                        <p:tav tm="0">
                                          <p:val>
                                            <p:strVal val="#ppt_x"/>
                                          </p:val>
                                        </p:tav>
                                        <p:tav tm="100000">
                                          <p:val>
                                            <p:strVal val="#ppt_x"/>
                                          </p:val>
                                        </p:tav>
                                      </p:tavLst>
                                    </p:anim>
                                    <p:anim calcmode="lin" valueType="num">
                                      <p:cBhvr additive="repl">
                                        <p:cTn id="402" dur="1000" fill="hold"/>
                                        <p:tgtEl>
                                          <p:spTgt spid="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Standard Cost</a:t>
            </a:r>
            <a:endParaRPr b="0" lang="en-US" sz="4400" strike="noStrike" u="none">
              <a:solidFill>
                <a:schemeClr val="dk1"/>
              </a:solidFill>
              <a:uFillTx/>
              <a:latin typeface="Arial"/>
            </a:endParaRPr>
          </a:p>
        </p:txBody>
      </p:sp>
      <p:sp>
        <p:nvSpPr>
          <p:cNvPr id="236" name="Snip Diagonal Corner Rectangle 3"/>
          <p:cNvSpPr/>
          <p:nvPr/>
        </p:nvSpPr>
        <p:spPr>
          <a:xfrm>
            <a:off x="990720" y="1523880"/>
            <a:ext cx="7086240" cy="4114440"/>
          </a:xfrm>
          <a:prstGeom prst="snip2DiagRect">
            <a:avLst>
              <a:gd name="adj1" fmla="val 0"/>
              <a:gd name="adj2" fmla="val 16667"/>
            </a:avLst>
          </a:prstGeom>
          <a:solidFill>
            <a:srgbClr val="ffff99"/>
          </a:solidFill>
          <a:ln w="3810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800" strike="noStrike" u="none">
                <a:solidFill>
                  <a:srgbClr val="000099"/>
                </a:solidFill>
                <a:uFillTx/>
                <a:latin typeface="Calibri"/>
                <a:ea typeface="ＭＳ Ｐゴシック"/>
              </a:rPr>
              <a:t>A budget for a single unit of a product or a service is known as its </a:t>
            </a:r>
            <a:r>
              <a:rPr b="1" i="1" lang="en-US" sz="2800" strike="noStrike" u="none">
                <a:solidFill>
                  <a:srgbClr val="a50021"/>
                </a:solidFill>
                <a:uFillTx/>
                <a:latin typeface="Calibri"/>
                <a:ea typeface="ＭＳ Ｐゴシック"/>
              </a:rPr>
              <a:t>standard cost</a:t>
            </a:r>
            <a:r>
              <a:rPr b="1" lang="en-US" sz="2800" strike="noStrike" u="none">
                <a:solidFill>
                  <a:srgbClr val="000099"/>
                </a:solidFill>
                <a:uFillTx/>
                <a:latin typeface="Calibri"/>
                <a:ea typeface="ＭＳ Ｐゴシック"/>
              </a:rPr>
              <a:t>. Just as the cost of a product consists of three components—direct materials, direct labor, and manufacturing overhead —a standard cost will be developed for each component.</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6" dur="indefinite" restart="never" nodeType="tmRoot">
          <p:childTnLst>
            <p:seq>
              <p:cTn id="27" dur="indefinite" nodeType="mainSeq">
                <p:childTnLst>
                  <p:par>
                    <p:cTn id="28" nodeType="clickEffect" fill="hold">
                      <p:stCondLst>
                        <p:cond delay="0"/>
                      </p:stCondLst>
                      <p:childTnLst>
                        <p:par>
                          <p:cTn id="29" nodeType="withEffect" fill="hold">
                            <p:stCondLst>
                              <p:cond delay="0"/>
                            </p:stCondLst>
                            <p:childTnLst>
                              <p:par>
                                <p:cTn id="30" nodeType="withEffect" fill="hold" presetClass="entr" presetID="17" presetSubtype="10">
                                  <p:stCondLst>
                                    <p:cond delay="0"/>
                                  </p:stCondLst>
                                  <p:childTnLst>
                                    <p:set>
                                      <p:cBhvr>
                                        <p:cTn id="31" dur="1" fill="hold">
                                          <p:stCondLst>
                                            <p:cond delay="0"/>
                                          </p:stCondLst>
                                        </p:cTn>
                                        <p:tgtEl>
                                          <p:spTgt spid="236"/>
                                        </p:tgtEl>
                                        <p:attrNameLst>
                                          <p:attrName>style.visibility</p:attrName>
                                        </p:attrNameLst>
                                      </p:cBhvr>
                                      <p:to>
                                        <p:strVal val="visible"/>
                                      </p:to>
                                    </p:set>
                                    <p:anim calcmode="lin" valueType="num">
                                      <p:cBhvr additive="repl">
                                        <p:cTn id="32" dur="500" fill="hold"/>
                                        <p:tgtEl>
                                          <p:spTgt spid="236"/>
                                        </p:tgtEl>
                                        <p:attrNameLst>
                                          <p:attrName>ppt_w</p:attrName>
                                        </p:attrNameLst>
                                      </p:cBhvr>
                                      <p:tavLst>
                                        <p:tav tm="0">
                                          <p:val>
                                            <p:fltVal val="0"/>
                                          </p:val>
                                        </p:tav>
                                        <p:tav tm="100000">
                                          <p:val>
                                            <p:strVal val="#ppt_w"/>
                                          </p:val>
                                        </p:tav>
                                      </p:tavLst>
                                    </p:anim>
                                    <p:anim calcmode="lin" valueType="num">
                                      <p:cBhvr additive="repl">
                                        <p:cTn id="33" dur="500" fill="hold"/>
                                        <p:tgtEl>
                                          <p:spTgt spid="2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914400" y="762120"/>
            <a:ext cx="8000640" cy="1142640"/>
          </a:xfrm>
          <a:prstGeom prst="rect">
            <a:avLst/>
          </a:prstGeom>
          <a:noFill/>
          <a:ln w="0">
            <a:noFill/>
          </a:ln>
        </p:spPr>
        <p:txBody>
          <a:bodyPr numCol="1" spcCol="0" lIns="91440" rIns="91440" tIns="45720" bIns="45720" anchor="b">
            <a:noAutofit/>
          </a:bodyPr>
          <a:p>
            <a:pPr indent="0">
              <a:buNone/>
            </a:pPr>
            <a:endParaRPr b="1" lang="en-US" sz="3600" strike="noStrike" u="none">
              <a:solidFill>
                <a:schemeClr val="dk2"/>
              </a:solidFill>
              <a:uFillTx/>
              <a:latin typeface="Arial"/>
            </a:endParaRPr>
          </a:p>
        </p:txBody>
      </p:sp>
      <p:pic>
        <p:nvPicPr>
          <p:cNvPr id="391" name="Content Placeholder 3" descr=""/>
          <p:cNvPicPr/>
          <p:nvPr/>
        </p:nvPicPr>
        <p:blipFill>
          <a:blip r:embed="rId1"/>
          <a:stretch/>
        </p:blipFill>
        <p:spPr>
          <a:xfrm>
            <a:off x="558000" y="1633680"/>
            <a:ext cx="8027640" cy="445860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Rectangle 8"/>
          <p:cNvSpPr/>
          <p:nvPr/>
        </p:nvSpPr>
        <p:spPr>
          <a:xfrm>
            <a:off x="914400" y="1143000"/>
            <a:ext cx="7009920" cy="1676160"/>
          </a:xfrm>
          <a:prstGeom prst="rect">
            <a:avLst/>
          </a:prstGeom>
          <a:solidFill>
            <a:srgbClr val="fcf48e"/>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233280" indent="-233280" algn="ctr">
              <a:lnSpc>
                <a:spcPct val="100000"/>
              </a:lnSpc>
              <a:buClr>
                <a:srgbClr val="000099"/>
              </a:buClr>
              <a:buFont typeface="Arial"/>
              <a:buChar char="•"/>
            </a:pPr>
            <a:r>
              <a:rPr b="1" lang="en-US" sz="3200" strike="noStrike" u="none">
                <a:solidFill>
                  <a:srgbClr val="000099"/>
                </a:solidFill>
                <a:uFillTx/>
                <a:latin typeface="Calibri"/>
                <a:ea typeface="ＭＳ Ｐゴシック"/>
              </a:rPr>
              <a:t>Fixed overhead variances consist of: (1) a budget variance and (2) a volume variance.</a:t>
            </a:r>
            <a:endParaRPr b="0" lang="en-IN" sz="3200" strike="noStrike" u="none">
              <a:solidFill>
                <a:srgbClr val="000000"/>
              </a:solidFill>
              <a:uFillTx/>
              <a:latin typeface="Arial"/>
            </a:endParaRPr>
          </a:p>
        </p:txBody>
      </p:sp>
      <p:sp>
        <p:nvSpPr>
          <p:cNvPr id="393" name="PlaceHolder 1"/>
          <p:cNvSpPr>
            <a:spLocks noGrp="1"/>
          </p:cNvSpPr>
          <p:nvPr>
            <p:ph type="title"/>
          </p:nvPr>
        </p:nvSpPr>
        <p:spPr>
          <a:xfrm>
            <a:off x="1676520" y="152280"/>
            <a:ext cx="6705360" cy="99036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Fixed Overhead Variances</a:t>
            </a:r>
            <a:endParaRPr b="0" lang="en-US" sz="4000" strike="noStrike" u="none">
              <a:solidFill>
                <a:schemeClr val="dk1"/>
              </a:solidFill>
              <a:uFillTx/>
              <a:latin typeface="Arial"/>
            </a:endParaRPr>
          </a:p>
        </p:txBody>
      </p:sp>
      <p:sp>
        <p:nvSpPr>
          <p:cNvPr id="394" name="Rectangle 9"/>
          <p:cNvSpPr/>
          <p:nvPr/>
        </p:nvSpPr>
        <p:spPr>
          <a:xfrm>
            <a:off x="4800600" y="3581280"/>
            <a:ext cx="3580920" cy="2666520"/>
          </a:xfrm>
          <a:prstGeom prst="rect">
            <a:avLst/>
          </a:prstGeom>
          <a:solidFill>
            <a:schemeClr val="accent2">
              <a:lumMod val="20000"/>
              <a:lumOff val="80000"/>
            </a:schemeClr>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none">
                <a:solidFill>
                  <a:srgbClr val="000099"/>
                </a:solidFill>
                <a:uFillTx/>
                <a:latin typeface="Calibri"/>
                <a:ea typeface="ＭＳ Ｐゴシック"/>
              </a:rPr>
              <a:t>(2) The volume variance is the difference between the flexible budget amount and the amount of fixed overhead applied to products.</a:t>
            </a:r>
            <a:endParaRPr b="0" lang="en-IN" sz="2400" strike="noStrike" u="none">
              <a:solidFill>
                <a:srgbClr val="000000"/>
              </a:solidFill>
              <a:uFillTx/>
              <a:latin typeface="Arial"/>
            </a:endParaRPr>
          </a:p>
        </p:txBody>
      </p:sp>
      <p:sp>
        <p:nvSpPr>
          <p:cNvPr id="395" name="Rectangle 11"/>
          <p:cNvSpPr/>
          <p:nvPr/>
        </p:nvSpPr>
        <p:spPr>
          <a:xfrm>
            <a:off x="533520" y="3581280"/>
            <a:ext cx="3885840" cy="2666520"/>
          </a:xfrm>
          <a:prstGeom prst="rect">
            <a:avLst/>
          </a:prstGeom>
          <a:solidFill>
            <a:srgbClr val="d2fad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none">
                <a:solidFill>
                  <a:srgbClr val="000099"/>
                </a:solidFill>
                <a:uFillTx/>
                <a:latin typeface="Calibri"/>
                <a:ea typeface="ＭＳ Ｐゴシック"/>
              </a:rPr>
              <a:t>(1) The budget variance (or spending variance) is simply the difference between the</a:t>
            </a:r>
            <a:endParaRPr b="0" lang="en-IN" sz="2400" strike="noStrike" u="none">
              <a:solidFill>
                <a:srgbClr val="000000"/>
              </a:solidFill>
              <a:uFillTx/>
              <a:latin typeface="Arial"/>
            </a:endParaRPr>
          </a:p>
          <a:p>
            <a:pPr>
              <a:lnSpc>
                <a:spcPct val="100000"/>
              </a:lnSpc>
            </a:pPr>
            <a:r>
              <a:rPr b="1" lang="en-US" sz="2400" strike="noStrike" u="none">
                <a:solidFill>
                  <a:srgbClr val="000099"/>
                </a:solidFill>
                <a:uFillTx/>
                <a:latin typeface="Calibri"/>
                <a:ea typeface="ＭＳ Ｐゴシック"/>
              </a:rPr>
              <a:t>amount of fixed overhead actually incurred and the flexible budget amount.</a:t>
            </a:r>
            <a:endParaRPr b="0" lang="en-IN" sz="2400" strike="noStrike" u="none">
              <a:solidFill>
                <a:srgbClr val="000000"/>
              </a:solidFill>
              <a:uFillTx/>
              <a:latin typeface="Arial"/>
            </a:endParaRPr>
          </a:p>
        </p:txBody>
      </p:sp>
      <p:cxnSp>
        <p:nvCxnSpPr>
          <p:cNvPr id="396" name="Straight Arrow Connector 13"/>
          <p:cNvCxnSpPr/>
          <p:nvPr/>
        </p:nvCxnSpPr>
        <p:spPr>
          <a:xfrm flipH="1">
            <a:off x="2666880" y="2819160"/>
            <a:ext cx="914760" cy="762480"/>
          </a:xfrm>
          <a:prstGeom prst="straightConnector1">
            <a:avLst/>
          </a:prstGeom>
          <a:ln w="38100">
            <a:solidFill>
              <a:srgbClr val="000099"/>
            </a:solidFill>
            <a:round/>
            <a:tailEnd len="med" type="arrow" w="med"/>
          </a:ln>
        </p:spPr>
      </p:cxnSp>
      <p:cxnSp>
        <p:nvCxnSpPr>
          <p:cNvPr id="397" name="Straight Arrow Connector 15"/>
          <p:cNvCxnSpPr/>
          <p:nvPr/>
        </p:nvCxnSpPr>
        <p:spPr>
          <a:xfrm>
            <a:off x="5333760" y="2819160"/>
            <a:ext cx="838800" cy="762480"/>
          </a:xfrm>
          <a:prstGeom prst="straightConnector1">
            <a:avLst/>
          </a:prstGeom>
          <a:ln w="38100">
            <a:solidFill>
              <a:srgbClr val="000099"/>
            </a:solidFill>
            <a:round/>
            <a:tailEnd len="med" type="arrow" w="med"/>
          </a:ln>
        </p:spPr>
      </p:cxnSp>
    </p:spTree>
  </p:cSld>
  <mc:AlternateContent>
    <mc:Choice Requires="p14">
      <p:transition spd="slow" p14:dur="2000"/>
    </mc:Choice>
    <mc:Fallback>
      <p:transition spd="slow"/>
    </mc:Fallback>
  </mc:AlternateContent>
  <p:timing>
    <p:tnLst>
      <p:par>
        <p:cTn id="403" dur="indefinite" restart="never" nodeType="tmRoot">
          <p:childTnLst>
            <p:seq>
              <p:cTn id="404" dur="indefinite" nodeType="mainSeq">
                <p:childTnLst>
                  <p:par>
                    <p:cTn id="405" nodeType="clickEffect" fill="hold">
                      <p:stCondLst>
                        <p:cond delay="0"/>
                      </p:stCondLst>
                      <p:childTnLst>
                        <p:par>
                          <p:cTn id="406" nodeType="withEffect" fill="hold">
                            <p:stCondLst>
                              <p:cond delay="0"/>
                            </p:stCondLst>
                            <p:childTnLst>
                              <p:par>
                                <p:cTn id="407" nodeType="withEffect" fill="hold" presetClass="entr" presetID="29">
                                  <p:stCondLst>
                                    <p:cond delay="0"/>
                                  </p:stCondLst>
                                  <p:childTnLst>
                                    <p:set>
                                      <p:cBhvr>
                                        <p:cTn id="408" dur="1" fill="hold">
                                          <p:stCondLst>
                                            <p:cond delay="0"/>
                                          </p:stCondLst>
                                        </p:cTn>
                                        <p:tgtEl>
                                          <p:spTgt spid="392"/>
                                        </p:tgtEl>
                                        <p:attrNameLst>
                                          <p:attrName>style.visibility</p:attrName>
                                        </p:attrNameLst>
                                      </p:cBhvr>
                                      <p:to>
                                        <p:strVal val="visible"/>
                                      </p:to>
                                    </p:set>
                                    <p:anim calcmode="lin" valueType="num">
                                      <p:cBhvr additive="repl">
                                        <p:cTn id="409" dur="1000" fill="hold"/>
                                        <p:tgtEl>
                                          <p:spTgt spid="392"/>
                                        </p:tgtEl>
                                        <p:attrNameLst>
                                          <p:attrName>ppt_x</p:attrName>
                                        </p:attrNameLst>
                                      </p:cBhvr>
                                      <p:tavLst>
                                        <p:tav tm="0">
                                          <p:val>
                                            <p:strVal val="#ppt_x-.2"/>
                                          </p:val>
                                        </p:tav>
                                        <p:tav tm="100000">
                                          <p:val>
                                            <p:strVal val="#ppt_x"/>
                                          </p:val>
                                        </p:tav>
                                      </p:tavLst>
                                    </p:anim>
                                    <p:anim calcmode="lin" valueType="num">
                                      <p:cBhvr additive="repl">
                                        <p:cTn id="410" dur="1000" fill="hold"/>
                                        <p:tgtEl>
                                          <p:spTgt spid="392"/>
                                        </p:tgtEl>
                                        <p:attrNameLst>
                                          <p:attrName>ppt_y</p:attrName>
                                        </p:attrNameLst>
                                      </p:cBhvr>
                                      <p:tavLst>
                                        <p:tav tm="0">
                                          <p:val>
                                            <p:strVal val="#ppt_y"/>
                                          </p:val>
                                        </p:tav>
                                        <p:tav tm="100000">
                                          <p:val>
                                            <p:strVal val="#ppt_y"/>
                                          </p:val>
                                        </p:tav>
                                      </p:tavLst>
                                    </p:anim>
                                    <p:animEffect filter="wipe(right)" transition="in">
                                      <p:cBhvr additive="repl">
                                        <p:cTn id="411" dur="1000"/>
                                        <p:tgtEl>
                                          <p:spTgt spid="392"/>
                                        </p:tgtEl>
                                      </p:cBhvr>
                                    </p:animEffect>
                                  </p:childTnLst>
                                </p:cTn>
                              </p:par>
                            </p:childTnLst>
                          </p:cTn>
                        </p:par>
                      </p:childTnLst>
                    </p:cTn>
                  </p:par>
                  <p:par>
                    <p:cTn id="412" nodeType="clickEffect" fill="hold">
                      <p:stCondLst>
                        <p:cond delay="indefinite"/>
                      </p:stCondLst>
                      <p:childTnLst>
                        <p:par>
                          <p:cTn id="413" nodeType="withEffect" fill="hold">
                            <p:stCondLst>
                              <p:cond delay="0"/>
                            </p:stCondLst>
                            <p:childTnLst>
                              <p:par>
                                <p:cTn id="414" nodeType="clickEffect" fill="hold" presetClass="entr" presetID="29">
                                  <p:stCondLst>
                                    <p:cond delay="0"/>
                                  </p:stCondLst>
                                  <p:childTnLst>
                                    <p:set>
                                      <p:cBhvr>
                                        <p:cTn id="415" dur="1" fill="hold">
                                          <p:stCondLst>
                                            <p:cond delay="0"/>
                                          </p:stCondLst>
                                        </p:cTn>
                                        <p:tgtEl>
                                          <p:spTgt spid="395"/>
                                        </p:tgtEl>
                                        <p:attrNameLst>
                                          <p:attrName>style.visibility</p:attrName>
                                        </p:attrNameLst>
                                      </p:cBhvr>
                                      <p:to>
                                        <p:strVal val="visible"/>
                                      </p:to>
                                    </p:set>
                                    <p:anim calcmode="lin" valueType="num">
                                      <p:cBhvr additive="repl">
                                        <p:cTn id="416" dur="1000" fill="hold"/>
                                        <p:tgtEl>
                                          <p:spTgt spid="395"/>
                                        </p:tgtEl>
                                        <p:attrNameLst>
                                          <p:attrName>ppt_x</p:attrName>
                                        </p:attrNameLst>
                                      </p:cBhvr>
                                      <p:tavLst>
                                        <p:tav tm="0">
                                          <p:val>
                                            <p:strVal val="#ppt_x-.2"/>
                                          </p:val>
                                        </p:tav>
                                        <p:tav tm="100000">
                                          <p:val>
                                            <p:strVal val="#ppt_x"/>
                                          </p:val>
                                        </p:tav>
                                      </p:tavLst>
                                    </p:anim>
                                    <p:anim calcmode="lin" valueType="num">
                                      <p:cBhvr additive="repl">
                                        <p:cTn id="417" dur="1000" fill="hold"/>
                                        <p:tgtEl>
                                          <p:spTgt spid="395"/>
                                        </p:tgtEl>
                                        <p:attrNameLst>
                                          <p:attrName>ppt_y</p:attrName>
                                        </p:attrNameLst>
                                      </p:cBhvr>
                                      <p:tavLst>
                                        <p:tav tm="0">
                                          <p:val>
                                            <p:strVal val="#ppt_y"/>
                                          </p:val>
                                        </p:tav>
                                        <p:tav tm="100000">
                                          <p:val>
                                            <p:strVal val="#ppt_y"/>
                                          </p:val>
                                        </p:tav>
                                      </p:tavLst>
                                    </p:anim>
                                    <p:animEffect filter="wipe(right)" transition="in">
                                      <p:cBhvr additive="repl">
                                        <p:cTn id="418" dur="1000"/>
                                        <p:tgtEl>
                                          <p:spTgt spid="395"/>
                                        </p:tgtEl>
                                      </p:cBhvr>
                                    </p:animEffect>
                                  </p:childTnLst>
                                </p:cTn>
                              </p:par>
                            </p:childTnLst>
                          </p:cTn>
                        </p:par>
                      </p:childTnLst>
                    </p:cTn>
                  </p:par>
                  <p:par>
                    <p:cTn id="419" nodeType="clickEffect" fill="hold">
                      <p:stCondLst>
                        <p:cond delay="indefinite"/>
                      </p:stCondLst>
                      <p:childTnLst>
                        <p:par>
                          <p:cTn id="420" nodeType="withEffect" fill="hold">
                            <p:stCondLst>
                              <p:cond delay="0"/>
                            </p:stCondLst>
                            <p:childTnLst>
                              <p:par>
                                <p:cTn id="421" nodeType="clickEffect" fill="hold" presetClass="entr" presetID="29">
                                  <p:stCondLst>
                                    <p:cond delay="0"/>
                                  </p:stCondLst>
                                  <p:childTnLst>
                                    <p:set>
                                      <p:cBhvr>
                                        <p:cTn id="422" dur="1" fill="hold">
                                          <p:stCondLst>
                                            <p:cond delay="0"/>
                                          </p:stCondLst>
                                        </p:cTn>
                                        <p:tgtEl>
                                          <p:spTgt spid="394"/>
                                        </p:tgtEl>
                                        <p:attrNameLst>
                                          <p:attrName>style.visibility</p:attrName>
                                        </p:attrNameLst>
                                      </p:cBhvr>
                                      <p:to>
                                        <p:strVal val="visible"/>
                                      </p:to>
                                    </p:set>
                                    <p:anim calcmode="lin" valueType="num">
                                      <p:cBhvr additive="repl">
                                        <p:cTn id="423" dur="1000" fill="hold"/>
                                        <p:tgtEl>
                                          <p:spTgt spid="394"/>
                                        </p:tgtEl>
                                        <p:attrNameLst>
                                          <p:attrName>ppt_x</p:attrName>
                                        </p:attrNameLst>
                                      </p:cBhvr>
                                      <p:tavLst>
                                        <p:tav tm="0">
                                          <p:val>
                                            <p:strVal val="#ppt_x-.2"/>
                                          </p:val>
                                        </p:tav>
                                        <p:tav tm="100000">
                                          <p:val>
                                            <p:strVal val="#ppt_x"/>
                                          </p:val>
                                        </p:tav>
                                      </p:tavLst>
                                    </p:anim>
                                    <p:anim calcmode="lin" valueType="num">
                                      <p:cBhvr additive="repl">
                                        <p:cTn id="424" dur="1000" fill="hold"/>
                                        <p:tgtEl>
                                          <p:spTgt spid="394"/>
                                        </p:tgtEl>
                                        <p:attrNameLst>
                                          <p:attrName>ppt_y</p:attrName>
                                        </p:attrNameLst>
                                      </p:cBhvr>
                                      <p:tavLst>
                                        <p:tav tm="0">
                                          <p:val>
                                            <p:strVal val="#ppt_y"/>
                                          </p:val>
                                        </p:tav>
                                        <p:tav tm="100000">
                                          <p:val>
                                            <p:strVal val="#ppt_y"/>
                                          </p:val>
                                        </p:tav>
                                      </p:tavLst>
                                    </p:anim>
                                    <p:animEffect filter="wipe(right)" transition="in">
                                      <p:cBhvr additive="repl">
                                        <p:cTn id="425"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74680"/>
            <a:ext cx="8229240" cy="1142640"/>
          </a:xfrm>
          <a:prstGeom prst="rect">
            <a:avLst/>
          </a:prstGeom>
          <a:solidFill>
            <a:schemeClr val="accent2"/>
          </a:solidFill>
          <a:ln w="25560">
            <a:solidFill>
              <a:schemeClr val="accent2"/>
            </a:solidFill>
            <a:miter/>
          </a:ln>
        </p:spPr>
        <p:txBody>
          <a:bodyPr numCol="1" spcCol="0" lIns="91440" rIns="91440" tIns="45720" bIns="45720" anchor="ctr">
            <a:noAutofit/>
          </a:bodyPr>
          <a:p>
            <a:pPr indent="0" algn="ctr">
              <a:lnSpc>
                <a:spcPct val="100000"/>
              </a:lnSpc>
              <a:buNone/>
            </a:pPr>
            <a:r>
              <a:rPr b="0" lang="en-US" sz="4400" strike="noStrike" u="none">
                <a:solidFill>
                  <a:schemeClr val="lt1"/>
                </a:solidFill>
                <a:uFillTx/>
                <a:latin typeface="Verdana"/>
                <a:ea typeface="ＭＳ Ｐゴシック"/>
              </a:rPr>
              <a:t>Sales Variance</a:t>
            </a:r>
            <a:endParaRPr b="0" lang="en-US" sz="4400" strike="noStrike" u="none">
              <a:solidFill>
                <a:schemeClr val="dk1"/>
              </a:solidFill>
              <a:uFillTx/>
              <a:latin typeface="Arial"/>
            </a:endParaRPr>
          </a:p>
        </p:txBody>
      </p:sp>
      <p:sp>
        <p:nvSpPr>
          <p:cNvPr id="399" name="PlaceHolder 2"/>
          <p:cNvSpPr>
            <a:spLocks noGrp="1"/>
          </p:cNvSpPr>
          <p:nvPr>
            <p:ph/>
          </p:nvPr>
        </p:nvSpPr>
        <p:spPr>
          <a:xfrm>
            <a:off x="457200" y="1600200"/>
            <a:ext cx="8229240" cy="4525560"/>
          </a:xfrm>
          <a:prstGeom prst="rect">
            <a:avLst/>
          </a:prstGeom>
          <a:gradFill rotWithShape="0">
            <a:gsLst>
              <a:gs pos="0">
                <a:srgbClr val="d2fcff"/>
              </a:gs>
              <a:gs pos="35000">
                <a:srgbClr val="defcff"/>
              </a:gs>
              <a:gs pos="100000">
                <a:srgbClr val="f2fcff"/>
              </a:gs>
            </a:gsLst>
            <a:lin ang="16200000"/>
          </a:gradFill>
          <a:ln w="9360">
            <a:solidFill>
              <a:srgbClr val="b5dcde"/>
            </a:solidFill>
            <a:miter/>
          </a:ln>
          <a:effectLst>
            <a:outerShdw dist="20160" dir="5400000" blurRad="39960" rotWithShape="0">
              <a:srgbClr val="000000">
                <a:alpha val="38000"/>
              </a:srgbClr>
            </a:outerShdw>
          </a:effectLst>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Sales Revenue Variance: the difference between actual sales revenue and the budgeted sales revenue.</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Sales Price Variance</a:t>
            </a:r>
            <a:endParaRPr b="0" lang="en-US" sz="3200" strike="noStrike" u="none">
              <a:solidFill>
                <a:schemeClr val="dk1"/>
              </a:solidFill>
              <a:uFillTx/>
              <a:latin typeface="Verdana"/>
            </a:endParaRPr>
          </a:p>
          <a:p>
            <a:pPr indent="0">
              <a:lnSpc>
                <a:spcPct val="100000"/>
              </a:lnSpc>
              <a:spcBef>
                <a:spcPts val="641"/>
              </a:spcBef>
              <a:buNone/>
            </a:pPr>
            <a:endParaRPr b="0" lang="en-US" sz="3200" strike="noStrike" u="none">
              <a:solidFill>
                <a:schemeClr val="dk1"/>
              </a:solidFill>
              <a:uFillTx/>
              <a:latin typeface="Verdana"/>
            </a:endParaRPr>
          </a:p>
        </p:txBody>
      </p:sp>
      <p:sp>
        <p:nvSpPr>
          <p:cNvPr id="400" name="Rectangle 6"/>
          <p:cNvSpPr/>
          <p:nvPr/>
        </p:nvSpPr>
        <p:spPr>
          <a:xfrm>
            <a:off x="609480" y="4724280"/>
            <a:ext cx="7848360" cy="1370520"/>
          </a:xfrm>
          <a:prstGeom prst="rect">
            <a:avLst/>
          </a:prstGeom>
          <a:solidFill>
            <a:srgbClr val="ffffcc"/>
          </a:solidFill>
          <a:ln w="38100">
            <a:solidFill>
              <a:srgbClr val="000099"/>
            </a:solidFill>
            <a:miter/>
          </a:ln>
        </p:spPr>
        <p:style>
          <a:lnRef idx="0"/>
          <a:fillRef idx="0"/>
          <a:effectRef idx="0"/>
          <a:fontRef idx="minor"/>
        </p:style>
        <p:txBody>
          <a:bodyPr lIns="90000" rIns="90000" tIns="45000" bIns="45000" anchor="t">
            <a:spAutoFit/>
          </a:bodyPr>
          <a:p>
            <a:pPr>
              <a:lnSpc>
                <a:spcPct val="100000"/>
              </a:lnSpc>
            </a:pPr>
            <a:r>
              <a:rPr b="1" i="1" lang="en-US" sz="2800" strike="noStrike" u="none">
                <a:solidFill>
                  <a:srgbClr val="a50021"/>
                </a:solidFill>
                <a:uFillTx/>
                <a:latin typeface="Calibri"/>
                <a:ea typeface="ＭＳ Ｐゴシック"/>
              </a:rPr>
              <a:t>Sales</a:t>
            </a:r>
            <a:endParaRPr b="0" lang="en-IN" sz="2800" strike="noStrike" u="none">
              <a:solidFill>
                <a:srgbClr val="000000"/>
              </a:solidFill>
              <a:uFillTx/>
              <a:latin typeface="Arial"/>
            </a:endParaRPr>
          </a:p>
          <a:p>
            <a:pPr>
              <a:lnSpc>
                <a:spcPct val="100000"/>
              </a:lnSpc>
            </a:pPr>
            <a:r>
              <a:rPr b="1" i="1" lang="en-US" sz="2800" strike="noStrike" u="none">
                <a:solidFill>
                  <a:srgbClr val="a50021"/>
                </a:solidFill>
                <a:uFillTx/>
                <a:latin typeface="Calibri"/>
                <a:ea typeface="ＭＳ Ｐゴシック"/>
              </a:rPr>
              <a:t>Price</a:t>
            </a:r>
            <a:r>
              <a:rPr b="1" lang="en-US" sz="2800" strike="noStrike" u="none">
                <a:solidFill>
                  <a:srgbClr val="000099"/>
                </a:solidFill>
                <a:uFillTx/>
                <a:latin typeface="Calibri"/>
                <a:ea typeface="ＭＳ Ｐゴシック"/>
              </a:rPr>
              <a:t>	</a:t>
            </a:r>
            <a:r>
              <a:rPr b="1" lang="en-US" sz="2800" strike="noStrike" u="none">
                <a:solidFill>
                  <a:srgbClr val="000099"/>
                </a:solidFill>
                <a:uFillTx/>
                <a:latin typeface="Calibri"/>
                <a:ea typeface="ＭＳ Ｐゴシック"/>
              </a:rPr>
              <a:t>     = (Actual – Budgeted Sales Price) x  Actual</a:t>
            </a:r>
            <a:endParaRPr b="0" lang="en-IN" sz="2800" strike="noStrike" u="none">
              <a:solidFill>
                <a:srgbClr val="000000"/>
              </a:solidFill>
              <a:uFillTx/>
              <a:latin typeface="Arial"/>
            </a:endParaRPr>
          </a:p>
          <a:p>
            <a:pPr>
              <a:lnSpc>
                <a:spcPct val="100000"/>
              </a:lnSpc>
            </a:pPr>
            <a:r>
              <a:rPr b="1" i="1" lang="en-US" sz="2800" strike="noStrike" u="none">
                <a:solidFill>
                  <a:srgbClr val="a50021"/>
                </a:solidFill>
                <a:uFillTx/>
                <a:latin typeface="Calibri"/>
                <a:ea typeface="ＭＳ Ｐゴシック"/>
              </a:rPr>
              <a:t>Variance</a:t>
            </a:r>
            <a:r>
              <a:rPr b="1" lang="en-US" sz="2800" strike="noStrike" u="none">
                <a:solidFill>
                  <a:srgbClr val="000099"/>
                </a:solidFill>
                <a:uFillTx/>
                <a:latin typeface="Calibri"/>
                <a:ea typeface="ＭＳ Ｐゴシック"/>
              </a:rPr>
              <a:t>                                                                Volume</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74680"/>
            <a:ext cx="8229240" cy="1142640"/>
          </a:xfrm>
          <a:prstGeom prst="rect">
            <a:avLst/>
          </a:prstGeom>
          <a:solidFill>
            <a:schemeClr val="accent2"/>
          </a:solidFill>
          <a:ln w="25560">
            <a:solidFill>
              <a:schemeClr val="accent2"/>
            </a:solidFill>
            <a:miter/>
          </a:ln>
        </p:spPr>
        <p:txBody>
          <a:bodyPr numCol="1" spcCol="0" lIns="91440" rIns="91440" tIns="45720" bIns="45720" anchor="ctr">
            <a:noAutofit/>
          </a:bodyPr>
          <a:p>
            <a:pPr indent="0" algn="ctr">
              <a:lnSpc>
                <a:spcPct val="100000"/>
              </a:lnSpc>
              <a:buNone/>
            </a:pPr>
            <a:r>
              <a:rPr b="0" lang="en-US" sz="4400" strike="noStrike" u="none">
                <a:solidFill>
                  <a:schemeClr val="lt1"/>
                </a:solidFill>
                <a:uFillTx/>
                <a:latin typeface="Verdana"/>
                <a:ea typeface="ＭＳ Ｐゴシック"/>
              </a:rPr>
              <a:t>Sales Variance</a:t>
            </a:r>
            <a:endParaRPr b="0" lang="en-US" sz="4400" strike="noStrike" u="none">
              <a:solidFill>
                <a:schemeClr val="dk1"/>
              </a:solidFill>
              <a:uFillTx/>
              <a:latin typeface="Arial"/>
            </a:endParaRPr>
          </a:p>
        </p:txBody>
      </p:sp>
      <p:sp>
        <p:nvSpPr>
          <p:cNvPr id="402" name="PlaceHolder 2"/>
          <p:cNvSpPr>
            <a:spLocks noGrp="1"/>
          </p:cNvSpPr>
          <p:nvPr>
            <p:ph/>
          </p:nvPr>
        </p:nvSpPr>
        <p:spPr>
          <a:xfrm>
            <a:off x="457200" y="1600200"/>
            <a:ext cx="8229240" cy="4525560"/>
          </a:xfrm>
          <a:prstGeom prst="rect">
            <a:avLst/>
          </a:prstGeom>
          <a:gradFill rotWithShape="0">
            <a:gsLst>
              <a:gs pos="0">
                <a:srgbClr val="d2fcff"/>
              </a:gs>
              <a:gs pos="35000">
                <a:srgbClr val="defcff"/>
              </a:gs>
              <a:gs pos="100000">
                <a:srgbClr val="f2fcff"/>
              </a:gs>
            </a:gsLst>
            <a:lin ang="16200000"/>
          </a:gradFill>
          <a:ln w="9360">
            <a:solidFill>
              <a:srgbClr val="b5dcde"/>
            </a:solidFill>
            <a:miter/>
          </a:ln>
          <a:effectLst>
            <a:outerShdw dist="20160" dir="5400000" blurRad="39960" rotWithShape="0">
              <a:srgbClr val="000000">
                <a:alpha val="38000"/>
              </a:srgbClr>
            </a:outerShdw>
          </a:effectLst>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Sales Volume Variance:</a:t>
            </a:r>
            <a:endParaRPr b="0" lang="en-US" sz="3200" strike="noStrike" u="none">
              <a:solidFill>
                <a:schemeClr val="dk1"/>
              </a:solidFill>
              <a:uFillTx/>
              <a:latin typeface="Verdana"/>
            </a:endParaRPr>
          </a:p>
          <a:p>
            <a:pPr indent="0">
              <a:lnSpc>
                <a:spcPct val="100000"/>
              </a:lnSpc>
              <a:spcBef>
                <a:spcPts val="641"/>
              </a:spcBef>
              <a:buNone/>
            </a:pPr>
            <a:endParaRPr b="0" lang="en-US" sz="3200" strike="noStrike" u="none">
              <a:solidFill>
                <a:schemeClr val="dk1"/>
              </a:solidFill>
              <a:uFillTx/>
              <a:latin typeface="Verdana"/>
            </a:endParaRPr>
          </a:p>
          <a:p>
            <a:pPr indent="0">
              <a:lnSpc>
                <a:spcPct val="100000"/>
              </a:lnSpc>
              <a:spcBef>
                <a:spcPts val="641"/>
              </a:spcBef>
              <a:buNone/>
            </a:pPr>
            <a:endParaRPr b="0" lang="en-US" sz="3200" strike="noStrike" u="none">
              <a:solidFill>
                <a:schemeClr val="dk1"/>
              </a:solidFill>
              <a:uFillTx/>
              <a:latin typeface="Verdana"/>
            </a:endParaRPr>
          </a:p>
          <a:p>
            <a:pPr indent="0">
              <a:lnSpc>
                <a:spcPct val="100000"/>
              </a:lnSpc>
              <a:spcBef>
                <a:spcPts val="641"/>
              </a:spcBef>
              <a:buNone/>
            </a:pPr>
            <a:endParaRPr b="0" lang="en-US" sz="3200" strike="noStrike" u="none">
              <a:solidFill>
                <a:schemeClr val="dk1"/>
              </a:solidFill>
              <a:uFillTx/>
              <a:latin typeface="Verdana"/>
            </a:endParaRPr>
          </a:p>
          <a:p>
            <a:pPr indent="0">
              <a:lnSpc>
                <a:spcPct val="100000"/>
              </a:lnSpc>
              <a:spcBef>
                <a:spcPts val="641"/>
              </a:spcBef>
              <a:buNone/>
            </a:pPr>
            <a:endParaRPr b="0" lang="en-US" sz="3200" strike="noStrike" u="none">
              <a:solidFill>
                <a:schemeClr val="dk1"/>
              </a:solidFill>
              <a:uFillTx/>
              <a:latin typeface="Verdana"/>
            </a:endParaRPr>
          </a:p>
        </p:txBody>
      </p:sp>
      <p:sp>
        <p:nvSpPr>
          <p:cNvPr id="403" name="Rectangle 6"/>
          <p:cNvSpPr/>
          <p:nvPr/>
        </p:nvSpPr>
        <p:spPr>
          <a:xfrm>
            <a:off x="609480" y="2133720"/>
            <a:ext cx="7848360" cy="1370520"/>
          </a:xfrm>
          <a:prstGeom prst="rect">
            <a:avLst/>
          </a:prstGeom>
          <a:solidFill>
            <a:srgbClr val="ffffcc"/>
          </a:solidFill>
          <a:ln w="38100">
            <a:solidFill>
              <a:srgbClr val="000099"/>
            </a:solidFill>
            <a:miter/>
          </a:ln>
        </p:spPr>
        <p:style>
          <a:lnRef idx="0"/>
          <a:fillRef idx="0"/>
          <a:effectRef idx="0"/>
          <a:fontRef idx="minor"/>
        </p:style>
        <p:txBody>
          <a:bodyPr lIns="90000" rIns="90000" tIns="45000" bIns="45000" anchor="t">
            <a:spAutoFit/>
          </a:bodyPr>
          <a:p>
            <a:pPr>
              <a:lnSpc>
                <a:spcPct val="100000"/>
              </a:lnSpc>
            </a:pPr>
            <a:r>
              <a:rPr b="1" i="1" lang="en-US" sz="2800" strike="noStrike" u="none">
                <a:solidFill>
                  <a:srgbClr val="a50021"/>
                </a:solidFill>
                <a:uFillTx/>
                <a:latin typeface="Calibri"/>
                <a:ea typeface="ＭＳ Ｐゴシック"/>
              </a:rPr>
              <a:t>Sales</a:t>
            </a:r>
            <a:endParaRPr b="0" lang="en-IN" sz="2800" strike="noStrike" u="none">
              <a:solidFill>
                <a:srgbClr val="000000"/>
              </a:solidFill>
              <a:uFillTx/>
              <a:latin typeface="Arial"/>
            </a:endParaRPr>
          </a:p>
          <a:p>
            <a:pPr>
              <a:lnSpc>
                <a:spcPct val="100000"/>
              </a:lnSpc>
            </a:pPr>
            <a:r>
              <a:rPr b="1" i="1" lang="en-US" sz="2800" strike="noStrike" u="none">
                <a:solidFill>
                  <a:srgbClr val="a50021"/>
                </a:solidFill>
                <a:uFillTx/>
                <a:latin typeface="Calibri"/>
                <a:ea typeface="ＭＳ Ｐゴシック"/>
              </a:rPr>
              <a:t>Volume</a:t>
            </a:r>
            <a:r>
              <a:rPr b="1" lang="en-US" sz="2800" strike="noStrike" u="none">
                <a:solidFill>
                  <a:srgbClr val="000099"/>
                </a:solidFill>
                <a:uFillTx/>
                <a:latin typeface="Calibri"/>
                <a:ea typeface="ＭＳ Ｐゴシック"/>
              </a:rPr>
              <a:t>     = (Actual – Expected Volume) x  Budgeted</a:t>
            </a:r>
            <a:endParaRPr b="0" lang="en-IN" sz="2800" strike="noStrike" u="none">
              <a:solidFill>
                <a:srgbClr val="000000"/>
              </a:solidFill>
              <a:uFillTx/>
              <a:latin typeface="Arial"/>
            </a:endParaRPr>
          </a:p>
          <a:p>
            <a:pPr>
              <a:lnSpc>
                <a:spcPct val="100000"/>
              </a:lnSpc>
            </a:pPr>
            <a:r>
              <a:rPr b="1" i="1" lang="en-US" sz="2800" strike="noStrike" u="none">
                <a:solidFill>
                  <a:srgbClr val="a50021"/>
                </a:solidFill>
                <a:uFillTx/>
                <a:latin typeface="Calibri"/>
                <a:ea typeface="ＭＳ Ｐゴシック"/>
              </a:rPr>
              <a:t>Variance</a:t>
            </a:r>
            <a:r>
              <a:rPr b="1" lang="en-US" sz="2800" strike="noStrike" u="none">
                <a:solidFill>
                  <a:srgbClr val="000099"/>
                </a:solidFill>
                <a:uFillTx/>
                <a:latin typeface="Calibri"/>
                <a:ea typeface="ＭＳ Ｐゴシック"/>
              </a:rPr>
              <a:t>                                                                Price</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Profit Variances</a:t>
            </a:r>
            <a:endParaRPr b="0" lang="en-US" sz="4400" strike="noStrike" u="none">
              <a:solidFill>
                <a:schemeClr val="dk1"/>
              </a:solidFill>
              <a:uFillTx/>
              <a:latin typeface="Arial"/>
            </a:endParaRPr>
          </a:p>
        </p:txBody>
      </p:sp>
      <p:sp>
        <p:nvSpPr>
          <p:cNvPr id="405"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indent="0">
              <a:spcBef>
                <a:spcPts val="1417"/>
              </a:spcBef>
              <a:buNone/>
            </a:pPr>
            <a:endParaRPr b="0" lang="en-US" sz="3200" strike="noStrike" u="none">
              <a:solidFill>
                <a:schemeClr val="dk1"/>
              </a:solidFill>
              <a:uFillTx/>
              <a:latin typeface="Verdana"/>
              <a:ea typeface="ＭＳ Ｐゴシック"/>
            </a:endParaRPr>
          </a:p>
        </p:txBody>
      </p:sp>
      <p:pic>
        <p:nvPicPr>
          <p:cNvPr id="406" name="Picture 3" descr=""/>
          <p:cNvPicPr/>
          <p:nvPr/>
        </p:nvPicPr>
        <p:blipFill>
          <a:blip r:embed="rId1"/>
          <a:stretch/>
        </p:blipFill>
        <p:spPr>
          <a:xfrm>
            <a:off x="457200" y="1600200"/>
            <a:ext cx="7924320" cy="18284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3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Standard Cost Components</a:t>
            </a:r>
            <a:endParaRPr b="0" lang="en-US" sz="4000" strike="noStrike" u="none">
              <a:solidFill>
                <a:schemeClr val="dk1"/>
              </a:solidFill>
              <a:uFillTx/>
              <a:latin typeface="Arial"/>
            </a:endParaRPr>
          </a:p>
        </p:txBody>
      </p:sp>
      <p:sp>
        <p:nvSpPr>
          <p:cNvPr id="239" name="Rectangle 11"/>
          <p:cNvSpPr/>
          <p:nvPr/>
        </p:nvSpPr>
        <p:spPr>
          <a:xfrm>
            <a:off x="838080" y="1371600"/>
            <a:ext cx="7162560" cy="1676160"/>
          </a:xfrm>
          <a:prstGeom prst="rect">
            <a:avLst/>
          </a:prstGeom>
          <a:solidFill>
            <a:srgbClr val="bbe0e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3600" strike="noStrike" u="none">
                <a:solidFill>
                  <a:srgbClr val="000099"/>
                </a:solidFill>
                <a:uFillTx/>
                <a:latin typeface="Calibri"/>
                <a:ea typeface="ＭＳ Ｐゴシック"/>
              </a:rPr>
              <a:t>There are two separate cost components for each part of a product cost: </a:t>
            </a:r>
            <a:endParaRPr b="0" lang="en-IN" sz="3600" strike="noStrike" u="none">
              <a:solidFill>
                <a:srgbClr val="000000"/>
              </a:solidFill>
              <a:uFillTx/>
              <a:latin typeface="Arial"/>
            </a:endParaRPr>
          </a:p>
        </p:txBody>
      </p:sp>
      <p:sp>
        <p:nvSpPr>
          <p:cNvPr id="240" name="TextBox 7"/>
          <p:cNvSpPr/>
          <p:nvPr/>
        </p:nvSpPr>
        <p:spPr>
          <a:xfrm>
            <a:off x="1523880" y="3352680"/>
            <a:ext cx="6476760" cy="1186920"/>
          </a:xfrm>
          <a:prstGeom prst="rect">
            <a:avLst/>
          </a:prstGeom>
          <a:solidFill>
            <a:srgbClr val="ffe07d"/>
          </a:solidFill>
          <a:ln w="38100">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3600" strike="noStrike" u="none">
                <a:solidFill>
                  <a:srgbClr val="000099"/>
                </a:solidFill>
                <a:uFillTx/>
                <a:latin typeface="Calibri"/>
                <a:ea typeface="ＭＳ Ｐゴシック"/>
              </a:rPr>
              <a:t>A standard </a:t>
            </a:r>
            <a:r>
              <a:rPr b="1" i="1" lang="en-US" sz="3600" strike="noStrike" u="none">
                <a:solidFill>
                  <a:srgbClr val="a50021"/>
                </a:solidFill>
                <a:uFillTx/>
                <a:latin typeface="Calibri"/>
                <a:ea typeface="ＭＳ Ｐゴシック"/>
              </a:rPr>
              <a:t>quantity</a:t>
            </a:r>
            <a:r>
              <a:rPr b="1" lang="en-US" sz="3600" strike="noStrike" u="none">
                <a:solidFill>
                  <a:srgbClr val="000099"/>
                </a:solidFill>
                <a:uFillTx/>
                <a:latin typeface="Calibri"/>
                <a:ea typeface="ＭＳ Ｐゴシック"/>
              </a:rPr>
              <a:t> or amount of materials, labor or overhead.</a:t>
            </a:r>
            <a:endParaRPr b="0" lang="en-IN" sz="3600" strike="noStrike" u="none">
              <a:solidFill>
                <a:srgbClr val="000000"/>
              </a:solidFill>
              <a:uFillTx/>
              <a:latin typeface="Arial"/>
            </a:endParaRPr>
          </a:p>
        </p:txBody>
      </p:sp>
      <p:sp>
        <p:nvSpPr>
          <p:cNvPr id="241" name="TextBox 13"/>
          <p:cNvSpPr/>
          <p:nvPr/>
        </p:nvSpPr>
        <p:spPr>
          <a:xfrm>
            <a:off x="914400" y="4800600"/>
            <a:ext cx="6476760" cy="1186920"/>
          </a:xfrm>
          <a:prstGeom prst="rect">
            <a:avLst/>
          </a:prstGeom>
          <a:solidFill>
            <a:srgbClr val="ffe07d"/>
          </a:solidFill>
          <a:ln w="38100">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3600" strike="noStrike" u="none">
                <a:solidFill>
                  <a:srgbClr val="000099"/>
                </a:solidFill>
                <a:uFillTx/>
                <a:latin typeface="Calibri"/>
                <a:ea typeface="ＭＳ Ｐゴシック"/>
              </a:rPr>
              <a:t>A standard or budgeted </a:t>
            </a:r>
            <a:r>
              <a:rPr b="1" i="1" lang="en-US" sz="3600" strike="noStrike" u="none">
                <a:solidFill>
                  <a:srgbClr val="a50021"/>
                </a:solidFill>
                <a:uFillTx/>
                <a:latin typeface="Calibri"/>
                <a:ea typeface="ＭＳ Ｐゴシック"/>
              </a:rPr>
              <a:t>price</a:t>
            </a:r>
            <a:r>
              <a:rPr b="1" lang="en-US" sz="3600" strike="noStrike" u="none">
                <a:solidFill>
                  <a:srgbClr val="000099"/>
                </a:solidFill>
                <a:uFillTx/>
                <a:latin typeface="Calibri"/>
                <a:ea typeface="ＭＳ Ｐゴシック"/>
              </a:rPr>
              <a:t> of materials, labor or overhead.</a:t>
            </a:r>
            <a:endParaRPr b="0" lang="en-IN" sz="3600" strike="noStrike" u="none">
              <a:solidFill>
                <a:srgbClr val="000000"/>
              </a:solidFill>
              <a:uFillTx/>
              <a:latin typeface="Arial"/>
            </a:endParaRPr>
          </a:p>
        </p:txBody>
      </p:sp>
      <p:sp>
        <p:nvSpPr>
          <p:cNvPr id="242" name="Sun 15"/>
          <p:cNvSpPr/>
          <p:nvPr/>
        </p:nvSpPr>
        <p:spPr>
          <a:xfrm>
            <a:off x="762120" y="3429000"/>
            <a:ext cx="609120" cy="609120"/>
          </a:xfrm>
          <a:prstGeom prst="sun">
            <a:avLst>
              <a:gd name="adj" fmla="val 25000"/>
            </a:avLst>
          </a:prstGeom>
          <a:solidFill>
            <a:srgbClr val="bbe0e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43" name="Sun 16"/>
          <p:cNvSpPr/>
          <p:nvPr/>
        </p:nvSpPr>
        <p:spPr>
          <a:xfrm>
            <a:off x="7620120" y="4952880"/>
            <a:ext cx="609120" cy="609120"/>
          </a:xfrm>
          <a:prstGeom prst="sun">
            <a:avLst>
              <a:gd name="adj" fmla="val 25000"/>
            </a:avLst>
          </a:prstGeom>
          <a:solidFill>
            <a:srgbClr val="bbe0e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Tree>
  </p:cSld>
  <mc:AlternateContent>
    <mc:Choice Requires="p14">
      <p:transition spd="slow" p14:dur="2000"/>
    </mc:Choice>
    <mc:Fallback>
      <p:transition spd="slow"/>
    </mc:Fallback>
  </mc:AlternateContent>
  <p:timing>
    <p:tnLst>
      <p:par>
        <p:cTn id="34" dur="indefinite" restart="never" nodeType="tmRoot">
          <p:childTnLst>
            <p:seq>
              <p:cTn id="35" dur="indefinite" nodeType="mainSeq">
                <p:childTnLst>
                  <p:par>
                    <p:cTn id="36" nodeType="clickEffect" fill="hold">
                      <p:stCondLst>
                        <p:cond delay="0"/>
                      </p:stCondLst>
                      <p:childTnLst>
                        <p:par>
                          <p:cTn id="37" nodeType="withEffect" fill="hold">
                            <p:stCondLst>
                              <p:cond delay="0"/>
                            </p:stCondLst>
                            <p:childTnLst>
                              <p:par>
                                <p:cTn id="38" nodeType="withEffect" fill="hold" presetClass="entr" presetID="47">
                                  <p:stCondLst>
                                    <p:cond delay="0"/>
                                  </p:stCondLst>
                                  <p:childTnLst>
                                    <p:set>
                                      <p:cBhvr>
                                        <p:cTn id="39" dur="1" fill="hold">
                                          <p:stCondLst>
                                            <p:cond delay="0"/>
                                          </p:stCondLst>
                                        </p:cTn>
                                        <p:tgtEl>
                                          <p:spTgt spid="239"/>
                                        </p:tgtEl>
                                        <p:attrNameLst>
                                          <p:attrName>style.visibility</p:attrName>
                                        </p:attrNameLst>
                                      </p:cBhvr>
                                      <p:to>
                                        <p:strVal val="visible"/>
                                      </p:to>
                                    </p:set>
                                    <p:animEffect filter="fade" transition="in">
                                      <p:cBhvr additive="repl">
                                        <p:cTn id="40" dur="1000"/>
                                        <p:tgtEl>
                                          <p:spTgt spid="239"/>
                                        </p:tgtEl>
                                      </p:cBhvr>
                                    </p:animEffect>
                                    <p:anim calcmode="lin" valueType="num">
                                      <p:cBhvr additive="repl">
                                        <p:cTn id="41" dur="1000" fill="hold"/>
                                        <p:tgtEl>
                                          <p:spTgt spid="239"/>
                                        </p:tgtEl>
                                        <p:attrNameLst>
                                          <p:attrName>ppt_x</p:attrName>
                                        </p:attrNameLst>
                                      </p:cBhvr>
                                      <p:tavLst>
                                        <p:tav tm="0">
                                          <p:val>
                                            <p:strVal val="#ppt_x"/>
                                          </p:val>
                                        </p:tav>
                                        <p:tav tm="100000">
                                          <p:val>
                                            <p:strVal val="#ppt_x"/>
                                          </p:val>
                                        </p:tav>
                                      </p:tavLst>
                                    </p:anim>
                                    <p:anim calcmode="lin" valueType="num">
                                      <p:cBhvr additive="repl">
                                        <p:cTn id="42" dur="1000" fill="hold"/>
                                        <p:tgtEl>
                                          <p:spTgt spid="239"/>
                                        </p:tgtEl>
                                        <p:attrNameLst>
                                          <p:attrName>ppt_y</p:attrName>
                                        </p:attrNameLst>
                                      </p:cBhvr>
                                      <p:tavLst>
                                        <p:tav tm="0">
                                          <p:val>
                                            <p:strVal val="#ppt_y-.1"/>
                                          </p:val>
                                        </p:tav>
                                        <p:tav tm="100000">
                                          <p:val>
                                            <p:strVal val="#ppt_y"/>
                                          </p:val>
                                        </p:tav>
                                      </p:tavLst>
                                    </p:anim>
                                  </p:childTnLst>
                                </p:cTn>
                              </p:par>
                            </p:childTnLst>
                          </p:cTn>
                        </p:par>
                      </p:childTnLst>
                    </p:cTn>
                  </p:par>
                  <p:par>
                    <p:cTn id="43" nodeType="clickEffect" fill="hold">
                      <p:stCondLst>
                        <p:cond delay="indefinite"/>
                      </p:stCondLst>
                      <p:childTnLst>
                        <p:par>
                          <p:cTn id="44" nodeType="withEffect" fill="hold">
                            <p:stCondLst>
                              <p:cond delay="0"/>
                            </p:stCondLst>
                            <p:childTnLst>
                              <p:par>
                                <p:cTn id="45" nodeType="clickEffect" fill="hold" presetClass="entr" presetID="47">
                                  <p:stCondLst>
                                    <p:cond delay="0"/>
                                  </p:stCondLst>
                                  <p:childTnLst>
                                    <p:set>
                                      <p:cBhvr>
                                        <p:cTn id="46" dur="1" fill="hold">
                                          <p:stCondLst>
                                            <p:cond delay="0"/>
                                          </p:stCondLst>
                                        </p:cTn>
                                        <p:tgtEl>
                                          <p:spTgt spid="242"/>
                                        </p:tgtEl>
                                        <p:attrNameLst>
                                          <p:attrName>style.visibility</p:attrName>
                                        </p:attrNameLst>
                                      </p:cBhvr>
                                      <p:to>
                                        <p:strVal val="visible"/>
                                      </p:to>
                                    </p:set>
                                    <p:animEffect filter="fade" transition="in">
                                      <p:cBhvr additive="repl">
                                        <p:cTn id="47" dur="1000"/>
                                        <p:tgtEl>
                                          <p:spTgt spid="242"/>
                                        </p:tgtEl>
                                      </p:cBhvr>
                                    </p:animEffect>
                                    <p:anim calcmode="lin" valueType="num">
                                      <p:cBhvr additive="repl">
                                        <p:cTn id="48" dur="1000" fill="hold"/>
                                        <p:tgtEl>
                                          <p:spTgt spid="242"/>
                                        </p:tgtEl>
                                        <p:attrNameLst>
                                          <p:attrName>ppt_x</p:attrName>
                                        </p:attrNameLst>
                                      </p:cBhvr>
                                      <p:tavLst>
                                        <p:tav tm="0">
                                          <p:val>
                                            <p:strVal val="#ppt_x"/>
                                          </p:val>
                                        </p:tav>
                                        <p:tav tm="100000">
                                          <p:val>
                                            <p:strVal val="#ppt_x"/>
                                          </p:val>
                                        </p:tav>
                                      </p:tavLst>
                                    </p:anim>
                                    <p:anim calcmode="lin" valueType="num">
                                      <p:cBhvr additive="repl">
                                        <p:cTn id="49" dur="1000" fill="hold"/>
                                        <p:tgtEl>
                                          <p:spTgt spid="242"/>
                                        </p:tgtEl>
                                        <p:attrNameLst>
                                          <p:attrName>ppt_y</p:attrName>
                                        </p:attrNameLst>
                                      </p:cBhvr>
                                      <p:tavLst>
                                        <p:tav tm="0">
                                          <p:val>
                                            <p:strVal val="#ppt_y-.1"/>
                                          </p:val>
                                        </p:tav>
                                        <p:tav tm="100000">
                                          <p:val>
                                            <p:strVal val="#ppt_y"/>
                                          </p:val>
                                        </p:tav>
                                      </p:tavLst>
                                    </p:anim>
                                  </p:childTnLst>
                                </p:cTn>
                              </p:par>
                              <p:par>
                                <p:cTn id="50" nodeType="withEffect" fill="hold" presetClass="entr" presetID="47">
                                  <p:stCondLst>
                                    <p:cond delay="0"/>
                                  </p:stCondLst>
                                  <p:childTnLst>
                                    <p:set>
                                      <p:cBhvr>
                                        <p:cTn id="51" dur="1" fill="hold">
                                          <p:stCondLst>
                                            <p:cond delay="0"/>
                                          </p:stCondLst>
                                        </p:cTn>
                                        <p:tgtEl>
                                          <p:spTgt spid="240"/>
                                        </p:tgtEl>
                                        <p:attrNameLst>
                                          <p:attrName>style.visibility</p:attrName>
                                        </p:attrNameLst>
                                      </p:cBhvr>
                                      <p:to>
                                        <p:strVal val="visible"/>
                                      </p:to>
                                    </p:set>
                                    <p:animEffect filter="fade" transition="in">
                                      <p:cBhvr additive="repl">
                                        <p:cTn id="52" dur="1000"/>
                                        <p:tgtEl>
                                          <p:spTgt spid="240"/>
                                        </p:tgtEl>
                                      </p:cBhvr>
                                    </p:animEffect>
                                    <p:anim calcmode="lin" valueType="num">
                                      <p:cBhvr additive="repl">
                                        <p:cTn id="53" dur="1000" fill="hold"/>
                                        <p:tgtEl>
                                          <p:spTgt spid="240"/>
                                        </p:tgtEl>
                                        <p:attrNameLst>
                                          <p:attrName>ppt_x</p:attrName>
                                        </p:attrNameLst>
                                      </p:cBhvr>
                                      <p:tavLst>
                                        <p:tav tm="0">
                                          <p:val>
                                            <p:strVal val="#ppt_x"/>
                                          </p:val>
                                        </p:tav>
                                        <p:tav tm="100000">
                                          <p:val>
                                            <p:strVal val="#ppt_x"/>
                                          </p:val>
                                        </p:tav>
                                      </p:tavLst>
                                    </p:anim>
                                    <p:anim calcmode="lin" valueType="num">
                                      <p:cBhvr additive="repl">
                                        <p:cTn id="54" dur="1000" fill="hold"/>
                                        <p:tgtEl>
                                          <p:spTgt spid="240"/>
                                        </p:tgtEl>
                                        <p:attrNameLst>
                                          <p:attrName>ppt_y</p:attrName>
                                        </p:attrNameLst>
                                      </p:cBhvr>
                                      <p:tavLst>
                                        <p:tav tm="0">
                                          <p:val>
                                            <p:strVal val="#ppt_y-.1"/>
                                          </p:val>
                                        </p:tav>
                                        <p:tav tm="100000">
                                          <p:val>
                                            <p:strVal val="#ppt_y"/>
                                          </p:val>
                                        </p:tav>
                                      </p:tavLst>
                                    </p:anim>
                                  </p:childTnLst>
                                </p:cTn>
                              </p:par>
                            </p:childTnLst>
                          </p:cTn>
                        </p:par>
                      </p:childTnLst>
                    </p:cTn>
                  </p:par>
                  <p:par>
                    <p:cTn id="55" nodeType="clickEffect" fill="hold">
                      <p:stCondLst>
                        <p:cond delay="indefinite"/>
                      </p:stCondLst>
                      <p:childTnLst>
                        <p:par>
                          <p:cTn id="56" nodeType="withEffect" fill="hold">
                            <p:stCondLst>
                              <p:cond delay="0"/>
                            </p:stCondLst>
                            <p:childTnLst>
                              <p:par>
                                <p:cTn id="57" nodeType="clickEffect" fill="hold" presetClass="entr" presetID="47">
                                  <p:stCondLst>
                                    <p:cond delay="0"/>
                                  </p:stCondLst>
                                  <p:childTnLst>
                                    <p:set>
                                      <p:cBhvr>
                                        <p:cTn id="58" dur="1" fill="hold">
                                          <p:stCondLst>
                                            <p:cond delay="0"/>
                                          </p:stCondLst>
                                        </p:cTn>
                                        <p:tgtEl>
                                          <p:spTgt spid="243"/>
                                        </p:tgtEl>
                                        <p:attrNameLst>
                                          <p:attrName>style.visibility</p:attrName>
                                        </p:attrNameLst>
                                      </p:cBhvr>
                                      <p:to>
                                        <p:strVal val="visible"/>
                                      </p:to>
                                    </p:set>
                                    <p:animEffect filter="fade" transition="in">
                                      <p:cBhvr additive="repl">
                                        <p:cTn id="59" dur="1000"/>
                                        <p:tgtEl>
                                          <p:spTgt spid="243"/>
                                        </p:tgtEl>
                                      </p:cBhvr>
                                    </p:animEffect>
                                    <p:anim calcmode="lin" valueType="num">
                                      <p:cBhvr additive="repl">
                                        <p:cTn id="60" dur="1000" fill="hold"/>
                                        <p:tgtEl>
                                          <p:spTgt spid="243"/>
                                        </p:tgtEl>
                                        <p:attrNameLst>
                                          <p:attrName>ppt_x</p:attrName>
                                        </p:attrNameLst>
                                      </p:cBhvr>
                                      <p:tavLst>
                                        <p:tav tm="0">
                                          <p:val>
                                            <p:strVal val="#ppt_x"/>
                                          </p:val>
                                        </p:tav>
                                        <p:tav tm="100000">
                                          <p:val>
                                            <p:strVal val="#ppt_x"/>
                                          </p:val>
                                        </p:tav>
                                      </p:tavLst>
                                    </p:anim>
                                    <p:anim calcmode="lin" valueType="num">
                                      <p:cBhvr additive="repl">
                                        <p:cTn id="61" dur="1000" fill="hold"/>
                                        <p:tgtEl>
                                          <p:spTgt spid="243"/>
                                        </p:tgtEl>
                                        <p:attrNameLst>
                                          <p:attrName>ppt_y</p:attrName>
                                        </p:attrNameLst>
                                      </p:cBhvr>
                                      <p:tavLst>
                                        <p:tav tm="0">
                                          <p:val>
                                            <p:strVal val="#ppt_y-.1"/>
                                          </p:val>
                                        </p:tav>
                                        <p:tav tm="100000">
                                          <p:val>
                                            <p:strVal val="#ppt_y"/>
                                          </p:val>
                                        </p:tav>
                                      </p:tavLst>
                                    </p:anim>
                                  </p:childTnLst>
                                </p:cTn>
                              </p:par>
                              <p:par>
                                <p:cTn id="62" nodeType="withEffect" fill="hold" presetClass="entr" presetID="47">
                                  <p:stCondLst>
                                    <p:cond delay="0"/>
                                  </p:stCondLst>
                                  <p:childTnLst>
                                    <p:set>
                                      <p:cBhvr>
                                        <p:cTn id="63" dur="1" fill="hold">
                                          <p:stCondLst>
                                            <p:cond delay="0"/>
                                          </p:stCondLst>
                                        </p:cTn>
                                        <p:tgtEl>
                                          <p:spTgt spid="241"/>
                                        </p:tgtEl>
                                        <p:attrNameLst>
                                          <p:attrName>style.visibility</p:attrName>
                                        </p:attrNameLst>
                                      </p:cBhvr>
                                      <p:to>
                                        <p:strVal val="visible"/>
                                      </p:to>
                                    </p:set>
                                    <p:animEffect filter="fade" transition="in">
                                      <p:cBhvr additive="repl">
                                        <p:cTn id="64" dur="1000"/>
                                        <p:tgtEl>
                                          <p:spTgt spid="241"/>
                                        </p:tgtEl>
                                      </p:cBhvr>
                                    </p:animEffect>
                                    <p:anim calcmode="lin" valueType="num">
                                      <p:cBhvr additive="repl">
                                        <p:cTn id="65" dur="1000" fill="hold"/>
                                        <p:tgtEl>
                                          <p:spTgt spid="241"/>
                                        </p:tgtEl>
                                        <p:attrNameLst>
                                          <p:attrName>ppt_x</p:attrName>
                                        </p:attrNameLst>
                                      </p:cBhvr>
                                      <p:tavLst>
                                        <p:tav tm="0">
                                          <p:val>
                                            <p:strVal val="#ppt_x"/>
                                          </p:val>
                                        </p:tav>
                                        <p:tav tm="100000">
                                          <p:val>
                                            <p:strVal val="#ppt_x"/>
                                          </p:val>
                                        </p:tav>
                                      </p:tavLst>
                                    </p:anim>
                                    <p:anim calcmode="lin" valueType="num">
                                      <p:cBhvr additive="repl">
                                        <p:cTn id="66" dur="1000" fill="hold"/>
                                        <p:tgtEl>
                                          <p:spTgt spid="2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4680"/>
            <a:ext cx="8229240" cy="5630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Setting Standards </a:t>
            </a:r>
            <a:endParaRPr b="0" lang="en-US" sz="4400" strike="noStrike" u="none">
              <a:solidFill>
                <a:schemeClr val="dk1"/>
              </a:solidFill>
              <a:uFillTx/>
              <a:latin typeface="Arial"/>
            </a:endParaRPr>
          </a:p>
        </p:txBody>
      </p:sp>
      <p:graphicFrame>
        <p:nvGraphicFramePr>
          <p:cNvPr id="1" name="Diagram1"/>
          <p:cNvGraphicFramePr/>
          <p:nvPr>
            <p:extLst>
              <p:ext uri="{D42A27DB-BD31-4B8C-83A1-F6EECF244321}">
                <p14:modId xmlns:p14="http://schemas.microsoft.com/office/powerpoint/2010/main" val="3236347482"/>
              </p:ext>
            </p:extLst>
          </p:nvPr>
        </p:nvGraphicFramePr>
        <p:xfrm>
          <a:off x="838080" y="1981080"/>
          <a:ext cx="7391160" cy="45460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45" name="Rounded Rectangle 4"/>
          <p:cNvSpPr/>
          <p:nvPr/>
        </p:nvSpPr>
        <p:spPr>
          <a:xfrm>
            <a:off x="685800" y="990720"/>
            <a:ext cx="7695720" cy="761760"/>
          </a:xfrm>
          <a:prstGeom prst="roundRect">
            <a:avLst>
              <a:gd name="adj" fmla="val 16667"/>
            </a:avLst>
          </a:prstGeom>
          <a:solidFill>
            <a:srgbClr val="ccff66"/>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trike="noStrike" u="none">
                <a:solidFill>
                  <a:srgbClr val="000099"/>
                </a:solidFill>
                <a:uFillTx/>
                <a:latin typeface="Calibri"/>
                <a:ea typeface="ＭＳ Ｐゴシック"/>
              </a:rPr>
              <a:t>Standards can be determined in a couple of ways.</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childTnLst>
                  <p:par>
                    <p:cTn id="69" nodeType="clickEffect" fill="hold">
                      <p:stCondLst>
                        <p:cond delay="0"/>
                      </p:stCondLst>
                      <p:childTnLst>
                        <p:par>
                          <p:cTn id="70" nodeType="withEffect" fill="hold">
                            <p:stCondLst>
                              <p:cond delay="0"/>
                            </p:stCondLst>
                            <p:childTnLst>
                              <p:par>
                                <p:cTn id="71" nodeType="withEffect" fill="hold" presetClass="entr" presetID="22" presetSubtype="1">
                                  <p:stCondLst>
                                    <p:cond delay="0"/>
                                  </p:stCondLst>
                                  <p:childTnLst>
                                    <p:set>
                                      <p:cBhvr>
                                        <p:cTn id="72" dur="1" fill="hold">
                                          <p:stCondLst>
                                            <p:cond delay="0"/>
                                          </p:stCondLst>
                                        </p:cTn>
                                        <p:tgtEl>
                                          <p:spTgt spid="245"/>
                                        </p:tgtEl>
                                        <p:attrNameLst>
                                          <p:attrName>style.visibility</p:attrName>
                                        </p:attrNameLst>
                                      </p:cBhvr>
                                      <p:to>
                                        <p:strVal val="visible"/>
                                      </p:to>
                                    </p:set>
                                    <p:animEffect filter="wipe(up)" transition="in">
                                      <p:cBhvr additive="repl">
                                        <p:cTn id="73"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Historical Data</a:t>
            </a:r>
            <a:endParaRPr b="0" lang="en-US" sz="4400" strike="noStrike" u="none">
              <a:solidFill>
                <a:schemeClr val="dk1"/>
              </a:solidFill>
              <a:uFillTx/>
              <a:latin typeface="Arial"/>
            </a:endParaRPr>
          </a:p>
        </p:txBody>
      </p:sp>
      <p:sp>
        <p:nvSpPr>
          <p:cNvPr id="247" name="Horizontal Scroll 4"/>
          <p:cNvSpPr/>
          <p:nvPr/>
        </p:nvSpPr>
        <p:spPr>
          <a:xfrm>
            <a:off x="762120" y="762120"/>
            <a:ext cx="7619760" cy="5257440"/>
          </a:xfrm>
          <a:prstGeom prst="horizontalScroll">
            <a:avLst>
              <a:gd name="adj" fmla="val 12500"/>
            </a:avLst>
          </a:prstGeom>
          <a:solidFill>
            <a:srgbClr val="bbe0e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48" name="Rectangle 3"/>
          <p:cNvSpPr/>
          <p:nvPr/>
        </p:nvSpPr>
        <p:spPr>
          <a:xfrm>
            <a:off x="1600200" y="1600200"/>
            <a:ext cx="6629040" cy="3505320"/>
          </a:xfrm>
          <a:prstGeom prst="rect">
            <a:avLst/>
          </a:prstGeom>
          <a:solidFill>
            <a:schemeClr val="accent5"/>
          </a:solidFill>
          <a:ln w="952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For companies with a long history of producing the same product, historical data can be very useful in forecasting future prices and quantities. However, it must be used with caution, especially when changes in product design or manufacturing processes impact amounts and prices of materials, labor, and overhead.</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nodeType="clickEffect" fill="hold">
                      <p:stCondLst>
                        <p:cond delay="0"/>
                      </p:stCondLst>
                      <p:childTnLst>
                        <p:par>
                          <p:cTn id="77" nodeType="withEffect" fill="hold">
                            <p:stCondLst>
                              <p:cond delay="0"/>
                            </p:stCondLst>
                            <p:childTnLst>
                              <p:par>
                                <p:cTn id="78" nodeType="withEffect" fill="hold" presetClass="entr" presetID="55">
                                  <p:stCondLst>
                                    <p:cond delay="0"/>
                                  </p:stCondLst>
                                  <p:childTnLst>
                                    <p:set>
                                      <p:cBhvr>
                                        <p:cTn id="79" dur="1" fill="hold">
                                          <p:stCondLst>
                                            <p:cond delay="0"/>
                                          </p:stCondLst>
                                        </p:cTn>
                                        <p:tgtEl>
                                          <p:spTgt spid="248"/>
                                        </p:tgtEl>
                                        <p:attrNameLst>
                                          <p:attrName>style.visibility</p:attrName>
                                        </p:attrNameLst>
                                      </p:cBhvr>
                                      <p:to>
                                        <p:strVal val="visible"/>
                                      </p:to>
                                    </p:set>
                                    <p:anim calcmode="lin" valueType="num">
                                      <p:cBhvr additive="repl">
                                        <p:cTn id="80" dur="1000" fill="hold"/>
                                        <p:tgtEl>
                                          <p:spTgt spid="248"/>
                                        </p:tgtEl>
                                        <p:attrNameLst>
                                          <p:attrName>ppt_w</p:attrName>
                                        </p:attrNameLst>
                                      </p:cBhvr>
                                      <p:tavLst>
                                        <p:tav tm="0">
                                          <p:val>
                                            <p:strVal val="#ppt_w*0.70"/>
                                          </p:val>
                                        </p:tav>
                                        <p:tav tm="100000">
                                          <p:val>
                                            <p:strVal val="#ppt_w"/>
                                          </p:val>
                                        </p:tav>
                                      </p:tavLst>
                                    </p:anim>
                                    <p:anim calcmode="lin" valueType="num">
                                      <p:cBhvr additive="repl">
                                        <p:cTn id="81" dur="1000" fill="hold"/>
                                        <p:tgtEl>
                                          <p:spTgt spid="248"/>
                                        </p:tgtEl>
                                        <p:attrNameLst>
                                          <p:attrName>ppt_h</p:attrName>
                                        </p:attrNameLst>
                                      </p:cBhvr>
                                      <p:tavLst>
                                        <p:tav tm="0">
                                          <p:val>
                                            <p:strVal val="#ppt_h"/>
                                          </p:val>
                                        </p:tav>
                                        <p:tav tm="100000">
                                          <p:val>
                                            <p:strVal val="#ppt_h"/>
                                          </p:val>
                                        </p:tav>
                                      </p:tavLst>
                                    </p:anim>
                                    <p:animEffect filter="fade" transition="in">
                                      <p:cBhvr additive="repl">
                                        <p:cTn id="82"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Task Analysis</a:t>
            </a:r>
            <a:endParaRPr b="0" lang="en-US" sz="4400" strike="noStrike" u="none">
              <a:solidFill>
                <a:schemeClr val="dk1"/>
              </a:solidFill>
              <a:uFillTx/>
              <a:latin typeface="Arial"/>
            </a:endParaRPr>
          </a:p>
        </p:txBody>
      </p:sp>
      <p:sp>
        <p:nvSpPr>
          <p:cNvPr id="250" name="Flowchart: Punched Tape 4"/>
          <p:cNvSpPr/>
          <p:nvPr/>
        </p:nvSpPr>
        <p:spPr>
          <a:xfrm>
            <a:off x="914400" y="1371600"/>
            <a:ext cx="7162560" cy="5028840"/>
          </a:xfrm>
          <a:prstGeom prst="flowChartPunchedTape">
            <a:avLst/>
          </a:prstGeom>
          <a:solidFill>
            <a:srgbClr val="bbe0e3"/>
          </a:solidFill>
          <a:ln>
            <a:solidFill>
              <a:srgbClr val="bbe0e3">
                <a:lumMod val="50000"/>
              </a:srgbClr>
            </a:solidFill>
            <a:round/>
          </a:ln>
          <a:scene3d>
            <a:camera prst="orthographicFront"/>
            <a:lightRig dir="t" rig="threePt"/>
          </a:scene3d>
          <a:sp3d>
            <a:bevelT prst="riblet" w="1016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51" name="Rectangle 3"/>
          <p:cNvSpPr/>
          <p:nvPr/>
        </p:nvSpPr>
        <p:spPr>
          <a:xfrm>
            <a:off x="1143000" y="2590920"/>
            <a:ext cx="6629040" cy="2649960"/>
          </a:xfrm>
          <a:prstGeom prst="rect">
            <a:avLst/>
          </a:prstGeom>
          <a:solidFill>
            <a:srgbClr val="e0ffa3"/>
          </a:solidFill>
          <a:ln w="9525">
            <a:noFill/>
          </a:ln>
          <a:effectLst>
            <a:innerShdw blurRad="114300">
              <a:srgbClr val="000000"/>
            </a:innerShdw>
          </a:effectLst>
        </p:spPr>
        <p:style>
          <a:lnRef idx="0"/>
          <a:fillRef idx="0"/>
          <a:effectRef idx="0"/>
          <a:fontRef idx="minor"/>
        </p:style>
        <p:txBody>
          <a:bodyPr lIns="90000" rIns="90000" tIns="45000" bIns="45000" anchor="t">
            <a:spAutoFit/>
          </a:bodyPr>
          <a:p>
            <a:pPr marL="233280" indent="-233280">
              <a:lnSpc>
                <a:spcPct val="100000"/>
              </a:lnSpc>
              <a:buClr>
                <a:srgbClr val="000099"/>
              </a:buClr>
              <a:buFont typeface="Arial"/>
              <a:buChar char="•"/>
            </a:pPr>
            <a:r>
              <a:rPr b="1" lang="en-US" sz="2400" strike="noStrike" u="none">
                <a:solidFill>
                  <a:srgbClr val="000099"/>
                </a:solidFill>
                <a:uFillTx/>
                <a:latin typeface="Calibri"/>
              </a:rPr>
              <a:t>Task analysis examines the production process in detail, with an emphasis on determining what it </a:t>
            </a:r>
            <a:r>
              <a:rPr b="1" i="1" lang="en-US" sz="2400" strike="noStrike" u="none">
                <a:solidFill>
                  <a:srgbClr val="000099"/>
                </a:solidFill>
                <a:uFillTx/>
                <a:latin typeface="Calibri"/>
              </a:rPr>
              <a:t>should cost to produce a product, not what it cost last year.</a:t>
            </a: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i="1" lang="en-US" sz="2400" strike="noStrike" u="none">
                <a:solidFill>
                  <a:srgbClr val="000099"/>
                </a:solidFill>
                <a:uFillTx/>
                <a:latin typeface="Calibri"/>
              </a:rPr>
              <a:t>The best approach is </a:t>
            </a:r>
            <a:r>
              <a:rPr b="1" lang="en-US" sz="2400" strike="noStrike" u="none">
                <a:solidFill>
                  <a:srgbClr val="000099"/>
                </a:solidFill>
                <a:uFillTx/>
                <a:latin typeface="Calibri"/>
              </a:rPr>
              <a:t>some combination of task analysis and historical cost analysis to determine standard costs.</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childTnLst>
                  <p:par>
                    <p:cTn id="85" nodeType="clickEffect" fill="hold">
                      <p:stCondLst>
                        <p:cond delay="0"/>
                      </p:stCondLst>
                      <p:childTnLst>
                        <p:par>
                          <p:cTn id="86" nodeType="withEffect" fill="hold">
                            <p:stCondLst>
                              <p:cond delay="0"/>
                            </p:stCondLst>
                            <p:childTnLst>
                              <p:par>
                                <p:cTn id="87" nodeType="withEffect" fill="hold" presetClass="entr" presetID="55">
                                  <p:stCondLst>
                                    <p:cond delay="0"/>
                                  </p:stCondLst>
                                  <p:childTnLst>
                                    <p:set>
                                      <p:cBhvr>
                                        <p:cTn id="88" dur="1" fill="hold">
                                          <p:stCondLst>
                                            <p:cond delay="0"/>
                                          </p:stCondLst>
                                        </p:cTn>
                                        <p:tgtEl>
                                          <p:spTgt spid="251"/>
                                        </p:tgtEl>
                                        <p:attrNameLst>
                                          <p:attrName>style.visibility</p:attrName>
                                        </p:attrNameLst>
                                      </p:cBhvr>
                                      <p:to>
                                        <p:strVal val="visible"/>
                                      </p:to>
                                    </p:set>
                                    <p:anim calcmode="lin" valueType="num">
                                      <p:cBhvr additive="repl">
                                        <p:cTn id="89" dur="1000" fill="hold"/>
                                        <p:tgtEl>
                                          <p:spTgt spid="251"/>
                                        </p:tgtEl>
                                        <p:attrNameLst>
                                          <p:attrName>ppt_w</p:attrName>
                                        </p:attrNameLst>
                                      </p:cBhvr>
                                      <p:tavLst>
                                        <p:tav tm="0">
                                          <p:val>
                                            <p:strVal val="#ppt_w*0.70"/>
                                          </p:val>
                                        </p:tav>
                                        <p:tav tm="100000">
                                          <p:val>
                                            <p:strVal val="#ppt_w"/>
                                          </p:val>
                                        </p:tav>
                                      </p:tavLst>
                                    </p:anim>
                                    <p:anim calcmode="lin" valueType="num">
                                      <p:cBhvr additive="repl">
                                        <p:cTn id="90" dur="1000" fill="hold"/>
                                        <p:tgtEl>
                                          <p:spTgt spid="251"/>
                                        </p:tgtEl>
                                        <p:attrNameLst>
                                          <p:attrName>ppt_h</p:attrName>
                                        </p:attrNameLst>
                                      </p:cBhvr>
                                      <p:tavLst>
                                        <p:tav tm="0">
                                          <p:val>
                                            <p:strVal val="#ppt_h"/>
                                          </p:val>
                                        </p:tav>
                                        <p:tav tm="100000">
                                          <p:val>
                                            <p:strVal val="#ppt_h"/>
                                          </p:val>
                                        </p:tav>
                                      </p:tavLst>
                                    </p:anim>
                                    <p:animEffect filter="fade" transition="in">
                                      <p:cBhvr additive="repl">
                                        <p:cTn id="91"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1522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Ideal Versus Practical Standards</a:t>
            </a:r>
            <a:endParaRPr b="0" lang="en-US" sz="4400" strike="noStrike" u="none">
              <a:solidFill>
                <a:schemeClr val="dk1"/>
              </a:solidFill>
              <a:uFillTx/>
              <a:latin typeface="Arial"/>
            </a:endParaRPr>
          </a:p>
        </p:txBody>
      </p:sp>
      <p:sp>
        <p:nvSpPr>
          <p:cNvPr id="253" name="Rectangle 5"/>
          <p:cNvSpPr/>
          <p:nvPr/>
        </p:nvSpPr>
        <p:spPr>
          <a:xfrm>
            <a:off x="685800" y="5410080"/>
            <a:ext cx="7772040" cy="821160"/>
          </a:xfrm>
          <a:prstGeom prst="rect">
            <a:avLst/>
          </a:prstGeom>
          <a:solidFill>
            <a:srgbClr val="e0ffa3"/>
          </a:solidFill>
          <a:ln w="952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2400" strike="noStrike" u="none">
                <a:solidFill>
                  <a:srgbClr val="000099"/>
                </a:solidFill>
                <a:uFillTx/>
                <a:latin typeface="Calibri"/>
                <a:ea typeface="ＭＳ Ｐゴシック"/>
              </a:rPr>
              <a:t>Most managers would agree that practical standards encourage employees to be more positive and productive.</a:t>
            </a:r>
            <a:endParaRPr b="0" lang="en-IN" sz="2400" strike="noStrike" u="none">
              <a:solidFill>
                <a:srgbClr val="000000"/>
              </a:solidFill>
              <a:uFillTx/>
              <a:latin typeface="Arial"/>
            </a:endParaRPr>
          </a:p>
        </p:txBody>
      </p:sp>
      <p:sp>
        <p:nvSpPr>
          <p:cNvPr id="254" name="Rounded Rectangle 8"/>
          <p:cNvSpPr/>
          <p:nvPr/>
        </p:nvSpPr>
        <p:spPr>
          <a:xfrm>
            <a:off x="685800" y="1219320"/>
            <a:ext cx="3580920" cy="4114440"/>
          </a:xfrm>
          <a:prstGeom prst="roundRect">
            <a:avLst>
              <a:gd name="adj" fmla="val 16667"/>
            </a:avLst>
          </a:prstGeom>
          <a:solidFill>
            <a:srgbClr val="ffdbbd"/>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55" name="Rectangle 3"/>
          <p:cNvSpPr/>
          <p:nvPr/>
        </p:nvSpPr>
        <p:spPr>
          <a:xfrm>
            <a:off x="685800" y="1219320"/>
            <a:ext cx="3580920" cy="411300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trike="noStrike" u="none">
                <a:solidFill>
                  <a:srgbClr val="000099"/>
                </a:solidFill>
                <a:uFillTx/>
                <a:latin typeface="Calibri"/>
                <a:ea typeface="ＭＳ Ｐゴシック"/>
              </a:rPr>
              <a:t>An </a:t>
            </a:r>
            <a:r>
              <a:rPr b="1" i="1" lang="en-US" sz="2400" strike="noStrike" u="none">
                <a:solidFill>
                  <a:srgbClr val="c00000"/>
                </a:solidFill>
                <a:uFillTx/>
                <a:latin typeface="Calibri"/>
                <a:ea typeface="ＭＳ Ｐゴシック"/>
              </a:rPr>
              <a:t>ideal standard </a:t>
            </a:r>
            <a:r>
              <a:rPr b="1" lang="en-US" sz="2400" strike="noStrike" u="none">
                <a:solidFill>
                  <a:srgbClr val="000099"/>
                </a:solidFill>
                <a:uFillTx/>
                <a:latin typeface="Calibri"/>
                <a:ea typeface="ＭＳ Ｐゴシック"/>
              </a:rPr>
              <a:t>is one that is attained</a:t>
            </a:r>
            <a:endParaRPr b="0" lang="en-IN" sz="2400" strike="noStrike" u="none">
              <a:solidFill>
                <a:srgbClr val="000000"/>
              </a:solidFill>
              <a:uFillTx/>
              <a:latin typeface="Arial"/>
            </a:endParaRPr>
          </a:p>
          <a:p>
            <a:pPr algn="ctr">
              <a:lnSpc>
                <a:spcPct val="100000"/>
              </a:lnSpc>
            </a:pPr>
            <a:r>
              <a:rPr b="1" lang="en-US" sz="2400" strike="noStrike" u="none">
                <a:solidFill>
                  <a:srgbClr val="000099"/>
                </a:solidFill>
                <a:uFillTx/>
                <a:latin typeface="Calibri"/>
                <a:ea typeface="ＭＳ Ｐゴシック"/>
              </a:rPr>
              <a:t>only when near-perfect conditions are present. </a:t>
            </a:r>
            <a:endParaRPr b="0" lang="en-IN" sz="2400" strike="noStrike" u="none">
              <a:solidFill>
                <a:srgbClr val="000000"/>
              </a:solidFill>
              <a:uFillTx/>
              <a:latin typeface="Arial"/>
            </a:endParaRPr>
          </a:p>
          <a:p>
            <a:pPr algn="ctr">
              <a:lnSpc>
                <a:spcPct val="100000"/>
              </a:lnSpc>
            </a:pPr>
            <a:endParaRPr b="0" lang="en-IN" sz="2400" strike="noStrike" u="none">
              <a:solidFill>
                <a:srgbClr val="000000"/>
              </a:solidFill>
              <a:uFillTx/>
              <a:latin typeface="Arial"/>
            </a:endParaRPr>
          </a:p>
          <a:p>
            <a:pPr algn="ctr">
              <a:lnSpc>
                <a:spcPct val="100000"/>
              </a:lnSpc>
            </a:pPr>
            <a:r>
              <a:rPr b="1" lang="en-US" sz="2400" strike="noStrike" u="none">
                <a:solidFill>
                  <a:srgbClr val="000099"/>
                </a:solidFill>
                <a:uFillTx/>
                <a:latin typeface="Calibri"/>
                <a:ea typeface="ＭＳ Ｐゴシック"/>
              </a:rPr>
              <a:t>An ideal standard assumes that every aspect of the  production process, from purchasing through shipment, is at peak efficiency.</a:t>
            </a:r>
            <a:endParaRPr b="0" lang="en-IN" sz="2400" strike="noStrike" u="none">
              <a:solidFill>
                <a:srgbClr val="000000"/>
              </a:solidFill>
              <a:uFillTx/>
              <a:latin typeface="Arial"/>
            </a:endParaRPr>
          </a:p>
        </p:txBody>
      </p:sp>
      <p:sp>
        <p:nvSpPr>
          <p:cNvPr id="256" name="Rounded Rectangle 11"/>
          <p:cNvSpPr/>
          <p:nvPr/>
        </p:nvSpPr>
        <p:spPr>
          <a:xfrm>
            <a:off x="4648320" y="1219320"/>
            <a:ext cx="3428640" cy="4114440"/>
          </a:xfrm>
          <a:prstGeom prst="roundRect">
            <a:avLst>
              <a:gd name="adj" fmla="val 16667"/>
            </a:avLst>
          </a:prstGeom>
          <a:solidFill>
            <a:schemeClr val="accent5">
              <a:lumMod val="90000"/>
            </a:schemeClr>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57" name="Rectangle 4"/>
          <p:cNvSpPr/>
          <p:nvPr/>
        </p:nvSpPr>
        <p:spPr>
          <a:xfrm>
            <a:off x="4800600" y="1219320"/>
            <a:ext cx="3200040" cy="374724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400" strike="noStrike" u="none">
                <a:solidFill>
                  <a:srgbClr val="000099"/>
                </a:solidFill>
                <a:uFillTx/>
                <a:latin typeface="Calibri"/>
                <a:ea typeface="ＭＳ Ｐゴシック"/>
              </a:rPr>
              <a:t>A </a:t>
            </a:r>
            <a:r>
              <a:rPr b="1" i="1" lang="en-US" sz="2400" strike="noStrike" u="none">
                <a:solidFill>
                  <a:srgbClr val="c00000"/>
                </a:solidFill>
                <a:uFillTx/>
                <a:latin typeface="Calibri"/>
                <a:ea typeface="ＭＳ Ｐゴシック"/>
              </a:rPr>
              <a:t>practical standard </a:t>
            </a:r>
            <a:r>
              <a:rPr b="1" lang="en-US" sz="2400" strike="noStrike" u="none">
                <a:solidFill>
                  <a:srgbClr val="000099"/>
                </a:solidFill>
                <a:uFillTx/>
                <a:latin typeface="Calibri"/>
                <a:ea typeface="ＭＳ Ｐゴシック"/>
              </a:rPr>
              <a:t>should be attainable under normal, efficient operating conditions. </a:t>
            </a:r>
            <a:endParaRPr b="0" lang="en-IN" sz="2400" strike="noStrike" u="none">
              <a:solidFill>
                <a:srgbClr val="000000"/>
              </a:solidFill>
              <a:uFillTx/>
              <a:latin typeface="Arial"/>
            </a:endParaRPr>
          </a:p>
          <a:p>
            <a:pPr algn="ctr">
              <a:lnSpc>
                <a:spcPct val="100000"/>
              </a:lnSpc>
            </a:pPr>
            <a:endParaRPr b="0" lang="en-IN" sz="2400" strike="noStrike" u="none">
              <a:solidFill>
                <a:srgbClr val="000000"/>
              </a:solidFill>
              <a:uFillTx/>
              <a:latin typeface="Arial"/>
            </a:endParaRPr>
          </a:p>
          <a:p>
            <a:pPr algn="ctr">
              <a:lnSpc>
                <a:spcPct val="100000"/>
              </a:lnSpc>
            </a:pPr>
            <a:r>
              <a:rPr b="1" lang="en-US" sz="2400" strike="noStrike" u="none">
                <a:solidFill>
                  <a:srgbClr val="000099"/>
                </a:solidFill>
                <a:uFillTx/>
                <a:latin typeface="Calibri"/>
                <a:ea typeface="ＭＳ Ｐゴシック"/>
              </a:rPr>
              <a:t>Practical standards take into consideration that machines break down</a:t>
            </a:r>
            <a:endParaRPr b="0" lang="en-IN" sz="2400" strike="noStrike" u="none">
              <a:solidFill>
                <a:srgbClr val="000000"/>
              </a:solidFill>
              <a:uFillTx/>
              <a:latin typeface="Arial"/>
            </a:endParaRPr>
          </a:p>
          <a:p>
            <a:pPr algn="ctr">
              <a:lnSpc>
                <a:spcPct val="100000"/>
              </a:lnSpc>
            </a:pPr>
            <a:r>
              <a:rPr b="1" lang="en-US" sz="2400" strike="noStrike" u="none">
                <a:solidFill>
                  <a:srgbClr val="000099"/>
                </a:solidFill>
                <a:uFillTx/>
                <a:latin typeface="Calibri"/>
                <a:ea typeface="ＭＳ Ｐゴシック"/>
              </a:rPr>
              <a:t>occasionally, waste occurs in materials, etc.</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92" dur="indefinite" restart="never" nodeType="tmRoot">
          <p:childTnLst>
            <p:seq>
              <p:cTn id="93" dur="indefinite" nodeType="mainSeq">
                <p:childTnLst>
                  <p:par>
                    <p:cTn id="94" nodeType="clickEffect" fill="hold">
                      <p:stCondLst>
                        <p:cond delay="0"/>
                      </p:stCondLst>
                      <p:childTnLst>
                        <p:par>
                          <p:cTn id="95" nodeType="withEffect" fill="hold">
                            <p:stCondLst>
                              <p:cond delay="0"/>
                            </p:stCondLst>
                            <p:childTnLst>
                              <p:par>
                                <p:cTn id="96" nodeType="withEffect" fill="hold" presetClass="entr" presetID="47">
                                  <p:stCondLst>
                                    <p:cond delay="0"/>
                                  </p:stCondLst>
                                  <p:childTnLst>
                                    <p:set>
                                      <p:cBhvr>
                                        <p:cTn id="97" dur="1" fill="hold">
                                          <p:stCondLst>
                                            <p:cond delay="0"/>
                                          </p:stCondLst>
                                        </p:cTn>
                                        <p:tgtEl>
                                          <p:spTgt spid="255"/>
                                        </p:tgtEl>
                                        <p:attrNameLst>
                                          <p:attrName>style.visibility</p:attrName>
                                        </p:attrNameLst>
                                      </p:cBhvr>
                                      <p:to>
                                        <p:strVal val="visible"/>
                                      </p:to>
                                    </p:set>
                                    <p:animEffect filter="fade" transition="in">
                                      <p:cBhvr additive="repl">
                                        <p:cTn id="98" dur="1000"/>
                                        <p:tgtEl>
                                          <p:spTgt spid="255"/>
                                        </p:tgtEl>
                                      </p:cBhvr>
                                    </p:animEffect>
                                    <p:anim calcmode="lin" valueType="num">
                                      <p:cBhvr additive="repl">
                                        <p:cTn id="99" dur="1000" fill="hold"/>
                                        <p:tgtEl>
                                          <p:spTgt spid="255"/>
                                        </p:tgtEl>
                                        <p:attrNameLst>
                                          <p:attrName>ppt_x</p:attrName>
                                        </p:attrNameLst>
                                      </p:cBhvr>
                                      <p:tavLst>
                                        <p:tav tm="0">
                                          <p:val>
                                            <p:strVal val="#ppt_x"/>
                                          </p:val>
                                        </p:tav>
                                        <p:tav tm="100000">
                                          <p:val>
                                            <p:strVal val="#ppt_x"/>
                                          </p:val>
                                        </p:tav>
                                      </p:tavLst>
                                    </p:anim>
                                    <p:anim calcmode="lin" valueType="num">
                                      <p:cBhvr additive="repl">
                                        <p:cTn id="100" dur="1000" fill="hold"/>
                                        <p:tgtEl>
                                          <p:spTgt spid="255"/>
                                        </p:tgtEl>
                                        <p:attrNameLst>
                                          <p:attrName>ppt_y</p:attrName>
                                        </p:attrNameLst>
                                      </p:cBhvr>
                                      <p:tavLst>
                                        <p:tav tm="0">
                                          <p:val>
                                            <p:strVal val="#ppt_y-.1"/>
                                          </p:val>
                                        </p:tav>
                                        <p:tav tm="100000">
                                          <p:val>
                                            <p:strVal val="#ppt_y"/>
                                          </p:val>
                                        </p:tav>
                                      </p:tavLst>
                                    </p:anim>
                                  </p:childTnLst>
                                </p:cTn>
                              </p:par>
                            </p:childTnLst>
                          </p:cTn>
                        </p:par>
                      </p:childTnLst>
                    </p:cTn>
                  </p:par>
                  <p:par>
                    <p:cTn id="101" nodeType="clickEffect" fill="hold">
                      <p:stCondLst>
                        <p:cond delay="indefinite"/>
                      </p:stCondLst>
                      <p:childTnLst>
                        <p:par>
                          <p:cTn id="102" nodeType="withEffect" fill="hold">
                            <p:stCondLst>
                              <p:cond delay="0"/>
                            </p:stCondLst>
                            <p:childTnLst>
                              <p:par>
                                <p:cTn id="103" nodeType="clickEffect" fill="hold" presetClass="entr" presetID="47">
                                  <p:stCondLst>
                                    <p:cond delay="0"/>
                                  </p:stCondLst>
                                  <p:childTnLst>
                                    <p:set>
                                      <p:cBhvr>
                                        <p:cTn id="104" dur="1" fill="hold">
                                          <p:stCondLst>
                                            <p:cond delay="0"/>
                                          </p:stCondLst>
                                        </p:cTn>
                                        <p:tgtEl>
                                          <p:spTgt spid="257"/>
                                        </p:tgtEl>
                                        <p:attrNameLst>
                                          <p:attrName>style.visibility</p:attrName>
                                        </p:attrNameLst>
                                      </p:cBhvr>
                                      <p:to>
                                        <p:strVal val="visible"/>
                                      </p:to>
                                    </p:set>
                                    <p:animEffect filter="fade" transition="in">
                                      <p:cBhvr additive="repl">
                                        <p:cTn id="105" dur="1000"/>
                                        <p:tgtEl>
                                          <p:spTgt spid="257"/>
                                        </p:tgtEl>
                                      </p:cBhvr>
                                    </p:animEffect>
                                    <p:anim calcmode="lin" valueType="num">
                                      <p:cBhvr additive="repl">
                                        <p:cTn id="106" dur="1000" fill="hold"/>
                                        <p:tgtEl>
                                          <p:spTgt spid="257"/>
                                        </p:tgtEl>
                                        <p:attrNameLst>
                                          <p:attrName>ppt_x</p:attrName>
                                        </p:attrNameLst>
                                      </p:cBhvr>
                                      <p:tavLst>
                                        <p:tav tm="0">
                                          <p:val>
                                            <p:strVal val="#ppt_x"/>
                                          </p:val>
                                        </p:tav>
                                        <p:tav tm="100000">
                                          <p:val>
                                            <p:strVal val="#ppt_x"/>
                                          </p:val>
                                        </p:tav>
                                      </p:tavLst>
                                    </p:anim>
                                    <p:anim calcmode="lin" valueType="num">
                                      <p:cBhvr additive="repl">
                                        <p:cTn id="107" dur="1000" fill="hold"/>
                                        <p:tgtEl>
                                          <p:spTgt spid="257"/>
                                        </p:tgtEl>
                                        <p:attrNameLst>
                                          <p:attrName>ppt_y</p:attrName>
                                        </p:attrNameLst>
                                      </p:cBhvr>
                                      <p:tavLst>
                                        <p:tav tm="0">
                                          <p:val>
                                            <p:strVal val="#ppt_y-.1"/>
                                          </p:val>
                                        </p:tav>
                                        <p:tav tm="100000">
                                          <p:val>
                                            <p:strVal val="#ppt_y"/>
                                          </p:val>
                                        </p:tav>
                                      </p:tavLst>
                                    </p:anim>
                                  </p:childTnLst>
                                </p:cTn>
                              </p:par>
                            </p:childTnLst>
                          </p:cTn>
                        </p:par>
                      </p:childTnLst>
                    </p:cTn>
                  </p:par>
                  <p:par>
                    <p:cTn id="108" nodeType="clickEffect" fill="hold">
                      <p:stCondLst>
                        <p:cond delay="indefinite"/>
                      </p:stCondLst>
                      <p:childTnLst>
                        <p:par>
                          <p:cTn id="109" nodeType="withEffect" fill="hold">
                            <p:stCondLst>
                              <p:cond delay="0"/>
                            </p:stCondLst>
                            <p:childTnLst>
                              <p:par>
                                <p:cTn id="110" nodeType="clickEffect" fill="hold" presetClass="entr" presetID="2" presetSubtype="4">
                                  <p:stCondLst>
                                    <p:cond delay="0"/>
                                  </p:stCondLst>
                                  <p:childTnLst>
                                    <p:set>
                                      <p:cBhvr>
                                        <p:cTn id="111" dur="1" fill="hold">
                                          <p:stCondLst>
                                            <p:cond delay="0"/>
                                          </p:stCondLst>
                                        </p:cTn>
                                        <p:tgtEl>
                                          <p:spTgt spid="253"/>
                                        </p:tgtEl>
                                        <p:attrNameLst>
                                          <p:attrName>style.visibility</p:attrName>
                                        </p:attrNameLst>
                                      </p:cBhvr>
                                      <p:to>
                                        <p:strVal val="visible"/>
                                      </p:to>
                                    </p:set>
                                    <p:anim calcmode="lin" valueType="num">
                                      <p:cBhvr additive="repl">
                                        <p:cTn id="112" dur="500" fill="hold"/>
                                        <p:tgtEl>
                                          <p:spTgt spid="253"/>
                                        </p:tgtEl>
                                        <p:attrNameLst>
                                          <p:attrName>ppt_x</p:attrName>
                                        </p:attrNameLst>
                                      </p:cBhvr>
                                      <p:tavLst>
                                        <p:tav tm="0">
                                          <p:val>
                                            <p:strVal val="#ppt_x"/>
                                          </p:val>
                                        </p:tav>
                                        <p:tav tm="100000">
                                          <p:val>
                                            <p:strVal val="#ppt_x"/>
                                          </p:val>
                                        </p:tav>
                                      </p:tavLst>
                                    </p:anim>
                                    <p:anim calcmode="lin" valueType="num">
                                      <p:cBhvr additive="repl">
                                        <p:cTn id="113" dur="500" fill="hold"/>
                                        <p:tgtEl>
                                          <p:spTgt spid="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5392</TotalTime>
  <Application>LibreOffice/24.8.3.2$MacOSX_AARCH64 LibreOffice_project/48a6bac9e7e268aeb4c3483fcf825c94556d9f92</Application>
  <AppVersion>15.0000</AppVersion>
  <Words>2798</Words>
  <Paragraphs>287</Paragraphs>
  <Company>Cengage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2009-11-19T19:05:57Z</dcterms:created>
  <dc:creator>Aaron Arnsparger</dc:creator>
  <dc:description/>
  <dc:language>en-IN</dc:language>
  <cp:lastModifiedBy/>
  <dcterms:modified xsi:type="dcterms:W3CDTF">2024-11-18T23:40:18Z</dcterms:modified>
  <cp:revision>396</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32</vt:i4>
  </property>
  <property fmtid="{D5CDD505-2E9C-101B-9397-08002B2CF9AE}" pid="3" name="PresentationFormat">
    <vt:lpwstr>On-screen Show (4:3)</vt:lpwstr>
  </property>
  <property fmtid="{D5CDD505-2E9C-101B-9397-08002B2CF9AE}" pid="4" name="Slides">
    <vt:i4>44</vt:i4>
  </property>
</Properties>
</file>